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13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92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94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0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72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82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68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63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2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1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21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54F4-882C-4797-9A53-1BD027B0C90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AB2-6A0C-4328-BBEB-A76A56B07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87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596" y="278781"/>
            <a:ext cx="11413690" cy="62335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Приёмы работы с детьми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(методическая копилка)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750" y="3869473"/>
            <a:ext cx="40005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8389" y="287261"/>
            <a:ext cx="1719221" cy="1725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8389" y="278781"/>
            <a:ext cx="171922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5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262" y="5036128"/>
            <a:ext cx="1821872" cy="1821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3275" y="2865739"/>
            <a:ext cx="1835338" cy="1835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053" y="38846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ИНДИВИДУАЛЬНЫЕ КОНСУЛЬТАЦИИ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(темы):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1. КОНФЛИКТ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 КЕМ-ТО (агрессор);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2. КОНФЛИКТ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 КЕМ-ТО (жертва);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3. ПРОПУСКИ,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НИЗКАЯ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УСПЕВАЕМОСТЬ;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4. «…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 ним  (с ней) что-то происходит»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8142" y="4490476"/>
            <a:ext cx="2876694" cy="1971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8613" y="1678469"/>
            <a:ext cx="2561784" cy="2561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7893" y="4711828"/>
            <a:ext cx="2628516" cy="1823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8238" y="4001295"/>
            <a:ext cx="3179483" cy="19076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29453">
            <a:off x="6670373" y="1391511"/>
            <a:ext cx="3087438" cy="1615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770825">
            <a:off x="348728" y="4301540"/>
            <a:ext cx="2718664" cy="1525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41235">
            <a:off x="291713" y="259852"/>
            <a:ext cx="1198829" cy="11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8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7506244"/>
              </p:ext>
            </p:extLst>
          </p:nvPr>
        </p:nvGraphicFramePr>
        <p:xfrm>
          <a:off x="423742" y="256478"/>
          <a:ext cx="11418852" cy="64007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4713">
                  <a:extLst>
                    <a:ext uri="{9D8B030D-6E8A-4147-A177-3AD203B41FA5}">
                      <a16:colId xmlns:a16="http://schemas.microsoft.com/office/drawing/2014/main" xmlns="" val="270176313"/>
                    </a:ext>
                  </a:extLst>
                </a:gridCol>
                <a:gridCol w="2854713">
                  <a:extLst>
                    <a:ext uri="{9D8B030D-6E8A-4147-A177-3AD203B41FA5}">
                      <a16:colId xmlns:a16="http://schemas.microsoft.com/office/drawing/2014/main" xmlns="" val="633462231"/>
                    </a:ext>
                  </a:extLst>
                </a:gridCol>
                <a:gridCol w="2854713">
                  <a:extLst>
                    <a:ext uri="{9D8B030D-6E8A-4147-A177-3AD203B41FA5}">
                      <a16:colId xmlns:a16="http://schemas.microsoft.com/office/drawing/2014/main" xmlns="" val="1194019931"/>
                    </a:ext>
                  </a:extLst>
                </a:gridCol>
                <a:gridCol w="2854713">
                  <a:extLst>
                    <a:ext uri="{9D8B030D-6E8A-4147-A177-3AD203B41FA5}">
                      <a16:colId xmlns:a16="http://schemas.microsoft.com/office/drawing/2014/main" xmlns="" val="2182481472"/>
                    </a:ext>
                  </a:extLst>
                </a:gridCol>
              </a:tblGrid>
              <a:tr h="891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КОНФЛИКТ С КЕМ-ТО </a:t>
                      </a:r>
                    </a:p>
                    <a:p>
                      <a:pPr algn="ctr"/>
                      <a:r>
                        <a:rPr lang="ru-RU" dirty="0" smtClean="0"/>
                        <a:t>(агрессор)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КОНФЛИКТ С КЕМ-ТО</a:t>
                      </a:r>
                    </a:p>
                    <a:p>
                      <a:pPr algn="ctr"/>
                      <a:r>
                        <a:rPr lang="ru-RU" dirty="0" smtClean="0"/>
                        <a:t>(жертва)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ПРОПУСКИ,</a:t>
                      </a:r>
                    </a:p>
                    <a:p>
                      <a:pPr algn="ctr"/>
                      <a:r>
                        <a:rPr lang="ru-RU" dirty="0" smtClean="0"/>
                        <a:t>НИЗКАЯ УСПЕВАЕМОСТЬ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«… с ним  (с ней) что-то</a:t>
                      </a:r>
                      <a:r>
                        <a:rPr lang="ru-RU" baseline="0" dirty="0" smtClean="0"/>
                        <a:t> происходит»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941017"/>
                  </a:ext>
                </a:extLst>
              </a:tr>
              <a:tr h="21017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Беседа в восстановительном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ключе («Ромашка»)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Диагностика: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ыявление текущего эмоционального состояния: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П.д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«Дерево»;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Цветовые карточки </a:t>
                      </a:r>
                      <a:r>
                        <a:rPr lang="ru-RU" sz="1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Люшера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;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Метафорические карты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Беседа в восстановительном ключе (тебе самому как?)…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Диагностика (2-ая  цель разговорить)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Метафорические карты «Роботы»;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Цветовые карточки </a:t>
                      </a:r>
                      <a:r>
                        <a:rPr lang="ru-RU" sz="1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Люшера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Температура твоего состояния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2068379"/>
                  </a:ext>
                </a:extLst>
              </a:tr>
              <a:tr h="9871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Анализ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копинг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-стратегии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Психологическая поддержка: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продвинутая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эмпатия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(ограниченное </a:t>
                      </a:r>
                      <a:r>
                        <a:rPr lang="ru-RU" sz="1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родительство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Вернуть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мотивацию! Беседа  «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Успешный человек»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5335326"/>
                  </a:ext>
                </a:extLst>
              </a:tr>
              <a:tr h="1210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Беседа: «Где я хочу оказаться и как я туда иду»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Эмоциональное высвобождение: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П.м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«8 квадратов»,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ЦОП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Техника «Горячий стул»;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Арт-терапия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Беседа-диагностика: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«Карта минного поля» (бомбы: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власть, месть, лень (упадок сил), привлечение внимания)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Важно как мы это говорим!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7156880"/>
                  </a:ext>
                </a:extLst>
              </a:tr>
              <a:tr h="1210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Беседа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-анкета «Мастер дружелюбия» (эталонные качества и где я?)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Навыки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конструктивного общения: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«4-х частная фраза»;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«Управление конфликтом»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Беседа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с родителями!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009013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585224" y="4538572"/>
            <a:ext cx="1005468" cy="9286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85224" y="3426464"/>
            <a:ext cx="1005468" cy="90605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66839" y="6345043"/>
            <a:ext cx="3546088" cy="31223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Стабилизация самооценки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9248">
            <a:off x="9867682" y="4766211"/>
            <a:ext cx="171922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9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227</Words>
  <Application>Microsoft Office PowerPoint</Application>
  <PresentationFormat>Произвольный</PresentationFormat>
  <Paragraphs>42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Приёмы работы с детьми (методическая копилка)</vt:lpstr>
      <vt:lpstr>ИНДИВИДУАЛЬНЫЕ КОНСУЛЬТАЦИИ (темы):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piskunova_if</cp:lastModifiedBy>
  <cp:revision>16</cp:revision>
  <dcterms:created xsi:type="dcterms:W3CDTF">2024-05-06T08:34:32Z</dcterms:created>
  <dcterms:modified xsi:type="dcterms:W3CDTF">2024-05-13T06:50:14Z</dcterms:modified>
</cp:coreProperties>
</file>