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8" r:id="rId11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608C-F66A-48D0-BF98-146026ABA1B9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DE23-EAAB-4E12-B5A5-9B569E167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3189-E2CE-4F85-A8AD-79A82797127F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0E37-19A1-4F1D-A3D8-ADA7D4B5F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82EF-E121-486B-9B91-20188C149C1D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737B-D86C-4D0C-BF69-7D2D4EDE2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9756-9950-49D8-9B3E-177F33D02D8C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1A2E-9F8C-4EB5-98B6-E206D54FE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F896-A360-4979-8F0E-713C8FFEE4ED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F767-49DF-4F97-A573-2D6A332BE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77C6-916F-41F5-BB16-C05D6611A8A2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702C-CD2D-4C22-870A-D8F220B07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5355-4CBF-429A-8CE0-65FB329AA97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7B85-909B-49CF-8E4F-6354099F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1868-F8D3-494E-A48A-0224E0122BAA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5D43-64ED-4BCF-B50F-1954276C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9A90-B73B-4D6D-A2F2-7256CFC64CB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1EAF-85AE-4351-8D3E-80E9A9C4A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747F-F0DB-4537-A76C-546E352C6251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EBDE-C7F4-49CC-AA8A-B5E4622D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052D-88A9-4A7B-A18A-FC6F47DC7C38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0511-3496-4452-BCF2-419FD227F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2285-47C3-49EC-ABA8-6E327F68D4EC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C972-D2B8-4CA0-B1FA-AD002C693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27D5-1931-4757-B7FD-6747A8948849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2C5A-EF9A-43F4-9C45-F977D22A8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B025-4F35-4E15-ADE1-2DBF49D7FD4D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0E2F-EC7F-4F16-B183-FF04290D0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E53F-C59D-4046-9C1B-7E673C0B581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601B-8273-498F-BC82-84F38437A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6077-6279-4FBB-86A7-98AECE8E80DD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0615-3409-4B26-BC9F-A7AEB3DD8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5A800-2B33-4A21-A9E3-F443F1868D18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915399-D241-4447-97CC-2BD9BC6E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5" r:id="rId11"/>
    <p:sldLayoutId id="2147483690" r:id="rId12"/>
    <p:sldLayoutId id="2147483696" r:id="rId13"/>
    <p:sldLayoutId id="2147483691" r:id="rId14"/>
    <p:sldLayoutId id="2147483692" r:id="rId15"/>
    <p:sldLayoutId id="214748369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94213" y="5805488"/>
            <a:ext cx="3792537" cy="5730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Куренкова Мария Ильинична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9013" y="479425"/>
            <a:ext cx="6262687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74261"/>
                </a:solidFill>
                <a:latin typeface="Times New Roman" pitchFamily="18" charset="0"/>
                <a:cs typeface="Times New Roman" pitchFamily="18" charset="0"/>
              </a:rPr>
              <a:t>МАОУ СОШ № 15 им. Г.Е. Николаевой г. Томска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639888" y="1858963"/>
            <a:ext cx="68294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sz="3600">
                <a:solidFill>
                  <a:schemeClr val="accent2"/>
                </a:solidFill>
              </a:rPr>
              <a:t>Ментальная карта психологической готовности к экзамену</a:t>
            </a:r>
          </a:p>
          <a:p>
            <a:endParaRPr lang="ru-RU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2976563"/>
            <a:ext cx="8596313" cy="38814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39713"/>
            <a:ext cx="8597900" cy="15446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«Ментальная карта психологической готовности к экзамену» </a:t>
            </a:r>
          </a:p>
        </p:txBody>
      </p:sp>
      <p:sp>
        <p:nvSpPr>
          <p:cNvPr id="5" name="Объект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784350"/>
            <a:ext cx="8799512" cy="4257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тренинга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обучение способам саморегуляции психологического состояния перед экзаменом.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выпускники 9 и 11 классов, педагоги.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тревожности и повышение психологической устойчивости в стрессовых ситуациях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Обучение приемам эмоциональной и физической саморегуляции.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14313"/>
            <a:ext cx="8596312" cy="7572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 (метальная карта) </a:t>
            </a: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" y="774700"/>
            <a:ext cx="6170613" cy="5564188"/>
          </a:xfrm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6096000" y="1900238"/>
            <a:ext cx="4508500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пальцев руки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пять составляющих: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Работа/ресурсы мозга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77788"/>
            <a:ext cx="7650162" cy="73818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«ТЕЛО»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5249863" y="774700"/>
            <a:ext cx="28956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1305" indent="-6350" algn="ctr" fontAlgn="auto">
              <a:lnSpc>
                <a:spcPct val="107000"/>
              </a:lnSpc>
              <a:spcBef>
                <a:spcPts val="0"/>
              </a:spcBef>
              <a:spcAft>
                <a:spcPts val="345"/>
              </a:spcAft>
              <a:defRPr/>
            </a:pP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Виброгимнастика</a:t>
            </a:r>
          </a:p>
        </p:txBody>
      </p:sp>
      <p:sp>
        <p:nvSpPr>
          <p:cNvPr id="21507" name="Объект 5"/>
          <p:cNvSpPr>
            <a:spLocks noGrp="1"/>
          </p:cNvSpPr>
          <p:nvPr>
            <p:ph idx="1"/>
          </p:nvPr>
        </p:nvSpPr>
        <p:spPr>
          <a:xfrm>
            <a:off x="2287588" y="4121150"/>
            <a:ext cx="4808537" cy="922338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Самомассаж затылочных бугров головы и пальцев. </a:t>
            </a:r>
          </a:p>
        </p:txBody>
      </p:sp>
      <p:pic>
        <p:nvPicPr>
          <p:cNvPr id="2150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75" y="1878013"/>
            <a:ext cx="3375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3" y="4916488"/>
            <a:ext cx="53482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749300" y="774700"/>
            <a:ext cx="3322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Упражнения для глаз.</a:t>
            </a:r>
          </a:p>
        </p:txBody>
      </p:sp>
      <p:pic>
        <p:nvPicPr>
          <p:cNvPr id="215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1235075"/>
            <a:ext cx="432911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193675"/>
            <a:ext cx="8596312" cy="6715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«МЫСЛИ»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788988"/>
            <a:ext cx="8853487" cy="5668962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Аудиальные якоря (слова – пароли):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Спокойствие!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до конца!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легко!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установки - самовнушения. 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масштаба события.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166688"/>
            <a:ext cx="8596312" cy="581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«СОСТОЯНИЕ»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73088" y="747713"/>
            <a:ext cx="8701087" cy="1157287"/>
          </a:xfrm>
        </p:spPr>
        <p:txBody>
          <a:bodyPr/>
          <a:lstStyle/>
          <a:p>
            <a:pPr marL="88900" indent="0" algn="ctr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Дыхание. </a:t>
            </a:r>
          </a:p>
          <a:p>
            <a:pPr marL="88900" indent="0" algn="ctr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Успокаивающее дыхание. 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2044700"/>
            <a:ext cx="440531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2044700"/>
            <a:ext cx="53086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631950" y="5562600"/>
            <a:ext cx="6102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Упражнение «Крюки Деннисона»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0"/>
            <a:ext cx="8596312" cy="6746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«РЕСУРСЫ МОЗГА»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784225"/>
            <a:ext cx="9448800" cy="3798888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Перекрестный шаг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т.п.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«Звуковая гимнастика»: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– способствует профилактике вегетативно-сосудистой дистонии, а также заболеваний ЦНС, связанных с головокружениями и нарушениями походки.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– очищает сосуды мозга, ушей, глаз, улучшает слух и стимулирует работу щитовидной железы.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положительно влияет на сосуды головного мозга, способствует преодолению психоэмоционального напряжения, дает ощущение покоя, улучшает память. 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Внимания» 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55575"/>
            <a:ext cx="8596313" cy="1320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«ПИТАНИЕ»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93775"/>
            <a:ext cx="8932863" cy="5530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155575"/>
            <a:ext cx="8596313" cy="7858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заключения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39713" y="860425"/>
            <a:ext cx="9531350" cy="5616575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вряд ли кто-то будет утверждать, что заниматься саморегуляцией—это ненужные времяпрепровождение. Каждый день нам предлагают очень много вариантов и способов заняться своей саморегуляцией, избавиться от стрессового состояния, заниматься творчеством… </a:t>
            </a:r>
          </a:p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Однако не все эти способы действенны. В данном методическом пособии были кратко изложены наиболее эффективные и гармонизирующий организм способы занятия саморегуляцией, а также метод избавления от стрессового состояния.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229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Trebuchet MS</vt:lpstr>
      <vt:lpstr>Arial</vt:lpstr>
      <vt:lpstr>Wingdings 3</vt:lpstr>
      <vt:lpstr>Calibri</vt:lpstr>
      <vt:lpstr>Times New Roman</vt:lpstr>
      <vt:lpstr>PT Serif</vt:lpstr>
      <vt:lpstr>Аспект</vt:lpstr>
      <vt:lpstr>Аспект</vt:lpstr>
      <vt:lpstr>Аспект</vt:lpstr>
      <vt:lpstr>Аспект</vt:lpstr>
      <vt:lpstr>Слайд 1</vt:lpstr>
      <vt:lpstr>«Ментальная карта психологической готовности к экзамену» </vt:lpstr>
      <vt:lpstr>Интеллект-карта (метальная карта) </vt:lpstr>
      <vt:lpstr>«ТЕЛО»</vt:lpstr>
      <vt:lpstr>«МЫСЛИ»</vt:lpstr>
      <vt:lpstr>«СОСТОЯНИЕ»</vt:lpstr>
      <vt:lpstr>«РЕСУРСЫ МОЗГА»</vt:lpstr>
      <vt:lpstr>«ПИТАНИЕ»  </vt:lpstr>
      <vt:lpstr>Вместо заключения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irina</cp:lastModifiedBy>
  <cp:revision>35</cp:revision>
  <cp:lastPrinted>2023-04-25T14:44:53Z</cp:lastPrinted>
  <dcterms:created xsi:type="dcterms:W3CDTF">2023-04-13T04:47:01Z</dcterms:created>
  <dcterms:modified xsi:type="dcterms:W3CDTF">2024-05-15T03:38:42Z</dcterms:modified>
</cp:coreProperties>
</file>