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28"/>
  </p:notesMasterIdLst>
  <p:sldIdLst>
    <p:sldId id="340" r:id="rId2"/>
    <p:sldId id="335" r:id="rId3"/>
    <p:sldId id="344" r:id="rId4"/>
    <p:sldId id="337" r:id="rId5"/>
    <p:sldId id="339" r:id="rId6"/>
    <p:sldId id="346" r:id="rId7"/>
    <p:sldId id="341" r:id="rId8"/>
    <p:sldId id="345" r:id="rId9"/>
    <p:sldId id="342" r:id="rId10"/>
    <p:sldId id="343" r:id="rId11"/>
    <p:sldId id="310" r:id="rId12"/>
    <p:sldId id="319" r:id="rId13"/>
    <p:sldId id="309" r:id="rId14"/>
    <p:sldId id="311" r:id="rId15"/>
    <p:sldId id="321" r:id="rId16"/>
    <p:sldId id="322" r:id="rId17"/>
    <p:sldId id="323" r:id="rId18"/>
    <p:sldId id="328" r:id="rId19"/>
    <p:sldId id="325" r:id="rId20"/>
    <p:sldId id="326" r:id="rId21"/>
    <p:sldId id="330" r:id="rId22"/>
    <p:sldId id="331" r:id="rId23"/>
    <p:sldId id="329" r:id="rId24"/>
    <p:sldId id="327" r:id="rId25"/>
    <p:sldId id="338" r:id="rId26"/>
    <p:sldId id="26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todist38" initials="m" lastIdx="0" clrIdx="0">
    <p:extLst>
      <p:ext uri="{19B8F6BF-5375-455C-9EA6-DF929625EA0E}">
        <p15:presenceInfo xmlns:p15="http://schemas.microsoft.com/office/powerpoint/2012/main" userId="metodist38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ACE6"/>
    <a:srgbClr val="16625C"/>
    <a:srgbClr val="33CCCC"/>
    <a:srgbClr val="F9FFFE"/>
    <a:srgbClr val="A6D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FEA040-8AFE-4D60-B49D-52D707FA4EE0}" type="doc">
      <dgm:prSet loTypeId="urn:microsoft.com/office/officeart/2005/8/layout/hList6" loCatId="list" qsTypeId="urn:microsoft.com/office/officeart/2005/8/quickstyle/3d3" qsCatId="3D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65444689-37BC-4085-97F8-4401728E851E}">
      <dgm:prSet/>
      <dgm:spPr/>
      <dgm:t>
        <a:bodyPr/>
        <a:lstStyle/>
        <a:p>
          <a:r>
            <a:rPr lang="ru-RU"/>
            <a:t>Формирование «мы-концепции» у каждого ребенка</a:t>
          </a:r>
          <a:endParaRPr lang="en-US"/>
        </a:p>
      </dgm:t>
    </dgm:pt>
    <dgm:pt modelId="{9883EFB1-1478-4BBC-A69E-9AC521288AE6}" type="parTrans" cxnId="{EF53CBE9-2F12-4C4A-8C76-C14760D32407}">
      <dgm:prSet/>
      <dgm:spPr/>
      <dgm:t>
        <a:bodyPr/>
        <a:lstStyle/>
        <a:p>
          <a:endParaRPr lang="en-US"/>
        </a:p>
      </dgm:t>
    </dgm:pt>
    <dgm:pt modelId="{0604FBAC-6FAB-48D3-9FBC-CF8C8F08A2B4}" type="sibTrans" cxnId="{EF53CBE9-2F12-4C4A-8C76-C14760D32407}">
      <dgm:prSet/>
      <dgm:spPr/>
      <dgm:t>
        <a:bodyPr/>
        <a:lstStyle/>
        <a:p>
          <a:endParaRPr lang="en-US"/>
        </a:p>
      </dgm:t>
    </dgm:pt>
    <dgm:pt modelId="{550D1FAF-96C1-4508-8E66-3A7A22CB8AFB}">
      <dgm:prSet/>
      <dgm:spPr/>
      <dgm:t>
        <a:bodyPr/>
        <a:lstStyle/>
        <a:p>
          <a:r>
            <a:rPr lang="ru-RU"/>
            <a:t>Доверие детей к одноклассникам</a:t>
          </a:r>
          <a:endParaRPr lang="en-US"/>
        </a:p>
      </dgm:t>
    </dgm:pt>
    <dgm:pt modelId="{A7EFD529-E798-496D-ACF0-B43D1E30EAD8}" type="parTrans" cxnId="{ECB85C00-B259-4E58-A5A1-10145699F41E}">
      <dgm:prSet/>
      <dgm:spPr/>
      <dgm:t>
        <a:bodyPr/>
        <a:lstStyle/>
        <a:p>
          <a:endParaRPr lang="en-US"/>
        </a:p>
      </dgm:t>
    </dgm:pt>
    <dgm:pt modelId="{444EA729-F315-489C-B44A-699E3FB3470E}" type="sibTrans" cxnId="{ECB85C00-B259-4E58-A5A1-10145699F41E}">
      <dgm:prSet/>
      <dgm:spPr/>
      <dgm:t>
        <a:bodyPr/>
        <a:lstStyle/>
        <a:p>
          <a:endParaRPr lang="en-US"/>
        </a:p>
      </dgm:t>
    </dgm:pt>
    <dgm:pt modelId="{1677792D-433A-47B8-9783-83C58DDD6EFC}">
      <dgm:prSet/>
      <dgm:spPr/>
      <dgm:t>
        <a:bodyPr/>
        <a:lstStyle/>
        <a:p>
          <a:r>
            <a:rPr lang="ru-RU"/>
            <a:t>Умение конструктивно высказывать претензии и решать конфликты</a:t>
          </a:r>
          <a:endParaRPr lang="en-US"/>
        </a:p>
      </dgm:t>
    </dgm:pt>
    <dgm:pt modelId="{ABD9112B-A29F-4920-BDEA-F46763BB3C41}" type="parTrans" cxnId="{CC1DF35F-9026-4809-BBAC-F1C4C658217B}">
      <dgm:prSet/>
      <dgm:spPr/>
      <dgm:t>
        <a:bodyPr/>
        <a:lstStyle/>
        <a:p>
          <a:endParaRPr lang="en-US"/>
        </a:p>
      </dgm:t>
    </dgm:pt>
    <dgm:pt modelId="{15DD39EC-F22F-4869-BA8D-A34C61D9189C}" type="sibTrans" cxnId="{CC1DF35F-9026-4809-BBAC-F1C4C658217B}">
      <dgm:prSet/>
      <dgm:spPr/>
      <dgm:t>
        <a:bodyPr/>
        <a:lstStyle/>
        <a:p>
          <a:endParaRPr lang="en-US"/>
        </a:p>
      </dgm:t>
    </dgm:pt>
    <dgm:pt modelId="{F89480A4-EE01-4C89-AC69-B1B271702CB9}">
      <dgm:prSet/>
      <dgm:spPr/>
      <dgm:t>
        <a:bodyPr/>
        <a:lstStyle/>
        <a:p>
          <a:r>
            <a:rPr lang="ru-RU" dirty="0"/>
            <a:t>Обучение принятию своих и чужих особенностей</a:t>
          </a:r>
          <a:endParaRPr lang="en-US" dirty="0"/>
        </a:p>
      </dgm:t>
    </dgm:pt>
    <dgm:pt modelId="{A28FD112-551D-4D22-B4F5-0AE35627CA22}" type="parTrans" cxnId="{D93F86DA-7F20-4683-930F-34DCE710066B}">
      <dgm:prSet/>
      <dgm:spPr/>
      <dgm:t>
        <a:bodyPr/>
        <a:lstStyle/>
        <a:p>
          <a:endParaRPr lang="en-US"/>
        </a:p>
      </dgm:t>
    </dgm:pt>
    <dgm:pt modelId="{A542C048-B459-45CC-9420-54A8ABA32C65}" type="sibTrans" cxnId="{D93F86DA-7F20-4683-930F-34DCE710066B}">
      <dgm:prSet/>
      <dgm:spPr/>
      <dgm:t>
        <a:bodyPr/>
        <a:lstStyle/>
        <a:p>
          <a:endParaRPr lang="en-US"/>
        </a:p>
      </dgm:t>
    </dgm:pt>
    <dgm:pt modelId="{37028F56-3446-4D3B-9BB3-4316321CEC2F}" type="pres">
      <dgm:prSet presAssocID="{4EFEA040-8AFE-4D60-B49D-52D707FA4E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528D24-809E-41B5-B2DE-2032CF3072D9}" type="pres">
      <dgm:prSet presAssocID="{550D1FAF-96C1-4508-8E66-3A7A22CB8AF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174DE-737F-4ED2-A4CD-70901A0EE431}" type="pres">
      <dgm:prSet presAssocID="{444EA729-F315-489C-B44A-699E3FB3470E}" presName="sibTrans" presStyleCnt="0"/>
      <dgm:spPr/>
      <dgm:t>
        <a:bodyPr/>
        <a:lstStyle/>
        <a:p>
          <a:endParaRPr lang="ru-RU"/>
        </a:p>
      </dgm:t>
    </dgm:pt>
    <dgm:pt modelId="{26734321-43BE-4FCE-B8C9-FC4B40EDB387}" type="pres">
      <dgm:prSet presAssocID="{1677792D-433A-47B8-9783-83C58DDD6EF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46A0D-4D1B-4EAE-8AF8-51C98D0B7F68}" type="pres">
      <dgm:prSet presAssocID="{15DD39EC-F22F-4869-BA8D-A34C61D9189C}" presName="sibTrans" presStyleCnt="0"/>
      <dgm:spPr/>
      <dgm:t>
        <a:bodyPr/>
        <a:lstStyle/>
        <a:p>
          <a:endParaRPr lang="ru-RU"/>
        </a:p>
      </dgm:t>
    </dgm:pt>
    <dgm:pt modelId="{C2074A70-858E-47A3-8D0D-9469A9C8DF0D}" type="pres">
      <dgm:prSet presAssocID="{65444689-37BC-4085-97F8-4401728E851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C2F3D-D5C7-4C4E-991C-BF8D28637477}" type="pres">
      <dgm:prSet presAssocID="{0604FBAC-6FAB-48D3-9FBC-CF8C8F08A2B4}" presName="sibTrans" presStyleCnt="0"/>
      <dgm:spPr/>
      <dgm:t>
        <a:bodyPr/>
        <a:lstStyle/>
        <a:p>
          <a:endParaRPr lang="ru-RU"/>
        </a:p>
      </dgm:t>
    </dgm:pt>
    <dgm:pt modelId="{B4F80B7F-3F66-4D14-AF0B-F9A9C50E9ED7}" type="pres">
      <dgm:prSet presAssocID="{F89480A4-EE01-4C89-AC69-B1B271702CB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1DF35F-9026-4809-BBAC-F1C4C658217B}" srcId="{4EFEA040-8AFE-4D60-B49D-52D707FA4EE0}" destId="{1677792D-433A-47B8-9783-83C58DDD6EFC}" srcOrd="1" destOrd="0" parTransId="{ABD9112B-A29F-4920-BDEA-F46763BB3C41}" sibTransId="{15DD39EC-F22F-4869-BA8D-A34C61D9189C}"/>
    <dgm:cxn modelId="{71A669D1-B342-4F64-9CFE-7412D42D9FD0}" type="presOf" srcId="{550D1FAF-96C1-4508-8E66-3A7A22CB8AFB}" destId="{9B528D24-809E-41B5-B2DE-2032CF3072D9}" srcOrd="0" destOrd="0" presId="urn:microsoft.com/office/officeart/2005/8/layout/hList6"/>
    <dgm:cxn modelId="{432133F2-F1C9-4EC8-AEDB-313244687512}" type="presOf" srcId="{F89480A4-EE01-4C89-AC69-B1B271702CB9}" destId="{B4F80B7F-3F66-4D14-AF0B-F9A9C50E9ED7}" srcOrd="0" destOrd="0" presId="urn:microsoft.com/office/officeart/2005/8/layout/hList6"/>
    <dgm:cxn modelId="{BB3D70AE-DCE2-4156-A24F-6A07A6687919}" type="presOf" srcId="{1677792D-433A-47B8-9783-83C58DDD6EFC}" destId="{26734321-43BE-4FCE-B8C9-FC4B40EDB387}" srcOrd="0" destOrd="0" presId="urn:microsoft.com/office/officeart/2005/8/layout/hList6"/>
    <dgm:cxn modelId="{D93F86DA-7F20-4683-930F-34DCE710066B}" srcId="{4EFEA040-8AFE-4D60-B49D-52D707FA4EE0}" destId="{F89480A4-EE01-4C89-AC69-B1B271702CB9}" srcOrd="3" destOrd="0" parTransId="{A28FD112-551D-4D22-B4F5-0AE35627CA22}" sibTransId="{A542C048-B459-45CC-9420-54A8ABA32C65}"/>
    <dgm:cxn modelId="{EF53CBE9-2F12-4C4A-8C76-C14760D32407}" srcId="{4EFEA040-8AFE-4D60-B49D-52D707FA4EE0}" destId="{65444689-37BC-4085-97F8-4401728E851E}" srcOrd="2" destOrd="0" parTransId="{9883EFB1-1478-4BBC-A69E-9AC521288AE6}" sibTransId="{0604FBAC-6FAB-48D3-9FBC-CF8C8F08A2B4}"/>
    <dgm:cxn modelId="{ECB85C00-B259-4E58-A5A1-10145699F41E}" srcId="{4EFEA040-8AFE-4D60-B49D-52D707FA4EE0}" destId="{550D1FAF-96C1-4508-8E66-3A7A22CB8AFB}" srcOrd="0" destOrd="0" parTransId="{A7EFD529-E798-496D-ACF0-B43D1E30EAD8}" sibTransId="{444EA729-F315-489C-B44A-699E3FB3470E}"/>
    <dgm:cxn modelId="{3D6D10B8-F8D6-483E-A382-D72C94C6E6FD}" type="presOf" srcId="{4EFEA040-8AFE-4D60-B49D-52D707FA4EE0}" destId="{37028F56-3446-4D3B-9BB3-4316321CEC2F}" srcOrd="0" destOrd="0" presId="urn:microsoft.com/office/officeart/2005/8/layout/hList6"/>
    <dgm:cxn modelId="{A8534A1D-2F9C-4900-90E7-077727EE66D0}" type="presOf" srcId="{65444689-37BC-4085-97F8-4401728E851E}" destId="{C2074A70-858E-47A3-8D0D-9469A9C8DF0D}" srcOrd="0" destOrd="0" presId="urn:microsoft.com/office/officeart/2005/8/layout/hList6"/>
    <dgm:cxn modelId="{2CE7EAE7-3CCF-4B68-BDDE-5B0377503EAE}" type="presParOf" srcId="{37028F56-3446-4D3B-9BB3-4316321CEC2F}" destId="{9B528D24-809E-41B5-B2DE-2032CF3072D9}" srcOrd="0" destOrd="0" presId="urn:microsoft.com/office/officeart/2005/8/layout/hList6"/>
    <dgm:cxn modelId="{F8FCBE64-5504-4585-ABB0-3FF751741E2F}" type="presParOf" srcId="{37028F56-3446-4D3B-9BB3-4316321CEC2F}" destId="{5D3174DE-737F-4ED2-A4CD-70901A0EE431}" srcOrd="1" destOrd="0" presId="urn:microsoft.com/office/officeart/2005/8/layout/hList6"/>
    <dgm:cxn modelId="{874A946A-3C83-4816-9346-9608D4D98440}" type="presParOf" srcId="{37028F56-3446-4D3B-9BB3-4316321CEC2F}" destId="{26734321-43BE-4FCE-B8C9-FC4B40EDB387}" srcOrd="2" destOrd="0" presId="urn:microsoft.com/office/officeart/2005/8/layout/hList6"/>
    <dgm:cxn modelId="{82DEB0CF-EA8E-49A0-9AD7-FD2030BFB77C}" type="presParOf" srcId="{37028F56-3446-4D3B-9BB3-4316321CEC2F}" destId="{A2446A0D-4D1B-4EAE-8AF8-51C98D0B7F68}" srcOrd="3" destOrd="0" presId="urn:microsoft.com/office/officeart/2005/8/layout/hList6"/>
    <dgm:cxn modelId="{408DE03B-5CE3-4049-BC38-F5D5A7EF8BC7}" type="presParOf" srcId="{37028F56-3446-4D3B-9BB3-4316321CEC2F}" destId="{C2074A70-858E-47A3-8D0D-9469A9C8DF0D}" srcOrd="4" destOrd="0" presId="urn:microsoft.com/office/officeart/2005/8/layout/hList6"/>
    <dgm:cxn modelId="{7434DE4C-20FD-4E38-AD4A-09F5A6033576}" type="presParOf" srcId="{37028F56-3446-4D3B-9BB3-4316321CEC2F}" destId="{D1DC2F3D-D5C7-4C4E-991C-BF8D28637477}" srcOrd="5" destOrd="0" presId="urn:microsoft.com/office/officeart/2005/8/layout/hList6"/>
    <dgm:cxn modelId="{9F07117C-D7D1-4681-9D69-F6009DC3FFD7}" type="presParOf" srcId="{37028F56-3446-4D3B-9BB3-4316321CEC2F}" destId="{B4F80B7F-3F66-4D14-AF0B-F9A9C50E9ED7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021F49-8379-4C5E-8FFB-37AD2AA346A9}" type="doc">
      <dgm:prSet loTypeId="urn:microsoft.com/office/officeart/2005/8/layout/cycle2" loCatId="cycle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C025E438-D1A1-4E5B-8AAF-EF426EE4688E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/>
            <a:t>«геймификация» </a:t>
          </a:r>
          <a:r>
            <a:rPr lang="ru-RU" dirty="0"/>
            <a:t>эффективный  спсоб донесения информации</a:t>
          </a:r>
          <a:endParaRPr lang="en-US" dirty="0"/>
        </a:p>
      </dgm:t>
    </dgm:pt>
    <dgm:pt modelId="{0BD5FD9C-94FF-4A51-9BAB-E90E9365C882}" type="parTrans" cxnId="{DF61276F-1DEC-480F-94EA-E0EE89790007}">
      <dgm:prSet/>
      <dgm:spPr/>
      <dgm:t>
        <a:bodyPr/>
        <a:lstStyle/>
        <a:p>
          <a:endParaRPr lang="en-US"/>
        </a:p>
      </dgm:t>
    </dgm:pt>
    <dgm:pt modelId="{C13F24D1-2A5E-4DE6-8410-EF1A1316AA26}" type="sibTrans" cxnId="{DF61276F-1DEC-480F-94EA-E0EE89790007}">
      <dgm:prSet/>
      <dgm:spPr/>
      <dgm:t>
        <a:bodyPr/>
        <a:lstStyle/>
        <a:p>
          <a:endParaRPr lang="en-US"/>
        </a:p>
      </dgm:t>
    </dgm:pt>
    <dgm:pt modelId="{6A557A7D-3C64-4D88-BEC2-EE8DFA15D921}" type="pres">
      <dgm:prSet presAssocID="{E6021F49-8379-4C5E-8FFB-37AD2AA346A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9633C7-2188-4DA0-B512-1ADE6DADAEB1}" type="pres">
      <dgm:prSet presAssocID="{C025E438-D1A1-4E5B-8AAF-EF426EE4688E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AD4B90-954A-4E18-BED8-E405EC17032F}" type="presOf" srcId="{C025E438-D1A1-4E5B-8AAF-EF426EE4688E}" destId="{699633C7-2188-4DA0-B512-1ADE6DADAEB1}" srcOrd="0" destOrd="0" presId="urn:microsoft.com/office/officeart/2005/8/layout/cycle2"/>
    <dgm:cxn modelId="{2331AA5D-B6D8-4747-B5BC-81E781A5C1EB}" type="presOf" srcId="{E6021F49-8379-4C5E-8FFB-37AD2AA346A9}" destId="{6A557A7D-3C64-4D88-BEC2-EE8DFA15D921}" srcOrd="0" destOrd="0" presId="urn:microsoft.com/office/officeart/2005/8/layout/cycle2"/>
    <dgm:cxn modelId="{DF61276F-1DEC-480F-94EA-E0EE89790007}" srcId="{E6021F49-8379-4C5E-8FFB-37AD2AA346A9}" destId="{C025E438-D1A1-4E5B-8AAF-EF426EE4688E}" srcOrd="0" destOrd="0" parTransId="{0BD5FD9C-94FF-4A51-9BAB-E90E9365C882}" sibTransId="{C13F24D1-2A5E-4DE6-8410-EF1A1316AA26}"/>
    <dgm:cxn modelId="{7EE5DF1F-F379-4CC2-9DA8-46E44C542145}" type="presParOf" srcId="{6A557A7D-3C64-4D88-BEC2-EE8DFA15D921}" destId="{699633C7-2188-4DA0-B512-1ADE6DADAEB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AB4E73-9006-4062-8455-1B808B1AFD75}" type="doc">
      <dgm:prSet loTypeId="urn:microsoft.com/office/officeart/2005/8/layout/default" loCatId="list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4221BD5-429B-407D-972F-C7ADCBDBCFB9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Выявление личностных особенностей</a:t>
          </a:r>
          <a:endParaRPr lang="en-US" dirty="0"/>
        </a:p>
      </dgm:t>
    </dgm:pt>
    <dgm:pt modelId="{B3F055B8-C3EB-438F-BBD8-A13CCBB4FA4A}" type="parTrans" cxnId="{F581D46F-F910-40FD-9591-998A8D7D93A0}">
      <dgm:prSet/>
      <dgm:spPr/>
      <dgm:t>
        <a:bodyPr/>
        <a:lstStyle/>
        <a:p>
          <a:endParaRPr lang="en-US"/>
        </a:p>
      </dgm:t>
    </dgm:pt>
    <dgm:pt modelId="{7779F197-8047-441A-8D61-83001BB5A8DD}" type="sibTrans" cxnId="{F581D46F-F910-40FD-9591-998A8D7D93A0}">
      <dgm:prSet/>
      <dgm:spPr/>
      <dgm:t>
        <a:bodyPr/>
        <a:lstStyle/>
        <a:p>
          <a:endParaRPr lang="en-US"/>
        </a:p>
      </dgm:t>
    </dgm:pt>
    <dgm:pt modelId="{9B3BEBD7-76DA-460D-96B1-7CE639BFD427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/>
            <a:t>Способность к саморазвитию, самопознанию, самовыражению</a:t>
          </a:r>
          <a:endParaRPr lang="en-US" dirty="0"/>
        </a:p>
      </dgm:t>
    </dgm:pt>
    <dgm:pt modelId="{84FEE97E-3EA8-4E10-8C87-A1B263649573}" type="parTrans" cxnId="{4764B681-784B-4D7E-8BBF-9FA6C02C302B}">
      <dgm:prSet/>
      <dgm:spPr/>
      <dgm:t>
        <a:bodyPr/>
        <a:lstStyle/>
        <a:p>
          <a:endParaRPr lang="en-US"/>
        </a:p>
      </dgm:t>
    </dgm:pt>
    <dgm:pt modelId="{EDD98BED-8E56-4A09-960F-BCAEA06C12E4}" type="sibTrans" cxnId="{4764B681-784B-4D7E-8BBF-9FA6C02C302B}">
      <dgm:prSet/>
      <dgm:spPr/>
      <dgm:t>
        <a:bodyPr/>
        <a:lstStyle/>
        <a:p>
          <a:endParaRPr lang="en-US"/>
        </a:p>
      </dgm:t>
    </dgm:pt>
    <dgm:pt modelId="{9049149E-2B77-4455-BE07-9B0C2597CB0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/>
            <a:t>Конструирование социо-культурной реальности</a:t>
          </a:r>
          <a:endParaRPr lang="en-US"/>
        </a:p>
      </dgm:t>
    </dgm:pt>
    <dgm:pt modelId="{888FA184-FE50-4EE1-8DD3-B05A7A6D6621}" type="parTrans" cxnId="{BF0EC5B7-25F6-4CED-8B3D-6D8238F199F0}">
      <dgm:prSet/>
      <dgm:spPr/>
      <dgm:t>
        <a:bodyPr/>
        <a:lstStyle/>
        <a:p>
          <a:endParaRPr lang="en-US"/>
        </a:p>
      </dgm:t>
    </dgm:pt>
    <dgm:pt modelId="{A5AE0CF7-08F2-479F-AA91-B022647F2223}" type="sibTrans" cxnId="{BF0EC5B7-25F6-4CED-8B3D-6D8238F199F0}">
      <dgm:prSet/>
      <dgm:spPr/>
      <dgm:t>
        <a:bodyPr/>
        <a:lstStyle/>
        <a:p>
          <a:endParaRPr lang="en-US"/>
        </a:p>
      </dgm:t>
    </dgm:pt>
    <dgm:pt modelId="{46982552-BD67-446C-83AC-A142E04E4551}">
      <dgm:prSet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ru-RU" dirty="0"/>
            <a:t>Расширение ценностно- смысловых горизонтов</a:t>
          </a:r>
          <a:endParaRPr lang="en-US" dirty="0"/>
        </a:p>
      </dgm:t>
    </dgm:pt>
    <dgm:pt modelId="{A10445BB-AFE8-4AE7-AD8D-065675563F4B}" type="parTrans" cxnId="{B000A000-76E4-4614-9646-B8A9B0755CF7}">
      <dgm:prSet/>
      <dgm:spPr/>
      <dgm:t>
        <a:bodyPr/>
        <a:lstStyle/>
        <a:p>
          <a:endParaRPr lang="en-US"/>
        </a:p>
      </dgm:t>
    </dgm:pt>
    <dgm:pt modelId="{56F1832C-CF7A-464F-BBEF-D5AEE5EF9F2C}" type="sibTrans" cxnId="{B000A000-76E4-4614-9646-B8A9B0755CF7}">
      <dgm:prSet/>
      <dgm:spPr/>
      <dgm:t>
        <a:bodyPr/>
        <a:lstStyle/>
        <a:p>
          <a:endParaRPr lang="en-US"/>
        </a:p>
      </dgm:t>
    </dgm:pt>
    <dgm:pt modelId="{A7C1D032-83A4-4FBD-B2CA-9DD2F99C9BF9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/>
            <a:t>Развитие творческих способностей ребенка</a:t>
          </a:r>
          <a:endParaRPr lang="en-US"/>
        </a:p>
      </dgm:t>
    </dgm:pt>
    <dgm:pt modelId="{2ECE3756-0773-44E1-A65A-4006DF6FFC03}" type="parTrans" cxnId="{5A60FB08-EAAB-4D8B-BDCB-F75DDE0C757C}">
      <dgm:prSet/>
      <dgm:spPr/>
      <dgm:t>
        <a:bodyPr/>
        <a:lstStyle/>
        <a:p>
          <a:endParaRPr lang="en-US"/>
        </a:p>
      </dgm:t>
    </dgm:pt>
    <dgm:pt modelId="{DA28AB2D-EAC5-4E30-8284-6C7AAF5D6101}" type="sibTrans" cxnId="{5A60FB08-EAAB-4D8B-BDCB-F75DDE0C757C}">
      <dgm:prSet/>
      <dgm:spPr/>
      <dgm:t>
        <a:bodyPr/>
        <a:lstStyle/>
        <a:p>
          <a:endParaRPr lang="en-US"/>
        </a:p>
      </dgm:t>
    </dgm:pt>
    <dgm:pt modelId="{7A2BCABB-4711-4727-8686-91A1DDD8F40B}">
      <dgm:prSet/>
      <dgm:spPr>
        <a:solidFill>
          <a:srgbClr val="CDACE6"/>
        </a:solidFill>
      </dgm:spPr>
      <dgm:t>
        <a:bodyPr/>
        <a:lstStyle/>
        <a:p>
          <a:r>
            <a:rPr lang="ru-RU" dirty="0"/>
            <a:t>Ненасильственность воспитания</a:t>
          </a:r>
          <a:endParaRPr lang="en-US" dirty="0"/>
        </a:p>
      </dgm:t>
    </dgm:pt>
    <dgm:pt modelId="{0636FC7D-17B9-4AE3-A87C-2F7D82517043}" type="parTrans" cxnId="{026C380E-F4FE-4FE6-A3E7-67589177077F}">
      <dgm:prSet/>
      <dgm:spPr/>
      <dgm:t>
        <a:bodyPr/>
        <a:lstStyle/>
        <a:p>
          <a:endParaRPr lang="en-US"/>
        </a:p>
      </dgm:t>
    </dgm:pt>
    <dgm:pt modelId="{93BC02A5-F20A-44C5-A627-F6B5E3F9DACB}" type="sibTrans" cxnId="{026C380E-F4FE-4FE6-A3E7-67589177077F}">
      <dgm:prSet/>
      <dgm:spPr/>
      <dgm:t>
        <a:bodyPr/>
        <a:lstStyle/>
        <a:p>
          <a:endParaRPr lang="en-US"/>
        </a:p>
      </dgm:t>
    </dgm:pt>
    <dgm:pt modelId="{DCF188FA-3A68-43DC-9214-4777823243AC}" type="pres">
      <dgm:prSet presAssocID="{85AB4E73-9006-4062-8455-1B808B1AFD7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D98983-C4CB-400D-A5B3-FCE175943C05}" type="pres">
      <dgm:prSet presAssocID="{44221BD5-429B-407D-972F-C7ADCBDBCFB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CF4C7C-327D-4852-8E35-A818E8877BB1}" type="pres">
      <dgm:prSet presAssocID="{7779F197-8047-441A-8D61-83001BB5A8DD}" presName="sibTrans" presStyleCnt="0"/>
      <dgm:spPr/>
    </dgm:pt>
    <dgm:pt modelId="{837529E2-7B58-4984-A2E9-70A0567BF7B8}" type="pres">
      <dgm:prSet presAssocID="{9B3BEBD7-76DA-460D-96B1-7CE639BFD42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9ED24D-F3A3-4C53-8C54-CE9E75C41798}" type="pres">
      <dgm:prSet presAssocID="{EDD98BED-8E56-4A09-960F-BCAEA06C12E4}" presName="sibTrans" presStyleCnt="0"/>
      <dgm:spPr/>
    </dgm:pt>
    <dgm:pt modelId="{68CE3712-3993-4050-BCCF-0A7F4A5779F2}" type="pres">
      <dgm:prSet presAssocID="{9049149E-2B77-4455-BE07-9B0C2597CB0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8380D8-2D1E-420A-AFBE-6D3844ACC77B}" type="pres">
      <dgm:prSet presAssocID="{A5AE0CF7-08F2-479F-AA91-B022647F2223}" presName="sibTrans" presStyleCnt="0"/>
      <dgm:spPr/>
    </dgm:pt>
    <dgm:pt modelId="{5E6746A5-EA5C-4EB2-8A40-9C60742797D8}" type="pres">
      <dgm:prSet presAssocID="{46982552-BD67-446C-83AC-A142E04E455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4EB652-0736-4B98-A571-677273A947D0}" type="pres">
      <dgm:prSet presAssocID="{56F1832C-CF7A-464F-BBEF-D5AEE5EF9F2C}" presName="sibTrans" presStyleCnt="0"/>
      <dgm:spPr/>
    </dgm:pt>
    <dgm:pt modelId="{316C7CC5-666F-4633-B1DB-15A640FF90C3}" type="pres">
      <dgm:prSet presAssocID="{A7C1D032-83A4-4FBD-B2CA-9DD2F99C9BF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BE34C-FBF7-4370-A2E5-8D976B6AD26D}" type="pres">
      <dgm:prSet presAssocID="{DA28AB2D-EAC5-4E30-8284-6C7AAF5D6101}" presName="sibTrans" presStyleCnt="0"/>
      <dgm:spPr/>
    </dgm:pt>
    <dgm:pt modelId="{AA978EB3-0ED0-4728-9541-3688510EFBF4}" type="pres">
      <dgm:prSet presAssocID="{7A2BCABB-4711-4727-8686-91A1DDD8F40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1CE228-517F-4201-8131-D9620DC17984}" type="presOf" srcId="{44221BD5-429B-407D-972F-C7ADCBDBCFB9}" destId="{8ED98983-C4CB-400D-A5B3-FCE175943C05}" srcOrd="0" destOrd="0" presId="urn:microsoft.com/office/officeart/2005/8/layout/default"/>
    <dgm:cxn modelId="{F581D46F-F910-40FD-9591-998A8D7D93A0}" srcId="{85AB4E73-9006-4062-8455-1B808B1AFD75}" destId="{44221BD5-429B-407D-972F-C7ADCBDBCFB9}" srcOrd="0" destOrd="0" parTransId="{B3F055B8-C3EB-438F-BBD8-A13CCBB4FA4A}" sibTransId="{7779F197-8047-441A-8D61-83001BB5A8DD}"/>
    <dgm:cxn modelId="{71FC0A92-9931-4484-93BA-61F9B07031D7}" type="presOf" srcId="{7A2BCABB-4711-4727-8686-91A1DDD8F40B}" destId="{AA978EB3-0ED0-4728-9541-3688510EFBF4}" srcOrd="0" destOrd="0" presId="urn:microsoft.com/office/officeart/2005/8/layout/default"/>
    <dgm:cxn modelId="{026C380E-F4FE-4FE6-A3E7-67589177077F}" srcId="{85AB4E73-9006-4062-8455-1B808B1AFD75}" destId="{7A2BCABB-4711-4727-8686-91A1DDD8F40B}" srcOrd="5" destOrd="0" parTransId="{0636FC7D-17B9-4AE3-A87C-2F7D82517043}" sibTransId="{93BC02A5-F20A-44C5-A627-F6B5E3F9DACB}"/>
    <dgm:cxn modelId="{806CB31E-06F7-40B4-821A-02F7030DA02B}" type="presOf" srcId="{85AB4E73-9006-4062-8455-1B808B1AFD75}" destId="{DCF188FA-3A68-43DC-9214-4777823243AC}" srcOrd="0" destOrd="0" presId="urn:microsoft.com/office/officeart/2005/8/layout/default"/>
    <dgm:cxn modelId="{4764B681-784B-4D7E-8BBF-9FA6C02C302B}" srcId="{85AB4E73-9006-4062-8455-1B808B1AFD75}" destId="{9B3BEBD7-76DA-460D-96B1-7CE639BFD427}" srcOrd="1" destOrd="0" parTransId="{84FEE97E-3EA8-4E10-8C87-A1B263649573}" sibTransId="{EDD98BED-8E56-4A09-960F-BCAEA06C12E4}"/>
    <dgm:cxn modelId="{846D346C-8E34-4030-AF0A-099A62531987}" type="presOf" srcId="{9049149E-2B77-4455-BE07-9B0C2597CB0E}" destId="{68CE3712-3993-4050-BCCF-0A7F4A5779F2}" srcOrd="0" destOrd="0" presId="urn:microsoft.com/office/officeart/2005/8/layout/default"/>
    <dgm:cxn modelId="{7F64C0AA-2D30-41E2-B3D1-A9AEFAF0C935}" type="presOf" srcId="{A7C1D032-83A4-4FBD-B2CA-9DD2F99C9BF9}" destId="{316C7CC5-666F-4633-B1DB-15A640FF90C3}" srcOrd="0" destOrd="0" presId="urn:microsoft.com/office/officeart/2005/8/layout/default"/>
    <dgm:cxn modelId="{5A60FB08-EAAB-4D8B-BDCB-F75DDE0C757C}" srcId="{85AB4E73-9006-4062-8455-1B808B1AFD75}" destId="{A7C1D032-83A4-4FBD-B2CA-9DD2F99C9BF9}" srcOrd="4" destOrd="0" parTransId="{2ECE3756-0773-44E1-A65A-4006DF6FFC03}" sibTransId="{DA28AB2D-EAC5-4E30-8284-6C7AAF5D6101}"/>
    <dgm:cxn modelId="{A0C1FF93-DF78-4A8F-86DB-A6600C0FF8D0}" type="presOf" srcId="{9B3BEBD7-76DA-460D-96B1-7CE639BFD427}" destId="{837529E2-7B58-4984-A2E9-70A0567BF7B8}" srcOrd="0" destOrd="0" presId="urn:microsoft.com/office/officeart/2005/8/layout/default"/>
    <dgm:cxn modelId="{D173C302-5963-4E33-B783-DA735056C8DF}" type="presOf" srcId="{46982552-BD67-446C-83AC-A142E04E4551}" destId="{5E6746A5-EA5C-4EB2-8A40-9C60742797D8}" srcOrd="0" destOrd="0" presId="urn:microsoft.com/office/officeart/2005/8/layout/default"/>
    <dgm:cxn modelId="{B000A000-76E4-4614-9646-B8A9B0755CF7}" srcId="{85AB4E73-9006-4062-8455-1B808B1AFD75}" destId="{46982552-BD67-446C-83AC-A142E04E4551}" srcOrd="3" destOrd="0" parTransId="{A10445BB-AFE8-4AE7-AD8D-065675563F4B}" sibTransId="{56F1832C-CF7A-464F-BBEF-D5AEE5EF9F2C}"/>
    <dgm:cxn modelId="{BF0EC5B7-25F6-4CED-8B3D-6D8238F199F0}" srcId="{85AB4E73-9006-4062-8455-1B808B1AFD75}" destId="{9049149E-2B77-4455-BE07-9B0C2597CB0E}" srcOrd="2" destOrd="0" parTransId="{888FA184-FE50-4EE1-8DD3-B05A7A6D6621}" sibTransId="{A5AE0CF7-08F2-479F-AA91-B022647F2223}"/>
    <dgm:cxn modelId="{830FD9C9-9A8B-44D0-97AD-84A0FE911450}" type="presParOf" srcId="{DCF188FA-3A68-43DC-9214-4777823243AC}" destId="{8ED98983-C4CB-400D-A5B3-FCE175943C05}" srcOrd="0" destOrd="0" presId="urn:microsoft.com/office/officeart/2005/8/layout/default"/>
    <dgm:cxn modelId="{C7FDC366-2913-4D07-B626-DD182EB3511B}" type="presParOf" srcId="{DCF188FA-3A68-43DC-9214-4777823243AC}" destId="{A0CF4C7C-327D-4852-8E35-A818E8877BB1}" srcOrd="1" destOrd="0" presId="urn:microsoft.com/office/officeart/2005/8/layout/default"/>
    <dgm:cxn modelId="{2F907665-F927-4284-A2E3-803C9C2F4E8B}" type="presParOf" srcId="{DCF188FA-3A68-43DC-9214-4777823243AC}" destId="{837529E2-7B58-4984-A2E9-70A0567BF7B8}" srcOrd="2" destOrd="0" presId="urn:microsoft.com/office/officeart/2005/8/layout/default"/>
    <dgm:cxn modelId="{AB0510B1-FC06-4AEE-8666-8C61E233FC51}" type="presParOf" srcId="{DCF188FA-3A68-43DC-9214-4777823243AC}" destId="{CF9ED24D-F3A3-4C53-8C54-CE9E75C41798}" srcOrd="3" destOrd="0" presId="urn:microsoft.com/office/officeart/2005/8/layout/default"/>
    <dgm:cxn modelId="{367A04CB-A588-45A1-981C-1809CDA7EE5E}" type="presParOf" srcId="{DCF188FA-3A68-43DC-9214-4777823243AC}" destId="{68CE3712-3993-4050-BCCF-0A7F4A5779F2}" srcOrd="4" destOrd="0" presId="urn:microsoft.com/office/officeart/2005/8/layout/default"/>
    <dgm:cxn modelId="{B8D68357-8E29-40ED-A2E3-DE785386BC71}" type="presParOf" srcId="{DCF188FA-3A68-43DC-9214-4777823243AC}" destId="{068380D8-2D1E-420A-AFBE-6D3844ACC77B}" srcOrd="5" destOrd="0" presId="urn:microsoft.com/office/officeart/2005/8/layout/default"/>
    <dgm:cxn modelId="{2AB0B9A4-EE85-47B3-B783-31B52D813533}" type="presParOf" srcId="{DCF188FA-3A68-43DC-9214-4777823243AC}" destId="{5E6746A5-EA5C-4EB2-8A40-9C60742797D8}" srcOrd="6" destOrd="0" presId="urn:microsoft.com/office/officeart/2005/8/layout/default"/>
    <dgm:cxn modelId="{0B078030-900C-4044-9909-FDF3656010D9}" type="presParOf" srcId="{DCF188FA-3A68-43DC-9214-4777823243AC}" destId="{EA4EB652-0736-4B98-A571-677273A947D0}" srcOrd="7" destOrd="0" presId="urn:microsoft.com/office/officeart/2005/8/layout/default"/>
    <dgm:cxn modelId="{A24E366D-EF0B-47BD-B17F-1D918CE50F9A}" type="presParOf" srcId="{DCF188FA-3A68-43DC-9214-4777823243AC}" destId="{316C7CC5-666F-4633-B1DB-15A640FF90C3}" srcOrd="8" destOrd="0" presId="urn:microsoft.com/office/officeart/2005/8/layout/default"/>
    <dgm:cxn modelId="{2E98B3CF-EEF8-4D82-BB9C-22E7DDAB5A35}" type="presParOf" srcId="{DCF188FA-3A68-43DC-9214-4777823243AC}" destId="{A80BE34C-FBF7-4370-A2E5-8D976B6AD26D}" srcOrd="9" destOrd="0" presId="urn:microsoft.com/office/officeart/2005/8/layout/default"/>
    <dgm:cxn modelId="{C219A4C2-05EF-4664-93CE-AF4D64118843}" type="presParOf" srcId="{DCF188FA-3A68-43DC-9214-4777823243AC}" destId="{AA978EB3-0ED0-4728-9541-3688510EFBF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14E8D1-4719-4CE2-A59B-EADEE41FA5E1}" type="doc">
      <dgm:prSet loTypeId="urn:microsoft.com/office/officeart/2009/3/layout/IncreasingArrowsProcess" loCatId="process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9980A8CB-1937-43D2-8452-22AC69374029}">
      <dgm:prSet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Практические действия в ситуации конфликта</a:t>
          </a:r>
          <a:endParaRPr lang="en-US" sz="1800" b="1" dirty="0">
            <a:solidFill>
              <a:schemeClr val="tx1"/>
            </a:solidFill>
          </a:endParaRPr>
        </a:p>
      </dgm:t>
    </dgm:pt>
    <dgm:pt modelId="{330F3624-855A-41B2-9E82-76CBCED2AE62}" type="parTrans" cxnId="{BC6E4B73-57D6-46A4-9166-8611E5DED6AA}">
      <dgm:prSet/>
      <dgm:spPr/>
      <dgm:t>
        <a:bodyPr/>
        <a:lstStyle/>
        <a:p>
          <a:endParaRPr lang="en-US"/>
        </a:p>
      </dgm:t>
    </dgm:pt>
    <dgm:pt modelId="{5F5AC0E7-F94C-4748-B29A-19C7D19B36AF}" type="sibTrans" cxnId="{BC6E4B73-57D6-46A4-9166-8611E5DED6AA}">
      <dgm:prSet/>
      <dgm:spPr/>
      <dgm:t>
        <a:bodyPr/>
        <a:lstStyle/>
        <a:p>
          <a:endParaRPr lang="en-US"/>
        </a:p>
      </dgm:t>
    </dgm:pt>
    <dgm:pt modelId="{2A4BE11E-B3B1-4659-98D3-CDB4BBBD8281}">
      <dgm:prSet custT="1"/>
      <dgm:spPr/>
      <dgm:t>
        <a:bodyPr/>
        <a:lstStyle/>
        <a:p>
          <a:r>
            <a:rPr lang="ru-RU" sz="1800" b="1" dirty="0"/>
            <a:t>Положительное социальное взаимодействие</a:t>
          </a:r>
          <a:endParaRPr lang="en-US" sz="1800" b="1" dirty="0"/>
        </a:p>
      </dgm:t>
    </dgm:pt>
    <dgm:pt modelId="{7E243735-877D-47BC-B740-4468CBF4E274}" type="parTrans" cxnId="{45D70D1F-07FE-4D10-980C-52B657BBDB39}">
      <dgm:prSet/>
      <dgm:spPr/>
      <dgm:t>
        <a:bodyPr/>
        <a:lstStyle/>
        <a:p>
          <a:endParaRPr lang="en-US"/>
        </a:p>
      </dgm:t>
    </dgm:pt>
    <dgm:pt modelId="{4D76E480-7EB4-4DF3-B268-565BE8FBBBE2}" type="sibTrans" cxnId="{45D70D1F-07FE-4D10-980C-52B657BBDB39}">
      <dgm:prSet/>
      <dgm:spPr/>
      <dgm:t>
        <a:bodyPr/>
        <a:lstStyle/>
        <a:p>
          <a:endParaRPr lang="en-US"/>
        </a:p>
      </dgm:t>
    </dgm:pt>
    <dgm:pt modelId="{7F3FC924-5242-4FEF-94C3-CE2EA1AD53BA}">
      <dgm:prSet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Моделирование поведения для преодоления сложных жизненных ситуаций</a:t>
          </a:r>
          <a:endParaRPr lang="en-US" sz="1800" b="1" dirty="0">
            <a:solidFill>
              <a:schemeClr val="tx1"/>
            </a:solidFill>
          </a:endParaRPr>
        </a:p>
      </dgm:t>
    </dgm:pt>
    <dgm:pt modelId="{B996FFB2-8A62-48FC-9D5F-3AE676522CDB}" type="parTrans" cxnId="{E5BFEF27-C6D0-4AF6-B4A8-C9F4C045F0B4}">
      <dgm:prSet/>
      <dgm:spPr/>
      <dgm:t>
        <a:bodyPr/>
        <a:lstStyle/>
        <a:p>
          <a:endParaRPr lang="en-US"/>
        </a:p>
      </dgm:t>
    </dgm:pt>
    <dgm:pt modelId="{3F6CE119-3AFF-4FDC-9E20-CCC0212476F8}" type="sibTrans" cxnId="{E5BFEF27-C6D0-4AF6-B4A8-C9F4C045F0B4}">
      <dgm:prSet/>
      <dgm:spPr/>
      <dgm:t>
        <a:bodyPr/>
        <a:lstStyle/>
        <a:p>
          <a:endParaRPr lang="en-US"/>
        </a:p>
      </dgm:t>
    </dgm:pt>
    <dgm:pt modelId="{716D5C55-47E6-4C51-95B3-D63FDD55EC52}">
      <dgm:prSet custT="1"/>
      <dgm:spPr/>
      <dgm:t>
        <a:bodyPr/>
        <a:lstStyle/>
        <a:p>
          <a:r>
            <a:rPr lang="ru-RU" sz="1800" b="1" dirty="0"/>
            <a:t>Навыки межличностного взаимодействия</a:t>
          </a:r>
          <a:endParaRPr lang="en-US" sz="1800" b="1" dirty="0"/>
        </a:p>
      </dgm:t>
    </dgm:pt>
    <dgm:pt modelId="{8CE129C5-41E6-42C9-A53E-D0A84579FE53}" type="parTrans" cxnId="{D44EB046-087E-4198-8E5F-FEDEA2E86033}">
      <dgm:prSet/>
      <dgm:spPr/>
      <dgm:t>
        <a:bodyPr/>
        <a:lstStyle/>
        <a:p>
          <a:endParaRPr lang="en-US"/>
        </a:p>
      </dgm:t>
    </dgm:pt>
    <dgm:pt modelId="{4695AF0E-8E5E-4B21-9C4E-90AC8B9B10A9}" type="sibTrans" cxnId="{D44EB046-087E-4198-8E5F-FEDEA2E86033}">
      <dgm:prSet/>
      <dgm:spPr/>
      <dgm:t>
        <a:bodyPr/>
        <a:lstStyle/>
        <a:p>
          <a:endParaRPr lang="en-US"/>
        </a:p>
      </dgm:t>
    </dgm:pt>
    <dgm:pt modelId="{F4786AEF-02EE-46F9-8674-0B8D1FB74014}">
      <dgm:prSet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Личностное развитие</a:t>
          </a:r>
          <a:endParaRPr lang="en-US" sz="1800" b="1" dirty="0">
            <a:solidFill>
              <a:schemeClr val="tx1"/>
            </a:solidFill>
          </a:endParaRPr>
        </a:p>
      </dgm:t>
    </dgm:pt>
    <dgm:pt modelId="{B96F851D-B58F-4A6C-B976-A42AE230D511}" type="parTrans" cxnId="{2F7E7F33-7B67-44E4-A411-9D0E9DD682A3}">
      <dgm:prSet/>
      <dgm:spPr/>
      <dgm:t>
        <a:bodyPr/>
        <a:lstStyle/>
        <a:p>
          <a:endParaRPr lang="en-US"/>
        </a:p>
      </dgm:t>
    </dgm:pt>
    <dgm:pt modelId="{8F602005-DA91-4BD1-B974-DBEEB7E4E22F}" type="sibTrans" cxnId="{2F7E7F33-7B67-44E4-A411-9D0E9DD682A3}">
      <dgm:prSet/>
      <dgm:spPr/>
      <dgm:t>
        <a:bodyPr/>
        <a:lstStyle/>
        <a:p>
          <a:endParaRPr lang="en-US"/>
        </a:p>
      </dgm:t>
    </dgm:pt>
    <dgm:pt modelId="{1DF5CB8D-E111-456D-81E3-4EA90F99B091}">
      <dgm:prSet/>
      <dgm:spPr/>
      <dgm:t>
        <a:bodyPr/>
        <a:lstStyle/>
        <a:p>
          <a:endParaRPr lang="en-US"/>
        </a:p>
      </dgm:t>
    </dgm:pt>
    <dgm:pt modelId="{A15F340E-97E4-49FD-B769-ED73F198F762}" type="parTrans" cxnId="{FBC04AF3-15D4-4D28-A1CB-FF72BCD11C9D}">
      <dgm:prSet/>
      <dgm:spPr/>
      <dgm:t>
        <a:bodyPr/>
        <a:lstStyle/>
        <a:p>
          <a:endParaRPr lang="en-US"/>
        </a:p>
      </dgm:t>
    </dgm:pt>
    <dgm:pt modelId="{22A9D7F8-70D4-4533-973E-8F2AE940966C}" type="sibTrans" cxnId="{FBC04AF3-15D4-4D28-A1CB-FF72BCD11C9D}">
      <dgm:prSet/>
      <dgm:spPr/>
      <dgm:t>
        <a:bodyPr/>
        <a:lstStyle/>
        <a:p>
          <a:endParaRPr lang="en-US"/>
        </a:p>
      </dgm:t>
    </dgm:pt>
    <dgm:pt modelId="{0C451E44-8C30-4984-92CE-192ACF2E0B29}">
      <dgm:prSet/>
      <dgm:spPr/>
      <dgm:t>
        <a:bodyPr/>
        <a:lstStyle/>
        <a:p>
          <a:endParaRPr lang="en-US"/>
        </a:p>
      </dgm:t>
    </dgm:pt>
    <dgm:pt modelId="{9D10EEA8-C692-4DCD-AF76-BBD2B2D960A3}" type="parTrans" cxnId="{F9137FCA-263B-4C49-BF64-E031C46C2467}">
      <dgm:prSet/>
      <dgm:spPr/>
      <dgm:t>
        <a:bodyPr/>
        <a:lstStyle/>
        <a:p>
          <a:endParaRPr lang="en-US"/>
        </a:p>
      </dgm:t>
    </dgm:pt>
    <dgm:pt modelId="{2F4A5A36-FBB3-44D0-B850-24F7E2D39F14}" type="sibTrans" cxnId="{F9137FCA-263B-4C49-BF64-E031C46C2467}">
      <dgm:prSet/>
      <dgm:spPr/>
      <dgm:t>
        <a:bodyPr/>
        <a:lstStyle/>
        <a:p>
          <a:endParaRPr lang="en-US"/>
        </a:p>
      </dgm:t>
    </dgm:pt>
    <dgm:pt modelId="{7E279B21-E92B-4805-B306-BFEF57C9D459}" type="pres">
      <dgm:prSet presAssocID="{F814E8D1-4719-4CE2-A59B-EADEE41FA5E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E1A03A6-5CD3-4F63-A148-F5CB2DA71548}" type="pres">
      <dgm:prSet presAssocID="{9980A8CB-1937-43D2-8452-22AC69374029}" presName="parentText1" presStyleLbl="node1" presStyleIdx="0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600E8-26AB-45F1-818C-E1BF2F335D4A}" type="pres">
      <dgm:prSet presAssocID="{2A4BE11E-B3B1-4659-98D3-CDB4BBBD8281}" presName="parentText2" presStyleLbl="node1" presStyleIdx="1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A7C1FB-2DAA-4A5C-B01C-BE1C7228F1D4}" type="pres">
      <dgm:prSet presAssocID="{7F3FC924-5242-4FEF-94C3-CE2EA1AD53BA}" presName="parentText3" presStyleLbl="node1" presStyleIdx="2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7504B-E558-456B-9C17-D4508BE5D85A}" type="pres">
      <dgm:prSet presAssocID="{716D5C55-47E6-4C51-95B3-D63FDD55EC52}" presName="parentText4" presStyleLbl="node1" presStyleIdx="3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E548C-5EC5-4DFF-8841-7299F3BB6A38}" type="pres">
      <dgm:prSet presAssocID="{F4786AEF-02EE-46F9-8674-0B8D1FB74014}" presName="parentText5" presStyleLbl="node1" presStyleIdx="4" presStyleCnt="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6C0229-5FBD-4E9D-A661-D5B6EC02FDF9}" type="presOf" srcId="{F814E8D1-4719-4CE2-A59B-EADEE41FA5E1}" destId="{7E279B21-E92B-4805-B306-BFEF57C9D459}" srcOrd="0" destOrd="0" presId="urn:microsoft.com/office/officeart/2009/3/layout/IncreasingArrowsProcess"/>
    <dgm:cxn modelId="{5E6180C5-2E53-43E0-B99F-B721B3BBB98D}" type="presOf" srcId="{716D5C55-47E6-4C51-95B3-D63FDD55EC52}" destId="{10F7504B-E558-456B-9C17-D4508BE5D85A}" srcOrd="0" destOrd="0" presId="urn:microsoft.com/office/officeart/2009/3/layout/IncreasingArrowsProcess"/>
    <dgm:cxn modelId="{F9137FCA-263B-4C49-BF64-E031C46C2467}" srcId="{F814E8D1-4719-4CE2-A59B-EADEE41FA5E1}" destId="{0C451E44-8C30-4984-92CE-192ACF2E0B29}" srcOrd="6" destOrd="0" parTransId="{9D10EEA8-C692-4DCD-AF76-BBD2B2D960A3}" sibTransId="{2F4A5A36-FBB3-44D0-B850-24F7E2D39F14}"/>
    <dgm:cxn modelId="{10C021D5-CA05-4568-ADF8-76B2AD9E0C8B}" type="presOf" srcId="{7F3FC924-5242-4FEF-94C3-CE2EA1AD53BA}" destId="{E3A7C1FB-2DAA-4A5C-B01C-BE1C7228F1D4}" srcOrd="0" destOrd="0" presId="urn:microsoft.com/office/officeart/2009/3/layout/IncreasingArrowsProcess"/>
    <dgm:cxn modelId="{FBC04AF3-15D4-4D28-A1CB-FF72BCD11C9D}" srcId="{F814E8D1-4719-4CE2-A59B-EADEE41FA5E1}" destId="{1DF5CB8D-E111-456D-81E3-4EA90F99B091}" srcOrd="5" destOrd="0" parTransId="{A15F340E-97E4-49FD-B769-ED73F198F762}" sibTransId="{22A9D7F8-70D4-4533-973E-8F2AE940966C}"/>
    <dgm:cxn modelId="{8361D472-AA83-4B25-B49A-69992DCE35AE}" type="presOf" srcId="{2A4BE11E-B3B1-4659-98D3-CDB4BBBD8281}" destId="{74A600E8-26AB-45F1-818C-E1BF2F335D4A}" srcOrd="0" destOrd="0" presId="urn:microsoft.com/office/officeart/2009/3/layout/IncreasingArrowsProcess"/>
    <dgm:cxn modelId="{D44EB046-087E-4198-8E5F-FEDEA2E86033}" srcId="{F814E8D1-4719-4CE2-A59B-EADEE41FA5E1}" destId="{716D5C55-47E6-4C51-95B3-D63FDD55EC52}" srcOrd="3" destOrd="0" parTransId="{8CE129C5-41E6-42C9-A53E-D0A84579FE53}" sibTransId="{4695AF0E-8E5E-4B21-9C4E-90AC8B9B10A9}"/>
    <dgm:cxn modelId="{BC6E4B73-57D6-46A4-9166-8611E5DED6AA}" srcId="{F814E8D1-4719-4CE2-A59B-EADEE41FA5E1}" destId="{9980A8CB-1937-43D2-8452-22AC69374029}" srcOrd="0" destOrd="0" parTransId="{330F3624-855A-41B2-9E82-76CBCED2AE62}" sibTransId="{5F5AC0E7-F94C-4748-B29A-19C7D19B36AF}"/>
    <dgm:cxn modelId="{860C0C55-F73B-46A3-872D-0DFE5B53D171}" type="presOf" srcId="{F4786AEF-02EE-46F9-8674-0B8D1FB74014}" destId="{D80E548C-5EC5-4DFF-8841-7299F3BB6A38}" srcOrd="0" destOrd="0" presId="urn:microsoft.com/office/officeart/2009/3/layout/IncreasingArrowsProcess"/>
    <dgm:cxn modelId="{E5BFEF27-C6D0-4AF6-B4A8-C9F4C045F0B4}" srcId="{F814E8D1-4719-4CE2-A59B-EADEE41FA5E1}" destId="{7F3FC924-5242-4FEF-94C3-CE2EA1AD53BA}" srcOrd="2" destOrd="0" parTransId="{B996FFB2-8A62-48FC-9D5F-3AE676522CDB}" sibTransId="{3F6CE119-3AFF-4FDC-9E20-CCC0212476F8}"/>
    <dgm:cxn modelId="{45D70D1F-07FE-4D10-980C-52B657BBDB39}" srcId="{F814E8D1-4719-4CE2-A59B-EADEE41FA5E1}" destId="{2A4BE11E-B3B1-4659-98D3-CDB4BBBD8281}" srcOrd="1" destOrd="0" parTransId="{7E243735-877D-47BC-B740-4468CBF4E274}" sibTransId="{4D76E480-7EB4-4DF3-B268-565BE8FBBBE2}"/>
    <dgm:cxn modelId="{3C7B6382-4F03-452E-AACD-3C01175FFF36}" type="presOf" srcId="{9980A8CB-1937-43D2-8452-22AC69374029}" destId="{AE1A03A6-5CD3-4F63-A148-F5CB2DA71548}" srcOrd="0" destOrd="0" presId="urn:microsoft.com/office/officeart/2009/3/layout/IncreasingArrowsProcess"/>
    <dgm:cxn modelId="{2F7E7F33-7B67-44E4-A411-9D0E9DD682A3}" srcId="{F814E8D1-4719-4CE2-A59B-EADEE41FA5E1}" destId="{F4786AEF-02EE-46F9-8674-0B8D1FB74014}" srcOrd="4" destOrd="0" parTransId="{B96F851D-B58F-4A6C-B976-A42AE230D511}" sibTransId="{8F602005-DA91-4BD1-B974-DBEEB7E4E22F}"/>
    <dgm:cxn modelId="{62914D94-7351-466F-AAEF-FF4CF090076D}" type="presParOf" srcId="{7E279B21-E92B-4805-B306-BFEF57C9D459}" destId="{AE1A03A6-5CD3-4F63-A148-F5CB2DA71548}" srcOrd="0" destOrd="0" presId="urn:microsoft.com/office/officeart/2009/3/layout/IncreasingArrowsProcess"/>
    <dgm:cxn modelId="{3777F664-DDF8-4ADD-A130-6539538C9309}" type="presParOf" srcId="{7E279B21-E92B-4805-B306-BFEF57C9D459}" destId="{74A600E8-26AB-45F1-818C-E1BF2F335D4A}" srcOrd="1" destOrd="0" presId="urn:microsoft.com/office/officeart/2009/3/layout/IncreasingArrowsProcess"/>
    <dgm:cxn modelId="{AB106C71-D0EF-4AD3-8C2C-6494294C2FEC}" type="presParOf" srcId="{7E279B21-E92B-4805-B306-BFEF57C9D459}" destId="{E3A7C1FB-2DAA-4A5C-B01C-BE1C7228F1D4}" srcOrd="2" destOrd="0" presId="urn:microsoft.com/office/officeart/2009/3/layout/IncreasingArrowsProcess"/>
    <dgm:cxn modelId="{962AB453-3D6F-4E4E-B988-F2B90BBD8D81}" type="presParOf" srcId="{7E279B21-E92B-4805-B306-BFEF57C9D459}" destId="{10F7504B-E558-456B-9C17-D4508BE5D85A}" srcOrd="3" destOrd="0" presId="urn:microsoft.com/office/officeart/2009/3/layout/IncreasingArrowsProcess"/>
    <dgm:cxn modelId="{991CE204-DC4D-4ED1-84B5-5F985E2108CF}" type="presParOf" srcId="{7E279B21-E92B-4805-B306-BFEF57C9D459}" destId="{D80E548C-5EC5-4DFF-8841-7299F3BB6A38}" srcOrd="4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1234BD-21C7-4898-BA40-77B45BB076AA}" type="doc">
      <dgm:prSet loTypeId="urn:microsoft.com/office/officeart/2005/8/layout/cycle3" loCatId="cycle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B185C709-2809-47DA-BBAF-1E0143FF12A7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эффективный инструмент работы с педагогическими работниками</a:t>
          </a:r>
          <a:endParaRPr lang="en-US" dirty="0">
            <a:solidFill>
              <a:schemeClr val="tx1"/>
            </a:solidFill>
          </a:endParaRPr>
        </a:p>
      </dgm:t>
    </dgm:pt>
    <dgm:pt modelId="{9D2C0279-3CBC-438E-95E4-E5D1D501557C}" type="parTrans" cxnId="{B46567A3-585B-4D5C-9B36-26E393E33C9C}">
      <dgm:prSet/>
      <dgm:spPr/>
      <dgm:t>
        <a:bodyPr/>
        <a:lstStyle/>
        <a:p>
          <a:endParaRPr lang="en-US"/>
        </a:p>
      </dgm:t>
    </dgm:pt>
    <dgm:pt modelId="{F913BF8D-5048-4C87-B153-1DFEFE9C044B}" type="sibTrans" cxnId="{B46567A3-585B-4D5C-9B36-26E393E33C9C}">
      <dgm:prSet/>
      <dgm:spPr/>
      <dgm:t>
        <a:bodyPr/>
        <a:lstStyle/>
        <a:p>
          <a:endParaRPr lang="en-US"/>
        </a:p>
      </dgm:t>
    </dgm:pt>
    <dgm:pt modelId="{E2349C9B-921F-4D46-BC0C-23926A88A5D6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позволяет сформировать набор методов профилактической работы </a:t>
          </a:r>
          <a:endParaRPr lang="en-US" dirty="0">
            <a:solidFill>
              <a:schemeClr val="tx1"/>
            </a:solidFill>
          </a:endParaRPr>
        </a:p>
      </dgm:t>
    </dgm:pt>
    <dgm:pt modelId="{71422F95-EAC5-41F4-84D5-B7365F0D1831}" type="parTrans" cxnId="{2FBF7906-6DC4-418D-A74C-36C1F06E0F22}">
      <dgm:prSet/>
      <dgm:spPr/>
      <dgm:t>
        <a:bodyPr/>
        <a:lstStyle/>
        <a:p>
          <a:endParaRPr lang="en-US"/>
        </a:p>
      </dgm:t>
    </dgm:pt>
    <dgm:pt modelId="{27C947CD-B94C-430B-BCDF-B7270EA2C9A3}" type="sibTrans" cxnId="{2FBF7906-6DC4-418D-A74C-36C1F06E0F22}">
      <dgm:prSet/>
      <dgm:spPr/>
      <dgm:t>
        <a:bodyPr/>
        <a:lstStyle/>
        <a:p>
          <a:endParaRPr lang="en-US"/>
        </a:p>
      </dgm:t>
    </dgm:pt>
    <dgm:pt modelId="{B3BBCA7C-F90A-42D0-94B5-41BCCEA0F348}" type="pres">
      <dgm:prSet presAssocID="{0D1234BD-21C7-4898-BA40-77B45BB076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04732E-ED97-4E91-877D-1120D0F21256}" type="pres">
      <dgm:prSet presAssocID="{0D1234BD-21C7-4898-BA40-77B45BB076AA}" presName="node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B5D22-A94F-4F5B-9B3B-816AFCDFA401}" type="pres">
      <dgm:prSet presAssocID="{0D1234BD-21C7-4898-BA40-77B45BB076AA}" presName="sibTrans" presStyleLbl="bgShp" presStyleIdx="0" presStyleCnt="1"/>
      <dgm:spPr/>
      <dgm:t>
        <a:bodyPr/>
        <a:lstStyle/>
        <a:p>
          <a:endParaRPr lang="ru-RU"/>
        </a:p>
      </dgm:t>
    </dgm:pt>
    <dgm:pt modelId="{8C44A178-3104-4B17-8FC2-250F0543DC43}" type="pres">
      <dgm:prSet presAssocID="{0D1234BD-21C7-4898-BA40-77B45BB076AA}" presName="node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A6148-A662-4601-B4C0-91268588736D}" type="pres">
      <dgm:prSet presAssocID="{0D1234BD-21C7-4898-BA40-77B45BB076AA}" presName="sp1" presStyleCnt="0"/>
      <dgm:spPr/>
      <dgm:t>
        <a:bodyPr/>
        <a:lstStyle/>
        <a:p>
          <a:endParaRPr lang="ru-RU"/>
        </a:p>
      </dgm:t>
    </dgm:pt>
    <dgm:pt modelId="{15B4BFF6-6911-4C68-8518-DA86C0B9E797}" type="pres">
      <dgm:prSet presAssocID="{0D1234BD-21C7-4898-BA40-77B45BB076AA}" presName="sp2" presStyleCnt="0"/>
      <dgm:spPr/>
      <dgm:t>
        <a:bodyPr/>
        <a:lstStyle/>
        <a:p>
          <a:endParaRPr lang="ru-RU"/>
        </a:p>
      </dgm:t>
    </dgm:pt>
  </dgm:ptLst>
  <dgm:cxnLst>
    <dgm:cxn modelId="{2B161F3E-F284-4BE5-A760-949F4213A815}" type="presOf" srcId="{0D1234BD-21C7-4898-BA40-77B45BB076AA}" destId="{B3BBCA7C-F90A-42D0-94B5-41BCCEA0F348}" srcOrd="0" destOrd="0" presId="urn:microsoft.com/office/officeart/2005/8/layout/cycle3"/>
    <dgm:cxn modelId="{98B1D0AF-D786-4DE2-B532-FF25175DFE67}" type="presOf" srcId="{E2349C9B-921F-4D46-BC0C-23926A88A5D6}" destId="{8C44A178-3104-4B17-8FC2-250F0543DC43}" srcOrd="0" destOrd="0" presId="urn:microsoft.com/office/officeart/2005/8/layout/cycle3"/>
    <dgm:cxn modelId="{2FBF7906-6DC4-418D-A74C-36C1F06E0F22}" srcId="{0D1234BD-21C7-4898-BA40-77B45BB076AA}" destId="{E2349C9B-921F-4D46-BC0C-23926A88A5D6}" srcOrd="1" destOrd="0" parTransId="{71422F95-EAC5-41F4-84D5-B7365F0D1831}" sibTransId="{27C947CD-B94C-430B-BCDF-B7270EA2C9A3}"/>
    <dgm:cxn modelId="{820EB431-DCBC-4357-BC2C-3B612FB29024}" type="presOf" srcId="{B185C709-2809-47DA-BBAF-1E0143FF12A7}" destId="{3E04732E-ED97-4E91-877D-1120D0F21256}" srcOrd="0" destOrd="0" presId="urn:microsoft.com/office/officeart/2005/8/layout/cycle3"/>
    <dgm:cxn modelId="{7683BACB-1EDD-4D65-9A58-0BE97FEE466A}" type="presOf" srcId="{F913BF8D-5048-4C87-B153-1DFEFE9C044B}" destId="{D45B5D22-A94F-4F5B-9B3B-816AFCDFA401}" srcOrd="0" destOrd="0" presId="urn:microsoft.com/office/officeart/2005/8/layout/cycle3"/>
    <dgm:cxn modelId="{B46567A3-585B-4D5C-9B36-26E393E33C9C}" srcId="{0D1234BD-21C7-4898-BA40-77B45BB076AA}" destId="{B185C709-2809-47DA-BBAF-1E0143FF12A7}" srcOrd="0" destOrd="0" parTransId="{9D2C0279-3CBC-438E-95E4-E5D1D501557C}" sibTransId="{F913BF8D-5048-4C87-B153-1DFEFE9C044B}"/>
    <dgm:cxn modelId="{45DF5D2D-240C-4CEC-96AC-C8367310B12C}" type="presParOf" srcId="{B3BBCA7C-F90A-42D0-94B5-41BCCEA0F348}" destId="{3E04732E-ED97-4E91-877D-1120D0F21256}" srcOrd="0" destOrd="0" presId="urn:microsoft.com/office/officeart/2005/8/layout/cycle3"/>
    <dgm:cxn modelId="{3A03B5D4-C0BE-4C23-B03D-1DCCAB62F56E}" type="presParOf" srcId="{B3BBCA7C-F90A-42D0-94B5-41BCCEA0F348}" destId="{D45B5D22-A94F-4F5B-9B3B-816AFCDFA401}" srcOrd="1" destOrd="0" presId="urn:microsoft.com/office/officeart/2005/8/layout/cycle3"/>
    <dgm:cxn modelId="{0FFF34A5-DBF8-4790-A2A1-0A4F5C062C7A}" type="presParOf" srcId="{B3BBCA7C-F90A-42D0-94B5-41BCCEA0F348}" destId="{8C44A178-3104-4B17-8FC2-250F0543DC43}" srcOrd="2" destOrd="0" presId="urn:microsoft.com/office/officeart/2005/8/layout/cycle3"/>
    <dgm:cxn modelId="{73CEEB56-7225-4E6A-99E5-83EF57448F28}" type="presParOf" srcId="{B3BBCA7C-F90A-42D0-94B5-41BCCEA0F348}" destId="{A6DA6148-A662-4601-B4C0-91268588736D}" srcOrd="3" destOrd="0" presId="urn:microsoft.com/office/officeart/2005/8/layout/cycle3"/>
    <dgm:cxn modelId="{ECE1C303-55B2-4610-9FEA-21344BDB7FFD}" type="presParOf" srcId="{B3BBCA7C-F90A-42D0-94B5-41BCCEA0F348}" destId="{15B4BFF6-6911-4C68-8518-DA86C0B9E797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F62B35-2FF6-4FDA-8C6F-F7F8829F73C5}" type="doc">
      <dgm:prSet loTypeId="urn:microsoft.com/office/officeart/2005/8/layout/vList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28E50F2-72CF-4398-A9CC-F2ED7FF4402C}">
      <dgm:prSet/>
      <dgm:spPr>
        <a:solidFill>
          <a:srgbClr val="CDACE6"/>
        </a:solidFill>
      </dgm:spPr>
      <dgm:t>
        <a:bodyPr/>
        <a:lstStyle/>
        <a:p>
          <a:r>
            <a:rPr lang="ru-RU" dirty="0"/>
            <a:t>административные ресурсы</a:t>
          </a:r>
          <a:endParaRPr lang="en-US" dirty="0"/>
        </a:p>
      </dgm:t>
    </dgm:pt>
    <dgm:pt modelId="{6177883C-1F7E-4A0F-9B37-010C241E36F5}" type="parTrans" cxnId="{05701FBA-65A9-45BE-AE96-CD56D49B808A}">
      <dgm:prSet/>
      <dgm:spPr/>
      <dgm:t>
        <a:bodyPr/>
        <a:lstStyle/>
        <a:p>
          <a:endParaRPr lang="en-US"/>
        </a:p>
      </dgm:t>
    </dgm:pt>
    <dgm:pt modelId="{28D13ABF-F8A5-4920-BF7A-812BDF93B8BE}" type="sibTrans" cxnId="{05701FBA-65A9-45BE-AE96-CD56D49B808A}">
      <dgm:prSet/>
      <dgm:spPr/>
      <dgm:t>
        <a:bodyPr/>
        <a:lstStyle/>
        <a:p>
          <a:endParaRPr lang="en-US"/>
        </a:p>
      </dgm:t>
    </dgm:pt>
    <dgm:pt modelId="{00232A05-F901-4848-9C38-5ACF16B2446D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/>
            <a:t>ресурсы воспитательных мероприятий и групповой психологической работы</a:t>
          </a:r>
          <a:endParaRPr lang="en-US" dirty="0"/>
        </a:p>
      </dgm:t>
    </dgm:pt>
    <dgm:pt modelId="{F716D94F-43D6-43F1-8652-7EBEBC3F4853}" type="parTrans" cxnId="{E1B68631-C567-4E3C-B66C-D16C0CC8C1A1}">
      <dgm:prSet/>
      <dgm:spPr/>
      <dgm:t>
        <a:bodyPr/>
        <a:lstStyle/>
        <a:p>
          <a:endParaRPr lang="en-US"/>
        </a:p>
      </dgm:t>
    </dgm:pt>
    <dgm:pt modelId="{9A7479EB-4B9C-4280-B155-7F0E4BFF3683}" type="sibTrans" cxnId="{E1B68631-C567-4E3C-B66C-D16C0CC8C1A1}">
      <dgm:prSet/>
      <dgm:spPr/>
      <dgm:t>
        <a:bodyPr/>
        <a:lstStyle/>
        <a:p>
          <a:endParaRPr lang="en-US"/>
        </a:p>
      </dgm:t>
    </dgm:pt>
    <dgm:pt modelId="{6BEDA0E4-AA3F-4260-BB84-A417F4962D1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/>
            <a:t>ресурсы восстановительных технологий </a:t>
          </a:r>
          <a:endParaRPr lang="en-US" dirty="0"/>
        </a:p>
      </dgm:t>
    </dgm:pt>
    <dgm:pt modelId="{B803F192-2646-4D87-B20B-7C149856E9F9}" type="parTrans" cxnId="{5987905F-DE34-4101-9252-C94B6A732749}">
      <dgm:prSet/>
      <dgm:spPr/>
      <dgm:t>
        <a:bodyPr/>
        <a:lstStyle/>
        <a:p>
          <a:endParaRPr lang="en-US"/>
        </a:p>
      </dgm:t>
    </dgm:pt>
    <dgm:pt modelId="{3AE2F4B7-FF0A-4C5C-B7A5-6FD0E1878827}" type="sibTrans" cxnId="{5987905F-DE34-4101-9252-C94B6A732749}">
      <dgm:prSet/>
      <dgm:spPr/>
      <dgm:t>
        <a:bodyPr/>
        <a:lstStyle/>
        <a:p>
          <a:endParaRPr lang="en-US"/>
        </a:p>
      </dgm:t>
    </dgm:pt>
    <dgm:pt modelId="{0E21215B-F4D2-495C-8934-7033745E19F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/>
            <a:t>ресурсы работы с родителями</a:t>
          </a:r>
          <a:endParaRPr lang="en-US" dirty="0"/>
        </a:p>
      </dgm:t>
    </dgm:pt>
    <dgm:pt modelId="{7DDD1037-470C-41A0-BF11-7B918394D4A9}" type="parTrans" cxnId="{2A4201CB-55B5-4DBA-AAD6-B8F5389261E9}">
      <dgm:prSet/>
      <dgm:spPr/>
      <dgm:t>
        <a:bodyPr/>
        <a:lstStyle/>
        <a:p>
          <a:endParaRPr lang="en-US"/>
        </a:p>
      </dgm:t>
    </dgm:pt>
    <dgm:pt modelId="{07CD60EE-3144-462A-A58E-8342DE413F4C}" type="sibTrans" cxnId="{2A4201CB-55B5-4DBA-AAD6-B8F5389261E9}">
      <dgm:prSet/>
      <dgm:spPr/>
      <dgm:t>
        <a:bodyPr/>
        <a:lstStyle/>
        <a:p>
          <a:endParaRPr lang="en-US"/>
        </a:p>
      </dgm:t>
    </dgm:pt>
    <dgm:pt modelId="{DC31218C-9757-481C-9CCB-6D4D3ECAC99A}" type="pres">
      <dgm:prSet presAssocID="{C2F62B35-2FF6-4FDA-8C6F-F7F8829F73C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684938-87EA-4BA2-A3DB-221C0423AA73}" type="pres">
      <dgm:prSet presAssocID="{F28E50F2-72CF-4398-A9CC-F2ED7FF4402C}" presName="composite" presStyleCnt="0"/>
      <dgm:spPr/>
    </dgm:pt>
    <dgm:pt modelId="{20E05323-FDCC-4219-940D-3D990C1AA663}" type="pres">
      <dgm:prSet presAssocID="{F28E50F2-72CF-4398-A9CC-F2ED7FF4402C}" presName="imgShp" presStyleLbl="fgImgPlace1" presStyleIdx="0" presStyleCnt="4"/>
      <dgm:spPr/>
    </dgm:pt>
    <dgm:pt modelId="{0782091C-B98A-4B52-9B07-C6358FA74EA7}" type="pres">
      <dgm:prSet presAssocID="{F28E50F2-72CF-4398-A9CC-F2ED7FF4402C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BC5BC-FF55-418B-922A-BFFD0A4892F6}" type="pres">
      <dgm:prSet presAssocID="{28D13ABF-F8A5-4920-BF7A-812BDF93B8BE}" presName="spacing" presStyleCnt="0"/>
      <dgm:spPr/>
    </dgm:pt>
    <dgm:pt modelId="{07373772-EFBB-48CF-A9EC-CBC155C45AAF}" type="pres">
      <dgm:prSet presAssocID="{00232A05-F901-4848-9C38-5ACF16B2446D}" presName="composite" presStyleCnt="0"/>
      <dgm:spPr/>
    </dgm:pt>
    <dgm:pt modelId="{3B00FBCE-5FDD-4DE4-894C-E83FAECF2795}" type="pres">
      <dgm:prSet presAssocID="{00232A05-F901-4848-9C38-5ACF16B2446D}" presName="imgShp" presStyleLbl="fgImgPlace1" presStyleIdx="1" presStyleCnt="4"/>
      <dgm:spPr/>
    </dgm:pt>
    <dgm:pt modelId="{5F0CBB23-2046-4DDD-B539-5820D49B9E4D}" type="pres">
      <dgm:prSet presAssocID="{00232A05-F901-4848-9C38-5ACF16B2446D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0A7D2-A912-4F5D-8EEA-05BC502F4DFD}" type="pres">
      <dgm:prSet presAssocID="{9A7479EB-4B9C-4280-B155-7F0E4BFF3683}" presName="spacing" presStyleCnt="0"/>
      <dgm:spPr/>
    </dgm:pt>
    <dgm:pt modelId="{3D7A9C14-74F6-4B80-BDF0-CE13453F5951}" type="pres">
      <dgm:prSet presAssocID="{6BEDA0E4-AA3F-4260-BB84-A417F4962D1C}" presName="composite" presStyleCnt="0"/>
      <dgm:spPr/>
    </dgm:pt>
    <dgm:pt modelId="{EF4DCA6A-F448-4186-80BC-54CF46FE512B}" type="pres">
      <dgm:prSet presAssocID="{6BEDA0E4-AA3F-4260-BB84-A417F4962D1C}" presName="imgShp" presStyleLbl="fgImgPlace1" presStyleIdx="2" presStyleCnt="4"/>
      <dgm:spPr/>
    </dgm:pt>
    <dgm:pt modelId="{5D900B11-B686-4D11-AD6B-02BA94779157}" type="pres">
      <dgm:prSet presAssocID="{6BEDA0E4-AA3F-4260-BB84-A417F4962D1C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AAF88-0405-4A43-A644-84A3317EA692}" type="pres">
      <dgm:prSet presAssocID="{3AE2F4B7-FF0A-4C5C-B7A5-6FD0E1878827}" presName="spacing" presStyleCnt="0"/>
      <dgm:spPr/>
    </dgm:pt>
    <dgm:pt modelId="{AA1349BD-08B3-4781-820E-E0BD740593F8}" type="pres">
      <dgm:prSet presAssocID="{0E21215B-F4D2-495C-8934-7033745E19F0}" presName="composite" presStyleCnt="0"/>
      <dgm:spPr/>
    </dgm:pt>
    <dgm:pt modelId="{214F82F6-5CE5-4959-8B26-133C0F4F952B}" type="pres">
      <dgm:prSet presAssocID="{0E21215B-F4D2-495C-8934-7033745E19F0}" presName="imgShp" presStyleLbl="fgImgPlace1" presStyleIdx="3" presStyleCnt="4"/>
      <dgm:spPr/>
    </dgm:pt>
    <dgm:pt modelId="{AE3B48CE-BFE6-4B29-AA28-FEE01F58066D}" type="pres">
      <dgm:prSet presAssocID="{0E21215B-F4D2-495C-8934-7033745E19F0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23E471-FBC9-4A6B-B172-0D661C5F030E}" type="presOf" srcId="{F28E50F2-72CF-4398-A9CC-F2ED7FF4402C}" destId="{0782091C-B98A-4B52-9B07-C6358FA74EA7}" srcOrd="0" destOrd="0" presId="urn:microsoft.com/office/officeart/2005/8/layout/vList3"/>
    <dgm:cxn modelId="{2A4201CB-55B5-4DBA-AAD6-B8F5389261E9}" srcId="{C2F62B35-2FF6-4FDA-8C6F-F7F8829F73C5}" destId="{0E21215B-F4D2-495C-8934-7033745E19F0}" srcOrd="3" destOrd="0" parTransId="{7DDD1037-470C-41A0-BF11-7B918394D4A9}" sibTransId="{07CD60EE-3144-462A-A58E-8342DE413F4C}"/>
    <dgm:cxn modelId="{F10DC5FC-855C-4C00-BB1A-34793A948A52}" type="presOf" srcId="{C2F62B35-2FF6-4FDA-8C6F-F7F8829F73C5}" destId="{DC31218C-9757-481C-9CCB-6D4D3ECAC99A}" srcOrd="0" destOrd="0" presId="urn:microsoft.com/office/officeart/2005/8/layout/vList3"/>
    <dgm:cxn modelId="{05701FBA-65A9-45BE-AE96-CD56D49B808A}" srcId="{C2F62B35-2FF6-4FDA-8C6F-F7F8829F73C5}" destId="{F28E50F2-72CF-4398-A9CC-F2ED7FF4402C}" srcOrd="0" destOrd="0" parTransId="{6177883C-1F7E-4A0F-9B37-010C241E36F5}" sibTransId="{28D13ABF-F8A5-4920-BF7A-812BDF93B8BE}"/>
    <dgm:cxn modelId="{EECE0579-291F-48B6-8F60-4911A3A6A3E1}" type="presOf" srcId="{0E21215B-F4D2-495C-8934-7033745E19F0}" destId="{AE3B48CE-BFE6-4B29-AA28-FEE01F58066D}" srcOrd="0" destOrd="0" presId="urn:microsoft.com/office/officeart/2005/8/layout/vList3"/>
    <dgm:cxn modelId="{333D8698-9BD7-4D3D-B4C0-5648E5E8F7FB}" type="presOf" srcId="{6BEDA0E4-AA3F-4260-BB84-A417F4962D1C}" destId="{5D900B11-B686-4D11-AD6B-02BA94779157}" srcOrd="0" destOrd="0" presId="urn:microsoft.com/office/officeart/2005/8/layout/vList3"/>
    <dgm:cxn modelId="{5987905F-DE34-4101-9252-C94B6A732749}" srcId="{C2F62B35-2FF6-4FDA-8C6F-F7F8829F73C5}" destId="{6BEDA0E4-AA3F-4260-BB84-A417F4962D1C}" srcOrd="2" destOrd="0" parTransId="{B803F192-2646-4D87-B20B-7C149856E9F9}" sibTransId="{3AE2F4B7-FF0A-4C5C-B7A5-6FD0E1878827}"/>
    <dgm:cxn modelId="{D9EF4F1D-0B87-4950-942D-D74438BE0068}" type="presOf" srcId="{00232A05-F901-4848-9C38-5ACF16B2446D}" destId="{5F0CBB23-2046-4DDD-B539-5820D49B9E4D}" srcOrd="0" destOrd="0" presId="urn:microsoft.com/office/officeart/2005/8/layout/vList3"/>
    <dgm:cxn modelId="{E1B68631-C567-4E3C-B66C-D16C0CC8C1A1}" srcId="{C2F62B35-2FF6-4FDA-8C6F-F7F8829F73C5}" destId="{00232A05-F901-4848-9C38-5ACF16B2446D}" srcOrd="1" destOrd="0" parTransId="{F716D94F-43D6-43F1-8652-7EBEBC3F4853}" sibTransId="{9A7479EB-4B9C-4280-B155-7F0E4BFF3683}"/>
    <dgm:cxn modelId="{B3565974-77F2-4B89-8A27-1E6F8ADCD473}" type="presParOf" srcId="{DC31218C-9757-481C-9CCB-6D4D3ECAC99A}" destId="{9C684938-87EA-4BA2-A3DB-221C0423AA73}" srcOrd="0" destOrd="0" presId="urn:microsoft.com/office/officeart/2005/8/layout/vList3"/>
    <dgm:cxn modelId="{A195A9E0-9408-4751-B922-C3AF36F553E3}" type="presParOf" srcId="{9C684938-87EA-4BA2-A3DB-221C0423AA73}" destId="{20E05323-FDCC-4219-940D-3D990C1AA663}" srcOrd="0" destOrd="0" presId="urn:microsoft.com/office/officeart/2005/8/layout/vList3"/>
    <dgm:cxn modelId="{356502F6-8628-4C45-9910-0FA2C8ED636D}" type="presParOf" srcId="{9C684938-87EA-4BA2-A3DB-221C0423AA73}" destId="{0782091C-B98A-4B52-9B07-C6358FA74EA7}" srcOrd="1" destOrd="0" presId="urn:microsoft.com/office/officeart/2005/8/layout/vList3"/>
    <dgm:cxn modelId="{EB3CFE2C-4539-40A2-911A-4049DC6C5116}" type="presParOf" srcId="{DC31218C-9757-481C-9CCB-6D4D3ECAC99A}" destId="{F39BC5BC-FF55-418B-922A-BFFD0A4892F6}" srcOrd="1" destOrd="0" presId="urn:microsoft.com/office/officeart/2005/8/layout/vList3"/>
    <dgm:cxn modelId="{CDB033AD-39D2-47CB-BBA5-93672B009FB1}" type="presParOf" srcId="{DC31218C-9757-481C-9CCB-6D4D3ECAC99A}" destId="{07373772-EFBB-48CF-A9EC-CBC155C45AAF}" srcOrd="2" destOrd="0" presId="urn:microsoft.com/office/officeart/2005/8/layout/vList3"/>
    <dgm:cxn modelId="{1AE183DF-25B8-488F-B74B-09F21B52EDE3}" type="presParOf" srcId="{07373772-EFBB-48CF-A9EC-CBC155C45AAF}" destId="{3B00FBCE-5FDD-4DE4-894C-E83FAECF2795}" srcOrd="0" destOrd="0" presId="urn:microsoft.com/office/officeart/2005/8/layout/vList3"/>
    <dgm:cxn modelId="{A2FFC4AA-DFC4-4209-8836-0D98482EFA38}" type="presParOf" srcId="{07373772-EFBB-48CF-A9EC-CBC155C45AAF}" destId="{5F0CBB23-2046-4DDD-B539-5820D49B9E4D}" srcOrd="1" destOrd="0" presId="urn:microsoft.com/office/officeart/2005/8/layout/vList3"/>
    <dgm:cxn modelId="{C9F40D41-2A71-4792-A85D-8C8387A59689}" type="presParOf" srcId="{DC31218C-9757-481C-9CCB-6D4D3ECAC99A}" destId="{8A60A7D2-A912-4F5D-8EEA-05BC502F4DFD}" srcOrd="3" destOrd="0" presId="urn:microsoft.com/office/officeart/2005/8/layout/vList3"/>
    <dgm:cxn modelId="{9FFAD7DB-80EE-45AD-BCF6-13E132D42164}" type="presParOf" srcId="{DC31218C-9757-481C-9CCB-6D4D3ECAC99A}" destId="{3D7A9C14-74F6-4B80-BDF0-CE13453F5951}" srcOrd="4" destOrd="0" presId="urn:microsoft.com/office/officeart/2005/8/layout/vList3"/>
    <dgm:cxn modelId="{A4090AF2-8FEE-490C-BFBF-56880F51B991}" type="presParOf" srcId="{3D7A9C14-74F6-4B80-BDF0-CE13453F5951}" destId="{EF4DCA6A-F448-4186-80BC-54CF46FE512B}" srcOrd="0" destOrd="0" presId="urn:microsoft.com/office/officeart/2005/8/layout/vList3"/>
    <dgm:cxn modelId="{BE755F6B-48EA-4DF2-987E-C58DFC349054}" type="presParOf" srcId="{3D7A9C14-74F6-4B80-BDF0-CE13453F5951}" destId="{5D900B11-B686-4D11-AD6B-02BA94779157}" srcOrd="1" destOrd="0" presId="urn:microsoft.com/office/officeart/2005/8/layout/vList3"/>
    <dgm:cxn modelId="{870654AF-08C7-46E0-A24B-06FDCCFD2E8B}" type="presParOf" srcId="{DC31218C-9757-481C-9CCB-6D4D3ECAC99A}" destId="{780AAF88-0405-4A43-A644-84A3317EA692}" srcOrd="5" destOrd="0" presId="urn:microsoft.com/office/officeart/2005/8/layout/vList3"/>
    <dgm:cxn modelId="{9FD3D060-FB61-4BC0-964B-CE2940D1FA22}" type="presParOf" srcId="{DC31218C-9757-481C-9CCB-6D4D3ECAC99A}" destId="{AA1349BD-08B3-4781-820E-E0BD740593F8}" srcOrd="6" destOrd="0" presId="urn:microsoft.com/office/officeart/2005/8/layout/vList3"/>
    <dgm:cxn modelId="{3E54BFC5-AA46-4544-8F3F-3B66EF065217}" type="presParOf" srcId="{AA1349BD-08B3-4781-820E-E0BD740593F8}" destId="{214F82F6-5CE5-4959-8B26-133C0F4F952B}" srcOrd="0" destOrd="0" presId="urn:microsoft.com/office/officeart/2005/8/layout/vList3"/>
    <dgm:cxn modelId="{1D2D1B2B-CCD2-44C6-B787-9D001BA59856}" type="presParOf" srcId="{AA1349BD-08B3-4781-820E-E0BD740593F8}" destId="{AE3B48CE-BFE6-4B29-AA28-FEE01F5806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84F172E-4093-4406-97A0-F72019887A6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85058F6-F67E-42D0-BFE0-9C71174FF7F6}">
      <dgm:prSet custT="1"/>
      <dgm:spPr/>
      <dgm:t>
        <a:bodyPr/>
        <a:lstStyle/>
        <a:p>
          <a:r>
            <a:rPr lang="ru-RU" sz="1600" b="1" dirty="0">
              <a:solidFill>
                <a:srgbClr val="FFFF00"/>
              </a:solidFill>
            </a:rPr>
            <a:t>Игра «Путь в будущее» </a:t>
          </a:r>
          <a:r>
            <a:rPr lang="ru-RU" sz="1600" dirty="0"/>
            <a:t>Детям эта игра может дать представление о взрослой жизни, показать какие выборы совершают взрослые люди и как эти выборы влияют на те или иные показатели колеса баланса. В игре происходят ситуации, которые не поддаются никакому влиянию и они тоже могут значительно испортить какую-либо сферу жизни, но в наших руках преодолеть это....Самое важное, что это командная игра, в которой дети учатся находить компромисс и работать сплоченно.</a:t>
          </a:r>
          <a:endParaRPr lang="en-US" sz="1600" dirty="0"/>
        </a:p>
      </dgm:t>
    </dgm:pt>
    <dgm:pt modelId="{84DD4D11-1E16-4219-8FAD-65E386790489}" type="parTrans" cxnId="{B51D90AE-55B4-49CE-966C-D1F43299AB59}">
      <dgm:prSet/>
      <dgm:spPr/>
      <dgm:t>
        <a:bodyPr/>
        <a:lstStyle/>
        <a:p>
          <a:endParaRPr lang="en-US"/>
        </a:p>
      </dgm:t>
    </dgm:pt>
    <dgm:pt modelId="{166396A9-70CE-4B4A-9349-1525C813C555}" type="sibTrans" cxnId="{B51D90AE-55B4-49CE-966C-D1F43299AB59}">
      <dgm:prSet/>
      <dgm:spPr/>
      <dgm:t>
        <a:bodyPr/>
        <a:lstStyle/>
        <a:p>
          <a:endParaRPr lang="en-US"/>
        </a:p>
      </dgm:t>
    </dgm:pt>
    <dgm:pt modelId="{FBB2F733-15F8-48D8-B869-8A897DEC1EDC}">
      <dgm:prSet custT="1"/>
      <dgm:spPr/>
      <dgm:t>
        <a:bodyPr/>
        <a:lstStyle/>
        <a:p>
          <a:r>
            <a:rPr lang="ru-RU" sz="1600" b="1" dirty="0">
              <a:solidFill>
                <a:srgbClr val="002060"/>
              </a:solidFill>
            </a:rPr>
            <a:t>Игра "Люди в белом" </a:t>
          </a:r>
          <a:r>
            <a:rPr lang="ru-RU" sz="1600" dirty="0"/>
            <a:t>участники были врачами, в начале игры давали клятву Гиппократа, затем перед участниками стоял нравственный выбор, были предоставлены медицинские карты с описанием людей их заболеваний, нужно было выбрать кого лечить, кому помогать... интересно было представлять позицию в каждой ситуации с точки зрения утилитаризм и полярного понятия, старались влиять на решение доктора с разных позиций и точек зрения.</a:t>
          </a:r>
          <a:endParaRPr lang="en-US" sz="1600" dirty="0"/>
        </a:p>
      </dgm:t>
    </dgm:pt>
    <dgm:pt modelId="{4AB1770B-9A84-4EEB-9341-773A9049DC72}" type="parTrans" cxnId="{DCE7F8FE-6353-4EFC-A2D3-73249F000E01}">
      <dgm:prSet/>
      <dgm:spPr/>
      <dgm:t>
        <a:bodyPr/>
        <a:lstStyle/>
        <a:p>
          <a:endParaRPr lang="en-US"/>
        </a:p>
      </dgm:t>
    </dgm:pt>
    <dgm:pt modelId="{EAB97286-64EC-4BBD-B037-1BF0430463A5}" type="sibTrans" cxnId="{DCE7F8FE-6353-4EFC-A2D3-73249F000E01}">
      <dgm:prSet/>
      <dgm:spPr/>
      <dgm:t>
        <a:bodyPr/>
        <a:lstStyle/>
        <a:p>
          <a:endParaRPr lang="en-US"/>
        </a:p>
      </dgm:t>
    </dgm:pt>
    <dgm:pt modelId="{FFAC1E4F-1FE9-4539-B90C-C3FAF2319191}">
      <dgm:prSet custT="1"/>
      <dgm:spPr/>
      <dgm:t>
        <a:bodyPr/>
        <a:lstStyle/>
        <a:p>
          <a:r>
            <a:rPr lang="ru-RU" sz="1600" b="1" dirty="0">
              <a:solidFill>
                <a:srgbClr val="7030A0"/>
              </a:solidFill>
            </a:rPr>
            <a:t>Игра «Проклятый дом».  </a:t>
          </a:r>
          <a:r>
            <a:rPr lang="ru-RU" sz="1600" dirty="0"/>
            <a:t>Игра должна понравиться подросткам из-за атмосферы таинственности,мистики и элементов квеста при прохождении заданий. Проходя через комнаты Одиночества,Перенапряжения и другие ,участник делится со всеми своими проблемами,переживаниями,получая в ответ решение или групповую поддержку. Кроме того,антигерой игры ,бросая «обидные» реплики ,учит противостоять буллингу и травле через поиск вариантов разрешения ситуации.</a:t>
          </a:r>
          <a:endParaRPr lang="en-US" sz="1600" dirty="0"/>
        </a:p>
      </dgm:t>
    </dgm:pt>
    <dgm:pt modelId="{957B45F6-FA6F-4A99-8BCC-FC15183FCE20}" type="parTrans" cxnId="{2B4D9239-8963-49E3-A5F9-9B2CC1E11177}">
      <dgm:prSet/>
      <dgm:spPr/>
      <dgm:t>
        <a:bodyPr/>
        <a:lstStyle/>
        <a:p>
          <a:endParaRPr lang="en-US"/>
        </a:p>
      </dgm:t>
    </dgm:pt>
    <dgm:pt modelId="{9882C0D4-1D8F-4257-91B4-7DBC64290CF9}" type="sibTrans" cxnId="{2B4D9239-8963-49E3-A5F9-9B2CC1E11177}">
      <dgm:prSet/>
      <dgm:spPr/>
      <dgm:t>
        <a:bodyPr/>
        <a:lstStyle/>
        <a:p>
          <a:endParaRPr lang="en-US"/>
        </a:p>
      </dgm:t>
    </dgm:pt>
    <dgm:pt modelId="{AA612E25-4041-4776-8498-2953C065CD6F}" type="pres">
      <dgm:prSet presAssocID="{A84F172E-4093-4406-97A0-F72019887A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82E47C-8402-46BB-8B75-BD5F98C8D2CD}" type="pres">
      <dgm:prSet presAssocID="{E85058F6-F67E-42D0-BFE0-9C71174FF7F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F8F492-D4D5-42C4-966C-3D4871B4BA0D}" type="pres">
      <dgm:prSet presAssocID="{166396A9-70CE-4B4A-9349-1525C813C555}" presName="spacer" presStyleCnt="0"/>
      <dgm:spPr/>
    </dgm:pt>
    <dgm:pt modelId="{EBD8F506-8C8C-400E-B412-F5CAFF436FB8}" type="pres">
      <dgm:prSet presAssocID="{FBB2F733-15F8-48D8-B869-8A897DEC1ED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62685-DA95-47C7-B7D7-361185FACD73}" type="pres">
      <dgm:prSet presAssocID="{EAB97286-64EC-4BBD-B037-1BF0430463A5}" presName="spacer" presStyleCnt="0"/>
      <dgm:spPr/>
    </dgm:pt>
    <dgm:pt modelId="{E22D48FF-A567-4C32-828D-F00A12EB115F}" type="pres">
      <dgm:prSet presAssocID="{FFAC1E4F-1FE9-4539-B90C-C3FAF231919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1D90AE-55B4-49CE-966C-D1F43299AB59}" srcId="{A84F172E-4093-4406-97A0-F72019887A6D}" destId="{E85058F6-F67E-42D0-BFE0-9C71174FF7F6}" srcOrd="0" destOrd="0" parTransId="{84DD4D11-1E16-4219-8FAD-65E386790489}" sibTransId="{166396A9-70CE-4B4A-9349-1525C813C555}"/>
    <dgm:cxn modelId="{DCE7F8FE-6353-4EFC-A2D3-73249F000E01}" srcId="{A84F172E-4093-4406-97A0-F72019887A6D}" destId="{FBB2F733-15F8-48D8-B869-8A897DEC1EDC}" srcOrd="1" destOrd="0" parTransId="{4AB1770B-9A84-4EEB-9341-773A9049DC72}" sibTransId="{EAB97286-64EC-4BBD-B037-1BF0430463A5}"/>
    <dgm:cxn modelId="{EA5F0CCC-ADC5-43CE-9F44-D9412CCAFC34}" type="presOf" srcId="{FFAC1E4F-1FE9-4539-B90C-C3FAF2319191}" destId="{E22D48FF-A567-4C32-828D-F00A12EB115F}" srcOrd="0" destOrd="0" presId="urn:microsoft.com/office/officeart/2005/8/layout/vList2"/>
    <dgm:cxn modelId="{F544C314-0D1A-4A0F-986B-C066E2E2E7CC}" type="presOf" srcId="{A84F172E-4093-4406-97A0-F72019887A6D}" destId="{AA612E25-4041-4776-8498-2953C065CD6F}" srcOrd="0" destOrd="0" presId="urn:microsoft.com/office/officeart/2005/8/layout/vList2"/>
    <dgm:cxn modelId="{F9F37036-40E3-46C1-8D3D-02F11DA19F48}" type="presOf" srcId="{E85058F6-F67E-42D0-BFE0-9C71174FF7F6}" destId="{9E82E47C-8402-46BB-8B75-BD5F98C8D2CD}" srcOrd="0" destOrd="0" presId="urn:microsoft.com/office/officeart/2005/8/layout/vList2"/>
    <dgm:cxn modelId="{2B4D9239-8963-49E3-A5F9-9B2CC1E11177}" srcId="{A84F172E-4093-4406-97A0-F72019887A6D}" destId="{FFAC1E4F-1FE9-4539-B90C-C3FAF2319191}" srcOrd="2" destOrd="0" parTransId="{957B45F6-FA6F-4A99-8BCC-FC15183FCE20}" sibTransId="{9882C0D4-1D8F-4257-91B4-7DBC64290CF9}"/>
    <dgm:cxn modelId="{0B3B7EF8-5AEB-4424-97CC-E7307ED5C25B}" type="presOf" srcId="{FBB2F733-15F8-48D8-B869-8A897DEC1EDC}" destId="{EBD8F506-8C8C-400E-B412-F5CAFF436FB8}" srcOrd="0" destOrd="0" presId="urn:microsoft.com/office/officeart/2005/8/layout/vList2"/>
    <dgm:cxn modelId="{210FE3D7-798F-4B86-901B-389A9453186A}" type="presParOf" srcId="{AA612E25-4041-4776-8498-2953C065CD6F}" destId="{9E82E47C-8402-46BB-8B75-BD5F98C8D2CD}" srcOrd="0" destOrd="0" presId="urn:microsoft.com/office/officeart/2005/8/layout/vList2"/>
    <dgm:cxn modelId="{FB184D93-C6F4-45A8-AEC6-96AEC9B1C611}" type="presParOf" srcId="{AA612E25-4041-4776-8498-2953C065CD6F}" destId="{FEF8F492-D4D5-42C4-966C-3D4871B4BA0D}" srcOrd="1" destOrd="0" presId="urn:microsoft.com/office/officeart/2005/8/layout/vList2"/>
    <dgm:cxn modelId="{45018BCE-EE07-4108-8195-18D668FD599B}" type="presParOf" srcId="{AA612E25-4041-4776-8498-2953C065CD6F}" destId="{EBD8F506-8C8C-400E-B412-F5CAFF436FB8}" srcOrd="2" destOrd="0" presId="urn:microsoft.com/office/officeart/2005/8/layout/vList2"/>
    <dgm:cxn modelId="{0C0EEABB-B2F5-4A9D-AF6F-5A1C93F07896}" type="presParOf" srcId="{AA612E25-4041-4776-8498-2953C065CD6F}" destId="{64C62685-DA95-47C7-B7D7-361185FACD73}" srcOrd="3" destOrd="0" presId="urn:microsoft.com/office/officeart/2005/8/layout/vList2"/>
    <dgm:cxn modelId="{41B652AF-5C6E-41FD-A3C1-0236C7DE6DE5}" type="presParOf" srcId="{AA612E25-4041-4776-8498-2953C065CD6F}" destId="{E22D48FF-A567-4C32-828D-F00A12EB115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28D24-809E-41B5-B2DE-2032CF3072D9}">
      <dsp:nvSpPr>
        <dsp:cNvPr id="0" name=""/>
        <dsp:cNvSpPr/>
      </dsp:nvSpPr>
      <dsp:spPr>
        <a:xfrm rot="16200000">
          <a:off x="-929284" y="931819"/>
          <a:ext cx="4351338" cy="2487699"/>
        </a:xfrm>
        <a:prstGeom prst="flowChartManualOperation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535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/>
            <a:t>Доверие детей к одноклассникам</a:t>
          </a:r>
          <a:endParaRPr lang="en-US" sz="1900" kern="1200"/>
        </a:p>
      </dsp:txBody>
      <dsp:txXfrm rot="5400000">
        <a:off x="2535" y="870268"/>
        <a:ext cx="2487699" cy="2610802"/>
      </dsp:txXfrm>
    </dsp:sp>
    <dsp:sp modelId="{26734321-43BE-4FCE-B8C9-FC4B40EDB387}">
      <dsp:nvSpPr>
        <dsp:cNvPr id="0" name=""/>
        <dsp:cNvSpPr/>
      </dsp:nvSpPr>
      <dsp:spPr>
        <a:xfrm rot="16200000">
          <a:off x="1744992" y="931819"/>
          <a:ext cx="4351338" cy="2487699"/>
        </a:xfrm>
        <a:prstGeom prst="flowChartManualOperation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535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/>
            <a:t>Умение конструктивно высказывать претензии и решать конфликты</a:t>
          </a:r>
          <a:endParaRPr lang="en-US" sz="1900" kern="1200"/>
        </a:p>
      </dsp:txBody>
      <dsp:txXfrm rot="5400000">
        <a:off x="2676811" y="870268"/>
        <a:ext cx="2487699" cy="2610802"/>
      </dsp:txXfrm>
    </dsp:sp>
    <dsp:sp modelId="{C2074A70-858E-47A3-8D0D-9469A9C8DF0D}">
      <dsp:nvSpPr>
        <dsp:cNvPr id="0" name=""/>
        <dsp:cNvSpPr/>
      </dsp:nvSpPr>
      <dsp:spPr>
        <a:xfrm rot="16200000">
          <a:off x="4419269" y="931819"/>
          <a:ext cx="4351338" cy="2487699"/>
        </a:xfrm>
        <a:prstGeom prst="flowChartManualOperation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535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/>
            <a:t>Формирование «мы-концепции» у каждого ребенка</a:t>
          </a:r>
          <a:endParaRPr lang="en-US" sz="1900" kern="1200"/>
        </a:p>
      </dsp:txBody>
      <dsp:txXfrm rot="5400000">
        <a:off x="5351088" y="870268"/>
        <a:ext cx="2487699" cy="2610802"/>
      </dsp:txXfrm>
    </dsp:sp>
    <dsp:sp modelId="{B4F80B7F-3F66-4D14-AF0B-F9A9C50E9ED7}">
      <dsp:nvSpPr>
        <dsp:cNvPr id="0" name=""/>
        <dsp:cNvSpPr/>
      </dsp:nvSpPr>
      <dsp:spPr>
        <a:xfrm rot="16200000">
          <a:off x="7093546" y="931819"/>
          <a:ext cx="4351338" cy="2487699"/>
        </a:xfrm>
        <a:prstGeom prst="flowChartManualOperation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535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Обучение принятию своих и чужих особенностей</a:t>
          </a:r>
          <a:endParaRPr lang="en-US" sz="1900" kern="1200" dirty="0"/>
        </a:p>
      </dsp:txBody>
      <dsp:txXfrm rot="5400000">
        <a:off x="8025365" y="870268"/>
        <a:ext cx="2487699" cy="26108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633C7-2188-4DA0-B512-1ADE6DADAEB1}">
      <dsp:nvSpPr>
        <dsp:cNvPr id="0" name=""/>
        <dsp:cNvSpPr/>
      </dsp:nvSpPr>
      <dsp:spPr>
        <a:xfrm>
          <a:off x="61441" y="1116"/>
          <a:ext cx="3809354" cy="3809354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«геймификация» </a:t>
          </a:r>
          <a:r>
            <a:rPr lang="ru-RU" sz="2400" kern="1200" dirty="0"/>
            <a:t>эффективный  спсоб донесения информации</a:t>
          </a:r>
          <a:endParaRPr lang="en-US" sz="2400" kern="1200" dirty="0"/>
        </a:p>
      </dsp:txBody>
      <dsp:txXfrm>
        <a:off x="619308" y="558983"/>
        <a:ext cx="2693620" cy="26936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98983-C4CB-400D-A5B3-FCE175943C05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Выявление личностных особенностей</a:t>
          </a:r>
          <a:endParaRPr lang="en-US" sz="2300" kern="1200" dirty="0"/>
        </a:p>
      </dsp:txBody>
      <dsp:txXfrm>
        <a:off x="0" y="39687"/>
        <a:ext cx="3286125" cy="1971675"/>
      </dsp:txXfrm>
    </dsp:sp>
    <dsp:sp modelId="{837529E2-7B58-4984-A2E9-70A0567BF7B8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Способность к саморазвитию, самопознанию, самовыражению</a:t>
          </a:r>
          <a:endParaRPr lang="en-US" sz="2300" kern="1200" dirty="0"/>
        </a:p>
      </dsp:txBody>
      <dsp:txXfrm>
        <a:off x="3614737" y="39687"/>
        <a:ext cx="3286125" cy="1971675"/>
      </dsp:txXfrm>
    </dsp:sp>
    <dsp:sp modelId="{68CE3712-3993-4050-BCCF-0A7F4A5779F2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Конструирование социо-культурной реальности</a:t>
          </a:r>
          <a:endParaRPr lang="en-US" sz="2300" kern="1200"/>
        </a:p>
      </dsp:txBody>
      <dsp:txXfrm>
        <a:off x="7229475" y="39687"/>
        <a:ext cx="3286125" cy="1971675"/>
      </dsp:txXfrm>
    </dsp:sp>
    <dsp:sp modelId="{5E6746A5-EA5C-4EB2-8A40-9C60742797D8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tx1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Расширение ценностно- смысловых горизонтов</a:t>
          </a:r>
          <a:endParaRPr lang="en-US" sz="2300" kern="1200" dirty="0"/>
        </a:p>
      </dsp:txBody>
      <dsp:txXfrm>
        <a:off x="0" y="2339975"/>
        <a:ext cx="3286125" cy="1971675"/>
      </dsp:txXfrm>
    </dsp:sp>
    <dsp:sp modelId="{316C7CC5-666F-4633-B1DB-15A640FF90C3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Развитие творческих способностей ребенка</a:t>
          </a:r>
          <a:endParaRPr lang="en-US" sz="2300" kern="1200"/>
        </a:p>
      </dsp:txBody>
      <dsp:txXfrm>
        <a:off x="3614737" y="2339975"/>
        <a:ext cx="3286125" cy="1971675"/>
      </dsp:txXfrm>
    </dsp:sp>
    <dsp:sp modelId="{AA978EB3-0ED0-4728-9541-3688510EFBF4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rgbClr val="CDACE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Ненасильственность воспитания</a:t>
          </a:r>
          <a:endParaRPr lang="en-US" sz="2300" kern="1200" dirty="0"/>
        </a:p>
      </dsp:txBody>
      <dsp:txXfrm>
        <a:off x="7229475" y="2339975"/>
        <a:ext cx="3286125" cy="19716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A03A6-5CD3-4F63-A148-F5CB2DA71548}">
      <dsp:nvSpPr>
        <dsp:cNvPr id="0" name=""/>
        <dsp:cNvSpPr/>
      </dsp:nvSpPr>
      <dsp:spPr>
        <a:xfrm>
          <a:off x="0" y="557037"/>
          <a:ext cx="10695038" cy="15554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4692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Практические действия в ситуации конфликта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0" y="945900"/>
        <a:ext cx="10306176" cy="777725"/>
      </dsp:txXfrm>
    </dsp:sp>
    <dsp:sp modelId="{74A600E8-26AB-45F1-818C-E1BF2F335D4A}">
      <dsp:nvSpPr>
        <dsp:cNvPr id="0" name=""/>
        <dsp:cNvSpPr/>
      </dsp:nvSpPr>
      <dsp:spPr>
        <a:xfrm>
          <a:off x="1976443" y="1075762"/>
          <a:ext cx="8718595" cy="15554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4692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Положительное социальное взаимодействие</a:t>
          </a:r>
          <a:endParaRPr lang="en-US" sz="1800" b="1" kern="1200" dirty="0"/>
        </a:p>
      </dsp:txBody>
      <dsp:txXfrm>
        <a:off x="1976443" y="1464625"/>
        <a:ext cx="8329733" cy="777725"/>
      </dsp:txXfrm>
    </dsp:sp>
    <dsp:sp modelId="{E3A7C1FB-2DAA-4A5C-B01C-BE1C7228F1D4}">
      <dsp:nvSpPr>
        <dsp:cNvPr id="0" name=""/>
        <dsp:cNvSpPr/>
      </dsp:nvSpPr>
      <dsp:spPr>
        <a:xfrm>
          <a:off x="3952886" y="1594488"/>
          <a:ext cx="6742152" cy="15554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4692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Моделирование поведения для преодоления сложных жизненных ситуаций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3952886" y="1983351"/>
        <a:ext cx="6353290" cy="777725"/>
      </dsp:txXfrm>
    </dsp:sp>
    <dsp:sp modelId="{10F7504B-E558-456B-9C17-D4508BE5D85A}">
      <dsp:nvSpPr>
        <dsp:cNvPr id="0" name=""/>
        <dsp:cNvSpPr/>
      </dsp:nvSpPr>
      <dsp:spPr>
        <a:xfrm>
          <a:off x="5930399" y="2112850"/>
          <a:ext cx="4764639" cy="15554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4692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Навыки межличностного взаимодействия</a:t>
          </a:r>
          <a:endParaRPr lang="en-US" sz="1800" b="1" kern="1200" dirty="0"/>
        </a:p>
      </dsp:txBody>
      <dsp:txXfrm>
        <a:off x="5930399" y="2501713"/>
        <a:ext cx="4375777" cy="777725"/>
      </dsp:txXfrm>
    </dsp:sp>
    <dsp:sp modelId="{D80E548C-5EC5-4DFF-8841-7299F3BB6A38}">
      <dsp:nvSpPr>
        <dsp:cNvPr id="0" name=""/>
        <dsp:cNvSpPr/>
      </dsp:nvSpPr>
      <dsp:spPr>
        <a:xfrm>
          <a:off x="7906842" y="2631576"/>
          <a:ext cx="2788196" cy="15554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4692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Личностное развитие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7906842" y="3020439"/>
        <a:ext cx="2399334" cy="7777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5B5D22-A94F-4F5B-9B3B-816AFCDFA401}">
      <dsp:nvSpPr>
        <dsp:cNvPr id="0" name=""/>
        <dsp:cNvSpPr/>
      </dsp:nvSpPr>
      <dsp:spPr>
        <a:xfrm>
          <a:off x="-366982" y="95976"/>
          <a:ext cx="4244081" cy="4244081"/>
        </a:xfrm>
        <a:prstGeom prst="circularArrow">
          <a:avLst>
            <a:gd name="adj1" fmla="val 5310"/>
            <a:gd name="adj2" fmla="val 343918"/>
            <a:gd name="adj3" fmla="val 12695751"/>
            <a:gd name="adj4" fmla="val 18075192"/>
            <a:gd name="adj5" fmla="val 6195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E04732E-ED97-4E91-877D-1120D0F21256}">
      <dsp:nvSpPr>
        <dsp:cNvPr id="0" name=""/>
        <dsp:cNvSpPr/>
      </dsp:nvSpPr>
      <dsp:spPr>
        <a:xfrm>
          <a:off x="351011" y="268914"/>
          <a:ext cx="2808092" cy="1404046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</a:rPr>
            <a:t>эффективный инструмент работы с педагогическими работниками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19551" y="337454"/>
        <a:ext cx="2671012" cy="1266966"/>
      </dsp:txXfrm>
    </dsp:sp>
    <dsp:sp modelId="{8C44A178-3104-4B17-8FC2-250F0543DC43}">
      <dsp:nvSpPr>
        <dsp:cNvPr id="0" name=""/>
        <dsp:cNvSpPr/>
      </dsp:nvSpPr>
      <dsp:spPr>
        <a:xfrm>
          <a:off x="351011" y="2764997"/>
          <a:ext cx="2808092" cy="1404046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</a:rPr>
            <a:t>позволяет сформировать набор методов профилактической работы 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19551" y="2833537"/>
        <a:ext cx="2671012" cy="12669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2091C-B98A-4B52-9B07-C6358FA74EA7}">
      <dsp:nvSpPr>
        <dsp:cNvPr id="0" name=""/>
        <dsp:cNvSpPr/>
      </dsp:nvSpPr>
      <dsp:spPr>
        <a:xfrm rot="10800000">
          <a:off x="1451598" y="1450"/>
          <a:ext cx="4917813" cy="851604"/>
        </a:xfrm>
        <a:prstGeom prst="homePlate">
          <a:avLst/>
        </a:prstGeom>
        <a:solidFill>
          <a:srgbClr val="CDAC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534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административные ресурсы</a:t>
          </a:r>
          <a:endParaRPr lang="en-US" sz="1700" kern="1200" dirty="0"/>
        </a:p>
      </dsp:txBody>
      <dsp:txXfrm rot="10800000">
        <a:off x="1664499" y="1450"/>
        <a:ext cx="4704912" cy="851604"/>
      </dsp:txXfrm>
    </dsp:sp>
    <dsp:sp modelId="{20E05323-FDCC-4219-940D-3D990C1AA663}">
      <dsp:nvSpPr>
        <dsp:cNvPr id="0" name=""/>
        <dsp:cNvSpPr/>
      </dsp:nvSpPr>
      <dsp:spPr>
        <a:xfrm>
          <a:off x="1025796" y="1450"/>
          <a:ext cx="851604" cy="851604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CBB23-2046-4DDD-B539-5820D49B9E4D}">
      <dsp:nvSpPr>
        <dsp:cNvPr id="0" name=""/>
        <dsp:cNvSpPr/>
      </dsp:nvSpPr>
      <dsp:spPr>
        <a:xfrm rot="10800000">
          <a:off x="1451598" y="1107265"/>
          <a:ext cx="4917813" cy="851604"/>
        </a:xfrm>
        <a:prstGeom prst="homePlat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534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ресурсы воспитательных мероприятий и групповой психологической работы</a:t>
          </a:r>
          <a:endParaRPr lang="en-US" sz="1700" kern="1200" dirty="0"/>
        </a:p>
      </dsp:txBody>
      <dsp:txXfrm rot="10800000">
        <a:off x="1664499" y="1107265"/>
        <a:ext cx="4704912" cy="851604"/>
      </dsp:txXfrm>
    </dsp:sp>
    <dsp:sp modelId="{3B00FBCE-5FDD-4DE4-894C-E83FAECF2795}">
      <dsp:nvSpPr>
        <dsp:cNvPr id="0" name=""/>
        <dsp:cNvSpPr/>
      </dsp:nvSpPr>
      <dsp:spPr>
        <a:xfrm>
          <a:off x="1025796" y="1107265"/>
          <a:ext cx="851604" cy="851604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00B11-B686-4D11-AD6B-02BA94779157}">
      <dsp:nvSpPr>
        <dsp:cNvPr id="0" name=""/>
        <dsp:cNvSpPr/>
      </dsp:nvSpPr>
      <dsp:spPr>
        <a:xfrm rot="10800000">
          <a:off x="1451598" y="2213080"/>
          <a:ext cx="4917813" cy="851604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534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ресурсы восстановительных технологий </a:t>
          </a:r>
          <a:endParaRPr lang="en-US" sz="1700" kern="1200" dirty="0"/>
        </a:p>
      </dsp:txBody>
      <dsp:txXfrm rot="10800000">
        <a:off x="1664499" y="2213080"/>
        <a:ext cx="4704912" cy="851604"/>
      </dsp:txXfrm>
    </dsp:sp>
    <dsp:sp modelId="{EF4DCA6A-F448-4186-80BC-54CF46FE512B}">
      <dsp:nvSpPr>
        <dsp:cNvPr id="0" name=""/>
        <dsp:cNvSpPr/>
      </dsp:nvSpPr>
      <dsp:spPr>
        <a:xfrm>
          <a:off x="1025796" y="2213080"/>
          <a:ext cx="851604" cy="851604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B48CE-BFE6-4B29-AA28-FEE01F58066D}">
      <dsp:nvSpPr>
        <dsp:cNvPr id="0" name=""/>
        <dsp:cNvSpPr/>
      </dsp:nvSpPr>
      <dsp:spPr>
        <a:xfrm rot="10800000">
          <a:off x="1451598" y="3318895"/>
          <a:ext cx="4917813" cy="851604"/>
        </a:xfrm>
        <a:prstGeom prst="homePlat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5534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ресурсы работы с родителями</a:t>
          </a:r>
          <a:endParaRPr lang="en-US" sz="1700" kern="1200" dirty="0"/>
        </a:p>
      </dsp:txBody>
      <dsp:txXfrm rot="10800000">
        <a:off x="1664499" y="3318895"/>
        <a:ext cx="4704912" cy="851604"/>
      </dsp:txXfrm>
    </dsp:sp>
    <dsp:sp modelId="{214F82F6-5CE5-4959-8B26-133C0F4F952B}">
      <dsp:nvSpPr>
        <dsp:cNvPr id="0" name=""/>
        <dsp:cNvSpPr/>
      </dsp:nvSpPr>
      <dsp:spPr>
        <a:xfrm>
          <a:off x="1025796" y="3318895"/>
          <a:ext cx="851604" cy="851604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82E47C-8402-46BB-8B75-BD5F98C8D2CD}">
      <dsp:nvSpPr>
        <dsp:cNvPr id="0" name=""/>
        <dsp:cNvSpPr/>
      </dsp:nvSpPr>
      <dsp:spPr>
        <a:xfrm>
          <a:off x="0" y="1126"/>
          <a:ext cx="10515600" cy="144124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FFFF00"/>
              </a:solidFill>
            </a:rPr>
            <a:t>Игра «Путь в будущее» </a:t>
          </a:r>
          <a:r>
            <a:rPr lang="ru-RU" sz="1600" kern="1200" dirty="0"/>
            <a:t>Детям эта игра может дать представление о взрослой жизни, показать какие выборы совершают взрослые люди и как эти выборы влияют на те или иные показатели колеса баланса. В игре происходят ситуации, которые не поддаются никакому влиянию и они тоже могут значительно испортить какую-либо сферу жизни, но в наших руках преодолеть это....Самое важное, что это командная игра, в которой дети учатся находить компромисс и работать сплоченно.</a:t>
          </a:r>
          <a:endParaRPr lang="en-US" sz="1600" kern="1200" dirty="0"/>
        </a:p>
      </dsp:txBody>
      <dsp:txXfrm>
        <a:off x="70356" y="71482"/>
        <a:ext cx="10374888" cy="1300536"/>
      </dsp:txXfrm>
    </dsp:sp>
    <dsp:sp modelId="{EBD8F506-8C8C-400E-B412-F5CAFF436FB8}">
      <dsp:nvSpPr>
        <dsp:cNvPr id="0" name=""/>
        <dsp:cNvSpPr/>
      </dsp:nvSpPr>
      <dsp:spPr>
        <a:xfrm>
          <a:off x="0" y="1455044"/>
          <a:ext cx="10515600" cy="1441248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060"/>
              </a:solidFill>
            </a:rPr>
            <a:t>Игра "Люди в белом" </a:t>
          </a:r>
          <a:r>
            <a:rPr lang="ru-RU" sz="1600" kern="1200" dirty="0"/>
            <a:t>участники были врачами, в начале игры давали клятву Гиппократа, затем перед участниками стоял нравственный выбор, были предоставлены медицинские карты с описанием людей их заболеваний, нужно было выбрать кого лечить, кому помогать... интересно было представлять позицию в каждой ситуации с точки зрения утилитаризм и полярного понятия, старались влиять на решение доктора с разных позиций и точек зрения.</a:t>
          </a:r>
          <a:endParaRPr lang="en-US" sz="1600" kern="1200" dirty="0"/>
        </a:p>
      </dsp:txBody>
      <dsp:txXfrm>
        <a:off x="70356" y="1525400"/>
        <a:ext cx="10374888" cy="1300536"/>
      </dsp:txXfrm>
    </dsp:sp>
    <dsp:sp modelId="{E22D48FF-A567-4C32-828D-F00A12EB115F}">
      <dsp:nvSpPr>
        <dsp:cNvPr id="0" name=""/>
        <dsp:cNvSpPr/>
      </dsp:nvSpPr>
      <dsp:spPr>
        <a:xfrm>
          <a:off x="0" y="2908963"/>
          <a:ext cx="10515600" cy="1441248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7030A0"/>
              </a:solidFill>
            </a:rPr>
            <a:t>Игра «Проклятый дом».  </a:t>
          </a:r>
          <a:r>
            <a:rPr lang="ru-RU" sz="1600" kern="1200" dirty="0"/>
            <a:t>Игра должна понравиться подросткам из-за атмосферы таинственности,мистики и элементов квеста при прохождении заданий. Проходя через комнаты Одиночества,Перенапряжения и другие ,участник делится со всеми своими проблемами,переживаниями,получая в ответ решение или групповую поддержку. Кроме того,антигерой игры ,бросая «обидные» реплики ,учит противостоять буллингу и травле через поиск вариантов разрешения ситуации.</a:t>
          </a:r>
          <a:endParaRPr lang="en-US" sz="1600" kern="1200" dirty="0"/>
        </a:p>
      </dsp:txBody>
      <dsp:txXfrm>
        <a:off x="70356" y="2979319"/>
        <a:ext cx="10374888" cy="1300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2CD97-ED0D-4331-80F7-65370D83C2A9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FE1D1-2A73-477A-BB99-498609B40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4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FE1D1-2A73-477A-BB99-498609B40B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72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FE1D1-2A73-477A-BB99-498609B40B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19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6471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52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46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8289B-0B8E-46BF-BF1C-4EF2FB73C3BE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0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1317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7163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99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5166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442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14525" y="4229100"/>
            <a:ext cx="9124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Технологии работы по формированию жизнестойкости у обучающихся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539655" y="5638800"/>
            <a:ext cx="26523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Пимахова </a:t>
            </a:r>
            <a:br>
              <a:rPr lang="ru-RU" b="1" i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b="1" i="1" dirty="0">
                <a:solidFill>
                  <a:srgbClr val="16625C"/>
                </a:solidFill>
                <a:latin typeface="Century Gothic" panose="020B0502020202020204" pitchFamily="34" charset="0"/>
              </a:rPr>
              <a:t>Александра Владимировна</a:t>
            </a:r>
            <a:r>
              <a:rPr lang="ru-RU" i="1" dirty="0">
                <a:solidFill>
                  <a:srgbClr val="16625C"/>
                </a:solidFill>
                <a:latin typeface="Century Gothic" panose="020B0502020202020204" pitchFamily="34" charset="0"/>
              </a:rPr>
              <a:t>,</a:t>
            </a:r>
            <a:br>
              <a:rPr lang="ru-RU" i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1600" i="1" dirty="0">
                <a:solidFill>
                  <a:srgbClr val="16625C"/>
                </a:solidFill>
                <a:latin typeface="Century Gothic" panose="020B0502020202020204" pitchFamily="34" charset="0"/>
              </a:rPr>
              <a:t>методист МАУ ИМЦ</a:t>
            </a:r>
            <a:endParaRPr lang="ru-RU" sz="16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9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0994302" cy="145746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381" b="1" dirty="0">
                <a:solidFill>
                  <a:srgbClr val="C00000"/>
                </a:solidFill>
                <a:latin typeface="Century Gothic" panose="020B0502020202020204" pitchFamily="34" charset="0"/>
              </a:rPr>
              <a:t>Круг исцеления для педагогов и специалистов:</a:t>
            </a:r>
            <a:br>
              <a:rPr lang="ru-RU" sz="2381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ru-RU" sz="2381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возможные вопросы на содержательные раунды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457462"/>
            <a:ext cx="10994302" cy="54005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25197" indent="-425197" algn="just">
              <a:lnSpc>
                <a:spcPct val="120000"/>
              </a:lnSpc>
              <a:spcBef>
                <a:spcPts val="0"/>
              </a:spcBef>
              <a:spcAft>
                <a:spcPts val="714"/>
              </a:spcAft>
              <a:buAutoNum type="arabicParenR"/>
            </a:pPr>
            <a:r>
              <a:rPr lang="ru-RU" sz="2143" dirty="0">
                <a:latin typeface="Century Gothic" panose="020B0502020202020204" pitchFamily="34" charset="0"/>
              </a:rPr>
              <a:t>Представьте себя в профессиональном и личном плане: имя и должность, что-то о себе (раунд знакомства); </a:t>
            </a:r>
            <a:endParaRPr lang="en-US" sz="2143" dirty="0">
              <a:latin typeface="Century Gothic" panose="020B0502020202020204" pitchFamily="34" charset="0"/>
            </a:endParaRPr>
          </a:p>
          <a:p>
            <a:pPr marL="425197" indent="-425197" algn="just">
              <a:lnSpc>
                <a:spcPct val="120000"/>
              </a:lnSpc>
              <a:spcBef>
                <a:spcPts val="0"/>
              </a:spcBef>
              <a:spcAft>
                <a:spcPts val="714"/>
              </a:spcAft>
              <a:buAutoNum type="arabicParenR"/>
            </a:pPr>
            <a:r>
              <a:rPr lang="ru-RU" sz="2143" dirty="0">
                <a:latin typeface="Century Gothic" panose="020B0502020202020204" pitchFamily="34" charset="0"/>
              </a:rPr>
              <a:t>Назовите ваше человеческое качество / способность, помогающее вам чувствовать внутреннюю опору и справляться со сложными жизненными ситуациями (раунд ценностей); </a:t>
            </a:r>
            <a:endParaRPr lang="en-US" sz="2143" dirty="0">
              <a:latin typeface="Century Gothic" panose="020B0502020202020204" pitchFamily="34" charset="0"/>
            </a:endParaRPr>
          </a:p>
          <a:p>
            <a:pPr marL="425197" indent="-425197" algn="just">
              <a:lnSpc>
                <a:spcPct val="120000"/>
              </a:lnSpc>
              <a:spcBef>
                <a:spcPts val="0"/>
              </a:spcBef>
              <a:spcAft>
                <a:spcPts val="714"/>
              </a:spcAft>
              <a:buAutoNum type="arabicParenR"/>
            </a:pPr>
            <a:r>
              <a:rPr lang="ru-RU" sz="2143" dirty="0">
                <a:latin typeface="Century Gothic" panose="020B0502020202020204" pitchFamily="34" charset="0"/>
              </a:rPr>
              <a:t>В чём вы видите ситуацию, и как лично вас она затронула? Что для вас самое важное в этой ситуации? (раунд актуализации проблемы); </a:t>
            </a:r>
            <a:endParaRPr lang="en-US" sz="2143" dirty="0">
              <a:latin typeface="Century Gothic" panose="020B0502020202020204" pitchFamily="34" charset="0"/>
            </a:endParaRPr>
          </a:p>
          <a:p>
            <a:pPr marL="425197" indent="-425197" algn="just">
              <a:lnSpc>
                <a:spcPct val="120000"/>
              </a:lnSpc>
              <a:spcBef>
                <a:spcPts val="0"/>
              </a:spcBef>
              <a:spcAft>
                <a:spcPts val="714"/>
              </a:spcAft>
              <a:buAutoNum type="arabicParenR"/>
            </a:pPr>
            <a:r>
              <a:rPr lang="ru-RU" sz="2143" dirty="0">
                <a:latin typeface="Century Gothic" panose="020B0502020202020204" pitchFamily="34" charset="0"/>
              </a:rPr>
              <a:t>Как вы можете поддержать себя в этой ситуации? Кто и как может поддержать вас? Кому и как готовы помочь вы сами? (раунд поиска решения и ресурсов).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714"/>
              </a:spcAft>
              <a:buNone/>
            </a:pPr>
            <a:r>
              <a:rPr lang="ru-RU" sz="2024" i="1" dirty="0">
                <a:solidFill>
                  <a:srgbClr val="006666"/>
                </a:solidFill>
                <a:latin typeface="Century Gothic" panose="020B0502020202020204" pitchFamily="34" charset="0"/>
              </a:rPr>
              <a:t>Для церемонии закрытия можно подготовить завершающее слово Хранителя и волонтёров Круга или какое-то общее действо на единение и поддержку</a:t>
            </a:r>
            <a:endParaRPr lang="ru-RU" sz="2024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322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CE0D-CD53-1E30-1C9F-DEC49512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Формирование безопасной образовательной среды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A0E4391-CF66-250B-7368-BE222D9E3F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78063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8652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3B26C-B9C9-4134-4983-655B40E94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4215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Игровые технологии</a:t>
            </a:r>
            <a:endParaRPr lang="en-US" b="1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98F44F8-4939-F407-8D60-5954290C4A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7375874"/>
              </p:ext>
            </p:extLst>
          </p:nvPr>
        </p:nvGraphicFramePr>
        <p:xfrm>
          <a:off x="839788" y="2057400"/>
          <a:ext cx="3932237" cy="381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7DC3FD0-9616-39C1-1BDD-7DB1EAB49C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8"/>
          <a:srcRect l="8610" r="861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71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991D-AA69-EAFC-9AF1-6877421B9C5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Применение игровых технологий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C3AF0C8-E1E9-28A1-A9CC-E5D0BE506F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82888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8036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EB05C-ED4A-5A12-23B7-ECF70B08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183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Использование социально-ориентированных игр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7E602D8-D34D-A477-8CDF-7A818C87B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4741495"/>
              </p:ext>
            </p:extLst>
          </p:nvPr>
        </p:nvGraphicFramePr>
        <p:xfrm>
          <a:off x="838199" y="2113935"/>
          <a:ext cx="10695039" cy="4744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9570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2832-D65C-F603-052F-7C3D595C2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407332" cy="16002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/>
              <a:t>Игра «Антибуллинговая команда»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979F0-4410-F8BA-0C93-E4F8362FA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3375"/>
            <a:ext cx="3932237" cy="3811588"/>
          </a:xfrm>
        </p:spPr>
        <p:txBody>
          <a:bodyPr/>
          <a:lstStyle/>
          <a:p>
            <a:endParaRPr lang="ru-RU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96D58-D65E-816F-4472-B102692F3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243" y="2901391"/>
            <a:ext cx="5073078" cy="3439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6ABB0C-F075-A051-0814-AAE457B0C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03" y="2901391"/>
            <a:ext cx="4666628" cy="343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68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40" y="1350538"/>
            <a:ext cx="7219950" cy="50105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E9563-5264-6554-3325-44F53A69FBC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Игра-тренинг</a:t>
            </a:r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1BFDF1E-8C3D-473F-0645-7F7551481E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2400541"/>
              </p:ext>
            </p:extLst>
          </p:nvPr>
        </p:nvGraphicFramePr>
        <p:xfrm>
          <a:off x="983226" y="1582994"/>
          <a:ext cx="3510116" cy="4437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8753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BD991-A461-82D8-3126-A69A3F61D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1" y="344506"/>
            <a:ext cx="6092190" cy="169003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/>
              <a:t>«Антибуллинговая команда» </a:t>
            </a:r>
            <a:r>
              <a:rPr lang="ru-RU" sz="2200" b="1" dirty="0"/>
              <a:t> </a:t>
            </a:r>
            <a:endParaRPr lang="en-US" sz="2200" b="1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25977B0-5C08-7797-10C8-CC2293183A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8201" r="10493" b="10940"/>
          <a:stretch/>
        </p:blipFill>
        <p:spPr>
          <a:xfrm rot="5400000">
            <a:off x="6597632" y="639288"/>
            <a:ext cx="4610953" cy="4021392"/>
          </a:xfr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F5547E2-4461-921A-CB33-415E295396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8279144"/>
              </p:ext>
            </p:extLst>
          </p:nvPr>
        </p:nvGraphicFramePr>
        <p:xfrm>
          <a:off x="-102870" y="2468880"/>
          <a:ext cx="7395209" cy="417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4C2666AB-2C52-155B-5697-190BE998E6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16836" r="4119" b="13193"/>
          <a:stretch/>
        </p:blipFill>
        <p:spPr>
          <a:xfrm>
            <a:off x="8103871" y="3257550"/>
            <a:ext cx="3036076" cy="35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44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54FF-57B1-FCEF-D718-64DCAE8FA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44236"/>
            <a:ext cx="5378218" cy="151316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16625C"/>
                </a:solidFill>
              </a:rPr>
              <a:t>Цитата из книги Гордона Кормана «Рестарт»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5C15EC-A353-2007-D8FB-92E27D700D6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C0D17-3B42-10FE-F4EC-D97A0677D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5378218" cy="424683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000" dirty="0"/>
              <a:t>«Затеяли травлю Чейз, Эрон и Питон, но немного спустя подтянулись и остальные. Они быстро сообразили, что именно мой брат каждый раз оказывается тем, кто кричит и забавно отбивается, когда его запихивают в шкафчик или превращают в мумию с помощью туалетной бумаги. Мы и оглянуться не успели, как Джоэл стал жертвой всеобщих насмешек и издевательств. Жизнь его сделалась абсолютно невыносимой»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FB65CE-2731-C253-60B8-6F523DB60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06" y="544237"/>
            <a:ext cx="4102563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93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CB6DB-5C56-B97F-F37F-6422919D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761" y="365125"/>
            <a:ext cx="105156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/>
              <a:t>«Голоса в голове подростка»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3A8203-9FAB-1570-0648-F78FE9DC4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7961" y="1916830"/>
            <a:ext cx="6194322" cy="42431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B2DEF7-4446-EA5D-C8A3-AFC55914CC92}"/>
              </a:ext>
            </a:extLst>
          </p:cNvPr>
          <p:cNvSpPr txBox="1"/>
          <p:nvPr/>
        </p:nvSpPr>
        <p:spPr>
          <a:xfrm>
            <a:off x="8211041" y="2153860"/>
            <a:ext cx="3065206" cy="3443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2400" b="1" dirty="0">
                <a:effectLst/>
                <a:latin typeface="Century Gothic (Body)"/>
                <a:ea typeface="Calibri" panose="020F0502020204030204" pitchFamily="34" charset="0"/>
                <a:cs typeface="Times New Roman" panose="02020603050405020304" pitchFamily="18" charset="0"/>
              </a:rPr>
              <a:t>омантика</a:t>
            </a:r>
            <a:endParaRPr lang="en-US" sz="2400" b="1" dirty="0">
              <a:effectLst/>
              <a:latin typeface="Century Gothic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2400" b="1" dirty="0">
                <a:effectLst/>
                <a:latin typeface="Century Gothic (Body)"/>
                <a:ea typeface="Calibri" panose="020F0502020204030204" pitchFamily="34" charset="0"/>
                <a:cs typeface="Times New Roman" panose="02020603050405020304" pitchFamily="18" charset="0"/>
              </a:rPr>
              <a:t>ще один шанс</a:t>
            </a:r>
            <a:endParaRPr lang="en-US" sz="2400" b="1" dirty="0">
              <a:effectLst/>
              <a:latin typeface="Century Gothic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2400" b="1" dirty="0">
                <a:effectLst/>
                <a:latin typeface="Century Gothic (Body)"/>
                <a:ea typeface="Calibri" panose="020F0502020204030204" pitchFamily="34" charset="0"/>
                <a:cs typeface="Times New Roman" panose="02020603050405020304" pitchFamily="18" charset="0"/>
              </a:rPr>
              <a:t>емья</a:t>
            </a:r>
            <a:endParaRPr lang="en-US" sz="2400" b="1" dirty="0">
              <a:effectLst/>
              <a:latin typeface="Century Gothic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2400" b="1" dirty="0">
                <a:effectLst/>
                <a:latin typeface="Century Gothic (Body)"/>
                <a:ea typeface="Calibri" panose="020F0502020204030204" pitchFamily="34" charset="0"/>
                <a:cs typeface="Times New Roman" panose="02020603050405020304" pitchFamily="18" charset="0"/>
              </a:rPr>
              <a:t>вой выбор</a:t>
            </a:r>
            <a:endParaRPr lang="en-US" sz="2400" b="1" dirty="0">
              <a:effectLst/>
              <a:latin typeface="Century Gothic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2400" b="1" dirty="0">
                <a:effectLst/>
                <a:latin typeface="Century Gothic (Body)"/>
                <a:ea typeface="Calibri" panose="020F0502020204030204" pitchFamily="34" charset="0"/>
                <a:cs typeface="Times New Roman" panose="02020603050405020304" pitchFamily="18" charset="0"/>
              </a:rPr>
              <a:t>льтруизм</a:t>
            </a:r>
            <a:endParaRPr lang="en-US" sz="2400" b="1" dirty="0">
              <a:effectLst/>
              <a:latin typeface="Century Gothic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2400" b="1" dirty="0">
                <a:effectLst/>
                <a:latin typeface="Century Gothic (Body)"/>
                <a:ea typeface="Calibri" panose="020F0502020204030204" pitchFamily="34" charset="0"/>
                <a:cs typeface="Times New Roman" panose="02020603050405020304" pitchFamily="18" charset="0"/>
              </a:rPr>
              <a:t>аскаяние</a:t>
            </a:r>
            <a:endParaRPr lang="en-US" sz="2400" b="1" dirty="0">
              <a:effectLst/>
              <a:latin typeface="Century Gothic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2400" b="1" dirty="0">
                <a:effectLst/>
                <a:latin typeface="Century Gothic (Body)"/>
                <a:ea typeface="Calibri" panose="020F0502020204030204" pitchFamily="34" charset="0"/>
                <a:cs typeface="Times New Roman" panose="02020603050405020304" pitchFamily="18" charset="0"/>
              </a:rPr>
              <a:t>алант</a:t>
            </a:r>
            <a:endParaRPr lang="en-US" sz="2400" b="1" dirty="0">
              <a:effectLst/>
              <a:latin typeface="Century Gothic (Body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943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5429-9A30-EEB1-B532-9AF08E51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1" y="582931"/>
            <a:ext cx="4057649" cy="601218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Соотношение социально-психологического портрета современного детства и воспитательного идеала </a:t>
            </a: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9458F3-B7AA-A9D6-D976-85E589516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417809" y="0"/>
            <a:ext cx="7774192" cy="6857999"/>
          </a:xfrm>
        </p:spPr>
      </p:pic>
    </p:spTree>
    <p:extLst>
      <p:ext uri="{BB962C8B-B14F-4D97-AF65-F5344CB8AC3E}">
        <p14:creationId xmlns:p14="http://schemas.microsoft.com/office/powerpoint/2010/main" val="3412717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A94C4-01FE-0748-775D-348EC96F6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923" y="80010"/>
            <a:ext cx="10533677" cy="177220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16625C"/>
                </a:solidFill>
              </a:rPr>
              <a:t>«Голоса </a:t>
            </a:r>
            <a:r>
              <a:rPr lang="en-US" sz="4000" b="1" dirty="0">
                <a:solidFill>
                  <a:srgbClr val="16625C"/>
                </a:solidFill>
              </a:rPr>
              <a:t/>
            </a:r>
            <a:br>
              <a:rPr lang="en-US" sz="4000" b="1" dirty="0">
                <a:solidFill>
                  <a:srgbClr val="16625C"/>
                </a:solidFill>
              </a:rPr>
            </a:br>
            <a:r>
              <a:rPr lang="ru-RU" sz="4000" b="1" dirty="0">
                <a:solidFill>
                  <a:srgbClr val="16625C"/>
                </a:solidFill>
              </a:rPr>
              <a:t>в голове подростка»</a:t>
            </a:r>
            <a:endParaRPr lang="en-US" sz="4000" b="1" dirty="0">
              <a:solidFill>
                <a:srgbClr val="16625C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D30639A-2CFF-7136-ED35-45923BFD83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124923" y="1852214"/>
            <a:ext cx="6430307" cy="450925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28E91-3494-0033-4157-E45B93B7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5230" y="1852215"/>
            <a:ext cx="4103370" cy="450925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600" b="1" dirty="0"/>
              <a:t>Дружба </a:t>
            </a:r>
          </a:p>
          <a:p>
            <a:r>
              <a:rPr lang="ru-RU" sz="2600" b="1" dirty="0"/>
              <a:t>Репутация</a:t>
            </a:r>
          </a:p>
          <a:p>
            <a:r>
              <a:rPr lang="ru-RU" sz="2600" b="1" dirty="0"/>
              <a:t>Семья</a:t>
            </a:r>
          </a:p>
          <a:p>
            <a:r>
              <a:rPr lang="ru-RU" sz="2600" b="1" dirty="0"/>
              <a:t>Любовь</a:t>
            </a:r>
          </a:p>
          <a:p>
            <a:r>
              <a:rPr lang="ru-RU" sz="2600" b="1" dirty="0"/>
              <a:t>Уважение</a:t>
            </a:r>
          </a:p>
          <a:p>
            <a:r>
              <a:rPr lang="ru-RU" sz="2600" b="1" dirty="0"/>
              <a:t>Ответственность</a:t>
            </a:r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80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C8E2D-DCC4-33D7-C750-CC95697D0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65125"/>
            <a:ext cx="10812780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200" dirty="0"/>
              <a:t>Фестиваль социально-ориентированных и психологических настольных игр 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7030A0"/>
                </a:solidFill>
              </a:rPr>
              <a:t>«Не</a:t>
            </a:r>
            <a:r>
              <a:rPr lang="en-US" dirty="0">
                <a:solidFill>
                  <a:srgbClr val="7030A0"/>
                </a:solidFill>
              </a:rPr>
              <a:t> PRO</a:t>
            </a:r>
            <a:r>
              <a:rPr lang="ru-RU" dirty="0">
                <a:solidFill>
                  <a:srgbClr val="7030A0"/>
                </a:solidFill>
              </a:rPr>
              <a:t>играй»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DED30-C9F2-FF38-A911-AEF75755E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9490" y="1690688"/>
            <a:ext cx="2372033" cy="480218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Люди в белом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Путь в будущее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Проклятый старый дом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Забытые боги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Семейный совет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5CE1F-F906-9A66-37B6-654768019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" y="1592826"/>
            <a:ext cx="6848426" cy="49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8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23C5B-DF67-2E08-E2EC-DB97497CC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394" y="365125"/>
            <a:ext cx="955695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/>
              <a:t>Фестиваль социально-ориентированных и психологических настольных игр 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7030A0"/>
                </a:solidFill>
              </a:rPr>
              <a:t>«Не</a:t>
            </a:r>
            <a:r>
              <a:rPr lang="en-US" dirty="0">
                <a:solidFill>
                  <a:srgbClr val="7030A0"/>
                </a:solidFill>
              </a:rPr>
              <a:t> PRO</a:t>
            </a:r>
            <a:r>
              <a:rPr lang="ru-RU" dirty="0">
                <a:solidFill>
                  <a:srgbClr val="7030A0"/>
                </a:solidFill>
              </a:rPr>
              <a:t>играй»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0C0D099-1ECD-5808-6C7C-01256BBD80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35606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7832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74B3A-D51E-EB42-0CDC-6858ADF6D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94" y="457200"/>
            <a:ext cx="4168877" cy="160020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Фестиваль социально-ориентированных и психологических настольных игр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>
                <a:solidFill>
                  <a:srgbClr val="7030A0"/>
                </a:solidFill>
              </a:rPr>
              <a:t>«Не</a:t>
            </a:r>
            <a:r>
              <a:rPr lang="en-US" dirty="0">
                <a:solidFill>
                  <a:srgbClr val="7030A0"/>
                </a:solidFill>
              </a:rPr>
              <a:t> PRO</a:t>
            </a:r>
            <a:r>
              <a:rPr lang="ru-RU" dirty="0">
                <a:solidFill>
                  <a:srgbClr val="7030A0"/>
                </a:solidFill>
              </a:rPr>
              <a:t>играй»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531DF4A-A416-37B3-CDC7-CF4E43B66F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xfrm>
            <a:off x="5625639" y="918599"/>
            <a:ext cx="6172200" cy="48736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0CFC7-A084-4F42-D4C1-57FAF551A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112780" cy="381158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8FFD28-3420-1563-9A29-8935ACA63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2" t="32952" r="18395" b="6428"/>
          <a:stretch/>
        </p:blipFill>
        <p:spPr>
          <a:xfrm>
            <a:off x="668594" y="2057400"/>
            <a:ext cx="4267199" cy="373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46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615AB-D453-82DC-EC2C-98DBF0ABA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984" y="660093"/>
            <a:ext cx="10233472" cy="176847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16625C"/>
                </a:solidFill>
              </a:rPr>
              <a:t>Социально-ориентированные игры</a:t>
            </a:r>
            <a:r>
              <a:rPr lang="ru-RU" sz="2000" b="1" dirty="0">
                <a:solidFill>
                  <a:srgbClr val="16625C"/>
                </a:solidFill>
              </a:rPr>
              <a:t/>
            </a:r>
            <a:br>
              <a:rPr lang="ru-RU" sz="2000" b="1" dirty="0">
                <a:solidFill>
                  <a:srgbClr val="16625C"/>
                </a:solidFill>
              </a:rPr>
            </a:br>
            <a:r>
              <a:rPr lang="ru-RU" sz="2000" dirty="0">
                <a:solidFill>
                  <a:srgbClr val="16625C"/>
                </a:solidFill>
              </a:rPr>
              <a:t>универсальный инструмент продвижения  значимых идей в обществе</a:t>
            </a:r>
            <a:endParaRPr lang="en-US" sz="2000" dirty="0">
              <a:solidFill>
                <a:srgbClr val="1662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E2B7D6-686B-B2A8-2EBC-190FA74E4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84" y="2428568"/>
            <a:ext cx="4572000" cy="3429000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9E79036C-CA89-93D3-0100-731413AEE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99" y="2428568"/>
            <a:ext cx="4572000" cy="3429000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4010FB-775D-8B8D-F981-F6AF62ECF9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9" t="10082" b="10203"/>
          <a:stretch/>
        </p:blipFill>
        <p:spPr>
          <a:xfrm>
            <a:off x="7826467" y="2428569"/>
            <a:ext cx="360898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84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Проклятый старый дом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868487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0"/>
            <a:ext cx="4089399" cy="30670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6" y="3067049"/>
            <a:ext cx="4781550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32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qrcoder.ru/code/?https%3A%2F%2Ft.me%2F%2BcjbMrCy89blkY2Ji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1" y="4823956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7358" y="6125503"/>
            <a:ext cx="1931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333333"/>
                </a:solidFill>
                <a:latin typeface="arial" panose="020B0604020202020204" pitchFamily="34" charset="0"/>
              </a:rPr>
              <a:t>Наша группа  </a:t>
            </a:r>
            <a:br>
              <a:rPr lang="ru-RU" sz="1200" dirty="0">
                <a:solidFill>
                  <a:srgbClr val="333333"/>
                </a:solidFill>
                <a:latin typeface="arial" panose="020B0604020202020204" pitchFamily="34" charset="0"/>
              </a:rPr>
            </a:br>
            <a:r>
              <a:rPr lang="ru-RU" sz="1200" dirty="0">
                <a:solidFill>
                  <a:srgbClr val="333333"/>
                </a:solidFill>
                <a:latin typeface="arial" panose="020B0604020202020204" pitchFamily="34" charset="0"/>
              </a:rPr>
              <a:t>в Телеграм</a:t>
            </a:r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89" y="4829527"/>
            <a:ext cx="1348861" cy="1348861"/>
          </a:xfrm>
          <a:prstGeom prst="rect">
            <a:avLst/>
          </a:prstGeom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845489" y="6135335"/>
            <a:ext cx="1551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333333"/>
                </a:solidFill>
                <a:latin typeface="arial" panose="020B0604020202020204" pitchFamily="34" charset="0"/>
              </a:rPr>
              <a:t>Наша группа Вконтакте</a:t>
            </a:r>
            <a:endParaRPr lang="ru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464F3-3F32-4AEA-ABA1-387F8CD56C4E}"/>
              </a:ext>
            </a:extLst>
          </p:cNvPr>
          <p:cNvSpPr txBox="1"/>
          <p:nvPr/>
        </p:nvSpPr>
        <p:spPr>
          <a:xfrm>
            <a:off x="1081454" y="40679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8-906-848-32-41</a:t>
            </a:r>
            <a:b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en-US" sz="1800" b="1" dirty="0" err="1">
                <a:solidFill>
                  <a:srgbClr val="16625C"/>
                </a:solidFill>
                <a:latin typeface="Century Gothic" panose="020B0502020202020204" pitchFamily="34" charset="0"/>
              </a:rPr>
              <a:t>aleksandra</a:t>
            </a:r>
            <a: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.</a:t>
            </a:r>
            <a:r>
              <a:rPr lang="en-US" sz="1800" b="1" dirty="0" err="1">
                <a:solidFill>
                  <a:srgbClr val="16625C"/>
                </a:solidFill>
                <a:latin typeface="Century Gothic" panose="020B0502020202020204" pitchFamily="34" charset="0"/>
              </a:rPr>
              <a:t>pimakhova@gmail</a:t>
            </a:r>
            <a: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.</a:t>
            </a:r>
            <a:r>
              <a:rPr lang="en-US" sz="1800" b="1" dirty="0" err="1">
                <a:solidFill>
                  <a:srgbClr val="16625C"/>
                </a:solidFill>
                <a:latin typeface="Century Gothic" panose="020B0502020202020204" pitchFamily="34" charset="0"/>
              </a:rPr>
              <a:t>ru</a:t>
            </a:r>
            <a:endParaRPr lang="ru-RU" sz="1800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D40D9E-218F-4CEF-EFAC-9CDB061A347D}"/>
              </a:ext>
            </a:extLst>
          </p:cNvPr>
          <p:cNvGrpSpPr/>
          <p:nvPr/>
        </p:nvGrpSpPr>
        <p:grpSpPr>
          <a:xfrm>
            <a:off x="1081454" y="1423355"/>
            <a:ext cx="7767578" cy="1763770"/>
            <a:chOff x="1081454" y="1423355"/>
            <a:chExt cx="7767578" cy="176377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081454" y="1861890"/>
              <a:ext cx="77675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solidFill>
                    <a:srgbClr val="16625C"/>
                  </a:solidFill>
                  <a:latin typeface="Century Gothic" panose="020B0502020202020204" pitchFamily="34" charset="0"/>
                </a:rPr>
                <a:t>Александра Владимировна</a:t>
              </a:r>
              <a:endParaRPr lang="ru-RU" sz="3600" dirty="0">
                <a:solidFill>
                  <a:srgbClr val="16625C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1D4256-A7D4-74EF-3C4B-A0244D7C40F5}"/>
                </a:ext>
              </a:extLst>
            </p:cNvPr>
            <p:cNvSpPr txBox="1"/>
            <p:nvPr/>
          </p:nvSpPr>
          <p:spPr>
            <a:xfrm>
              <a:off x="1096156" y="1423355"/>
              <a:ext cx="6096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600" b="1" dirty="0">
                  <a:solidFill>
                    <a:srgbClr val="16625C"/>
                  </a:solidFill>
                  <a:latin typeface="Century Gothic" panose="020B0502020202020204" pitchFamily="34" charset="0"/>
                </a:rPr>
                <a:t>Пимахова</a:t>
              </a:r>
              <a:endParaRPr lang="en-US" sz="36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3FB854-ADB5-A18E-1D4A-0D7D6F4EDEEC}"/>
                </a:ext>
              </a:extLst>
            </p:cNvPr>
            <p:cNvSpPr txBox="1"/>
            <p:nvPr/>
          </p:nvSpPr>
          <p:spPr>
            <a:xfrm>
              <a:off x="1096155" y="2540794"/>
              <a:ext cx="67165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dirty="0">
                  <a:solidFill>
                    <a:srgbClr val="16625C"/>
                  </a:solidFill>
                  <a:latin typeface="Century Gothic" panose="020B0502020202020204" pitchFamily="34" charset="0"/>
                </a:rPr>
                <a:t>методист по профилактической работе МАУ ИМЦ г. Томска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22777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6186034"/>
              </p:ext>
            </p:extLst>
          </p:nvPr>
        </p:nvGraphicFramePr>
        <p:xfrm>
          <a:off x="514350" y="445770"/>
          <a:ext cx="11041380" cy="6362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6302">
                  <a:extLst>
                    <a:ext uri="{9D8B030D-6E8A-4147-A177-3AD203B41FA5}">
                      <a16:colId xmlns:a16="http://schemas.microsoft.com/office/drawing/2014/main" val="1341317471"/>
                    </a:ext>
                  </a:extLst>
                </a:gridCol>
                <a:gridCol w="5835078">
                  <a:extLst>
                    <a:ext uri="{9D8B030D-6E8A-4147-A177-3AD203B41FA5}">
                      <a16:colId xmlns:a16="http://schemas.microsoft.com/office/drawing/2014/main" val="595351061"/>
                    </a:ext>
                  </a:extLst>
                </a:gridCol>
              </a:tblGrid>
              <a:tr h="1333516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Жизнестойкость 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err="1" smtClean="0">
                          <a:solidFill>
                            <a:schemeClr val="tx1"/>
                          </a:solidFill>
                        </a:rPr>
                        <a:t>Антижизнестойкость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alpha val="4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698411"/>
                  </a:ext>
                </a:extLst>
              </a:tr>
              <a:tr h="179382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Вовлеченность</a:t>
                      </a:r>
                      <a:r>
                        <a:rPr lang="ru-RU" sz="2400" dirty="0" smtClean="0"/>
                        <a:t> </a:t>
                      </a:r>
                    </a:p>
                    <a:p>
                      <a:endParaRPr lang="ru-RU" sz="2400" dirty="0" smtClean="0"/>
                    </a:p>
                    <a:p>
                      <a:r>
                        <a:rPr lang="ru-RU" sz="2400" dirty="0" smtClean="0"/>
                        <a:t>Активность</a:t>
                      </a:r>
                    </a:p>
                    <a:p>
                      <a:r>
                        <a:rPr lang="ru-RU" sz="2400" dirty="0" smtClean="0"/>
                        <a:t>Интерес</a:t>
                      </a:r>
                    </a:p>
                    <a:p>
                      <a:r>
                        <a:rPr lang="ru-RU" sz="2400" dirty="0" smtClean="0"/>
                        <a:t>Следование за ценностями</a:t>
                      </a:r>
                      <a:endParaRPr lang="ru-RU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Пассивность </a:t>
                      </a:r>
                    </a:p>
                    <a:p>
                      <a:endParaRPr lang="ru-RU" sz="2400" dirty="0" smtClean="0"/>
                    </a:p>
                    <a:p>
                      <a:r>
                        <a:rPr lang="ru-RU" sz="2400" dirty="0" smtClean="0"/>
                        <a:t>Подавление</a:t>
                      </a:r>
                    </a:p>
                    <a:p>
                      <a:r>
                        <a:rPr lang="ru-RU" sz="2400" dirty="0" smtClean="0"/>
                        <a:t>Избегание проблем</a:t>
                      </a:r>
                      <a:endParaRPr lang="ru-RU" sz="2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157978"/>
                  </a:ext>
                </a:extLst>
              </a:tr>
              <a:tr h="137986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Контроль </a:t>
                      </a:r>
                    </a:p>
                    <a:p>
                      <a:endParaRPr lang="ru-RU" sz="2400" dirty="0" smtClean="0"/>
                    </a:p>
                    <a:p>
                      <a:r>
                        <a:rPr lang="ru-RU" sz="2400" dirty="0" smtClean="0"/>
                        <a:t>Ощущение контроля, влияния на происходящее в жизни</a:t>
                      </a:r>
                      <a:endParaRPr lang="ru-R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Бессилие</a:t>
                      </a:r>
                    </a:p>
                    <a:p>
                      <a:endParaRPr lang="ru-RU" sz="2400" dirty="0" smtClean="0"/>
                    </a:p>
                    <a:p>
                      <a:r>
                        <a:rPr lang="ru-RU" sz="2400" dirty="0" smtClean="0"/>
                        <a:t>Отсутствие ощущения контроля, «выученная беспомощность» </a:t>
                      </a:r>
                      <a:endParaRPr lang="ru-RU" sz="24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89863"/>
                  </a:ext>
                </a:extLst>
              </a:tr>
              <a:tr h="133351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Принятие риска </a:t>
                      </a:r>
                    </a:p>
                    <a:p>
                      <a:endParaRPr lang="ru-RU" sz="2400" dirty="0" smtClean="0"/>
                    </a:p>
                    <a:p>
                      <a:r>
                        <a:rPr lang="ru-RU" sz="2400" dirty="0" smtClean="0"/>
                        <a:t>Готовность обучаться на своих ошибках и опыте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Опрометчивость</a:t>
                      </a:r>
                      <a:r>
                        <a:rPr lang="ru-RU" sz="2400" dirty="0" smtClean="0"/>
                        <a:t> </a:t>
                      </a:r>
                    </a:p>
                    <a:p>
                      <a:endParaRPr lang="ru-RU" sz="2400" dirty="0" smtClean="0"/>
                    </a:p>
                    <a:p>
                      <a:r>
                        <a:rPr lang="ru-RU" sz="2400" dirty="0" smtClean="0"/>
                        <a:t>Авантюризм, безрассудство </a:t>
                      </a:r>
                      <a:endParaRPr lang="ru-RU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540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087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EA84F-88E8-9887-4BC0-0125FE0DF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480060"/>
            <a:ext cx="4244955" cy="57378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j-lt"/>
              </a:rPr>
              <a:t>Формирование ценностных ориентаций</a:t>
            </a:r>
            <a:endParaRPr lang="en-US" sz="3600" b="1" dirty="0">
              <a:latin typeface="+mj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026DDD-A6D6-327B-D72F-BF2FAEBF7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9278" y="0"/>
            <a:ext cx="7200000" cy="6703182"/>
          </a:xfrm>
        </p:spPr>
      </p:pic>
    </p:spTree>
    <p:extLst>
      <p:ext uri="{BB962C8B-B14F-4D97-AF65-F5344CB8AC3E}">
        <p14:creationId xmlns:p14="http://schemas.microsoft.com/office/powerpoint/2010/main" val="2986883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8591"/>
            <a:ext cx="10515600" cy="154209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Формирование </a:t>
            </a:r>
            <a:r>
              <a:rPr lang="ru-RU" b="1" dirty="0"/>
              <a:t>жизнестойкости у обучающихся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Организация </a:t>
            </a:r>
            <a:r>
              <a:rPr lang="ru-RU" dirty="0"/>
              <a:t>социальной среды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Информирование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Использование методов </a:t>
            </a:r>
            <a:r>
              <a:rPr lang="ru-RU" dirty="0"/>
              <a:t>активного социально-психологического </a:t>
            </a:r>
            <a:r>
              <a:rPr lang="ru-RU" dirty="0" smtClean="0"/>
              <a:t>обучения (например</a:t>
            </a:r>
            <a:r>
              <a:rPr lang="ru-RU" dirty="0"/>
              <a:t>, в формате групповых </a:t>
            </a:r>
            <a:r>
              <a:rPr lang="ru-RU" dirty="0" smtClean="0"/>
              <a:t>тренингов)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Активизация </a:t>
            </a:r>
            <a:r>
              <a:rPr lang="ru-RU" dirty="0"/>
              <a:t>личностных </a:t>
            </a:r>
            <a:r>
              <a:rPr lang="ru-RU" dirty="0" smtClean="0"/>
              <a:t>ресурсов</a:t>
            </a: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В случаях уже сформированного отклоняющегося поведения ведется работа по уменьшению негативных последствий </a:t>
            </a:r>
            <a:r>
              <a:rPr lang="ru-RU" dirty="0" err="1"/>
              <a:t>девиантного</a:t>
            </a:r>
            <a:r>
              <a:rPr lang="ru-RU" dirty="0"/>
              <a:t> </a:t>
            </a:r>
            <a:r>
              <a:rPr lang="ru-RU" dirty="0" smtClean="0"/>
              <a:t>поведения. Ее </a:t>
            </a:r>
            <a:r>
              <a:rPr lang="ru-RU" dirty="0"/>
              <a:t>цель - профилактика рецидивов или их </a:t>
            </a:r>
            <a:r>
              <a:rPr lang="ru-RU" dirty="0" smtClean="0"/>
              <a:t>последствий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6814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/>
              <a:t>Технологии работы по формированию жизнестойкости у обучающихся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Использование восстановительного подхода (восстановительные вопросы, технология «Круг сообщества»)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Формирование ценностных ориентаций через цикл бесед, тематических уроков и т.д.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Тренинги аффективно-ценностного обучения для активизации личностных ресурсов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Использование социально-ориентированных </a:t>
            </a:r>
            <a:r>
              <a:rPr lang="ru-RU" dirty="0" smtClean="0"/>
              <a:t>игр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201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Восстановительный подход:</a:t>
            </a:r>
            <a:br>
              <a:rPr lang="ru-RU" dirty="0"/>
            </a:br>
            <a:r>
              <a:rPr lang="ru-RU" dirty="0"/>
              <a:t>ценностные принципы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При восстановительном разрешении ситуации люди могут: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выслушать и понять друг друга, восстановить общение, </a:t>
            </a:r>
            <a:r>
              <a:rPr lang="ru-RU" dirty="0" smtClean="0"/>
              <a:t>отношения </a:t>
            </a:r>
            <a:r>
              <a:rPr lang="ru-RU" dirty="0"/>
              <a:t>и доверие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договориться, как они будут исправлять ситуацию и ее последствия, если кому-то был причинен вред – то как он будет заглажен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избавиться от вражды и негативных переживаний, связанных с ситуацией;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самостоятельно прийти к общим решениям, удовлетворяющим каждого участника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взять на себя ответственность и обсудить поведение каждого в будущем, чтобы избежать повторения ситуации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заручиться поддержкой сообщества при осуществлении решений и позитивных изменений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восстановить контроль над ситуацией (родительский, педагогический, управленческий)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Способствует  восстановлению субъектной позиции, </a:t>
            </a:r>
            <a:r>
              <a:rPr lang="ru-RU" b="1" dirty="0" smtClean="0">
                <a:solidFill>
                  <a:srgbClr val="C00000"/>
                </a:solidFill>
              </a:rPr>
              <a:t>ответственности </a:t>
            </a:r>
            <a:r>
              <a:rPr lang="ru-RU" b="1" dirty="0">
                <a:solidFill>
                  <a:srgbClr val="C00000"/>
                </a:solidFill>
              </a:rPr>
              <a:t>и справедливости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7696" y="473121"/>
            <a:ext cx="2356104" cy="13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93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0"/>
            <a:ext cx="10938508" cy="103444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altLang="ru-RU" sz="2381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Виды восстановительных программ </a:t>
            </a:r>
            <a:endParaRPr lang="ru-RU" sz="238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3" name="Объект 2"/>
          <p:cNvSpPr>
            <a:spLocks noGrp="1"/>
          </p:cNvSpPr>
          <p:nvPr>
            <p:ph sz="quarter" idx="1"/>
          </p:nvPr>
        </p:nvSpPr>
        <p:spPr>
          <a:xfrm>
            <a:off x="640081" y="1034442"/>
            <a:ext cx="10938509" cy="582355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714"/>
              </a:spcAft>
              <a:buFont typeface="Wingdings" panose="05000000000000000000" pitchFamily="2" charset="2"/>
              <a:buChar char="v"/>
              <a:tabLst>
                <a:tab pos="315591" algn="l"/>
              </a:tabLst>
              <a:defRPr/>
            </a:pPr>
            <a:r>
              <a:rPr lang="ru-RU" altLang="ru-RU" sz="2500" b="1" dirty="0">
                <a:latin typeface="Century Gothic" panose="020B0502020202020204" pitchFamily="34" charset="0"/>
              </a:rPr>
              <a:t>Восстановительная медиация:</a:t>
            </a:r>
          </a:p>
          <a:p>
            <a:pPr marL="427086" indent="-213543">
              <a:lnSpc>
                <a:spcPct val="110000"/>
              </a:lnSpc>
              <a:spcBef>
                <a:spcPts val="0"/>
              </a:spcBef>
              <a:spcAft>
                <a:spcPts val="714"/>
              </a:spcAft>
              <a:buFont typeface="Wingdings" panose="05000000000000000000" pitchFamily="2" charset="2"/>
              <a:buChar char="Ø"/>
              <a:tabLst>
                <a:tab pos="315591" algn="l"/>
              </a:tabLst>
              <a:defRPr/>
            </a:pPr>
            <a:r>
              <a:rPr lang="ru-RU" altLang="ru-RU" sz="2500" i="1" dirty="0">
                <a:latin typeface="Century Gothic" panose="020B0502020202020204" pitchFamily="34" charset="0"/>
              </a:rPr>
              <a:t>программы по заглаживанию вреда</a:t>
            </a:r>
          </a:p>
          <a:p>
            <a:pPr marL="427086" indent="-213543">
              <a:lnSpc>
                <a:spcPct val="110000"/>
              </a:lnSpc>
              <a:spcBef>
                <a:spcPts val="0"/>
              </a:spcBef>
              <a:spcAft>
                <a:spcPts val="714"/>
              </a:spcAft>
              <a:buFont typeface="Wingdings" panose="05000000000000000000" pitchFamily="2" charset="2"/>
              <a:buChar char="Ø"/>
              <a:tabLst>
                <a:tab pos="315591" algn="l"/>
              </a:tabLst>
              <a:defRPr/>
            </a:pPr>
            <a:r>
              <a:rPr lang="ru-RU" altLang="ru-RU" sz="2500" i="1" dirty="0">
                <a:latin typeface="Century Gothic" panose="020B0502020202020204" pitchFamily="34" charset="0"/>
              </a:rPr>
              <a:t>программы примирения </a:t>
            </a:r>
          </a:p>
          <a:p>
            <a:pPr marL="427086" indent="-213543">
              <a:lnSpc>
                <a:spcPct val="110000"/>
              </a:lnSpc>
              <a:spcBef>
                <a:spcPts val="0"/>
              </a:spcBef>
              <a:spcAft>
                <a:spcPts val="1428"/>
              </a:spcAft>
              <a:buFont typeface="Wingdings" panose="05000000000000000000" pitchFamily="2" charset="2"/>
              <a:buChar char="Ø"/>
              <a:tabLst>
                <a:tab pos="315591" algn="l"/>
              </a:tabLst>
              <a:defRPr/>
            </a:pPr>
            <a:r>
              <a:rPr lang="ru-RU" altLang="ru-RU" sz="2500" i="1" dirty="0">
                <a:latin typeface="Century Gothic" panose="020B0502020202020204" pitchFamily="34" charset="0"/>
              </a:rPr>
              <a:t>челночная медиация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714"/>
              </a:spcAft>
              <a:buFont typeface="Wingdings" panose="05000000000000000000" pitchFamily="2" charset="2"/>
              <a:buChar char="v"/>
              <a:tabLst>
                <a:tab pos="315591" algn="l"/>
              </a:tabLst>
              <a:defRPr/>
            </a:pPr>
            <a:r>
              <a:rPr lang="ru-RU" altLang="ru-RU" sz="2500" b="1" dirty="0" smtClean="0">
                <a:latin typeface="Century Gothic" panose="020B0502020202020204" pitchFamily="34" charset="0"/>
              </a:rPr>
              <a:t>Круги </a:t>
            </a:r>
            <a:r>
              <a:rPr lang="ru-RU" altLang="ru-RU" sz="2500" b="1" dirty="0">
                <a:latin typeface="Century Gothic" panose="020B0502020202020204" pitchFamily="34" charset="0"/>
              </a:rPr>
              <a:t>сообществ:</a:t>
            </a:r>
          </a:p>
          <a:p>
            <a:pPr marL="428976" indent="-219212">
              <a:lnSpc>
                <a:spcPct val="110000"/>
              </a:lnSpc>
              <a:spcBef>
                <a:spcPts val="0"/>
              </a:spcBef>
              <a:spcAft>
                <a:spcPts val="714"/>
              </a:spcAft>
              <a:buFont typeface="Wingdings" pitchFamily="2" charset="2"/>
              <a:buChar char="Ø"/>
              <a:defRPr/>
            </a:pPr>
            <a:r>
              <a:rPr lang="ru-RU" altLang="ru-RU" sz="2500" i="1" dirty="0">
                <a:latin typeface="Century Gothic" panose="020B0502020202020204" pitchFamily="34" charset="0"/>
              </a:rPr>
              <a:t>круг взаимопонимания</a:t>
            </a:r>
          </a:p>
          <a:p>
            <a:pPr marL="428976" indent="-219212">
              <a:lnSpc>
                <a:spcPct val="110000"/>
              </a:lnSpc>
              <a:spcBef>
                <a:spcPts val="0"/>
              </a:spcBef>
              <a:spcAft>
                <a:spcPts val="714"/>
              </a:spcAft>
              <a:buFont typeface="Wingdings" pitchFamily="2" charset="2"/>
              <a:buChar char="Ø"/>
              <a:defRPr/>
            </a:pPr>
            <a:r>
              <a:rPr lang="ru-RU" altLang="ru-RU" sz="2500" i="1" dirty="0">
                <a:latin typeface="Century Gothic" panose="020B0502020202020204" pitchFamily="34" charset="0"/>
              </a:rPr>
              <a:t>круг примирения</a:t>
            </a:r>
          </a:p>
          <a:p>
            <a:pPr marL="428976" indent="-219212">
              <a:lnSpc>
                <a:spcPct val="110000"/>
              </a:lnSpc>
              <a:spcBef>
                <a:spcPts val="0"/>
              </a:spcBef>
              <a:spcAft>
                <a:spcPts val="714"/>
              </a:spcAft>
              <a:buFont typeface="Wingdings" pitchFamily="2" charset="2"/>
              <a:buChar char="Ø"/>
              <a:defRPr/>
            </a:pPr>
            <a:r>
              <a:rPr lang="ru-RU" altLang="ru-RU" sz="2500" i="1" dirty="0">
                <a:latin typeface="Century Gothic" panose="020B0502020202020204" pitchFamily="34" charset="0"/>
              </a:rPr>
              <a:t>круг заглаживания вреда</a:t>
            </a:r>
          </a:p>
          <a:p>
            <a:pPr marL="428976" indent="-219212">
              <a:lnSpc>
                <a:spcPct val="110000"/>
              </a:lnSpc>
              <a:spcBef>
                <a:spcPts val="0"/>
              </a:spcBef>
              <a:spcAft>
                <a:spcPts val="714"/>
              </a:spcAft>
              <a:buFont typeface="Wingdings" pitchFamily="2" charset="2"/>
              <a:buChar char="Ø"/>
              <a:defRPr/>
            </a:pPr>
            <a:r>
              <a:rPr lang="ru-RU" altLang="ru-RU" sz="2500" i="1" dirty="0">
                <a:latin typeface="Century Gothic" panose="020B0502020202020204" pitchFamily="34" charset="0"/>
              </a:rPr>
              <a:t>круг поддержки жертв</a:t>
            </a:r>
          </a:p>
          <a:p>
            <a:pPr marL="428976" indent="-219212">
              <a:lnSpc>
                <a:spcPct val="110000"/>
              </a:lnSpc>
              <a:spcBef>
                <a:spcPts val="0"/>
              </a:spcBef>
              <a:spcAft>
                <a:spcPts val="714"/>
              </a:spcAft>
              <a:buFont typeface="Wingdings" pitchFamily="2" charset="2"/>
              <a:buChar char="Ø"/>
              <a:defRPr/>
            </a:pPr>
            <a:r>
              <a:rPr lang="ru-RU" altLang="ru-RU" sz="2500" i="1" dirty="0">
                <a:latin typeface="Century Gothic" panose="020B0502020202020204" pitchFamily="34" charset="0"/>
              </a:rPr>
              <a:t>круг исцеления</a:t>
            </a:r>
          </a:p>
          <a:p>
            <a:pPr marL="428976" indent="-219212">
              <a:lnSpc>
                <a:spcPct val="110000"/>
              </a:lnSpc>
              <a:spcBef>
                <a:spcPts val="0"/>
              </a:spcBef>
              <a:spcAft>
                <a:spcPts val="714"/>
              </a:spcAft>
              <a:buFont typeface="Wingdings" pitchFamily="2" charset="2"/>
              <a:buChar char="Ø"/>
              <a:defRPr/>
            </a:pPr>
            <a:r>
              <a:rPr lang="ru-RU" altLang="ru-RU" sz="2500" i="1" dirty="0">
                <a:latin typeface="Century Gothic" panose="020B0502020202020204" pitchFamily="34" charset="0"/>
              </a:rPr>
              <a:t>круг решения проблемы</a:t>
            </a:r>
          </a:p>
          <a:p>
            <a:pPr marL="428976" indent="-219212">
              <a:lnSpc>
                <a:spcPct val="110000"/>
              </a:lnSpc>
              <a:spcBef>
                <a:spcPts val="0"/>
              </a:spcBef>
              <a:spcAft>
                <a:spcPts val="1428"/>
              </a:spcAft>
              <a:buFont typeface="Wingdings" pitchFamily="2" charset="2"/>
              <a:buChar char="Ø"/>
              <a:defRPr/>
            </a:pPr>
            <a:r>
              <a:rPr lang="ru-RU" altLang="ru-RU" sz="2500" i="1" dirty="0">
                <a:latin typeface="Century Gothic" panose="020B0502020202020204" pitchFamily="34" charset="0"/>
              </a:rPr>
              <a:t>профилактический круг</a:t>
            </a:r>
          </a:p>
          <a:p>
            <a:pPr marL="213543" indent="-213543">
              <a:lnSpc>
                <a:spcPct val="110000"/>
              </a:lnSpc>
              <a:spcBef>
                <a:spcPts val="0"/>
              </a:spcBef>
              <a:spcAft>
                <a:spcPts val="714"/>
              </a:spcAft>
              <a:defRPr/>
            </a:pPr>
            <a:r>
              <a:rPr lang="ru-RU" altLang="ru-RU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Школьно-родительский совет</a:t>
            </a:r>
          </a:p>
          <a:p>
            <a:pPr marL="213543" indent="-213543">
              <a:lnSpc>
                <a:spcPct val="110000"/>
              </a:lnSpc>
              <a:spcBef>
                <a:spcPts val="0"/>
              </a:spcBef>
              <a:spcAft>
                <a:spcPts val="714"/>
              </a:spcAft>
              <a:defRPr/>
            </a:pPr>
            <a:r>
              <a:rPr lang="ru-RU" altLang="ru-RU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Школьная конференция</a:t>
            </a:r>
          </a:p>
          <a:p>
            <a:pPr marL="213543" indent="-213543">
              <a:lnSpc>
                <a:spcPct val="110000"/>
              </a:lnSpc>
              <a:spcBef>
                <a:spcPts val="0"/>
              </a:spcBef>
              <a:spcAft>
                <a:spcPts val="1428"/>
              </a:spcAft>
              <a:defRPr/>
            </a:pPr>
            <a:r>
              <a:rPr lang="ru-RU" altLang="ru-RU" sz="2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Профилактическая восстановительная </a:t>
            </a:r>
            <a:r>
              <a:rPr lang="ru-RU" altLang="ru-RU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программа</a:t>
            </a:r>
            <a:endParaRPr lang="ru-RU" altLang="ru-RU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428"/>
              </a:spcAft>
              <a:buNone/>
              <a:defRPr/>
            </a:pPr>
            <a:r>
              <a:rPr lang="ru-RU" altLang="ru-RU" sz="2262" i="1" dirty="0">
                <a:solidFill>
                  <a:srgbClr val="C00000"/>
                </a:solidFill>
                <a:latin typeface="Century Gothic" panose="020B0502020202020204" pitchFamily="34" charset="0"/>
              </a:rPr>
              <a:t>Эта работа требует </a:t>
            </a:r>
            <a:r>
              <a:rPr lang="ru-RU" altLang="ru-RU" sz="2262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специальной подготовки!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27" y="3657599"/>
            <a:ext cx="2733780" cy="112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6" y="4972335"/>
            <a:ext cx="2567933" cy="107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26" y="2254021"/>
            <a:ext cx="2351527" cy="110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07" y="2254021"/>
            <a:ext cx="2984933" cy="288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93" y="917809"/>
            <a:ext cx="1632698" cy="85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95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10651401" cy="90872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2381" b="1" dirty="0">
                <a:solidFill>
                  <a:srgbClr val="C00000"/>
                </a:solidFill>
                <a:latin typeface="Century Gothic" pitchFamily="34" charset="0"/>
              </a:rPr>
              <a:t>Круги сообщества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1183358"/>
            <a:ext cx="10651401" cy="533152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425197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52" dirty="0">
                <a:latin typeface="Century Gothic" pitchFamily="34" charset="0"/>
              </a:rPr>
              <a:t>Многовековой традиционный способ разрешения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52" dirty="0">
                <a:latin typeface="Century Gothic" pitchFamily="34" charset="0"/>
              </a:rPr>
              <a:t>конфликтов и сложных ситуаций в сообществах,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428"/>
              </a:spcAft>
              <a:buNone/>
            </a:pPr>
            <a:r>
              <a:rPr lang="ru-RU" sz="3452" dirty="0">
                <a:latin typeface="Century Gothic" pitchFamily="34" charset="0"/>
              </a:rPr>
              <a:t>существующий в различных культурах у многих народов.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1428"/>
              </a:spcAft>
              <a:buNone/>
            </a:pPr>
            <a:r>
              <a:rPr lang="ru-RU" sz="3452" i="1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Круги заключаются не в представлении или указывании на правильное или неправильное, или в постановке отличного спектакля. Их роль не в том, чтобы выдать «нужный ответ» и уж точно не заставить других принять нашу точку зрения. Их цель даже не заставить человека измениться. Все вышесказанное – это методы манипулирования ситуацией, чтобы задействовать контроль для её изменения. Напротив, Круги стремятся дойти до сути нашего существования, исследуя наши сердца, душу и наше представление о правде, и вновь открыть наши жизненные ценности, которые помогают нам понять, какими мы хотим быть. </a:t>
            </a:r>
          </a:p>
          <a:p>
            <a:pPr marL="0" indent="0" algn="r">
              <a:buNone/>
            </a:pPr>
            <a:r>
              <a:rPr lang="ru-RU" sz="3095" i="1" dirty="0">
                <a:solidFill>
                  <a:srgbClr val="C00000"/>
                </a:solidFill>
                <a:latin typeface="Century Gothic" pitchFamily="34" charset="0"/>
              </a:rPr>
              <a:t>См. </a:t>
            </a:r>
            <a:r>
              <a:rPr lang="ru-RU" sz="3095" i="1" dirty="0" err="1">
                <a:solidFill>
                  <a:srgbClr val="C00000"/>
                </a:solidFill>
                <a:latin typeface="Century Gothic" pitchFamily="34" charset="0"/>
              </a:rPr>
              <a:t>Пранис</a:t>
            </a:r>
            <a:r>
              <a:rPr lang="ru-RU" sz="3095" i="1" dirty="0">
                <a:solidFill>
                  <a:srgbClr val="C00000"/>
                </a:solidFill>
                <a:latin typeface="Century Gothic" pitchFamily="34" charset="0"/>
              </a:rPr>
              <a:t> К., Стюарт Б., </a:t>
            </a:r>
            <a:r>
              <a:rPr lang="ru-RU" sz="3095" i="1" dirty="0" err="1">
                <a:solidFill>
                  <a:srgbClr val="C00000"/>
                </a:solidFill>
                <a:latin typeface="Century Gothic" pitchFamily="34" charset="0"/>
              </a:rPr>
              <a:t>Уедж</a:t>
            </a:r>
            <a:r>
              <a:rPr lang="ru-RU" sz="3095" i="1" dirty="0">
                <a:solidFill>
                  <a:srgbClr val="C00000"/>
                </a:solidFill>
                <a:latin typeface="Century Gothic" pitchFamily="34" charset="0"/>
              </a:rPr>
              <a:t> М. </a:t>
            </a:r>
          </a:p>
          <a:p>
            <a:pPr marL="0" indent="0" algn="r">
              <a:buNone/>
            </a:pPr>
            <a:r>
              <a:rPr lang="ru-RU" sz="3095" i="1" dirty="0">
                <a:solidFill>
                  <a:srgbClr val="C00000"/>
                </a:solidFill>
                <a:latin typeface="Century Gothic" pitchFamily="34" charset="0"/>
              </a:rPr>
              <a:t>Круги примирения: от преступления к сообществу. </a:t>
            </a:r>
          </a:p>
          <a:p>
            <a:pPr marL="0" indent="0" algn="r">
              <a:buNone/>
            </a:pPr>
            <a:r>
              <a:rPr lang="ru-RU" sz="3095" i="1" dirty="0">
                <a:solidFill>
                  <a:srgbClr val="C00000"/>
                </a:solidFill>
                <a:latin typeface="Century Gothic" pitchFamily="34" charset="0"/>
              </a:rPr>
              <a:t>М.: МОО Центр «Судебно-правовая реформа», 2010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490" y="0"/>
            <a:ext cx="2556510" cy="202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6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МАУ ИМЦ">
  <a:themeElements>
    <a:clrScheme name="Другая 4">
      <a:dk1>
        <a:srgbClr val="006666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МАУ ИМЦ" id="{EF005E62-8E39-46C4-86E1-32C29D8EC3E5}" vid="{0298A1A0-F84A-4BB2-9A20-FD4CD75B41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3190</TotalTime>
  <Words>1142</Words>
  <Application>Microsoft Office PowerPoint</Application>
  <PresentationFormat>Широкоэкранный</PresentationFormat>
  <Paragraphs>146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Arial</vt:lpstr>
      <vt:lpstr>Calibri</vt:lpstr>
      <vt:lpstr>Century Gothic</vt:lpstr>
      <vt:lpstr>Century Gothic (Body)</vt:lpstr>
      <vt:lpstr>Garamond</vt:lpstr>
      <vt:lpstr>Times New Roman</vt:lpstr>
      <vt:lpstr>Wingdings</vt:lpstr>
      <vt:lpstr>Шаблон МАУ ИМЦ</vt:lpstr>
      <vt:lpstr>Презентация PowerPoint</vt:lpstr>
      <vt:lpstr>Соотношение социально-психологического портрета современного детства и воспитательного идеала </vt:lpstr>
      <vt:lpstr>Презентация PowerPoint</vt:lpstr>
      <vt:lpstr>Формирование ценностных ориентаций</vt:lpstr>
      <vt:lpstr> Формирование жизнестойкости у обучающихся </vt:lpstr>
      <vt:lpstr>Технологии работы по формированию жизнестойкости у обучающихся</vt:lpstr>
      <vt:lpstr>Восстановительный подход: ценностные принципы</vt:lpstr>
      <vt:lpstr>Виды восстановительных программ </vt:lpstr>
      <vt:lpstr>Круги сообщества</vt:lpstr>
      <vt:lpstr>Круг исцеления для педагогов и специалистов: возможные вопросы на содержательные раунды</vt:lpstr>
      <vt:lpstr>Формирование безопасной образовательной среды</vt:lpstr>
      <vt:lpstr>Игровые технологии</vt:lpstr>
      <vt:lpstr>Применение игровых технологий</vt:lpstr>
      <vt:lpstr>Использование социально-ориентированных игр</vt:lpstr>
      <vt:lpstr>Игра «Антибуллинговая команда»</vt:lpstr>
      <vt:lpstr>Игра-тренинг</vt:lpstr>
      <vt:lpstr>«Антибуллинговая команда»  </vt:lpstr>
      <vt:lpstr>Цитата из книги Гордона Кормана «Рестарт» </vt:lpstr>
      <vt:lpstr>«Голоса в голове подростка»</vt:lpstr>
      <vt:lpstr>«Голоса  в голове подростка»</vt:lpstr>
      <vt:lpstr>Фестиваль социально-ориентированных и психологических настольных игр  «Не PROиграй»</vt:lpstr>
      <vt:lpstr>Фестиваль социально-ориентированных и психологических настольных игр  «Не PROиграй»</vt:lpstr>
      <vt:lpstr>Фестиваль социально-ориентированных и психологических настольных игр  «Не PROиграй»</vt:lpstr>
      <vt:lpstr>Социально-ориентированные игры универсальный инструмент продвижения  значимых идей в обществе</vt:lpstr>
      <vt:lpstr>Проклятый старый дом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Ковбаса</dc:creator>
  <cp:lastModifiedBy>metodist38</cp:lastModifiedBy>
  <cp:revision>152</cp:revision>
  <dcterms:created xsi:type="dcterms:W3CDTF">2020-08-10T04:19:49Z</dcterms:created>
  <dcterms:modified xsi:type="dcterms:W3CDTF">2023-11-20T11:48:22Z</dcterms:modified>
</cp:coreProperties>
</file>