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"/>
  </p:notesMasterIdLst>
  <p:sldIdLst>
    <p:sldId id="262" r:id="rId3"/>
    <p:sldId id="258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FEB39-E5DD-420E-A259-CEC8468F0B7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6BC8B-A95B-4B8F-837E-D733FCDD3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4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01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4051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936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16.04.2024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A60BA0E-20D0-4E7C-B286-26C960A6788F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4051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l" rtl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4650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16.04.2024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457242" indent="0" algn="l" rtl="0">
              <a:buNone/>
              <a:defRPr sz="2026" b="1"/>
            </a:lvl2pPr>
            <a:lvl3pPr marL="914484" indent="0" algn="l" rtl="0">
              <a:buNone/>
              <a:defRPr sz="1800" b="1"/>
            </a:lvl3pPr>
            <a:lvl4pPr marL="1371726" indent="0" algn="l" rtl="0">
              <a:buNone/>
              <a:defRPr sz="1575" b="1"/>
            </a:lvl4pPr>
            <a:lvl5pPr marL="1828967" indent="0" algn="l" rtl="0">
              <a:buNone/>
              <a:defRPr sz="1575" b="1"/>
            </a:lvl5pPr>
            <a:lvl6pPr marL="2286210" indent="0" algn="l" rtl="0">
              <a:buNone/>
              <a:defRPr sz="1575" b="1"/>
            </a:lvl6pPr>
            <a:lvl7pPr marL="2743451" indent="0" algn="l" rtl="0">
              <a:buNone/>
              <a:defRPr sz="1575" b="1"/>
            </a:lvl7pPr>
            <a:lvl8pPr marL="3200693" indent="0" algn="l" rtl="0">
              <a:buNone/>
              <a:defRPr sz="1575" b="1"/>
            </a:lvl8pPr>
            <a:lvl9pPr marL="3657935" indent="0" algn="l" rtl="0">
              <a:buNone/>
              <a:defRPr sz="1575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457242" indent="0" algn="l" rtl="0">
              <a:buNone/>
              <a:defRPr sz="2026" b="1"/>
            </a:lvl2pPr>
            <a:lvl3pPr marL="914484" indent="0" algn="l" rtl="0">
              <a:buNone/>
              <a:defRPr sz="1800" b="1"/>
            </a:lvl3pPr>
            <a:lvl4pPr marL="1371726" indent="0" algn="l" rtl="0">
              <a:buNone/>
              <a:defRPr sz="1575" b="1"/>
            </a:lvl4pPr>
            <a:lvl5pPr marL="1828967" indent="0" algn="l" rtl="0">
              <a:buNone/>
              <a:defRPr sz="1575" b="1"/>
            </a:lvl5pPr>
            <a:lvl6pPr marL="2286210" indent="0" algn="l" rtl="0">
              <a:buNone/>
              <a:defRPr sz="1575" b="1"/>
            </a:lvl6pPr>
            <a:lvl7pPr marL="2743451" indent="0" algn="l" rtl="0">
              <a:buNone/>
              <a:defRPr sz="1575" b="1"/>
            </a:lvl7pPr>
            <a:lvl8pPr marL="3200693" indent="0" algn="l" rtl="0">
              <a:buNone/>
              <a:defRPr sz="1575" b="1"/>
            </a:lvl8pPr>
            <a:lvl9pPr marL="3657935" indent="0" algn="l" rtl="0">
              <a:buNone/>
              <a:defRPr sz="1575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16.04.2024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3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16.04.2024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16.04.2024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914484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15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350"/>
            </a:lvl4pPr>
            <a:lvl5pPr algn="l" rtl="0">
              <a:defRPr sz="1350"/>
            </a:lvl5pPr>
            <a:lvl6pPr algn="l" rtl="0">
              <a:defRPr sz="1350"/>
            </a:lvl6pPr>
            <a:lvl7pPr algn="l" rtl="0">
              <a:defRPr sz="1350"/>
            </a:lvl7pPr>
            <a:lvl8pPr algn="l" rtl="0">
              <a:defRPr sz="1350"/>
            </a:lvl8pPr>
            <a:lvl9pPr algn="l" rtl="0">
              <a:defRPr sz="135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200"/>
            </a:lvl1pPr>
            <a:lvl2pPr marL="457242" indent="0" algn="l" rtl="0">
              <a:buNone/>
              <a:defRPr sz="1200"/>
            </a:lvl2pPr>
            <a:lvl3pPr marL="914484" indent="0" algn="l" rtl="0">
              <a:buNone/>
              <a:defRPr sz="975"/>
            </a:lvl3pPr>
            <a:lvl4pPr marL="1371726" indent="0" algn="l" rtl="0">
              <a:buNone/>
              <a:defRPr sz="900"/>
            </a:lvl4pPr>
            <a:lvl5pPr marL="1828967" indent="0" algn="l" rtl="0">
              <a:buNone/>
              <a:defRPr sz="900"/>
            </a:lvl5pPr>
            <a:lvl6pPr marL="2286210" indent="0" algn="l" rtl="0">
              <a:buNone/>
              <a:defRPr sz="900"/>
            </a:lvl6pPr>
            <a:lvl7pPr marL="2743451" indent="0" algn="l" rtl="0">
              <a:buNone/>
              <a:defRPr sz="900"/>
            </a:lvl7pPr>
            <a:lvl8pPr marL="3200693" indent="0" algn="l" rtl="0">
              <a:buNone/>
              <a:defRPr sz="900"/>
            </a:lvl8pPr>
            <a:lvl9pPr marL="3657935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16.04.2024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914484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15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101"/>
            </a:lvl1pPr>
            <a:lvl2pPr marL="457242" indent="0" algn="l" rtl="0">
              <a:buNone/>
              <a:defRPr sz="2776"/>
            </a:lvl2pPr>
            <a:lvl3pPr marL="914484" indent="0" algn="l" rtl="0">
              <a:buNone/>
              <a:defRPr sz="2401"/>
            </a:lvl3pPr>
            <a:lvl4pPr marL="1371726" indent="0" algn="l" rtl="0">
              <a:buNone/>
              <a:defRPr sz="2026"/>
            </a:lvl4pPr>
            <a:lvl5pPr marL="1828967" indent="0" algn="l" rtl="0">
              <a:buNone/>
              <a:defRPr sz="2026"/>
            </a:lvl5pPr>
            <a:lvl6pPr marL="2286210" indent="0" algn="l" rtl="0">
              <a:buNone/>
              <a:defRPr sz="2026"/>
            </a:lvl6pPr>
            <a:lvl7pPr marL="2743451" indent="0" algn="l" rtl="0">
              <a:buNone/>
              <a:defRPr sz="2026"/>
            </a:lvl7pPr>
            <a:lvl8pPr marL="3200693" indent="0" algn="l" rtl="0">
              <a:buNone/>
              <a:defRPr sz="2026"/>
            </a:lvl8pPr>
            <a:lvl9pPr marL="3657935" indent="0" algn="l" rtl="0">
              <a:buNone/>
              <a:defRPr sz="2026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00"/>
            </a:lvl1pPr>
            <a:lvl2pPr marL="457242" indent="0" algn="l" rtl="0">
              <a:buNone/>
              <a:defRPr sz="1200"/>
            </a:lvl2pPr>
            <a:lvl3pPr marL="914484" indent="0" algn="l" rtl="0">
              <a:buNone/>
              <a:defRPr sz="975"/>
            </a:lvl3pPr>
            <a:lvl4pPr marL="1371726" indent="0" algn="l" rtl="0">
              <a:buNone/>
              <a:defRPr sz="900"/>
            </a:lvl4pPr>
            <a:lvl5pPr marL="1828967" indent="0" algn="l" rtl="0">
              <a:buNone/>
              <a:defRPr sz="900"/>
            </a:lvl5pPr>
            <a:lvl6pPr marL="2286210" indent="0" algn="l" rtl="0">
              <a:buNone/>
              <a:defRPr sz="900"/>
            </a:lvl6pPr>
            <a:lvl7pPr marL="2743451" indent="0" algn="l" rtl="0">
              <a:buNone/>
              <a:defRPr sz="900"/>
            </a:lvl7pPr>
            <a:lvl8pPr marL="3200693" indent="0" algn="l" rtl="0">
              <a:buNone/>
              <a:defRPr sz="900"/>
            </a:lvl8pPr>
            <a:lvl9pPr marL="3657935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16.04.2024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FBB78A-01B4-41F2-96B0-677A4A282832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16.04.2024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16.04.2024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591C5AD9-787D-40FA-8A4D-16A055B9AF81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 descr="Death_to_stock_photography_Vibrant-(9-of-10)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990452" y="-20767"/>
            <a:ext cx="10377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 descr="Death_to_stock_communicate_hands_2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041324" y="2655767"/>
            <a:ext cx="1159828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4" y="4109101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967"/>
            <a:ext cx="2057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2" y="1356243"/>
            <a:ext cx="2070675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-72627" y="2730901"/>
            <a:ext cx="1037700" cy="1383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pic>
        <p:nvPicPr>
          <p:cNvPr id="44" name="Shape 44" descr="DeathtoStock_Clementine10.jpg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4056643" y="5481878"/>
            <a:ext cx="10377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9" y="4113834"/>
            <a:ext cx="2070675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eathtoStock_Simplify3.jpg"/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-66600" y="-24141"/>
            <a:ext cx="10377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Death_to_stock_communicate_hands_1.jpg"/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5082294" y="-24100"/>
            <a:ext cx="10377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 descr="Death_to_stock_communicate_hands_3.jpg"/>
          <p:cNvPicPr preferRelativeResize="0"/>
          <p:nvPr/>
        </p:nvPicPr>
        <p:blipFill>
          <a:blip r:embed="rId11" cstate="print">
            <a:alphaModFix/>
          </a:blip>
          <a:stretch>
            <a:fillRect/>
          </a:stretch>
        </p:blipFill>
        <p:spPr>
          <a:xfrm>
            <a:off x="3018950" y="5474400"/>
            <a:ext cx="10377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 flipH="1">
            <a:off x="971551" y="-816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 flipH="1">
            <a:off x="2000250" y="5486519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51" name="Shape 51"/>
          <p:cNvSpPr/>
          <p:nvPr/>
        </p:nvSpPr>
        <p:spPr>
          <a:xfrm flipH="1">
            <a:off x="3028950" y="0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52" name="Shape 52"/>
          <p:cNvSpPr/>
          <p:nvPr/>
        </p:nvSpPr>
        <p:spPr>
          <a:xfrm flipH="1">
            <a:off x="5086351" y="5486519"/>
            <a:ext cx="10287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 flipH="1">
            <a:off x="6115051" y="5486519"/>
            <a:ext cx="1028700" cy="137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54" name="Shape 54"/>
          <p:cNvSpPr/>
          <p:nvPr/>
        </p:nvSpPr>
        <p:spPr>
          <a:xfrm flipH="1">
            <a:off x="6117976" y="-12741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55" name="Shape 55"/>
          <p:cNvSpPr/>
          <p:nvPr/>
        </p:nvSpPr>
        <p:spPr>
          <a:xfrm flipH="1">
            <a:off x="4057650" y="0"/>
            <a:ext cx="10287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 flipH="1">
            <a:off x="2507334" y="667255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57" name="Shape 57"/>
          <p:cNvSpPr/>
          <p:nvPr/>
        </p:nvSpPr>
        <p:spPr>
          <a:xfrm>
            <a:off x="4566118" y="-65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 flipH="1">
            <a:off x="453009" y="-79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965075" y="1358900"/>
            <a:ext cx="72072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14575" y="2111133"/>
            <a:ext cx="5114700" cy="1546400"/>
          </a:xfrm>
          <a:prstGeom prst="rect">
            <a:avLst/>
          </a:prstGeom>
        </p:spPr>
        <p:txBody>
          <a:bodyPr spcFirstLastPara="1" wrap="square" lIns="121879" tIns="121879" rIns="121879" bIns="121879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014575" y="3481939"/>
            <a:ext cx="5114700" cy="10464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25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25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25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25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25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25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25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25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25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072818" y="6153868"/>
            <a:ext cx="518700" cy="6916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7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 descr="Death_to_stock_communicate_hands_1.jp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106250" y="0"/>
            <a:ext cx="10377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Death_to_stock_communicate_hands_3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5474400"/>
            <a:ext cx="10377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375226" y="5271200"/>
            <a:ext cx="1990500" cy="1093600"/>
          </a:xfrm>
          <a:prstGeom prst="rect">
            <a:avLst/>
          </a:prstGeom>
        </p:spPr>
        <p:txBody>
          <a:bodyPr spcFirstLastPara="1" wrap="square" lIns="121879" tIns="121879" rIns="121879" bIns="121879" anchor="t" anchorCtr="0"/>
          <a:lstStyle>
            <a:lvl1pPr marL="457242" lvl="0" indent="-228621">
              <a:spcBef>
                <a:spcPts val="360"/>
              </a:spcBef>
              <a:spcAft>
                <a:spcPts val="0"/>
              </a:spcAft>
              <a:buSzPts val="1400"/>
              <a:buNone/>
              <a:defRPr sz="1425"/>
            </a:lvl1pPr>
          </a:lstStyle>
          <a:p>
            <a:endParaRPr/>
          </a:p>
        </p:txBody>
      </p:sp>
      <p:pic>
        <p:nvPicPr>
          <p:cNvPr id="171" name="Shape 171" descr="Death_to_stock_communicate_hands_2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-48" y="4090737"/>
            <a:ext cx="1037700" cy="13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8106248" y="1383607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070023" y="1"/>
            <a:ext cx="10377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070032" y="1383592"/>
            <a:ext cx="10377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0" y="3399129"/>
            <a:ext cx="5187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18691" y="61663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623698" y="4152688"/>
            <a:ext cx="5187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8623691" y="691988"/>
            <a:ext cx="518700" cy="691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pic>
        <p:nvPicPr>
          <p:cNvPr id="179" name="Shape 179" descr="DeathtoStock_CreativeSpace4-11.45.jp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8106250" y="2763100"/>
            <a:ext cx="1037700" cy="138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180"/>
          <p:cNvGrpSpPr/>
          <p:nvPr/>
        </p:nvGrpSpPr>
        <p:grpSpPr>
          <a:xfrm>
            <a:off x="7331725" y="387184"/>
            <a:ext cx="514306" cy="609235"/>
            <a:chOff x="5292575" y="3681900"/>
            <a:chExt cx="420150" cy="373275"/>
          </a:xfrm>
        </p:grpSpPr>
        <p:sp>
          <p:nvSpPr>
            <p:cNvPr id="181" name="Shape 181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374C81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374C81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374C81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374C81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374C81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374C81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374C8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45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840200"/>
            <a:ext cx="3883200" cy="5177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430350" y="304800"/>
            <a:ext cx="13881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2" name="Shape 12"/>
          <p:cNvSpPr/>
          <p:nvPr/>
        </p:nvSpPr>
        <p:spPr>
          <a:xfrm>
            <a:off x="5908250" y="6214433"/>
            <a:ext cx="6054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706651" y="5163505"/>
            <a:ext cx="10977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4" name="Shape 14"/>
          <p:cNvSpPr/>
          <p:nvPr/>
        </p:nvSpPr>
        <p:spPr>
          <a:xfrm>
            <a:off x="2081694" y="1028361"/>
            <a:ext cx="7746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5" name="Shape 15"/>
          <p:cNvSpPr/>
          <p:nvPr/>
        </p:nvSpPr>
        <p:spPr>
          <a:xfrm>
            <a:off x="6513651" y="2155587"/>
            <a:ext cx="4134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6" name="Shape 16"/>
          <p:cNvSpPr/>
          <p:nvPr/>
        </p:nvSpPr>
        <p:spPr>
          <a:xfrm>
            <a:off x="2420476" y="4816059"/>
            <a:ext cx="3369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7" name="Shape 17"/>
          <p:cNvSpPr/>
          <p:nvPr/>
        </p:nvSpPr>
        <p:spPr>
          <a:xfrm>
            <a:off x="2362484" y="2226844"/>
            <a:ext cx="213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8" name="Shape 18"/>
          <p:cNvSpPr/>
          <p:nvPr/>
        </p:nvSpPr>
        <p:spPr>
          <a:xfrm>
            <a:off x="6818461" y="1784923"/>
            <a:ext cx="939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19" name="Shape 19"/>
          <p:cNvSpPr/>
          <p:nvPr/>
        </p:nvSpPr>
        <p:spPr>
          <a:xfrm>
            <a:off x="6163989" y="5832700"/>
            <a:ext cx="939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2300611" y="1320255"/>
            <a:ext cx="336767" cy="449023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grpSp>
        <p:nvGrpSpPr>
          <p:cNvPr id="2" name="Shape 21"/>
          <p:cNvGrpSpPr/>
          <p:nvPr/>
        </p:nvGrpSpPr>
        <p:grpSpPr>
          <a:xfrm>
            <a:off x="3001076" y="5576166"/>
            <a:ext cx="508851" cy="638281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374C81"/>
                </a:solidFill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374C81"/>
                </a:solidFill>
              </a:endParaRPr>
            </a:p>
          </p:txBody>
        </p:sp>
      </p:grpSp>
      <p:grpSp>
        <p:nvGrpSpPr>
          <p:cNvPr id="3" name="Shape 24"/>
          <p:cNvGrpSpPr/>
          <p:nvPr/>
        </p:nvGrpSpPr>
        <p:grpSpPr>
          <a:xfrm>
            <a:off x="5861768" y="675414"/>
            <a:ext cx="524975" cy="1109527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84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1281800"/>
            <a:ext cx="3629400" cy="42944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1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7" y="1149293"/>
            <a:ext cx="3009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3509928" y="6343113"/>
            <a:ext cx="213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5494851" y="5832703"/>
            <a:ext cx="4134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defTabSz="914484"/>
            <a:endParaRPr sz="180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0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914484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914484"/>
            <a:fld id="{40EAA6FA-49D8-40F0-9874-72AAFBF9C152}" type="datetime1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16.04.2024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914484"/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defTabSz="914484"/>
            <a:fld id="{EB37DED6-D4C7-42EE-AB49-D2E39E64FDE4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84"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port.yandex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o\&#1086;&#1095;&#1085;&#1072;&#1103;%20&#1095;&#1072;&#1089;&#1090;&#1100;\IMG_5676.M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62962" y="3482878"/>
            <a:ext cx="7556536" cy="1714959"/>
          </a:xfrm>
        </p:spPr>
        <p:txBody>
          <a:bodyPr>
            <a:noAutofit/>
          </a:bodyPr>
          <a:lstStyle/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Проблемы развития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 жизнестойкости подростков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001" b="1" dirty="0">
                <a:solidFill>
                  <a:srgbClr val="002060"/>
                </a:solidFill>
              </a:rPr>
              <a:t/>
            </a:r>
            <a:br>
              <a:rPr lang="ru-RU" sz="3001" b="1" dirty="0">
                <a:solidFill>
                  <a:srgbClr val="002060"/>
                </a:solidFill>
              </a:rPr>
            </a:br>
            <a:r>
              <a:rPr lang="ru-RU" sz="1500" dirty="0">
                <a:solidFill>
                  <a:srgbClr val="002060"/>
                </a:solidFill>
              </a:rPr>
              <a:t/>
            </a:r>
            <a:br>
              <a:rPr lang="ru-RU" sz="1500" dirty="0">
                <a:solidFill>
                  <a:srgbClr val="002060"/>
                </a:solidFill>
              </a:rPr>
            </a:b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17229" y="4447257"/>
            <a:ext cx="6055948" cy="1071849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350" b="1" dirty="0" smtClean="0">
                <a:solidFill>
                  <a:srgbClr val="002060"/>
                </a:solidFill>
                <a:latin typeface="+mj-lt"/>
              </a:rPr>
              <a:t>Педагог-психолог МАОУ СОШ№42 г. Томска</a:t>
            </a:r>
            <a:endParaRPr lang="ru-RU" sz="1350" b="1" dirty="0">
              <a:solidFill>
                <a:srgbClr val="002060"/>
              </a:solidFill>
              <a:latin typeface="+mj-lt"/>
            </a:endParaRPr>
          </a:p>
          <a:p>
            <a:r>
              <a:rPr lang="ru-RU" sz="1350" b="1" dirty="0" err="1">
                <a:solidFill>
                  <a:srgbClr val="002060"/>
                </a:solidFill>
                <a:latin typeface="+mj-lt"/>
              </a:rPr>
              <a:t>Дегтерева</a:t>
            </a:r>
            <a:r>
              <a:rPr lang="ru-RU" sz="1350" b="1" dirty="0">
                <a:solidFill>
                  <a:srgbClr val="002060"/>
                </a:solidFill>
                <a:latin typeface="+mj-lt"/>
              </a:rPr>
              <a:t> Наталья Ивановна,</a:t>
            </a:r>
          </a:p>
          <a:p>
            <a:r>
              <a:rPr lang="ru-RU" sz="135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1350" b="1" dirty="0">
                <a:solidFill>
                  <a:srgbClr val="002060"/>
                </a:solidFill>
              </a:rPr>
              <a:t>634012 г. Томск, ул.    Елизаровых, д. 47,  тел. </a:t>
            </a:r>
            <a:r>
              <a:rPr lang="ru-RU" sz="135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(3822) 46-77-18,</a:t>
            </a:r>
          </a:p>
          <a:p>
            <a:r>
              <a:rPr lang="en-US" sz="1350" dirty="0">
                <a:solidFill>
                  <a:srgbClr val="002060"/>
                </a:solidFill>
              </a:rPr>
              <a:t>natalie.degtereva@yandex.ru</a:t>
            </a:r>
            <a:endParaRPr lang="en-US" sz="1350" dirty="0">
              <a:solidFill>
                <a:srgbClr val="002060"/>
              </a:solidFill>
              <a:hlinkClick r:id="rId3"/>
            </a:endParaRPr>
          </a:p>
          <a:p>
            <a:r>
              <a:rPr lang="ru-RU" sz="135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</a:rPr>
              <a:t>  </a:t>
            </a:r>
          </a:p>
          <a:p>
            <a:endParaRPr lang="ru-RU" sz="15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" y="854941"/>
            <a:ext cx="138600" cy="34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pPr defTabSz="914484"/>
            <a:endParaRPr lang="ru-RU">
              <a:solidFill>
                <a:srgbClr val="374C81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94248" y="1379808"/>
            <a:ext cx="7181389" cy="10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Администрация города Томска</a:t>
            </a:r>
            <a:endParaRPr lang="ru-RU" sz="750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Департамент образования</a:t>
            </a:r>
            <a:endParaRPr lang="ru-RU" sz="750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Муниципальное автономное общеобразовательное учреждение </a:t>
            </a:r>
            <a:endParaRPr lang="ru-RU" sz="750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средняя общеобразовательная школа № 42 г. Томска</a:t>
            </a:r>
            <a:endParaRPr lang="ru-RU" sz="750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dirty="0">
              <a:solidFill>
                <a:srgbClr val="374C81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41" y="288110"/>
            <a:ext cx="12287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IMG_5676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8120110" cy="609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ГЭ\Downloads\29d46763-f2b2-4561-88c4-0eb854367fa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19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ЕГЭ\Downloads\29d46763-f2b2-4561-88c4-0eb854367fa8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</TotalTime>
  <Words>55</Words>
  <Application>Microsoft Office PowerPoint</Application>
  <PresentationFormat>Экран (4:3)</PresentationFormat>
  <Paragraphs>10</Paragraphs>
  <Slides>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Cambria</vt:lpstr>
      <vt:lpstr>Century Gothic</vt:lpstr>
      <vt:lpstr>Times New Roman</vt:lpstr>
      <vt:lpstr>Verdana</vt:lpstr>
      <vt:lpstr>Wingdings 2</vt:lpstr>
      <vt:lpstr>Аспект</vt:lpstr>
      <vt:lpstr>tf02787940</vt:lpstr>
      <vt:lpstr>Проблемы развития  жизнестойкости подростков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сотрудничества</dc:title>
  <dc:creator>Пользователь</dc:creator>
  <cp:lastModifiedBy>Teacher</cp:lastModifiedBy>
  <cp:revision>16</cp:revision>
  <dcterms:created xsi:type="dcterms:W3CDTF">2024-04-15T06:36:32Z</dcterms:created>
  <dcterms:modified xsi:type="dcterms:W3CDTF">2024-04-16T15:31:44Z</dcterms:modified>
</cp:coreProperties>
</file>