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65" r:id="rId9"/>
    <p:sldId id="267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0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9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57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2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6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01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92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84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8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1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1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8A3964-3ED6-4040-AC17-9EF69D43EBC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ED7A03F-E9F3-47D6-9B59-90ADAF656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1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558C-EF95-92F4-7B86-D6048C2EE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185" y="1714203"/>
            <a:ext cx="5735759" cy="307233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Семинар-практикум:</a:t>
            </a:r>
            <a:b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Арт-Терапия как метод работы педагога-психолога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E69474-B3E5-4408-0017-FCD4770DC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15" y="5143797"/>
            <a:ext cx="7705238" cy="1714203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Шутина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А. 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ММО педагогов-психологов Советского района г. Томска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C73D3-29E5-0FC1-5D5E-89BFE001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5" y="1385063"/>
            <a:ext cx="6228130" cy="34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C8D5B1-3D87-CCAB-3694-35F099EED588}"/>
              </a:ext>
            </a:extLst>
          </p:cNvPr>
          <p:cNvSpPr txBox="1"/>
          <p:nvPr/>
        </p:nvSpPr>
        <p:spPr>
          <a:xfrm>
            <a:off x="304798" y="187569"/>
            <a:ext cx="1012874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терапия — исцеление с помощью музыки. Бывает пассивная (прослушивание определенных произведений) и активная (участие в создании музыки, пение или игра на инструментах).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Танцевальная терапия — работа со свободой движений тела. То же используется в телесно ориентированной терапии.</a:t>
            </a:r>
            <a:endParaRPr lang="en-US" sz="28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Библиотерапия — одна из форм лечения словом с помощью специально подобранной литературы.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rgbClr val="1C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Что такое арт-терапия?">
            <a:extLst>
              <a:ext uri="{FF2B5EF4-FFF2-40B4-BE49-F238E27FC236}">
                <a16:creationId xmlns:a16="http://schemas.microsoft.com/office/drawing/2014/main" id="{98C95B4C-5078-5D65-3D40-A9BA2190A2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74" y="3226901"/>
            <a:ext cx="5404426" cy="36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0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D755B-0CA7-2D6F-6612-1D68C1F4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Метафорические Ассоциативные карты (МАК)- работа через ассоциации на выбранную карту.</a:t>
            </a:r>
          </a:p>
        </p:txBody>
      </p:sp>
      <p:pic>
        <p:nvPicPr>
          <p:cNvPr id="5" name="Picture 2" descr="Что такое арт-терапия?">
            <a:extLst>
              <a:ext uri="{FF2B5EF4-FFF2-40B4-BE49-F238E27FC236}">
                <a16:creationId xmlns:a16="http://schemas.microsoft.com/office/drawing/2014/main" id="{569CCEF7-0950-B4D8-F69C-F456F04BB3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965" y="2964954"/>
            <a:ext cx="5892430" cy="38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3.jpeg">
            <a:extLst>
              <a:ext uri="{FF2B5EF4-FFF2-40B4-BE49-F238E27FC236}">
                <a16:creationId xmlns:a16="http://schemas.microsoft.com/office/drawing/2014/main" id="{3EC875D1-6A54-25CA-2FA3-DF1E181A53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4560"/>
            <a:ext cx="6471139" cy="44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3B322A-0347-6A48-119C-E5C91C64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445478"/>
            <a:ext cx="10791092" cy="5731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арт-терапии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рассматривается в терапевтическом и коррекционном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воздействии и искусства на субъекта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проявляется в реконструировании психотравмирующей ситуации с помощью художественно-творческой деятельности, выведении переживаний, связанных с ней, во внешнюю форму через продукт художественной деятельности,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в создании новых позитивных переживаний, в рождении креативных потребностей и способов их удовлетворения.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6D978-7343-086C-1D6A-8E684331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8516"/>
            <a:ext cx="7455876" cy="5125791"/>
          </a:xfrm>
        </p:spPr>
        <p:txBody>
          <a:bodyPr>
            <a:normAutofit fontScale="90000"/>
          </a:bodyPr>
          <a:lstStyle/>
          <a:p>
            <a:r>
              <a:rPr lang="ru-RU" sz="3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 </a:t>
            </a:r>
            <a:r>
              <a:rPr lang="ru-RU" sz="36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«арт-терапия» </a:t>
            </a:r>
            <a:r>
              <a:rPr lang="ru-RU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лечения искусством была представлена в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теориях таких известных личностей, </a:t>
            </a:r>
            <a:b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З. Фрейд, К. Юнг, А. Маслоу. </a:t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 практике гипотетические модели </a:t>
            </a:r>
            <a:b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начали применять </a:t>
            </a:r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в 30-х годах XX века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совокупность видов искусства, используемых при психокоррекции, так и собственно метод или комплекс методик</a:t>
            </a:r>
            <a:r>
              <a:rPr lang="ru-RU" sz="3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3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Что такое арт-терапия?">
            <a:extLst>
              <a:ext uri="{FF2B5EF4-FFF2-40B4-BE49-F238E27FC236}">
                <a16:creationId xmlns:a16="http://schemas.microsoft.com/office/drawing/2014/main" id="{C5E9AF84-8730-CA48-33B8-C92D8345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95" y="49331"/>
            <a:ext cx="5104926" cy="340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AF6AC-1E72-A7A5-B339-924CB089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арт-подхода впервые употребил в 1938 году художник Адриан Хилл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BF009-6DDC-2027-FA6F-D47DC8F8C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490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проходил в то время лечение в туберкулезном санатории. Постоянно рисуя в процессе реабилитации, он заметил, как улучшаются при этом его психологический настрой и здоровье в целом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Хилла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понравился медикам, что уже в следующем году художника пригласили в качестве специалиста для работы с другими пациентами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1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43E491-B7FF-4012-51DD-CF53A2D9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68" y="726831"/>
            <a:ext cx="8476833" cy="53145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Определяя функции арт-терапии, мы придерживаемся мнения Н. Сакович, Е. Медведевой, И. Левченко, Л. Комисаровой, которые выделяют следующие базовые: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kern="100" dirty="0" err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Катарсическая</a:t>
            </a: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освобождающая т негативных состояний, очищающая.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Регулятивная – снятие нервно-психического напряжения, регуляция психосоматических процессов, моделирование положительного психоэмоционального состояния.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400" kern="1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Коммуникативно-рефлексивная – обеспечивающая коррекцию нарушений общения, формирование адекватного межличностного поведения и самооценки.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69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29CBE-2404-1317-2E7E-BC45D3BC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571624"/>
            <a:ext cx="10364451" cy="811699"/>
          </a:xfrm>
        </p:spPr>
        <p:txBody>
          <a:bodyPr>
            <a:normAutofit fontScale="90000"/>
          </a:bodyPr>
          <a:lstStyle/>
          <a:p>
            <a:r>
              <a:rPr lang="ru-RU" sz="36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Колошина выделяет следующие функции арт-терапии:</a:t>
            </a:r>
            <a:br>
              <a:rPr lang="ru-RU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70848-425B-AC4F-EA42-C2CC8982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195754"/>
            <a:ext cx="10645181" cy="56622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Диагностическая. Рисунок – особый документ и содержит очень много информации об авторе. Рисунок всегда символичен, всегда выражает истинное состояние автора, как бы тот ни старался его скрыть.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2.Терапевтическая – собственно </a:t>
            </a:r>
            <a:r>
              <a:rPr lang="ru-RU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</a:t>
            </a:r>
            <a:r>
              <a:rPr lang="ru-RU" sz="32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ru-RU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ение</a:t>
            </a:r>
            <a:r>
              <a:rPr lang="ru-RU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личности помощью искусства, возращение личности к психологической </a:t>
            </a:r>
            <a:r>
              <a:rPr lang="ru-RU" sz="32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</a:t>
            </a:r>
            <a:r>
              <a:rPr lang="ru-RU" sz="2400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остности</a:t>
            </a:r>
            <a:r>
              <a:rPr lang="ru-RU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3.Гуманистическая арт-терапия – развитие сбалансированной личности, которая может держать равновесие между полярностями: любовь-ненависть, слабость-сила, уединенность-близость, кооперация-состязание, зависимость-независимость, доминирование-подчинение, надежда-отчаяние и пр.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4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FC1FA-BC41-5A42-4BAE-F374FB1F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арт-терапии включает в себя много направлений: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653A9-692F-CC1B-DF99-38F6EC69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9" y="2214694"/>
            <a:ext cx="6025662" cy="3576506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Изотерапия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нейрографика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цветотерапия, свободное рисование — выражение своих чувств через рисунок с дальнейшим анализом ассоциаций к нему и работой в рамках техники.</a:t>
            </a:r>
          </a:p>
        </p:txBody>
      </p:sp>
      <p:pic>
        <p:nvPicPr>
          <p:cNvPr id="6150" name="Picture 6" descr="Что такое арт-терапия?">
            <a:extLst>
              <a:ext uri="{FF2B5EF4-FFF2-40B4-BE49-F238E27FC236}">
                <a16:creationId xmlns:a16="http://schemas.microsoft.com/office/drawing/2014/main" id="{4EFEF124-0166-DBD0-6B14-1F9539E24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91507"/>
            <a:ext cx="5949897" cy="40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3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E8644-8260-A805-8CB8-A08099E03BD9}"/>
              </a:ext>
            </a:extLst>
          </p:cNvPr>
          <p:cNvSpPr txBox="1"/>
          <p:nvPr/>
        </p:nvSpPr>
        <p:spPr>
          <a:xfrm>
            <a:off x="296457" y="211015"/>
            <a:ext cx="55567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разыгрывание сценок по выбранному сценарию.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 — работа с помощью известных сказок, анализ их влияния на бессознательно выбранный жизненный сценарий и написание собственной сказки.</a:t>
            </a:r>
          </a:p>
        </p:txBody>
      </p:sp>
      <p:pic>
        <p:nvPicPr>
          <p:cNvPr id="4098" name="Picture 2" descr="Что такое арт-терапия?">
            <a:extLst>
              <a:ext uri="{FF2B5EF4-FFF2-40B4-BE49-F238E27FC236}">
                <a16:creationId xmlns:a16="http://schemas.microsoft.com/office/drawing/2014/main" id="{3587807E-2966-3E25-A15D-9B3B96544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95" y="2262918"/>
            <a:ext cx="5799543" cy="386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9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81F53-1B97-935D-FA00-A8391FB28EE1}"/>
              </a:ext>
            </a:extLst>
          </p:cNvPr>
          <p:cNvSpPr txBox="1"/>
          <p:nvPr/>
        </p:nvSpPr>
        <p:spPr>
          <a:xfrm>
            <a:off x="562708" y="234463"/>
            <a:ext cx="522849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Кинотерапия — терапия с помощью кино. Помогает через видеоряд посмотреть со стороны на похожие жизненные ситуации, проанализировать и поразмыслить о новых способах поведения.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Фототерапия — исследование себя через объектив камеры. Считается, что важно не то, что вы сфотографировали, а что подвигло вас сфотографировать именно это.</a:t>
            </a:r>
          </a:p>
        </p:txBody>
      </p:sp>
      <p:pic>
        <p:nvPicPr>
          <p:cNvPr id="5122" name="Picture 2" descr="Что такое арт-терапия?">
            <a:extLst>
              <a:ext uri="{FF2B5EF4-FFF2-40B4-BE49-F238E27FC236}">
                <a16:creationId xmlns:a16="http://schemas.microsoft.com/office/drawing/2014/main" id="{9E7045DB-9FB8-7FEF-1517-64A1747FA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166"/>
            <a:ext cx="6400800" cy="49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907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129</TotalTime>
  <Words>550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Капля</vt:lpstr>
      <vt:lpstr>Семинар-практикум:  Арт-Терапия как метод работы педагога-психолога </vt:lpstr>
      <vt:lpstr>Презентация PowerPoint</vt:lpstr>
      <vt:lpstr>Термин «арт-терапия»  как Первоначально схема лечения искусством была представлена в теориях таких известных личностей,  как З. Фрейд, К. Юнг, А. Маслоу.  Но на практике гипотетические модели  начали применять лишь в 30-х годах XX века. совокупность видов искусства, используемых при психокоррекции, так и собственно метод или комплекс методик. </vt:lpstr>
      <vt:lpstr>Понятие арт-подхода впервые употребил в 1938 году художник Адриан Хилл</vt:lpstr>
      <vt:lpstr>Презентация PowerPoint</vt:lpstr>
      <vt:lpstr>Т. Колошина выделяет следующие функции арт-терапии: </vt:lpstr>
      <vt:lpstr>Метод арт-терапии включает в себя много направлений:</vt:lpstr>
      <vt:lpstr>Презентация PowerPoint</vt:lpstr>
      <vt:lpstr>Презентация PowerPoint</vt:lpstr>
      <vt:lpstr>Презентация PowerPoint</vt:lpstr>
      <vt:lpstr>Метафорические Ассоциативные карты (МАК)- работа через ассоциации на выбранную карту.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Семинар-практикум:  Арт-Терапия как метод работы педагога-психолога </dc:title>
  <dc:creator>user</dc:creator>
  <cp:lastModifiedBy>user</cp:lastModifiedBy>
  <cp:revision>5</cp:revision>
  <dcterms:created xsi:type="dcterms:W3CDTF">2024-03-19T15:36:23Z</dcterms:created>
  <dcterms:modified xsi:type="dcterms:W3CDTF">2024-03-19T17:46:19Z</dcterms:modified>
</cp:coreProperties>
</file>