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86247" y="266007"/>
            <a:ext cx="8481752" cy="7980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Мак Техника -  </a:t>
            </a:r>
            <a:r>
              <a:rPr lang="ru-RU" dirty="0"/>
              <a:t>«Глаза велики»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5425" y="947651"/>
            <a:ext cx="9659390" cy="5527964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>
                <a:solidFill>
                  <a:schemeClr val="tx1"/>
                </a:solidFill>
              </a:rPr>
              <a:t>Цель: снизить уровень </a:t>
            </a:r>
            <a:r>
              <a:rPr lang="ru-RU" sz="6400" dirty="0" smtClean="0">
                <a:solidFill>
                  <a:schemeClr val="tx1"/>
                </a:solidFill>
              </a:rPr>
              <a:t>страха/тревоги.</a:t>
            </a:r>
          </a:p>
          <a:p>
            <a:endParaRPr lang="ru-RU" sz="4900" dirty="0" smtClean="0">
              <a:solidFill>
                <a:schemeClr val="tx1"/>
              </a:solidFill>
            </a:endParaRPr>
          </a:p>
          <a:p>
            <a:r>
              <a:rPr lang="ru-RU" sz="9600" dirty="0" smtClean="0">
                <a:solidFill>
                  <a:schemeClr val="tx1"/>
                </a:solidFill>
              </a:rPr>
              <a:t>                                            Техника:</a:t>
            </a:r>
            <a:r>
              <a:rPr lang="ru-RU" sz="9600" dirty="0">
                <a:solidFill>
                  <a:schemeClr val="tx1"/>
                </a:solidFill>
              </a:rPr>
              <a:t/>
            </a:r>
            <a:br>
              <a:rPr lang="ru-RU" sz="9600" dirty="0">
                <a:solidFill>
                  <a:schemeClr val="tx1"/>
                </a:solidFill>
              </a:rPr>
            </a:br>
            <a:r>
              <a:rPr lang="ru-RU" sz="9600" dirty="0">
                <a:solidFill>
                  <a:schemeClr val="tx1"/>
                </a:solidFill>
              </a:rPr>
              <a:t>Четко формулируем свой страх (причину </a:t>
            </a:r>
            <a:r>
              <a:rPr lang="ru-RU" sz="9600" dirty="0" smtClean="0">
                <a:solidFill>
                  <a:schemeClr val="tx1"/>
                </a:solidFill>
              </a:rPr>
              <a:t>тревоги)</a:t>
            </a:r>
            <a:r>
              <a:rPr lang="ru-RU" sz="9600" dirty="0">
                <a:solidFill>
                  <a:schemeClr val="tx1"/>
                </a:solidFill>
              </a:rPr>
              <a:t/>
            </a:r>
            <a:br>
              <a:rPr lang="ru-RU" sz="9600" dirty="0">
                <a:solidFill>
                  <a:schemeClr val="tx1"/>
                </a:solidFill>
              </a:rPr>
            </a:br>
            <a:r>
              <a:rPr lang="ru-RU" sz="9600" dirty="0">
                <a:solidFill>
                  <a:schemeClr val="tx1"/>
                </a:solidFill>
              </a:rPr>
              <a:t>Задаем вопросы, на каждый из них достаем карту в закрытую, распаковываем</a:t>
            </a:r>
            <a:r>
              <a:rPr lang="ru-RU" sz="9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9600" dirty="0">
                <a:solidFill>
                  <a:schemeClr val="tx1"/>
                </a:solidFill>
              </a:rPr>
              <a:t>1.Если представить твою тревогу в виде образа/персонажа, как бы она </a:t>
            </a:r>
            <a:r>
              <a:rPr lang="ru-RU" sz="9600" dirty="0" smtClean="0">
                <a:solidFill>
                  <a:schemeClr val="tx1"/>
                </a:solidFill>
              </a:rPr>
              <a:t>выглядела? Какое </a:t>
            </a:r>
            <a:r>
              <a:rPr lang="ru-RU" sz="9600" dirty="0">
                <a:solidFill>
                  <a:schemeClr val="tx1"/>
                </a:solidFill>
              </a:rPr>
              <a:t>у нее было бы имя? Какого она размера?</a:t>
            </a:r>
            <a:br>
              <a:rPr lang="ru-RU" sz="9600" dirty="0">
                <a:solidFill>
                  <a:schemeClr val="tx1"/>
                </a:solidFill>
              </a:rPr>
            </a:br>
            <a:r>
              <a:rPr lang="ru-RU" sz="9600" dirty="0">
                <a:solidFill>
                  <a:schemeClr val="tx1"/>
                </a:solidFill>
              </a:rPr>
              <a:t>2. Для чего тебе этот страх/тревога? Что хорошего он дает? (какие вторичные выгоды)</a:t>
            </a:r>
            <a:br>
              <a:rPr lang="ru-RU" sz="9600" dirty="0">
                <a:solidFill>
                  <a:schemeClr val="tx1"/>
                </a:solidFill>
              </a:rPr>
            </a:br>
            <a:r>
              <a:rPr lang="ru-RU" sz="9600" dirty="0">
                <a:solidFill>
                  <a:schemeClr val="tx1"/>
                </a:solidFill>
              </a:rPr>
              <a:t>3. Как бы изменилась ситуация, если бы ты не боялась/тревожилась? (Если бы этот персонаж исчез/улетел/трансформировался</a:t>
            </a:r>
            <a:r>
              <a:rPr lang="ru-RU" sz="9600" dirty="0" smtClean="0">
                <a:solidFill>
                  <a:schemeClr val="tx1"/>
                </a:solidFill>
              </a:rPr>
              <a:t>)</a:t>
            </a:r>
          </a:p>
          <a:p>
            <a:endParaRPr lang="ru-RU" sz="6400" dirty="0" smtClean="0">
              <a:solidFill>
                <a:schemeClr val="tx1"/>
              </a:solidFill>
            </a:endParaRPr>
          </a:p>
          <a:p>
            <a:r>
              <a:rPr lang="ru-RU" sz="4900" dirty="0">
                <a:solidFill>
                  <a:schemeClr val="tx1"/>
                </a:solidFill>
              </a:rPr>
              <a:t/>
            </a:r>
            <a:br>
              <a:rPr lang="ru-RU" sz="4900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920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4479" y="618518"/>
            <a:ext cx="9492931" cy="5757344"/>
          </a:xfrm>
        </p:spPr>
        <p:txBody>
          <a:bodyPr>
            <a:normAutofit fontScale="90000"/>
          </a:bodyPr>
          <a:lstStyle/>
          <a:p>
            <a:r>
              <a:rPr lang="ru-RU" dirty="0"/>
              <a:t>4. С помощью чего/как ты можешь договариваться со своим страхом? (с этим персонажем)</a:t>
            </a:r>
            <a:br>
              <a:rPr lang="ru-RU" dirty="0"/>
            </a:br>
            <a:r>
              <a:rPr lang="ru-RU" dirty="0" smtClean="0"/>
              <a:t>5. </a:t>
            </a:r>
            <a:r>
              <a:rPr lang="ru-RU" dirty="0"/>
              <a:t>Твоя внутренняя сильная черта, опора, которая может помочь справиться с этим страхом?</a:t>
            </a:r>
            <a:br>
              <a:rPr lang="ru-RU" dirty="0"/>
            </a:br>
            <a:r>
              <a:rPr lang="ru-RU" dirty="0" smtClean="0"/>
              <a:t>6. </a:t>
            </a:r>
            <a:r>
              <a:rPr lang="ru-RU" dirty="0"/>
              <a:t>Что ты можешь сделать прямо сейчас, чтобы снизить уровень тревожности/страха?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6175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11</TotalTime>
  <Words>160</Words>
  <Application>Microsoft Office PowerPoint</Application>
  <PresentationFormat>Широкоэкранный</PresentationFormat>
  <Paragraphs>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Tw Cen MT</vt:lpstr>
      <vt:lpstr>Контур</vt:lpstr>
      <vt:lpstr>Мак Техника -  «Глаза велики»</vt:lpstr>
      <vt:lpstr>4. С помощью чего/как ты можешь договариваться со своим страхом? (с этим персонажем) 5. Твоя внутренняя сильная черта, опора, которая может помочь справиться с этим страхом? 6. Что ты можешь сделать прямо сейчас, чтобы снизить уровень тревожности/страха?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 Техника -  «Глаза велики»</dc:title>
  <dc:creator>Преподаватель</dc:creator>
  <cp:lastModifiedBy>Преподаватель</cp:lastModifiedBy>
  <cp:revision>2</cp:revision>
  <dcterms:created xsi:type="dcterms:W3CDTF">2024-03-19T01:36:37Z</dcterms:created>
  <dcterms:modified xsi:type="dcterms:W3CDTF">2024-03-19T01:47:49Z</dcterms:modified>
</cp:coreProperties>
</file>