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53A5C-9655-419E-4175-41368CFBF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E4AB7A-F818-CA42-719A-10CE4B3AD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9E7174-DFC0-5157-2244-8BEA996D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22C9F-EDA9-E5B5-AFF0-787882C5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AAEFBB-D5CD-8622-E226-D9F1F83F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5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23511-4655-1085-0A42-7CD72EEE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472E3A-DF22-3918-0781-499D14410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475AE3-F15A-5689-772F-9291A734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38CF6D-0B31-8984-4B3B-A12171D1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CF1071-7632-03E4-713B-9797F7AF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6EB5E7-769D-D2BC-A238-0EC86798B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41B8C0-EFC8-E96F-5FD7-20B9D0DAC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6DC67-6D84-1137-C631-60A8E2BF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4E2D8E-6216-84EC-EAE6-3C02F994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417A8-95C1-16A6-2A75-4E7AFCD9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3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456D3-0958-D1AB-78C5-2E370A47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6C5B3-CB39-AAE5-FCA2-CBB61B3C4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959833-8E03-D866-0EC6-885AC133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9BE2FB-6247-27D2-31CB-1F467760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E0D24-75FB-0138-7885-4D57EB85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62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C8B13-5C5E-B601-141E-F77A8504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B96E82-9FF3-16A0-E785-BF8E17F26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879070-0CC3-094B-3125-6E7C6852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07EB80-8734-86BF-35A6-F22E0292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69169C-D2CD-4525-DF0C-347479C5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5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53038-5ED3-D53A-3687-AAE4E4A7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7AC64C-B36F-AF6C-CCAA-2558ACC98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7C7485-3A69-EAF5-6983-5A98A68BD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40C54C-20A7-E5E2-FCFF-59BF3D39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80712D-8C53-02D8-42C7-D4606166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E5D693-AA5F-4757-E928-2BD8E310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58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54099-6D0D-60ED-1517-B45F1088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0DB0C1-79BA-A2DC-3B7F-0DB9AF16B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DAD92C-28BE-6F0D-911C-27AEDC361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E807DF-B392-8068-42AF-4C512CA84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8AD41B-3133-2F66-59C5-EF494B543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4FACB0-F1BC-1FB8-5A3E-5AC239E5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EBF830-C1A7-071A-C730-85D0BA2F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2BE53F-B60A-2B19-0A40-4180F71C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2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E4A29-6AA6-7224-7B6C-344BBF01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AFAE710-6629-A3B9-23B2-B6E3ACC4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B41665-D97F-1AB6-4C58-AC9F07C0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ED148C-3027-9014-9921-1DC6073B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B396ED6-2D35-6F85-EB4C-7DE39736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3258F9-A531-9F64-6E6C-94794D15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28D60C-18EA-738B-7270-A9DE481A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20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F4F31-6175-1872-6F52-22352575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A3D397-34E5-762D-B296-0FC3DAB4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4158D5-E091-5D02-3A5F-B10703D66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77028D-7FBC-E786-3FC0-67B75A47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C2970B-A398-E244-4A51-52E6E541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CD96BC-6565-34F7-DA8A-1D74BA49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9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CAC68-09BD-5AF9-E3F0-DB3B2F2B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0A8930-6C2D-72D3-EEA8-E7D5D3F9B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3D2C2-2DBB-6455-398F-E58FEB293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27E2F7-6F94-979F-D400-A60E7A2D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1D5409-74D0-7F28-AEB8-66133125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A7E9D1-8B02-F2E7-F854-BFA22D94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6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6DB88-CD28-65B1-212F-A9718D00D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0A4F0E-9D4E-9443-6D24-D7544D91C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4C8D08-AE26-6AF1-34FE-E2D49EEA1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16D5-5ABB-4FD9-AA03-A939AFF18ACC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BDE433-A83C-3E40-5663-DB07C4E7C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879C95-29A1-76CD-B8AA-0CA69A847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BE07-72EC-4510-8931-43DCB6850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0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5E848-0696-7D1B-5DC3-6E4BD694E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8843889" cy="2612293"/>
          </a:xfrm>
        </p:spPr>
        <p:txBody>
          <a:bodyPr>
            <a:normAutofit fontScale="90000"/>
          </a:bodyPr>
          <a:lstStyle/>
          <a:p>
            <a:r>
              <a:rPr lang="ru-RU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</a:t>
            </a:r>
            <a:r>
              <a:rPr lang="ru-RU" sz="60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создания</a:t>
            </a:r>
            <a:r>
              <a:rPr lang="ru-RU" sz="6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метафорических</a:t>
            </a:r>
            <a:r>
              <a:rPr lang="ru-RU" sz="60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ассоциативных</a:t>
            </a:r>
            <a:r>
              <a:rPr lang="ru-RU" sz="6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</a:t>
            </a:r>
            <a:br>
              <a:rPr lang="ru-RU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622DC1-9FEB-1C4A-47E2-66316B7BD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123" y="5659438"/>
            <a:ext cx="9144000" cy="165576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МАОУ СОШ № 44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Шутина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0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525B128-9A3B-0290-2F5F-A8EDEF89911F}"/>
              </a:ext>
            </a:extLst>
          </p:cNvPr>
          <p:cNvSpPr txBox="1"/>
          <p:nvPr/>
        </p:nvSpPr>
        <p:spPr>
          <a:xfrm>
            <a:off x="495886" y="460717"/>
            <a:ext cx="966450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Метафорические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карты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появились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самостоятельный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жанр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</a:t>
            </a:r>
            <a:r>
              <a:rPr lang="ru-RU" sz="20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назад.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Создателем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колоды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канадский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художник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профессор искусствоведения Эли Раман. Он проживал со своей семьей на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берегу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Тихого океана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канадском штате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Виктория.</a:t>
            </a: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Эли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Раман долгое время занимался преподавательской деятельностью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городе Нью-Джерси в университете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Ратгерс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 долгое время искал такую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самовыражения,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помогала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личном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развитии.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должна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была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быть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переменной,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уникальной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людей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одновременно.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CDAE9-FAE6-2387-B8FF-A6200F5B867E}"/>
              </a:ext>
            </a:extLst>
          </p:cNvPr>
          <p:cNvSpPr txBox="1"/>
          <p:nvPr/>
        </p:nvSpPr>
        <p:spPr>
          <a:xfrm>
            <a:off x="337625" y="2875400"/>
            <a:ext cx="893650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835" marR="81915" indent="539750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 идея идеально легла на увлечение Эли Рамана игрой в карты. И 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1975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колоду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которых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нарисованы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живописные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81915" indent="539750"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Теперь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только сам художник мог постоянно быть вместе со своими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работами,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любой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желающий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взять</a:t>
            </a:r>
            <a:r>
              <a:rPr lang="ru-RU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такие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картины-карты</a:t>
            </a:r>
            <a:r>
              <a:rPr lang="ru-RU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себе</a:t>
            </a:r>
            <a:r>
              <a:rPr lang="ru-RU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карман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наслаждаться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живописью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любое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удобное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время.</a:t>
            </a:r>
          </a:p>
          <a:p>
            <a:pPr algn="just"/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Картины на картах Эли Рамана сократили расстояние между зрителем</a:t>
            </a:r>
            <a:r>
              <a:rPr lang="ru-RU" sz="20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живописью, сделали ее доступной всем желающим без посещения музеев и</a:t>
            </a:r>
            <a:r>
              <a:rPr lang="ru-RU" sz="20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картинных</a:t>
            </a:r>
            <a:r>
              <a:rPr lang="ru-RU" sz="2000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галерей.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21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64755D-8D94-A9F3-F24D-7C8961F4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393895"/>
            <a:ext cx="10777025" cy="5783068"/>
          </a:xfrm>
        </p:spPr>
        <p:txBody>
          <a:bodyPr/>
          <a:lstStyle/>
          <a:p>
            <a:pPr marL="76835" marR="80645" indent="539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Карты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"ОН"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звезда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многими</a:t>
            </a:r>
            <a:r>
              <a:rPr lang="ru-RU" sz="1800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лучами.</a:t>
            </a:r>
            <a:r>
              <a:rPr lang="ru-RU" sz="1800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Они</a:t>
            </a:r>
            <a:r>
              <a:rPr lang="ru-RU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могут</a:t>
            </a:r>
            <a:r>
              <a:rPr lang="ru-RU" sz="1800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освещать</a:t>
            </a:r>
            <a:r>
              <a:rPr lang="ru-RU" sz="1800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</a:t>
            </a:r>
            <a:r>
              <a:rPr lang="ru-RU" sz="1800" i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вокруг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привести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озарению,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способствовать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повышению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</a:t>
            </a:r>
            <a:r>
              <a:rPr lang="ru-RU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самосознания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r>
              <a:rPr lang="ru-RU" sz="18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Моритц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Эгетмейер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Moritz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Egetmeyer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76835" marR="81280" indent="539750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«О-карты»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появились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Германии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1985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Раман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Моритц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Эгетмейер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впервые представили игры публике в Эссене, когда там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проходили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игр.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Сделано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изначальном,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терапевтически-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ассоциативном формате: вслепую тянулись карты – одна с картинкой, другая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текстом – и нужно было прокомментировать, какие спонтанные чувства,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мысли и ассоциации возникали при этом. В первой версии слова были на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английском, но в течение нескольких лет они были переведены на немецкий,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голландский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французский язык.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image3.jpeg">
            <a:extLst>
              <a:ext uri="{FF2B5EF4-FFF2-40B4-BE49-F238E27FC236}">
                <a16:creationId xmlns:a16="http://schemas.microsoft.com/office/drawing/2014/main" id="{C34EC311-FFD7-5B1E-2921-51373108DD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7178" y="4001294"/>
            <a:ext cx="3465830" cy="2374900"/>
          </a:xfrm>
          <a:prstGeom prst="rect">
            <a:avLst/>
          </a:prstGeom>
        </p:spPr>
      </p:pic>
      <p:pic>
        <p:nvPicPr>
          <p:cNvPr id="5" name="image2.jpeg">
            <a:extLst>
              <a:ext uri="{FF2B5EF4-FFF2-40B4-BE49-F238E27FC236}">
                <a16:creationId xmlns:a16="http://schemas.microsoft.com/office/drawing/2014/main" id="{57974D38-531B-3E1D-0F33-17BB97702E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1284" y="4625560"/>
            <a:ext cx="199771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6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261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История создания метафорических ассоциативных карт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Преподаватель</cp:lastModifiedBy>
  <cp:revision>4</cp:revision>
  <dcterms:created xsi:type="dcterms:W3CDTF">2024-03-19T17:47:07Z</dcterms:created>
  <dcterms:modified xsi:type="dcterms:W3CDTF">2024-03-21T05:50:03Z</dcterms:modified>
</cp:coreProperties>
</file>