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96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2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2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12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8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0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65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9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0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2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9D17-6235-4E08-8934-4DD2573E8A54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1FED-255B-4134-A3C6-A38568585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8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277" y="2143179"/>
            <a:ext cx="9144000" cy="1934308"/>
          </a:xfrm>
        </p:spPr>
        <p:txBody>
          <a:bodyPr>
            <a:normAutofit/>
          </a:bodyPr>
          <a:lstStyle/>
          <a:p>
            <a:r>
              <a:rPr lang="ru-RU" sz="4400" dirty="0"/>
              <a:t>Сервисы и цифровые платформы выбора профессии в помощь психологу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77" y="667511"/>
            <a:ext cx="2571231" cy="752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6392" y="4193931"/>
            <a:ext cx="794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Драница Ольга Александровна, </a:t>
            </a:r>
          </a:p>
          <a:p>
            <a:pPr algn="ctr"/>
            <a:r>
              <a:rPr lang="ru-RU" sz="2400" i="1" dirty="0" smtClean="0"/>
              <a:t>педагог-психолог МАОУ «Планирование карьеры»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000880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2312" y="2362994"/>
            <a:ext cx="5667375" cy="327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775" y="838197"/>
            <a:ext cx="1599387" cy="6890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635" y="838197"/>
            <a:ext cx="2042232" cy="6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2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1381471"/>
            <a:ext cx="7982316" cy="5108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975" y="263769"/>
            <a:ext cx="4638390" cy="100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55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8744"/>
          </a:xfrm>
        </p:spPr>
        <p:txBody>
          <a:bodyPr/>
          <a:lstStyle/>
          <a:p>
            <a:pPr algn="ctr"/>
            <a:r>
              <a:rPr lang="ru-RU" b="1" dirty="0" smtClean="0"/>
              <a:t>3. Планировщик поступления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16" y="267432"/>
            <a:ext cx="1500453" cy="689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22" y="1423014"/>
            <a:ext cx="9830533" cy="20177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3416" y="3548116"/>
            <a:ext cx="9885485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выбрать СПО,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ВПО.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Указываются направление, город, предметы ЕГЭ и ориентировочные баллы, достижения.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понравившейся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специальности. 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 ВУЗа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программы.</a:t>
            </a:r>
            <a:endParaRPr lang="en-US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Обязательна регистрация.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5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738" y="624253"/>
            <a:ext cx="6397556" cy="5385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60" y="477712"/>
            <a:ext cx="1599387" cy="68909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90145" y="2018959"/>
            <a:ext cx="5266593" cy="329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Профессии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ЕГЭ и баллы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Платное,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Выбрать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специальности/ сферы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2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577" y="481622"/>
            <a:ext cx="10515600" cy="725121"/>
          </a:xfrm>
        </p:spPr>
        <p:txBody>
          <a:bodyPr/>
          <a:lstStyle/>
          <a:p>
            <a:pPr algn="ctr"/>
            <a:r>
              <a:rPr lang="ru-RU" b="1" dirty="0" smtClean="0"/>
              <a:t>4. Профориентационные тесты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0" y="2414833"/>
            <a:ext cx="2333625" cy="7239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02" y="3830260"/>
            <a:ext cx="2253923" cy="689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856" y="4905541"/>
            <a:ext cx="2300386" cy="872967"/>
          </a:xfrm>
          <a:prstGeom prst="rect">
            <a:avLst/>
          </a:prstGeom>
        </p:spPr>
      </p:pic>
      <p:pic>
        <p:nvPicPr>
          <p:cNvPr id="11" name="Picture 2" descr="Промокод Профгид -35% | скидки на Февраль 2024 | Откры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77" y="2178234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660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08" y="725609"/>
            <a:ext cx="10515600" cy="6108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Игровые ресурсы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30" y="2145322"/>
            <a:ext cx="2344615" cy="3469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371" y="2151860"/>
            <a:ext cx="2290720" cy="3456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917" y="2151860"/>
            <a:ext cx="2273554" cy="3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11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977" y="677007"/>
            <a:ext cx="10515600" cy="53105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Владимир ,выпускник 11 класса пришел на профориентационную консультацию 8 февраля 2024 года. Факты, которые он рассказа о себе:</a:t>
            </a:r>
          </a:p>
          <a:p>
            <a:r>
              <a:rPr lang="ru-RU" dirty="0" smtClean="0"/>
              <a:t>Планирует поступать в университет. Считает, что профессиональное образование ему не нужно, но на нем настаивают родители.</a:t>
            </a:r>
          </a:p>
          <a:p>
            <a:r>
              <a:rPr lang="ru-RU" dirty="0" smtClean="0"/>
              <a:t>Имеет свой действующий бизнес в г. Томске, переезд для обучения в другом городе не планирует.</a:t>
            </a:r>
          </a:p>
          <a:p>
            <a:r>
              <a:rPr lang="ru-RU" dirty="0" smtClean="0"/>
              <a:t>Предметы ЕГЭ – математика, русский язык, обществознание.</a:t>
            </a:r>
            <a:r>
              <a:rPr lang="ru-RU" dirty="0"/>
              <a:t> </a:t>
            </a:r>
            <a:r>
              <a:rPr lang="ru-RU" dirty="0" smtClean="0"/>
              <a:t>Планирует получить специальность </a:t>
            </a:r>
            <a:r>
              <a:rPr lang="ru-RU" dirty="0" smtClean="0"/>
              <a:t>«Э</a:t>
            </a:r>
            <a:r>
              <a:rPr lang="ru-RU" dirty="0" smtClean="0"/>
              <a:t>кономика».</a:t>
            </a:r>
          </a:p>
          <a:p>
            <a:r>
              <a:rPr lang="ru-RU" dirty="0" smtClean="0"/>
              <a:t>Пробные </a:t>
            </a:r>
            <a:r>
              <a:rPr lang="ru-RU" dirty="0" smtClean="0"/>
              <a:t>экзамены не сдавал и не планирует. Предполагает набрать не более 200 баллов.</a:t>
            </a:r>
          </a:p>
          <a:p>
            <a:endParaRPr lang="ru-RU" dirty="0" smtClean="0"/>
          </a:p>
          <a:p>
            <a:pPr marL="514350" indent="-514350">
              <a:buAutoNum type="arabicPeriod"/>
            </a:pPr>
            <a:r>
              <a:rPr lang="ru-RU" i="1" dirty="0" smtClean="0"/>
              <a:t>Какие </a:t>
            </a:r>
            <a:r>
              <a:rPr lang="ru-RU" i="1" dirty="0" smtClean="0"/>
              <a:t>варианты </a:t>
            </a:r>
            <a:r>
              <a:rPr lang="ru-RU" i="1" dirty="0" smtClean="0"/>
              <a:t>получения </a:t>
            </a:r>
            <a:r>
              <a:rPr lang="ru-RU" i="1" dirty="0" smtClean="0"/>
              <a:t>образования </a:t>
            </a:r>
            <a:r>
              <a:rPr lang="ru-RU" i="1" dirty="0"/>
              <a:t>(с учетом предметов ЕГЭ и баллов) есть </a:t>
            </a:r>
            <a:r>
              <a:rPr lang="ru-RU" i="1" dirty="0" smtClean="0"/>
              <a:t>у Владимира</a:t>
            </a:r>
            <a:r>
              <a:rPr lang="ru-RU" i="1" dirty="0" smtClean="0"/>
              <a:t>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Сможет ли Владимир получить экономическую специальность в Томске?</a:t>
            </a:r>
            <a:endParaRPr lang="ru-RU" i="1" dirty="0"/>
          </a:p>
          <a:p>
            <a:pPr marL="514350" indent="-514350">
              <a:buAutoNum type="arabicPeriod"/>
            </a:pPr>
            <a:r>
              <a:rPr lang="ru-RU" i="1" dirty="0" smtClean="0"/>
              <a:t>Какими </a:t>
            </a:r>
            <a:r>
              <a:rPr lang="ru-RU" i="1" dirty="0" smtClean="0"/>
              <a:t>сервисами можно </a:t>
            </a:r>
            <a:r>
              <a:rPr lang="ru-RU" i="1" dirty="0" smtClean="0"/>
              <a:t>воспользоваться для поиска информации?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388548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313348"/>
            <a:ext cx="10515600" cy="6219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1. </a:t>
            </a:r>
            <a:r>
              <a:rPr lang="ru-RU" sz="2400" b="1" i="1" dirty="0"/>
              <a:t>Какие варианты получения образования (с учетом предметов ЕГЭ и баллов) есть у Владимира</a:t>
            </a:r>
            <a:r>
              <a:rPr lang="ru-RU" sz="2400" b="1" i="1" dirty="0" smtClean="0"/>
              <a:t>?</a:t>
            </a:r>
            <a:endParaRPr lang="ru-RU" sz="2400" b="1" dirty="0" smtClean="0"/>
          </a:p>
          <a:p>
            <a:r>
              <a:rPr lang="ru-RU" sz="2400" dirty="0" smtClean="0"/>
              <a:t>СибГМУ</a:t>
            </a:r>
            <a:r>
              <a:rPr lang="ru-RU" sz="2400" dirty="0"/>
              <a:t>, Менеджмент</a:t>
            </a:r>
          </a:p>
          <a:p>
            <a:r>
              <a:rPr lang="ru-RU" sz="2400" dirty="0"/>
              <a:t>ТУСУР, Сервис</a:t>
            </a:r>
          </a:p>
          <a:p>
            <a:r>
              <a:rPr lang="ru-RU" sz="2400" dirty="0"/>
              <a:t>ТГПУ, Педагогическое образование</a:t>
            </a:r>
          </a:p>
          <a:p>
            <a:r>
              <a:rPr lang="ru-RU" sz="2400" dirty="0"/>
              <a:t>ТГАСУ, </a:t>
            </a:r>
            <a:r>
              <a:rPr lang="ru-RU" sz="2400" dirty="0" smtClean="0"/>
              <a:t>Сервис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2. </a:t>
            </a:r>
            <a:r>
              <a:rPr lang="ru-RU" sz="2400" b="1" i="1" dirty="0"/>
              <a:t>Сможет ли Владимир получить экономическую специальность в Томске?</a:t>
            </a:r>
          </a:p>
          <a:p>
            <a:r>
              <a:rPr lang="ru-RU" sz="2400" dirty="0" smtClean="0"/>
              <a:t>Специальность «Экономика»  в томских университетах </a:t>
            </a:r>
          </a:p>
          <a:p>
            <a:r>
              <a:rPr lang="ru-RU" sz="2400" dirty="0" smtClean="0"/>
              <a:t>НИТГУ (234), НИТПУ (240).</a:t>
            </a:r>
          </a:p>
          <a:p>
            <a:r>
              <a:rPr lang="ru-RU" sz="2400" dirty="0" smtClean="0"/>
              <a:t>ТУСУР – 1 бюджетное место, балл 231.</a:t>
            </a:r>
          </a:p>
          <a:p>
            <a:r>
              <a:rPr lang="ru-RU" sz="2400" dirty="0" smtClean="0"/>
              <a:t>ТГПУ, ТГАСУ – нет бюджетных мест.</a:t>
            </a:r>
          </a:p>
          <a:p>
            <a:pPr marL="0" indent="0">
              <a:buNone/>
            </a:pPr>
            <a:r>
              <a:rPr lang="ru-RU" sz="2400" b="1" i="1" dirty="0" smtClean="0"/>
              <a:t>3. Какими </a:t>
            </a:r>
            <a:r>
              <a:rPr lang="ru-RU" sz="2400" b="1" i="1" dirty="0"/>
              <a:t>сервисами можно воспользоваться для поиска информации</a:t>
            </a:r>
            <a:r>
              <a:rPr lang="ru-RU" sz="2400" b="1" i="1" dirty="0" smtClean="0"/>
              <a:t>?</a:t>
            </a:r>
            <a:endParaRPr lang="ru-RU" sz="2400" dirty="0" smtClean="0"/>
          </a:p>
          <a:p>
            <a:r>
              <a:rPr lang="ru-RU" sz="2400" i="1" dirty="0"/>
              <a:t>Вузопедия, Поступи онлайн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928164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Татьяна, ученица 10 класса мечтает стать психологом и проводить платные тренинги для взрослых.</a:t>
            </a:r>
          </a:p>
          <a:p>
            <a:r>
              <a:rPr lang="ru-RU" dirty="0" smtClean="0"/>
              <a:t>Планирует получить высшее или средне-специальное образование.</a:t>
            </a:r>
          </a:p>
          <a:p>
            <a:r>
              <a:rPr lang="ru-RU" dirty="0" smtClean="0"/>
              <a:t>Какие предметы ЕГЭ выбрать еще не решила.</a:t>
            </a:r>
          </a:p>
          <a:p>
            <a:r>
              <a:rPr lang="ru-RU" dirty="0" smtClean="0"/>
              <a:t>С уверенностью утверждает, что профильную математику «не сдаст».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 smtClean="0"/>
              <a:t>1. </a:t>
            </a:r>
            <a:r>
              <a:rPr lang="ru-RU" i="1" dirty="0" smtClean="0"/>
              <a:t>Какие экзамены необходимо </a:t>
            </a:r>
            <a:r>
              <a:rPr lang="ru-RU" i="1" dirty="0" smtClean="0"/>
              <a:t>выбрать Татьяне для поступления на специальность «Психология»?</a:t>
            </a:r>
          </a:p>
          <a:p>
            <a:pPr marL="0" indent="0">
              <a:buNone/>
            </a:pPr>
            <a:r>
              <a:rPr lang="ru-RU" i="1" dirty="0" smtClean="0"/>
              <a:t>2. </a:t>
            </a:r>
            <a:r>
              <a:rPr lang="ru-RU" i="1" dirty="0" smtClean="0"/>
              <a:t>Какие </a:t>
            </a:r>
            <a:r>
              <a:rPr lang="ru-RU" i="1" dirty="0" smtClean="0"/>
              <a:t>варианты получения профессии, запасные варианты есть у </a:t>
            </a:r>
            <a:r>
              <a:rPr lang="ru-RU" i="1" dirty="0" smtClean="0"/>
              <a:t>Татьяны?</a:t>
            </a:r>
          </a:p>
          <a:p>
            <a:pPr marL="0" indent="0">
              <a:buNone/>
            </a:pPr>
            <a:r>
              <a:rPr lang="ru-RU" i="1" dirty="0" smtClean="0"/>
              <a:t>3. </a:t>
            </a:r>
            <a:r>
              <a:rPr lang="ru-RU" i="1" dirty="0" smtClean="0"/>
              <a:t>Какими </a:t>
            </a:r>
            <a:r>
              <a:rPr lang="ru-RU" i="1" dirty="0"/>
              <a:t>сервисами можно воспользоваться?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647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731" y="316522"/>
            <a:ext cx="10515600" cy="588681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i="1" dirty="0" smtClean="0"/>
              <a:t>Какие </a:t>
            </a:r>
            <a:r>
              <a:rPr lang="ru-RU" b="1" i="1" dirty="0"/>
              <a:t>экзамены необходимо выбрать Татьяне для поступления на специальность «Психология</a:t>
            </a:r>
            <a:r>
              <a:rPr lang="ru-RU" b="1" i="1" dirty="0" smtClean="0"/>
              <a:t>»?</a:t>
            </a:r>
          </a:p>
          <a:p>
            <a:pPr marL="0" indent="0">
              <a:buNone/>
            </a:pPr>
            <a:r>
              <a:rPr lang="ru-RU" dirty="0" smtClean="0"/>
              <a:t>ЕГЭ</a:t>
            </a:r>
            <a:r>
              <a:rPr lang="ru-RU" dirty="0"/>
              <a:t>:</a:t>
            </a:r>
            <a:r>
              <a:rPr lang="ru-RU" i="1" dirty="0"/>
              <a:t> </a:t>
            </a:r>
            <a:r>
              <a:rPr lang="ru-RU" dirty="0"/>
              <a:t>русский, биология, </a:t>
            </a:r>
            <a:r>
              <a:rPr lang="ru-RU" dirty="0" smtClean="0"/>
              <a:t>математика/обществознание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2. </a:t>
            </a:r>
            <a:r>
              <a:rPr lang="ru-RU" b="1" i="1" dirty="0"/>
              <a:t>Какие варианты получения профессии, запасные варианты есть у Татьяны</a:t>
            </a:r>
            <a:r>
              <a:rPr lang="ru-RU" b="1" i="1" dirty="0" smtClean="0"/>
              <a:t>?</a:t>
            </a:r>
          </a:p>
          <a:p>
            <a:pPr marL="0" indent="0">
              <a:buNone/>
            </a:pPr>
            <a:r>
              <a:rPr lang="ru-RU" dirty="0"/>
              <a:t>НИТГУ «Психология» (237</a:t>
            </a:r>
            <a:r>
              <a:rPr lang="ru-RU" dirty="0" smtClean="0"/>
              <a:t>), «Клиническая психология» (235).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ТГПУ «Психолого-педагогическое образование» (194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dirty="0" smtClean="0"/>
              <a:t>СибГМУ «Клиническая психология» (244).</a:t>
            </a:r>
            <a:endParaRPr lang="ru-RU" dirty="0"/>
          </a:p>
          <a:p>
            <a:pPr marL="0" indent="0">
              <a:buNone/>
            </a:pPr>
            <a:endParaRPr lang="ru-RU" i="1" dirty="0"/>
          </a:p>
          <a:p>
            <a:pPr marL="0" indent="0">
              <a:buNone/>
            </a:pPr>
            <a:r>
              <a:rPr lang="ru-RU" i="1" dirty="0"/>
              <a:t>3</a:t>
            </a:r>
            <a:r>
              <a:rPr lang="ru-RU" b="1" i="1" dirty="0"/>
              <a:t>. Какими сервисами можно воспользоваться</a:t>
            </a:r>
            <a:r>
              <a:rPr lang="ru-RU" b="1" i="1" dirty="0" smtClean="0"/>
              <a:t>?</a:t>
            </a:r>
          </a:p>
          <a:p>
            <a:pPr marL="0" indent="0">
              <a:buNone/>
            </a:pPr>
            <a:r>
              <a:rPr lang="ru-RU" i="1" dirty="0" smtClean="0"/>
              <a:t>Вузопедия, Поступи онлайн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41822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07" y="160841"/>
            <a:ext cx="10515600" cy="725121"/>
          </a:xfrm>
        </p:spPr>
        <p:txBody>
          <a:bodyPr/>
          <a:lstStyle/>
          <a:p>
            <a:pPr algn="ctr"/>
            <a:r>
              <a:rPr lang="ru-RU" b="1" dirty="0" smtClean="0"/>
              <a:t>1. Современные </a:t>
            </a:r>
            <a:r>
              <a:rPr lang="ru-RU" b="1" dirty="0"/>
              <a:t>профессии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455" y="997182"/>
            <a:ext cx="7535008" cy="143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669" y="2850217"/>
            <a:ext cx="4967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Популярные профессии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32" y="3701618"/>
            <a:ext cx="5703082" cy="2165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1" y="2850218"/>
            <a:ext cx="3912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Подборки профессий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513" y="3701618"/>
            <a:ext cx="6319498" cy="25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5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308952"/>
            <a:ext cx="11725275" cy="17716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" y="2639523"/>
            <a:ext cx="11446767" cy="331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36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Подбор по школьным предметам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732" y="1444504"/>
            <a:ext cx="49244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9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92" y="430090"/>
            <a:ext cx="10911615" cy="589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029" y="1149227"/>
            <a:ext cx="8924925" cy="1781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979" y="3820258"/>
            <a:ext cx="8943975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12172" y="3181871"/>
            <a:ext cx="4967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Профессия ПСИХОЛОГ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370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мокод Профгид -35% | скидки на Февраль 2024 | Откры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3" y="509954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937" y="2066192"/>
            <a:ext cx="77356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23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5" y="811884"/>
            <a:ext cx="11200420" cy="558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5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2661" y="329955"/>
            <a:ext cx="9850315" cy="76908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2. Калькулятор ЕГЭ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254" y="1099038"/>
            <a:ext cx="10515600" cy="8208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smtClean="0"/>
              <a:t>Помогает по предметам ЕГЭ подобрать ВУЗ, программу, специальность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84384" y="2096034"/>
            <a:ext cx="9838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Преимущества:</a:t>
            </a:r>
          </a:p>
          <a:p>
            <a:endParaRPr lang="ru-RU" sz="32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Экономит время.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Подбирает варианты обучения в других городах.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Повышает шансы на поступление (если вводить баллы ЕГЭ).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dirty="0" smtClean="0"/>
              <a:t>Помогает рассмотреть много вариантов (5 ВУЗов, 5 специальность).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1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175" y="2262981"/>
            <a:ext cx="6343650" cy="34766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793" y="715107"/>
            <a:ext cx="1500453" cy="689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541" y="715107"/>
            <a:ext cx="2253923" cy="6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078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441</Words>
  <Application>Microsoft Office PowerPoint</Application>
  <PresentationFormat>Широкоэкранный</PresentationFormat>
  <Paragraphs>69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1. Современные профессии</vt:lpstr>
      <vt:lpstr>Презентация PowerPoint</vt:lpstr>
      <vt:lpstr>Подбор по школьным предметам</vt:lpstr>
      <vt:lpstr>Презентация PowerPoint</vt:lpstr>
      <vt:lpstr>Презентация PowerPoint</vt:lpstr>
      <vt:lpstr>Презентация PowerPoint</vt:lpstr>
      <vt:lpstr>2. Калькулятор ЕГЭ</vt:lpstr>
      <vt:lpstr>Презентация PowerPoint</vt:lpstr>
      <vt:lpstr>Презентация PowerPoint</vt:lpstr>
      <vt:lpstr>Презентация PowerPoint</vt:lpstr>
      <vt:lpstr>3. Планировщик поступления</vt:lpstr>
      <vt:lpstr>Презентация PowerPoint</vt:lpstr>
      <vt:lpstr>4. Профориентационные тесты</vt:lpstr>
      <vt:lpstr>5. Игровые ресурсы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Педагог</dc:creator>
  <cp:lastModifiedBy>Педагог</cp:lastModifiedBy>
  <cp:revision>30</cp:revision>
  <dcterms:created xsi:type="dcterms:W3CDTF">2024-02-26T07:38:39Z</dcterms:created>
  <dcterms:modified xsi:type="dcterms:W3CDTF">2024-02-27T10:18:39Z</dcterms:modified>
</cp:coreProperties>
</file>