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640C6-50A6-4424-9E8E-88C1BB062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A1AF56-048B-435D-ADE6-8D4FDAD37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CA38D3-BFA2-488E-A6E1-C3A32C768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9E800-7FAF-489F-9B53-BF78B9A8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9E514-5C8A-49D9-9969-FCDE67D7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2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56011-9724-4AA4-AA61-83376836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8F8CD3-72F6-4141-BF13-297FBE14C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485FB-50A2-41E4-90D0-33CCE104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CA6F9-7B85-4154-8CD4-4A5CA815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2482A6-A125-4340-ACFD-BD67DF73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9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B2E1E8-8EA9-4EEC-9AC3-9F3338AA8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09012A-2798-466C-B3D9-31C2DF0C9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2E119-2D7F-482E-A166-689A891E7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800700-9C2B-48A8-B44F-918299ED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C9FE6-3C2B-40BB-B254-D996A98F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8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20B2A-F3FB-4029-9343-EDC5EF90C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47521-FE1A-4592-B26F-A44A99B2F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EE277-0CE7-4608-A06E-43885AD5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98CE84-B0B3-44DD-B390-B32E63F4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ED297-FDC0-45AC-9FAC-54A4703C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4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7128A-F14E-43D3-AB72-11E9101C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7B2664-1064-4591-94FC-2EB62FC96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90AF06-DCA8-44BC-BD30-A68E236F1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93EADD-90FF-45E8-979E-2BF96BE9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F95F4-CEEF-464A-BDBE-CA5AF453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4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D1C59-3BCF-43E5-BC97-8CACEBD9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D5D11-D258-47B0-8DBC-F4F1053FF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814608-48F8-4835-857D-D8B884931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AFED98-54CE-4754-A968-66E9E51A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713AEA-FF2B-4F2B-8379-56708BF0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16A04-8867-4F1F-9A19-A77AC9EE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4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13488-5B03-484B-9539-3016FDC7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4BA31C-A8A6-4E0C-B22B-889954C81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40F75C-DCA8-4340-8B1A-CA8ADC26A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5CB1AF-8BD0-4864-9CB7-2B1F878C3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27A037-71D0-4A5E-A0C4-7E52CE90E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FDDF83-9394-483F-BC43-7B95FB32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483DF4-DD03-43B2-A8EF-F2DCCDED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2423BA-A7B7-4001-9CC7-6EE9E2B3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05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07BBE-A49C-4F79-8319-7E49674E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98FD3B-2606-4B57-B699-D40EF4B3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DC36FD-7CE7-4A7A-A019-463E27C3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CE6CC-8282-4284-8BC1-15CA1DD4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3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490149-2842-4BCC-B4FF-D69161F86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E45A24-BB78-45FD-993D-3B2DB3BB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1F32DD-5CCC-4C6A-95F7-0218BC65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0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25480-92B4-47D0-BABE-429F6B7A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D31C6D-BB64-4792-9077-D86199C54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7E752B-79B7-4EA2-92F5-904BC98B3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BAD6B7-AB8E-4C1F-9C7B-86F261F5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3984A7-CB3D-4486-839E-B95D9D77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E3814E-1CD9-4E00-BA81-E2B63169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49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8C711-B358-4C9C-8622-69AD5655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3CAE4E-6E21-47A9-8275-528825789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C974A-CF25-4FDA-A6FD-F2EAA6289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6BD452-7A0C-4FAC-8196-745A4C1D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AB8822-0237-4CB2-A5C6-983FE778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A51205-CA42-498D-BA9A-FBE08277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5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31130-EE78-46D5-8904-6B302E353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CE31-8779-4EA7-AA64-5AF5FCC19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3A8A3-9CF4-461F-BB32-0928B5CA6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8EE32-547C-455B-9769-4A3764351C42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67193-611A-4244-BCF7-7E0938CD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846DB5-4716-4BEF-98AE-9EAA1C9E8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62FE8-5071-429B-87BE-AEBBD76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1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4.png"/><Relationship Id="rId10" Type="http://schemas.openxmlformats.org/officeDocument/2006/relationships/image" Target="../media/image15.emf"/><Relationship Id="rId4" Type="http://schemas.openxmlformats.org/officeDocument/2006/relationships/image" Target="../media/image10.jp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078">
            <a:extLst>
              <a:ext uri="{FF2B5EF4-FFF2-40B4-BE49-F238E27FC236}">
                <a16:creationId xmlns:a16="http://schemas.microsoft.com/office/drawing/2014/main" id="{12AEDFDC-74CF-48D8-9113-6203E95BFA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4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26CB431-7A91-4A6C-9210-3C35C9587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2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2F131-4451-4DED-84AF-84591360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AD2D58-B00B-4DDE-80A8-AA678E577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12391">
            <a:extLst>
              <a:ext uri="{FF2B5EF4-FFF2-40B4-BE49-F238E27FC236}">
                <a16:creationId xmlns:a16="http://schemas.microsoft.com/office/drawing/2014/main" id="{1D44BC47-3805-4CCE-B0BC-D0EED429331E}"/>
              </a:ext>
            </a:extLst>
          </p:cNvPr>
          <p:cNvGrpSpPr/>
          <p:nvPr/>
        </p:nvGrpSpPr>
        <p:grpSpPr>
          <a:xfrm>
            <a:off x="0" y="0"/>
            <a:ext cx="12779500" cy="6858002"/>
            <a:chOff x="0" y="0"/>
            <a:chExt cx="12779500" cy="6858002"/>
          </a:xfrm>
        </p:grpSpPr>
        <p:pic>
          <p:nvPicPr>
            <p:cNvPr id="5" name="Picture 911">
              <a:extLst>
                <a:ext uri="{FF2B5EF4-FFF2-40B4-BE49-F238E27FC236}">
                  <a16:creationId xmlns:a16="http://schemas.microsoft.com/office/drawing/2014/main" id="{808B9C06-07A7-4F59-9A65-C643CADE838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15083">
              <a:extLst>
                <a:ext uri="{FF2B5EF4-FFF2-40B4-BE49-F238E27FC236}">
                  <a16:creationId xmlns:a16="http://schemas.microsoft.com/office/drawing/2014/main" id="{7C952A01-9F94-47F8-B57E-615C89C35D7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"/>
              <a:ext cx="886968" cy="6858000"/>
            </a:xfrm>
            <a:prstGeom prst="rect">
              <a:avLst/>
            </a:prstGeom>
          </p:spPr>
        </p:pic>
        <p:sp>
          <p:nvSpPr>
            <p:cNvPr id="7" name="Shape 917">
              <a:extLst>
                <a:ext uri="{FF2B5EF4-FFF2-40B4-BE49-F238E27FC236}">
                  <a16:creationId xmlns:a16="http://schemas.microsoft.com/office/drawing/2014/main" id="{4E9D3DD9-B2EB-47C6-BEDF-1A7A88C5F629}"/>
                </a:ext>
              </a:extLst>
            </p:cNvPr>
            <p:cNvSpPr/>
            <p:nvPr/>
          </p:nvSpPr>
          <p:spPr>
            <a:xfrm>
              <a:off x="1017270" y="270511"/>
              <a:ext cx="10768584" cy="902208"/>
            </a:xfrm>
            <a:custGeom>
              <a:avLst/>
              <a:gdLst/>
              <a:ahLst/>
              <a:cxnLst/>
              <a:rect l="0" t="0" r="0" b="0"/>
              <a:pathLst>
                <a:path w="10768584" h="902208">
                  <a:moveTo>
                    <a:pt x="0" y="902208"/>
                  </a:moveTo>
                  <a:lnTo>
                    <a:pt x="10768584" y="902208"/>
                  </a:lnTo>
                  <a:lnTo>
                    <a:pt x="10768584" y="0"/>
                  </a:lnTo>
                  <a:lnTo>
                    <a:pt x="0" y="0"/>
                  </a:ln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4F81B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Rectangle 918">
              <a:extLst>
                <a:ext uri="{FF2B5EF4-FFF2-40B4-BE49-F238E27FC236}">
                  <a16:creationId xmlns:a16="http://schemas.microsoft.com/office/drawing/2014/main" id="{92883286-157D-4710-B9BD-B43FF719A80A}"/>
                </a:ext>
              </a:extLst>
            </p:cNvPr>
            <p:cNvSpPr/>
            <p:nvPr/>
          </p:nvSpPr>
          <p:spPr>
            <a:xfrm>
              <a:off x="3720719" y="411481"/>
              <a:ext cx="7221917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Основания для разработки и реализации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919">
              <a:extLst>
                <a:ext uri="{FF2B5EF4-FFF2-40B4-BE49-F238E27FC236}">
                  <a16:creationId xmlns:a16="http://schemas.microsoft.com/office/drawing/2014/main" id="{861541A7-04E6-4466-84CF-57947B35ADB0}"/>
                </a:ext>
              </a:extLst>
            </p:cNvPr>
            <p:cNvSpPr/>
            <p:nvPr/>
          </p:nvSpPr>
          <p:spPr>
            <a:xfrm>
              <a:off x="3243707" y="777496"/>
              <a:ext cx="8398745" cy="412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профилактической программы для выпускников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Shape 921">
              <a:extLst>
                <a:ext uri="{FF2B5EF4-FFF2-40B4-BE49-F238E27FC236}">
                  <a16:creationId xmlns:a16="http://schemas.microsoft.com/office/drawing/2014/main" id="{B6D2520F-DB3B-40A4-95AD-AE2086D4B0E3}"/>
                </a:ext>
              </a:extLst>
            </p:cNvPr>
            <p:cNvSpPr/>
            <p:nvPr/>
          </p:nvSpPr>
          <p:spPr>
            <a:xfrm>
              <a:off x="951738" y="1442468"/>
              <a:ext cx="10828020" cy="1031748"/>
            </a:xfrm>
            <a:custGeom>
              <a:avLst/>
              <a:gdLst/>
              <a:ahLst/>
              <a:cxnLst/>
              <a:rect l="0" t="0" r="0" b="0"/>
              <a:pathLst>
                <a:path w="10828020" h="1031748">
                  <a:moveTo>
                    <a:pt x="0" y="1031748"/>
                  </a:moveTo>
                  <a:lnTo>
                    <a:pt x="10828020" y="1031748"/>
                  </a:lnTo>
                  <a:lnTo>
                    <a:pt x="10828020" y="0"/>
                  </a:lnTo>
                  <a:lnTo>
                    <a:pt x="0" y="0"/>
                  </a:ln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4F81B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Rectangle 922">
              <a:extLst>
                <a:ext uri="{FF2B5EF4-FFF2-40B4-BE49-F238E27FC236}">
                  <a16:creationId xmlns:a16="http://schemas.microsoft.com/office/drawing/2014/main" id="{46EBE396-1987-41C7-A964-734892A699CD}"/>
                </a:ext>
              </a:extLst>
            </p:cNvPr>
            <p:cNvSpPr/>
            <p:nvPr/>
          </p:nvSpPr>
          <p:spPr>
            <a:xfrm>
              <a:off x="1042416" y="1486188"/>
              <a:ext cx="129824" cy="34864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•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923">
              <a:extLst>
                <a:ext uri="{FF2B5EF4-FFF2-40B4-BE49-F238E27FC236}">
                  <a16:creationId xmlns:a16="http://schemas.microsoft.com/office/drawing/2014/main" id="{A833BDDF-D9A7-4E6F-B9EA-51E1A73394A4}"/>
                </a:ext>
              </a:extLst>
            </p:cNvPr>
            <p:cNvSpPr/>
            <p:nvPr/>
          </p:nvSpPr>
          <p:spPr>
            <a:xfrm>
              <a:off x="1385570" y="1480060"/>
              <a:ext cx="2478530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Необходимость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924">
              <a:extLst>
                <a:ext uri="{FF2B5EF4-FFF2-40B4-BE49-F238E27FC236}">
                  <a16:creationId xmlns:a16="http://schemas.microsoft.com/office/drawing/2014/main" id="{E78F9A50-3C43-4742-9EBF-985175586472}"/>
                </a:ext>
              </a:extLst>
            </p:cNvPr>
            <p:cNvSpPr/>
            <p:nvPr/>
          </p:nvSpPr>
          <p:spPr>
            <a:xfrm>
              <a:off x="3491738" y="1480060"/>
              <a:ext cx="1811975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разработки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925">
              <a:extLst>
                <a:ext uri="{FF2B5EF4-FFF2-40B4-BE49-F238E27FC236}">
                  <a16:creationId xmlns:a16="http://schemas.microsoft.com/office/drawing/2014/main" id="{4E7BA00B-9EBA-4333-B554-F125D63C470D}"/>
                </a:ext>
              </a:extLst>
            </p:cNvPr>
            <p:cNvSpPr/>
            <p:nvPr/>
          </p:nvSpPr>
          <p:spPr>
            <a:xfrm>
              <a:off x="5096891" y="1480060"/>
              <a:ext cx="200671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926">
              <a:extLst>
                <a:ext uri="{FF2B5EF4-FFF2-40B4-BE49-F238E27FC236}">
                  <a16:creationId xmlns:a16="http://schemas.microsoft.com/office/drawing/2014/main" id="{EA485220-FE93-4051-A145-54F2D4F775C5}"/>
                </a:ext>
              </a:extLst>
            </p:cNvPr>
            <p:cNvSpPr/>
            <p:nvPr/>
          </p:nvSpPr>
          <p:spPr>
            <a:xfrm>
              <a:off x="5491607" y="1480060"/>
              <a:ext cx="1885048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реализации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927">
              <a:extLst>
                <a:ext uri="{FF2B5EF4-FFF2-40B4-BE49-F238E27FC236}">
                  <a16:creationId xmlns:a16="http://schemas.microsoft.com/office/drawing/2014/main" id="{BBCF94A0-CFE3-40C9-A9BC-C49DDE122F81}"/>
                </a:ext>
              </a:extLst>
            </p:cNvPr>
            <p:cNvSpPr/>
            <p:nvPr/>
          </p:nvSpPr>
          <p:spPr>
            <a:xfrm>
              <a:off x="7153021" y="1480060"/>
              <a:ext cx="1834973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программы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928">
              <a:extLst>
                <a:ext uri="{FF2B5EF4-FFF2-40B4-BE49-F238E27FC236}">
                  <a16:creationId xmlns:a16="http://schemas.microsoft.com/office/drawing/2014/main" id="{0AE6CDA5-875A-4293-B580-4A86AC03B807}"/>
                </a:ext>
              </a:extLst>
            </p:cNvPr>
            <p:cNvSpPr/>
            <p:nvPr/>
          </p:nvSpPr>
          <p:spPr>
            <a:xfrm>
              <a:off x="8776462" y="1480060"/>
              <a:ext cx="1234443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связано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929">
              <a:extLst>
                <a:ext uri="{FF2B5EF4-FFF2-40B4-BE49-F238E27FC236}">
                  <a16:creationId xmlns:a16="http://schemas.microsoft.com/office/drawing/2014/main" id="{4A5F97BE-22CC-4464-8C72-5CDF34BC8112}"/>
                </a:ext>
              </a:extLst>
            </p:cNvPr>
            <p:cNvSpPr/>
            <p:nvPr/>
          </p:nvSpPr>
          <p:spPr>
            <a:xfrm>
              <a:off x="9948418" y="1480060"/>
              <a:ext cx="156902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930">
              <a:extLst>
                <a:ext uri="{FF2B5EF4-FFF2-40B4-BE49-F238E27FC236}">
                  <a16:creationId xmlns:a16="http://schemas.microsoft.com/office/drawing/2014/main" id="{D05336BD-E475-4943-BE77-F0E4ACCABBC9}"/>
                </a:ext>
              </a:extLst>
            </p:cNvPr>
            <p:cNvSpPr/>
            <p:nvPr/>
          </p:nvSpPr>
          <p:spPr>
            <a:xfrm>
              <a:off x="10309606" y="1480060"/>
              <a:ext cx="1829780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ежегодным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931">
              <a:extLst>
                <a:ext uri="{FF2B5EF4-FFF2-40B4-BE49-F238E27FC236}">
                  <a16:creationId xmlns:a16="http://schemas.microsoft.com/office/drawing/2014/main" id="{B75BC800-C425-472C-8283-39FA5C7A66EF}"/>
                </a:ext>
              </a:extLst>
            </p:cNvPr>
            <p:cNvSpPr/>
            <p:nvPr/>
          </p:nvSpPr>
          <p:spPr>
            <a:xfrm>
              <a:off x="1385570" y="1748284"/>
              <a:ext cx="2143584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проявлением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932">
              <a:extLst>
                <a:ext uri="{FF2B5EF4-FFF2-40B4-BE49-F238E27FC236}">
                  <a16:creationId xmlns:a16="http://schemas.microsoft.com/office/drawing/2014/main" id="{BDBDFB37-8B1D-4692-972F-601A666135E0}"/>
                </a:ext>
              </a:extLst>
            </p:cNvPr>
            <p:cNvSpPr/>
            <p:nvPr/>
          </p:nvSpPr>
          <p:spPr>
            <a:xfrm>
              <a:off x="3194558" y="1748284"/>
              <a:ext cx="2344996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эмоционально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933">
              <a:extLst>
                <a:ext uri="{FF2B5EF4-FFF2-40B4-BE49-F238E27FC236}">
                  <a16:creationId xmlns:a16="http://schemas.microsoft.com/office/drawing/2014/main" id="{E3E6ECAB-592F-4348-B9B0-3929DF4201BB}"/>
                </a:ext>
              </a:extLst>
            </p:cNvPr>
            <p:cNvSpPr/>
            <p:nvPr/>
          </p:nvSpPr>
          <p:spPr>
            <a:xfrm>
              <a:off x="4959731" y="1748284"/>
              <a:ext cx="113503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934">
              <a:extLst>
                <a:ext uri="{FF2B5EF4-FFF2-40B4-BE49-F238E27FC236}">
                  <a16:creationId xmlns:a16="http://schemas.microsoft.com/office/drawing/2014/main" id="{A993E90C-0291-4729-A864-283317584ACF}"/>
                </a:ext>
              </a:extLst>
            </p:cNvPr>
            <p:cNvSpPr/>
            <p:nvPr/>
          </p:nvSpPr>
          <p:spPr>
            <a:xfrm>
              <a:off x="5046599" y="1748284"/>
              <a:ext cx="2109459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психического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935">
              <a:extLst>
                <a:ext uri="{FF2B5EF4-FFF2-40B4-BE49-F238E27FC236}">
                  <a16:creationId xmlns:a16="http://schemas.microsoft.com/office/drawing/2014/main" id="{EE035D7D-E216-4E73-A22B-6FD33CF0B7B8}"/>
                </a:ext>
              </a:extLst>
            </p:cNvPr>
            <p:cNvSpPr/>
            <p:nvPr/>
          </p:nvSpPr>
          <p:spPr>
            <a:xfrm>
              <a:off x="6832982" y="1748284"/>
              <a:ext cx="1955153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напряжения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936">
              <a:extLst>
                <a:ext uri="{FF2B5EF4-FFF2-40B4-BE49-F238E27FC236}">
                  <a16:creationId xmlns:a16="http://schemas.microsoft.com/office/drawing/2014/main" id="{F01690EB-CBD0-4385-875C-D13133751337}"/>
                </a:ext>
              </a:extLst>
            </p:cNvPr>
            <p:cNvSpPr/>
            <p:nvPr/>
          </p:nvSpPr>
          <p:spPr>
            <a:xfrm>
              <a:off x="8500618" y="1748284"/>
              <a:ext cx="200671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937">
              <a:extLst>
                <a:ext uri="{FF2B5EF4-FFF2-40B4-BE49-F238E27FC236}">
                  <a16:creationId xmlns:a16="http://schemas.microsoft.com/office/drawing/2014/main" id="{F34EE3C2-410C-43E3-84F7-9313C6672E9A}"/>
                </a:ext>
              </a:extLst>
            </p:cNvPr>
            <p:cNvSpPr/>
            <p:nvPr/>
          </p:nvSpPr>
          <p:spPr>
            <a:xfrm>
              <a:off x="8848090" y="1748284"/>
              <a:ext cx="1855374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состоянием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938">
              <a:extLst>
                <a:ext uri="{FF2B5EF4-FFF2-40B4-BE49-F238E27FC236}">
                  <a16:creationId xmlns:a16="http://schemas.microsoft.com/office/drawing/2014/main" id="{08BDA287-58D0-4134-A59D-DAB1ABD3353C}"/>
                </a:ext>
              </a:extLst>
            </p:cNvPr>
            <p:cNvSpPr/>
            <p:nvPr/>
          </p:nvSpPr>
          <p:spPr>
            <a:xfrm>
              <a:off x="10440670" y="1748284"/>
              <a:ext cx="1226653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тревоги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939">
              <a:extLst>
                <a:ext uri="{FF2B5EF4-FFF2-40B4-BE49-F238E27FC236}">
                  <a16:creationId xmlns:a16="http://schemas.microsoft.com/office/drawing/2014/main" id="{C9FEFC37-0139-46D8-9376-6D65D45B2554}"/>
                </a:ext>
              </a:extLst>
            </p:cNvPr>
            <p:cNvSpPr/>
            <p:nvPr/>
          </p:nvSpPr>
          <p:spPr>
            <a:xfrm>
              <a:off x="11562588" y="1748284"/>
              <a:ext cx="168030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у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940">
              <a:extLst>
                <a:ext uri="{FF2B5EF4-FFF2-40B4-BE49-F238E27FC236}">
                  <a16:creationId xmlns:a16="http://schemas.microsoft.com/office/drawing/2014/main" id="{27599194-F8E9-42CF-B8C5-17C82CFE7086}"/>
                </a:ext>
              </a:extLst>
            </p:cNvPr>
            <p:cNvSpPr/>
            <p:nvPr/>
          </p:nvSpPr>
          <p:spPr>
            <a:xfrm>
              <a:off x="1385570" y="2016508"/>
              <a:ext cx="2143955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обучающихся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Rectangle 941">
              <a:extLst>
                <a:ext uri="{FF2B5EF4-FFF2-40B4-BE49-F238E27FC236}">
                  <a16:creationId xmlns:a16="http://schemas.microsoft.com/office/drawing/2014/main" id="{B9FDBE07-EE84-40AE-B056-069F6D244906}"/>
                </a:ext>
              </a:extLst>
            </p:cNvPr>
            <p:cNvSpPr/>
            <p:nvPr/>
          </p:nvSpPr>
          <p:spPr>
            <a:xfrm>
              <a:off x="3127502" y="2016508"/>
              <a:ext cx="1719615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выпускных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942">
              <a:extLst>
                <a:ext uri="{FF2B5EF4-FFF2-40B4-BE49-F238E27FC236}">
                  <a16:creationId xmlns:a16="http://schemas.microsoft.com/office/drawing/2014/main" id="{D46D623C-14EA-4C70-AF1C-CD17A58B4D93}"/>
                </a:ext>
              </a:extLst>
            </p:cNvPr>
            <p:cNvSpPr/>
            <p:nvPr/>
          </p:nvSpPr>
          <p:spPr>
            <a:xfrm>
              <a:off x="4485767" y="2016508"/>
              <a:ext cx="1223315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классов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Rectangle 943">
              <a:extLst>
                <a:ext uri="{FF2B5EF4-FFF2-40B4-BE49-F238E27FC236}">
                  <a16:creationId xmlns:a16="http://schemas.microsoft.com/office/drawing/2014/main" id="{92F5E796-F1CA-4252-8EF8-E75DC1153659}"/>
                </a:ext>
              </a:extLst>
            </p:cNvPr>
            <p:cNvSpPr/>
            <p:nvPr/>
          </p:nvSpPr>
          <p:spPr>
            <a:xfrm>
              <a:off x="5470271" y="2016508"/>
              <a:ext cx="177674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в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944">
              <a:extLst>
                <a:ext uri="{FF2B5EF4-FFF2-40B4-BE49-F238E27FC236}">
                  <a16:creationId xmlns:a16="http://schemas.microsoft.com/office/drawing/2014/main" id="{1963A61E-1E36-4736-A40D-DA0BC0E709CA}"/>
                </a:ext>
              </a:extLst>
            </p:cNvPr>
            <p:cNvSpPr/>
            <p:nvPr/>
          </p:nvSpPr>
          <p:spPr>
            <a:xfrm>
              <a:off x="5666867" y="2016508"/>
              <a:ext cx="1165822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период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4" name="Rectangle 945">
              <a:extLst>
                <a:ext uri="{FF2B5EF4-FFF2-40B4-BE49-F238E27FC236}">
                  <a16:creationId xmlns:a16="http://schemas.microsoft.com/office/drawing/2014/main" id="{842DE899-6D2D-4C5B-B31E-9196F3461E5A}"/>
                </a:ext>
              </a:extLst>
            </p:cNvPr>
            <p:cNvSpPr/>
            <p:nvPr/>
          </p:nvSpPr>
          <p:spPr>
            <a:xfrm>
              <a:off x="6608953" y="2016508"/>
              <a:ext cx="1790833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подготовки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5" name="Rectangle 946">
              <a:extLst>
                <a:ext uri="{FF2B5EF4-FFF2-40B4-BE49-F238E27FC236}">
                  <a16:creationId xmlns:a16="http://schemas.microsoft.com/office/drawing/2014/main" id="{91CA0B7B-63A4-49FA-B4CF-0F41C78E4DF7}"/>
                </a:ext>
              </a:extLst>
            </p:cNvPr>
            <p:cNvSpPr/>
            <p:nvPr/>
          </p:nvSpPr>
          <p:spPr>
            <a:xfrm>
              <a:off x="8018653" y="2016508"/>
              <a:ext cx="172110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6" name="Rectangle 947">
              <a:extLst>
                <a:ext uri="{FF2B5EF4-FFF2-40B4-BE49-F238E27FC236}">
                  <a16:creationId xmlns:a16="http://schemas.microsoft.com/office/drawing/2014/main" id="{5083D892-A910-4A45-A631-1F5AA0D2A1E2}"/>
                </a:ext>
              </a:extLst>
            </p:cNvPr>
            <p:cNvSpPr/>
            <p:nvPr/>
          </p:nvSpPr>
          <p:spPr>
            <a:xfrm>
              <a:off x="8213725" y="2016508"/>
              <a:ext cx="1431776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итоговой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7" name="Rectangle 948">
              <a:extLst>
                <a:ext uri="{FF2B5EF4-FFF2-40B4-BE49-F238E27FC236}">
                  <a16:creationId xmlns:a16="http://schemas.microsoft.com/office/drawing/2014/main" id="{C720FD34-F031-4C91-9840-608627BDB8A3}"/>
                </a:ext>
              </a:extLst>
            </p:cNvPr>
            <p:cNvSpPr/>
            <p:nvPr/>
          </p:nvSpPr>
          <p:spPr>
            <a:xfrm>
              <a:off x="9354058" y="2016508"/>
              <a:ext cx="1725178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аттестации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8" name="Rectangle 949">
              <a:extLst>
                <a:ext uri="{FF2B5EF4-FFF2-40B4-BE49-F238E27FC236}">
                  <a16:creationId xmlns:a16="http://schemas.microsoft.com/office/drawing/2014/main" id="{29427D9E-6D1C-4F11-95CD-A75E6C40C075}"/>
                </a:ext>
              </a:extLst>
            </p:cNvPr>
            <p:cNvSpPr/>
            <p:nvPr/>
          </p:nvSpPr>
          <p:spPr>
            <a:xfrm>
              <a:off x="10650982" y="2016508"/>
              <a:ext cx="93474" cy="37780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9" name="Picture 951">
              <a:extLst>
                <a:ext uri="{FF2B5EF4-FFF2-40B4-BE49-F238E27FC236}">
                  <a16:creationId xmlns:a16="http://schemas.microsoft.com/office/drawing/2014/main" id="{D54FFC26-CB6F-48E3-A4D7-6BF5C706E03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13588" y="73154"/>
              <a:ext cx="1225296" cy="1217676"/>
            </a:xfrm>
            <a:prstGeom prst="rect">
              <a:avLst/>
            </a:prstGeom>
          </p:spPr>
        </p:pic>
        <p:sp>
          <p:nvSpPr>
            <p:cNvPr id="40" name="Shape 953">
              <a:extLst>
                <a:ext uri="{FF2B5EF4-FFF2-40B4-BE49-F238E27FC236}">
                  <a16:creationId xmlns:a16="http://schemas.microsoft.com/office/drawing/2014/main" id="{A84F5E54-1484-4403-8246-D0CE6352119A}"/>
                </a:ext>
              </a:extLst>
            </p:cNvPr>
            <p:cNvSpPr/>
            <p:nvPr/>
          </p:nvSpPr>
          <p:spPr>
            <a:xfrm>
              <a:off x="829818" y="3096008"/>
              <a:ext cx="3820668" cy="605028"/>
            </a:xfrm>
            <a:custGeom>
              <a:avLst/>
              <a:gdLst/>
              <a:ahLst/>
              <a:cxnLst/>
              <a:rect l="0" t="0" r="0" b="0"/>
              <a:pathLst>
                <a:path w="3820668" h="605028">
                  <a:moveTo>
                    <a:pt x="0" y="100838"/>
                  </a:moveTo>
                  <a:cubicBezTo>
                    <a:pt x="0" y="45085"/>
                    <a:pt x="45149" y="0"/>
                    <a:pt x="100838" y="0"/>
                  </a:cubicBezTo>
                  <a:lnTo>
                    <a:pt x="3719830" y="0"/>
                  </a:lnTo>
                  <a:cubicBezTo>
                    <a:pt x="3775583" y="0"/>
                    <a:pt x="3820668" y="45085"/>
                    <a:pt x="3820668" y="100838"/>
                  </a:cubicBezTo>
                  <a:lnTo>
                    <a:pt x="3820668" y="504190"/>
                  </a:lnTo>
                  <a:cubicBezTo>
                    <a:pt x="3820668" y="559943"/>
                    <a:pt x="3775583" y="605028"/>
                    <a:pt x="3719830" y="605028"/>
                  </a:cubicBezTo>
                  <a:lnTo>
                    <a:pt x="100838" y="605028"/>
                  </a:lnTo>
                  <a:cubicBezTo>
                    <a:pt x="45149" y="605028"/>
                    <a:pt x="0" y="559943"/>
                    <a:pt x="0" y="504190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F7964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Rectangle 954">
              <a:extLst>
                <a:ext uri="{FF2B5EF4-FFF2-40B4-BE49-F238E27FC236}">
                  <a16:creationId xmlns:a16="http://schemas.microsoft.com/office/drawing/2014/main" id="{AAD30D8F-7E5F-4BDA-BF2E-A052E1AF0BD8}"/>
                </a:ext>
              </a:extLst>
            </p:cNvPr>
            <p:cNvSpPr/>
            <p:nvPr/>
          </p:nvSpPr>
          <p:spPr>
            <a:xfrm>
              <a:off x="1595882" y="3179168"/>
              <a:ext cx="168053" cy="2861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н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2" name="Rectangle 955">
              <a:extLst>
                <a:ext uri="{FF2B5EF4-FFF2-40B4-BE49-F238E27FC236}">
                  <a16:creationId xmlns:a16="http://schemas.microsoft.com/office/drawing/2014/main" id="{35C5F48E-C5D7-45B6-A4C6-DAE234BD22AA}"/>
                </a:ext>
              </a:extLst>
            </p:cNvPr>
            <p:cNvSpPr/>
            <p:nvPr/>
          </p:nvSpPr>
          <p:spPr>
            <a:xfrm>
              <a:off x="1722374" y="3179168"/>
              <a:ext cx="1539570" cy="2861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апряжение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Rectangle 956">
              <a:extLst>
                <a:ext uri="{FF2B5EF4-FFF2-40B4-BE49-F238E27FC236}">
                  <a16:creationId xmlns:a16="http://schemas.microsoft.com/office/drawing/2014/main" id="{2767A34E-91DA-4A95-98BD-326577857360}"/>
                </a:ext>
              </a:extLst>
            </p:cNvPr>
            <p:cNvSpPr/>
            <p:nvPr/>
          </p:nvSpPr>
          <p:spPr>
            <a:xfrm>
              <a:off x="2879090" y="3138658"/>
              <a:ext cx="84584" cy="3394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,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4" name="Rectangle 957">
              <a:extLst>
                <a:ext uri="{FF2B5EF4-FFF2-40B4-BE49-F238E27FC236}">
                  <a16:creationId xmlns:a16="http://schemas.microsoft.com/office/drawing/2014/main" id="{05A46443-ED94-47C4-8D03-695B5628B45A}"/>
                </a:ext>
              </a:extLst>
            </p:cNvPr>
            <p:cNvSpPr/>
            <p:nvPr/>
          </p:nvSpPr>
          <p:spPr>
            <a:xfrm>
              <a:off x="3008630" y="3179168"/>
              <a:ext cx="1245782" cy="2861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тревога,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958">
              <a:extLst>
                <a:ext uri="{FF2B5EF4-FFF2-40B4-BE49-F238E27FC236}">
                  <a16:creationId xmlns:a16="http://schemas.microsoft.com/office/drawing/2014/main" id="{C43BF5EF-F58A-42F6-8E56-13524902B3F7}"/>
                </a:ext>
              </a:extLst>
            </p:cNvPr>
            <p:cNvSpPr/>
            <p:nvPr/>
          </p:nvSpPr>
          <p:spPr>
            <a:xfrm>
              <a:off x="2388362" y="3453964"/>
              <a:ext cx="1101530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стресс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Shape 960">
              <a:extLst>
                <a:ext uri="{FF2B5EF4-FFF2-40B4-BE49-F238E27FC236}">
                  <a16:creationId xmlns:a16="http://schemas.microsoft.com/office/drawing/2014/main" id="{C697B6A8-96DC-4E11-94CF-DF468FF11DAC}"/>
                </a:ext>
              </a:extLst>
            </p:cNvPr>
            <p:cNvSpPr/>
            <p:nvPr/>
          </p:nvSpPr>
          <p:spPr>
            <a:xfrm>
              <a:off x="7998714" y="3080768"/>
              <a:ext cx="3781044" cy="620268"/>
            </a:xfrm>
            <a:custGeom>
              <a:avLst/>
              <a:gdLst/>
              <a:ahLst/>
              <a:cxnLst/>
              <a:rect l="0" t="0" r="0" b="0"/>
              <a:pathLst>
                <a:path w="3781044" h="620268">
                  <a:moveTo>
                    <a:pt x="0" y="103378"/>
                  </a:moveTo>
                  <a:cubicBezTo>
                    <a:pt x="0" y="46228"/>
                    <a:pt x="46228" y="0"/>
                    <a:pt x="103378" y="0"/>
                  </a:cubicBezTo>
                  <a:lnTo>
                    <a:pt x="3677666" y="0"/>
                  </a:lnTo>
                  <a:cubicBezTo>
                    <a:pt x="3734816" y="0"/>
                    <a:pt x="3781044" y="46228"/>
                    <a:pt x="3781044" y="103378"/>
                  </a:cubicBezTo>
                  <a:lnTo>
                    <a:pt x="3781044" y="516890"/>
                  </a:lnTo>
                  <a:cubicBezTo>
                    <a:pt x="3781044" y="574040"/>
                    <a:pt x="3734816" y="620268"/>
                    <a:pt x="3677666" y="620268"/>
                  </a:cubicBezTo>
                  <a:lnTo>
                    <a:pt x="103378" y="620268"/>
                  </a:lnTo>
                  <a:cubicBezTo>
                    <a:pt x="46228" y="620268"/>
                    <a:pt x="0" y="574040"/>
                    <a:pt x="0" y="516890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F7964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7" name="Rectangle 961">
              <a:extLst>
                <a:ext uri="{FF2B5EF4-FFF2-40B4-BE49-F238E27FC236}">
                  <a16:creationId xmlns:a16="http://schemas.microsoft.com/office/drawing/2014/main" id="{9E545A28-E6F0-463B-A699-0E54A5614C36}"/>
                </a:ext>
              </a:extLst>
            </p:cNvPr>
            <p:cNvSpPr/>
            <p:nvPr/>
          </p:nvSpPr>
          <p:spPr>
            <a:xfrm>
              <a:off x="8726170" y="3171801"/>
              <a:ext cx="3179302" cy="2861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неуверенность в себе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8" name="Rectangle 962">
              <a:extLst>
                <a:ext uri="{FF2B5EF4-FFF2-40B4-BE49-F238E27FC236}">
                  <a16:creationId xmlns:a16="http://schemas.microsoft.com/office/drawing/2014/main" id="{F735DE14-E82C-4275-A183-53038C29AD45}"/>
                </a:ext>
              </a:extLst>
            </p:cNvPr>
            <p:cNvSpPr/>
            <p:nvPr/>
          </p:nvSpPr>
          <p:spPr>
            <a:xfrm>
              <a:off x="9037066" y="3446725"/>
              <a:ext cx="2270252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и своих знаниях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9" name="Shape 964">
              <a:extLst>
                <a:ext uri="{FF2B5EF4-FFF2-40B4-BE49-F238E27FC236}">
                  <a16:creationId xmlns:a16="http://schemas.microsoft.com/office/drawing/2014/main" id="{1EE96B4B-A83F-4867-A755-7C71A57023A5}"/>
                </a:ext>
              </a:extLst>
            </p:cNvPr>
            <p:cNvSpPr/>
            <p:nvPr/>
          </p:nvSpPr>
          <p:spPr>
            <a:xfrm>
              <a:off x="3632454" y="2590040"/>
              <a:ext cx="5239513" cy="413004"/>
            </a:xfrm>
            <a:custGeom>
              <a:avLst/>
              <a:gdLst/>
              <a:ahLst/>
              <a:cxnLst/>
              <a:rect l="0" t="0" r="0" b="0"/>
              <a:pathLst>
                <a:path w="5239513" h="413004">
                  <a:moveTo>
                    <a:pt x="0" y="68834"/>
                  </a:moveTo>
                  <a:cubicBezTo>
                    <a:pt x="0" y="30861"/>
                    <a:pt x="30861" y="0"/>
                    <a:pt x="68834" y="0"/>
                  </a:cubicBezTo>
                  <a:lnTo>
                    <a:pt x="5170678" y="0"/>
                  </a:lnTo>
                  <a:cubicBezTo>
                    <a:pt x="5208652" y="0"/>
                    <a:pt x="5239513" y="30861"/>
                    <a:pt x="5239513" y="68834"/>
                  </a:cubicBezTo>
                  <a:lnTo>
                    <a:pt x="5239513" y="344170"/>
                  </a:lnTo>
                  <a:cubicBezTo>
                    <a:pt x="5239513" y="382143"/>
                    <a:pt x="5208652" y="413004"/>
                    <a:pt x="5170678" y="413004"/>
                  </a:cubicBezTo>
                  <a:lnTo>
                    <a:pt x="68834" y="413004"/>
                  </a:lnTo>
                  <a:cubicBezTo>
                    <a:pt x="30861" y="413004"/>
                    <a:pt x="0" y="382143"/>
                    <a:pt x="0" y="344170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F7964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0" name="Rectangle 965">
              <a:extLst>
                <a:ext uri="{FF2B5EF4-FFF2-40B4-BE49-F238E27FC236}">
                  <a16:creationId xmlns:a16="http://schemas.microsoft.com/office/drawing/2014/main" id="{A12C700C-A427-427F-937B-E139FBFED300}"/>
                </a:ext>
              </a:extLst>
            </p:cNvPr>
            <p:cNvSpPr/>
            <p:nvPr/>
          </p:nvSpPr>
          <p:spPr>
            <a:xfrm>
              <a:off x="4005072" y="2715205"/>
              <a:ext cx="597556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Период интенсивной умственной нагрузки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1" name="Shape 967">
              <a:extLst>
                <a:ext uri="{FF2B5EF4-FFF2-40B4-BE49-F238E27FC236}">
                  <a16:creationId xmlns:a16="http://schemas.microsoft.com/office/drawing/2014/main" id="{1A064F12-764C-429D-9613-92AE7C5FCC9E}"/>
                </a:ext>
              </a:extLst>
            </p:cNvPr>
            <p:cNvSpPr/>
            <p:nvPr/>
          </p:nvSpPr>
          <p:spPr>
            <a:xfrm>
              <a:off x="808482" y="3772664"/>
              <a:ext cx="3842004" cy="588264"/>
            </a:xfrm>
            <a:custGeom>
              <a:avLst/>
              <a:gdLst/>
              <a:ahLst/>
              <a:cxnLst/>
              <a:rect l="0" t="0" r="0" b="0"/>
              <a:pathLst>
                <a:path w="3842004" h="588264">
                  <a:moveTo>
                    <a:pt x="0" y="98044"/>
                  </a:moveTo>
                  <a:cubicBezTo>
                    <a:pt x="0" y="43942"/>
                    <a:pt x="43891" y="0"/>
                    <a:pt x="98044" y="0"/>
                  </a:cubicBezTo>
                  <a:lnTo>
                    <a:pt x="3743960" y="0"/>
                  </a:lnTo>
                  <a:cubicBezTo>
                    <a:pt x="3798062" y="0"/>
                    <a:pt x="3842004" y="43942"/>
                    <a:pt x="3842004" y="98044"/>
                  </a:cubicBezTo>
                  <a:lnTo>
                    <a:pt x="3842004" y="490220"/>
                  </a:lnTo>
                  <a:cubicBezTo>
                    <a:pt x="3842004" y="544322"/>
                    <a:pt x="3798062" y="588264"/>
                    <a:pt x="3743960" y="588264"/>
                  </a:cubicBezTo>
                  <a:lnTo>
                    <a:pt x="98044" y="588264"/>
                  </a:lnTo>
                  <a:cubicBezTo>
                    <a:pt x="43891" y="588264"/>
                    <a:pt x="0" y="544322"/>
                    <a:pt x="0" y="490220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F7964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2" name="Rectangle 968">
              <a:extLst>
                <a:ext uri="{FF2B5EF4-FFF2-40B4-BE49-F238E27FC236}">
                  <a16:creationId xmlns:a16="http://schemas.microsoft.com/office/drawing/2014/main" id="{481244A6-C28B-4DDA-A5F7-124CC5153922}"/>
                </a:ext>
              </a:extLst>
            </p:cNvPr>
            <p:cNvSpPr/>
            <p:nvPr/>
          </p:nvSpPr>
          <p:spPr>
            <a:xfrm>
              <a:off x="950976" y="3848680"/>
              <a:ext cx="4809882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низкий уровень самоорганизации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3" name="Rectangle 969">
              <a:extLst>
                <a:ext uri="{FF2B5EF4-FFF2-40B4-BE49-F238E27FC236}">
                  <a16:creationId xmlns:a16="http://schemas.microsoft.com/office/drawing/2014/main" id="{DEEDA0A8-BB25-40D6-88D1-68EFD530A225}"/>
                </a:ext>
              </a:extLst>
            </p:cNvPr>
            <p:cNvSpPr/>
            <p:nvPr/>
          </p:nvSpPr>
          <p:spPr>
            <a:xfrm>
              <a:off x="1659890" y="4123000"/>
              <a:ext cx="2842147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для самоподготовки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Shape 971">
              <a:extLst>
                <a:ext uri="{FF2B5EF4-FFF2-40B4-BE49-F238E27FC236}">
                  <a16:creationId xmlns:a16="http://schemas.microsoft.com/office/drawing/2014/main" id="{593F43CB-54D3-491E-BABA-7E786089AEEA}"/>
                </a:ext>
              </a:extLst>
            </p:cNvPr>
            <p:cNvSpPr/>
            <p:nvPr/>
          </p:nvSpPr>
          <p:spPr>
            <a:xfrm>
              <a:off x="7998714" y="3777235"/>
              <a:ext cx="3781044" cy="588264"/>
            </a:xfrm>
            <a:custGeom>
              <a:avLst/>
              <a:gdLst/>
              <a:ahLst/>
              <a:cxnLst/>
              <a:rect l="0" t="0" r="0" b="0"/>
              <a:pathLst>
                <a:path w="3781044" h="588264">
                  <a:moveTo>
                    <a:pt x="0" y="98044"/>
                  </a:moveTo>
                  <a:cubicBezTo>
                    <a:pt x="0" y="43942"/>
                    <a:pt x="43942" y="0"/>
                    <a:pt x="98044" y="0"/>
                  </a:cubicBezTo>
                  <a:lnTo>
                    <a:pt x="3683000" y="0"/>
                  </a:lnTo>
                  <a:cubicBezTo>
                    <a:pt x="3737102" y="0"/>
                    <a:pt x="3781044" y="43942"/>
                    <a:pt x="3781044" y="98044"/>
                  </a:cubicBezTo>
                  <a:lnTo>
                    <a:pt x="3781044" y="490220"/>
                  </a:lnTo>
                  <a:cubicBezTo>
                    <a:pt x="3781044" y="544322"/>
                    <a:pt x="3737102" y="588264"/>
                    <a:pt x="3683000" y="588264"/>
                  </a:cubicBezTo>
                  <a:lnTo>
                    <a:pt x="98044" y="588264"/>
                  </a:lnTo>
                  <a:cubicBezTo>
                    <a:pt x="43942" y="588264"/>
                    <a:pt x="0" y="544322"/>
                    <a:pt x="0" y="490220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F7964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5" name="Rectangle 972">
              <a:extLst>
                <a:ext uri="{FF2B5EF4-FFF2-40B4-BE49-F238E27FC236}">
                  <a16:creationId xmlns:a16="http://schemas.microsoft.com/office/drawing/2014/main" id="{9129C998-3C6E-473E-8DBE-B74AF15EE132}"/>
                </a:ext>
              </a:extLst>
            </p:cNvPr>
            <p:cNvSpPr/>
            <p:nvPr/>
          </p:nvSpPr>
          <p:spPr>
            <a:xfrm>
              <a:off x="8197343" y="3853252"/>
              <a:ext cx="4582157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низкий уровень самоконтроля 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6" name="Rectangle 973">
              <a:extLst>
                <a:ext uri="{FF2B5EF4-FFF2-40B4-BE49-F238E27FC236}">
                  <a16:creationId xmlns:a16="http://schemas.microsoft.com/office/drawing/2014/main" id="{9AA1303B-463A-4F6D-9785-354133C24D2B}"/>
                </a:ext>
              </a:extLst>
            </p:cNvPr>
            <p:cNvSpPr/>
            <p:nvPr/>
          </p:nvSpPr>
          <p:spPr>
            <a:xfrm>
              <a:off x="9082786" y="4127571"/>
              <a:ext cx="2144380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саморегуляции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7" name="Picture 975">
              <a:extLst>
                <a:ext uri="{FF2B5EF4-FFF2-40B4-BE49-F238E27FC236}">
                  <a16:creationId xmlns:a16="http://schemas.microsoft.com/office/drawing/2014/main" id="{51B1D7F6-6656-405E-B0B1-D6AE56304F4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50976" y="4480562"/>
              <a:ext cx="3543300" cy="2167128"/>
            </a:xfrm>
            <a:prstGeom prst="rect">
              <a:avLst/>
            </a:prstGeom>
          </p:spPr>
        </p:pic>
        <p:pic>
          <p:nvPicPr>
            <p:cNvPr id="58" name="Picture 977">
              <a:extLst>
                <a:ext uri="{FF2B5EF4-FFF2-40B4-BE49-F238E27FC236}">
                  <a16:creationId xmlns:a16="http://schemas.microsoft.com/office/drawing/2014/main" id="{1E4B119F-BC9F-4072-8920-39C78604F066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997952" y="4480562"/>
              <a:ext cx="3528060" cy="2167128"/>
            </a:xfrm>
            <a:prstGeom prst="rect">
              <a:avLst/>
            </a:prstGeom>
          </p:spPr>
        </p:pic>
        <p:pic>
          <p:nvPicPr>
            <p:cNvPr id="59" name="Picture 979">
              <a:extLst>
                <a:ext uri="{FF2B5EF4-FFF2-40B4-BE49-F238E27FC236}">
                  <a16:creationId xmlns:a16="http://schemas.microsoft.com/office/drawing/2014/main" id="{0F344698-59C6-48B9-BB9E-D7DABD44007F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750308" y="4457702"/>
              <a:ext cx="3002280" cy="2167128"/>
            </a:xfrm>
            <a:prstGeom prst="rect">
              <a:avLst/>
            </a:prstGeom>
          </p:spPr>
        </p:pic>
        <p:pic>
          <p:nvPicPr>
            <p:cNvPr id="60" name="Picture 981">
              <a:extLst>
                <a:ext uri="{FF2B5EF4-FFF2-40B4-BE49-F238E27FC236}">
                  <a16:creationId xmlns:a16="http://schemas.microsoft.com/office/drawing/2014/main" id="{03B44808-5BC1-48E2-8288-680E94975D92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830056" y="2759953"/>
              <a:ext cx="1110996" cy="377965"/>
            </a:xfrm>
            <a:prstGeom prst="rect">
              <a:avLst/>
            </a:prstGeom>
          </p:spPr>
        </p:pic>
        <p:sp>
          <p:nvSpPr>
            <p:cNvPr id="61" name="Shape 982">
              <a:extLst>
                <a:ext uri="{FF2B5EF4-FFF2-40B4-BE49-F238E27FC236}">
                  <a16:creationId xmlns:a16="http://schemas.microsoft.com/office/drawing/2014/main" id="{6423B52A-8112-49AC-B3E7-95E5D0A650C3}"/>
                </a:ext>
              </a:extLst>
            </p:cNvPr>
            <p:cNvSpPr/>
            <p:nvPr/>
          </p:nvSpPr>
          <p:spPr>
            <a:xfrm>
              <a:off x="8871966" y="2795780"/>
              <a:ext cx="1017397" cy="284226"/>
            </a:xfrm>
            <a:custGeom>
              <a:avLst/>
              <a:gdLst/>
              <a:ahLst/>
              <a:cxnLst/>
              <a:rect l="0" t="0" r="0" b="0"/>
              <a:pathLst>
                <a:path w="1017397" h="284226">
                  <a:moveTo>
                    <a:pt x="0" y="0"/>
                  </a:moveTo>
                  <a:lnTo>
                    <a:pt x="1017397" y="0"/>
                  </a:lnTo>
                  <a:lnTo>
                    <a:pt x="1017397" y="284226"/>
                  </a:lnTo>
                </a:path>
              </a:pathLst>
            </a:custGeom>
            <a:ln w="25908" cap="flat">
              <a:round/>
            </a:ln>
          </p:spPr>
          <p:style>
            <a:lnRef idx="1">
              <a:srgbClr val="F7964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62" name="Picture 984">
              <a:extLst>
                <a:ext uri="{FF2B5EF4-FFF2-40B4-BE49-F238E27FC236}">
                  <a16:creationId xmlns:a16="http://schemas.microsoft.com/office/drawing/2014/main" id="{8D20662D-24DB-44C2-ACB1-33172EE5C8E7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683764" y="2759915"/>
              <a:ext cx="986015" cy="393243"/>
            </a:xfrm>
            <a:prstGeom prst="rect">
              <a:avLst/>
            </a:prstGeom>
          </p:spPr>
        </p:pic>
        <p:sp>
          <p:nvSpPr>
            <p:cNvPr id="63" name="Shape 985">
              <a:extLst>
                <a:ext uri="{FF2B5EF4-FFF2-40B4-BE49-F238E27FC236}">
                  <a16:creationId xmlns:a16="http://schemas.microsoft.com/office/drawing/2014/main" id="{C59BC279-16D7-47D3-8E53-DA639E66ECD4}"/>
                </a:ext>
              </a:extLst>
            </p:cNvPr>
            <p:cNvSpPr/>
            <p:nvPr/>
          </p:nvSpPr>
          <p:spPr>
            <a:xfrm>
              <a:off x="2739390" y="2795780"/>
              <a:ext cx="892556" cy="298958"/>
            </a:xfrm>
            <a:custGeom>
              <a:avLst/>
              <a:gdLst/>
              <a:ahLst/>
              <a:cxnLst/>
              <a:rect l="0" t="0" r="0" b="0"/>
              <a:pathLst>
                <a:path w="892556" h="298958">
                  <a:moveTo>
                    <a:pt x="892556" y="0"/>
                  </a:moveTo>
                  <a:lnTo>
                    <a:pt x="0" y="0"/>
                  </a:lnTo>
                  <a:lnTo>
                    <a:pt x="0" y="298958"/>
                  </a:lnTo>
                </a:path>
              </a:pathLst>
            </a:custGeom>
            <a:ln w="25908" cap="flat">
              <a:round/>
            </a:ln>
          </p:spPr>
          <p:style>
            <a:lnRef idx="1">
              <a:srgbClr val="F7964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4" name="Shape 987">
              <a:extLst>
                <a:ext uri="{FF2B5EF4-FFF2-40B4-BE49-F238E27FC236}">
                  <a16:creationId xmlns:a16="http://schemas.microsoft.com/office/drawing/2014/main" id="{C7094781-7A84-45DE-A46B-CE430B2AB257}"/>
                </a:ext>
              </a:extLst>
            </p:cNvPr>
            <p:cNvSpPr/>
            <p:nvPr/>
          </p:nvSpPr>
          <p:spPr>
            <a:xfrm>
              <a:off x="4920234" y="3096008"/>
              <a:ext cx="2833116" cy="1264920"/>
            </a:xfrm>
            <a:custGeom>
              <a:avLst/>
              <a:gdLst/>
              <a:ahLst/>
              <a:cxnLst/>
              <a:rect l="0" t="0" r="0" b="0"/>
              <a:pathLst>
                <a:path w="2833116" h="1264920">
                  <a:moveTo>
                    <a:pt x="0" y="210820"/>
                  </a:moveTo>
                  <a:cubicBezTo>
                    <a:pt x="0" y="94361"/>
                    <a:pt x="94361" y="0"/>
                    <a:pt x="210820" y="0"/>
                  </a:cubicBezTo>
                  <a:lnTo>
                    <a:pt x="2622296" y="0"/>
                  </a:lnTo>
                  <a:cubicBezTo>
                    <a:pt x="2738755" y="0"/>
                    <a:pt x="2833116" y="94361"/>
                    <a:pt x="2833116" y="210820"/>
                  </a:cubicBezTo>
                  <a:lnTo>
                    <a:pt x="2833116" y="1054100"/>
                  </a:lnTo>
                  <a:cubicBezTo>
                    <a:pt x="2833116" y="1170559"/>
                    <a:pt x="2738755" y="1264920"/>
                    <a:pt x="2622296" y="1264920"/>
                  </a:cubicBezTo>
                  <a:lnTo>
                    <a:pt x="210820" y="1264920"/>
                  </a:lnTo>
                  <a:cubicBezTo>
                    <a:pt x="94361" y="1264920"/>
                    <a:pt x="0" y="1170559"/>
                    <a:pt x="0" y="1054100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8064A2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5" name="Rectangle 988">
              <a:extLst>
                <a:ext uri="{FF2B5EF4-FFF2-40B4-BE49-F238E27FC236}">
                  <a16:creationId xmlns:a16="http://schemas.microsoft.com/office/drawing/2014/main" id="{72E37465-58BC-446F-8D1A-193CA47745D3}"/>
                </a:ext>
              </a:extLst>
            </p:cNvPr>
            <p:cNvSpPr/>
            <p:nvPr/>
          </p:nvSpPr>
          <p:spPr>
            <a:xfrm>
              <a:off x="5736590" y="3168660"/>
              <a:ext cx="1504528" cy="25339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Социально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6" name="Rectangle 989">
              <a:extLst>
                <a:ext uri="{FF2B5EF4-FFF2-40B4-BE49-F238E27FC236}">
                  <a16:creationId xmlns:a16="http://schemas.microsoft.com/office/drawing/2014/main" id="{0F481082-00C7-4C48-A6BC-251AD93E110E}"/>
                </a:ext>
              </a:extLst>
            </p:cNvPr>
            <p:cNvSpPr/>
            <p:nvPr/>
          </p:nvSpPr>
          <p:spPr>
            <a:xfrm>
              <a:off x="6867398" y="3132790"/>
              <a:ext cx="89773" cy="3005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7" name="Rectangle 990">
              <a:extLst>
                <a:ext uri="{FF2B5EF4-FFF2-40B4-BE49-F238E27FC236}">
                  <a16:creationId xmlns:a16="http://schemas.microsoft.com/office/drawing/2014/main" id="{FE129F3A-FFB3-4404-B61E-8952E545F7B0}"/>
                </a:ext>
              </a:extLst>
            </p:cNvPr>
            <p:cNvSpPr/>
            <p:nvPr/>
          </p:nvSpPr>
          <p:spPr>
            <a:xfrm>
              <a:off x="5474462" y="3412500"/>
              <a:ext cx="2366646" cy="25339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психологические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8" name="Rectangle 991">
              <a:extLst>
                <a:ext uri="{FF2B5EF4-FFF2-40B4-BE49-F238E27FC236}">
                  <a16:creationId xmlns:a16="http://schemas.microsoft.com/office/drawing/2014/main" id="{4B63FB03-6154-49FF-BC19-9BC11F2DCC87}"/>
                </a:ext>
              </a:extLst>
            </p:cNvPr>
            <p:cNvSpPr/>
            <p:nvPr/>
          </p:nvSpPr>
          <p:spPr>
            <a:xfrm>
              <a:off x="5853938" y="3656341"/>
              <a:ext cx="1280507" cy="25339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факторы,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9" name="Rectangle 992">
              <a:extLst>
                <a:ext uri="{FF2B5EF4-FFF2-40B4-BE49-F238E27FC236}">
                  <a16:creationId xmlns:a16="http://schemas.microsoft.com/office/drawing/2014/main" id="{1C064884-E94B-4120-A55F-EB375CA68740}"/>
                </a:ext>
              </a:extLst>
            </p:cNvPr>
            <p:cNvSpPr/>
            <p:nvPr/>
          </p:nvSpPr>
          <p:spPr>
            <a:xfrm>
              <a:off x="5134610" y="3900180"/>
              <a:ext cx="3345223" cy="25339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актуальные возрастные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0" name="Rectangle 993">
              <a:extLst>
                <a:ext uri="{FF2B5EF4-FFF2-40B4-BE49-F238E27FC236}">
                  <a16:creationId xmlns:a16="http://schemas.microsoft.com/office/drawing/2014/main" id="{6EA32C67-451A-4103-A8F5-54281BB4AED7}"/>
                </a:ext>
              </a:extLst>
            </p:cNvPr>
            <p:cNvSpPr/>
            <p:nvPr/>
          </p:nvSpPr>
          <p:spPr>
            <a:xfrm>
              <a:off x="5495798" y="4143798"/>
              <a:ext cx="2231973" cy="25377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задачи развития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1" name="Shape 994">
              <a:extLst>
                <a:ext uri="{FF2B5EF4-FFF2-40B4-BE49-F238E27FC236}">
                  <a16:creationId xmlns:a16="http://schemas.microsoft.com/office/drawing/2014/main" id="{C5EA1E82-9B78-4A79-843B-4709143F3956}"/>
                </a:ext>
              </a:extLst>
            </p:cNvPr>
            <p:cNvSpPr/>
            <p:nvPr/>
          </p:nvSpPr>
          <p:spPr>
            <a:xfrm>
              <a:off x="4649724" y="3396998"/>
              <a:ext cx="270510" cy="329946"/>
            </a:xfrm>
            <a:custGeom>
              <a:avLst/>
              <a:gdLst/>
              <a:ahLst/>
              <a:cxnLst/>
              <a:rect l="0" t="0" r="0" b="0"/>
              <a:pathLst>
                <a:path w="270510" h="329946">
                  <a:moveTo>
                    <a:pt x="270510" y="329946"/>
                  </a:moveTo>
                  <a:lnTo>
                    <a:pt x="0" y="0"/>
                  </a:lnTo>
                </a:path>
              </a:pathLst>
            </a:custGeom>
            <a:ln w="9144" cap="flat">
              <a:round/>
            </a:ln>
          </p:spPr>
          <p:style>
            <a:lnRef idx="1">
              <a:srgbClr val="F6924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2" name="Shape 995">
              <a:extLst>
                <a:ext uri="{FF2B5EF4-FFF2-40B4-BE49-F238E27FC236}">
                  <a16:creationId xmlns:a16="http://schemas.microsoft.com/office/drawing/2014/main" id="{F7881F9B-3811-4A07-836D-CCB5637114C4}"/>
                </a:ext>
              </a:extLst>
            </p:cNvPr>
            <p:cNvSpPr/>
            <p:nvPr/>
          </p:nvSpPr>
          <p:spPr>
            <a:xfrm>
              <a:off x="7752588" y="3389378"/>
              <a:ext cx="245999" cy="337312"/>
            </a:xfrm>
            <a:custGeom>
              <a:avLst/>
              <a:gdLst/>
              <a:ahLst/>
              <a:cxnLst/>
              <a:rect l="0" t="0" r="0" b="0"/>
              <a:pathLst>
                <a:path w="245999" h="337312">
                  <a:moveTo>
                    <a:pt x="245999" y="0"/>
                  </a:moveTo>
                  <a:lnTo>
                    <a:pt x="0" y="337312"/>
                  </a:lnTo>
                </a:path>
              </a:pathLst>
            </a:custGeom>
            <a:ln w="9144" cap="flat">
              <a:round/>
            </a:ln>
          </p:spPr>
          <p:style>
            <a:lnRef idx="1">
              <a:srgbClr val="F6924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3" name="Shape 996">
              <a:extLst>
                <a:ext uri="{FF2B5EF4-FFF2-40B4-BE49-F238E27FC236}">
                  <a16:creationId xmlns:a16="http://schemas.microsoft.com/office/drawing/2014/main" id="{5A490F9F-1117-4843-AC69-1EB613D1B6C0}"/>
                </a:ext>
              </a:extLst>
            </p:cNvPr>
            <p:cNvSpPr/>
            <p:nvPr/>
          </p:nvSpPr>
          <p:spPr>
            <a:xfrm>
              <a:off x="4649724" y="3727706"/>
              <a:ext cx="270510" cy="338963"/>
            </a:xfrm>
            <a:custGeom>
              <a:avLst/>
              <a:gdLst/>
              <a:ahLst/>
              <a:cxnLst/>
              <a:rect l="0" t="0" r="0" b="0"/>
              <a:pathLst>
                <a:path w="270510" h="338963">
                  <a:moveTo>
                    <a:pt x="270510" y="0"/>
                  </a:moveTo>
                  <a:lnTo>
                    <a:pt x="0" y="338963"/>
                  </a:lnTo>
                </a:path>
              </a:pathLst>
            </a:custGeom>
            <a:ln w="9144" cap="flat">
              <a:round/>
            </a:ln>
          </p:spPr>
          <p:style>
            <a:lnRef idx="1">
              <a:srgbClr val="F6924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4" name="Shape 997">
              <a:extLst>
                <a:ext uri="{FF2B5EF4-FFF2-40B4-BE49-F238E27FC236}">
                  <a16:creationId xmlns:a16="http://schemas.microsoft.com/office/drawing/2014/main" id="{316D1CEA-56FA-41C7-B2DA-A5F470D72650}"/>
                </a:ext>
              </a:extLst>
            </p:cNvPr>
            <p:cNvSpPr/>
            <p:nvPr/>
          </p:nvSpPr>
          <p:spPr>
            <a:xfrm>
              <a:off x="7752588" y="3727706"/>
              <a:ext cx="245999" cy="343662"/>
            </a:xfrm>
            <a:custGeom>
              <a:avLst/>
              <a:gdLst/>
              <a:ahLst/>
              <a:cxnLst/>
              <a:rect l="0" t="0" r="0" b="0"/>
              <a:pathLst>
                <a:path w="245999" h="343662">
                  <a:moveTo>
                    <a:pt x="0" y="0"/>
                  </a:moveTo>
                  <a:lnTo>
                    <a:pt x="245999" y="343662"/>
                  </a:lnTo>
                </a:path>
              </a:pathLst>
            </a:custGeom>
            <a:ln w="9144" cap="flat">
              <a:round/>
            </a:ln>
          </p:spPr>
          <p:style>
            <a:lnRef idx="1">
              <a:srgbClr val="F6924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74687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B801-078B-4710-9A2D-BD7557AD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A1601D-59BD-40E4-BF4B-B22EC3CF8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12970">
            <a:extLst>
              <a:ext uri="{FF2B5EF4-FFF2-40B4-BE49-F238E27FC236}">
                <a16:creationId xmlns:a16="http://schemas.microsoft.com/office/drawing/2014/main" id="{FC69DC60-1FFD-41BF-A4E2-03FDCB303B74}"/>
              </a:ext>
            </a:extLst>
          </p:cNvPr>
          <p:cNvGrpSpPr/>
          <p:nvPr/>
        </p:nvGrpSpPr>
        <p:grpSpPr>
          <a:xfrm>
            <a:off x="0" y="-7747"/>
            <a:ext cx="12192000" cy="6858000"/>
            <a:chOff x="0" y="0"/>
            <a:chExt cx="12192000" cy="6858002"/>
          </a:xfrm>
        </p:grpSpPr>
        <p:pic>
          <p:nvPicPr>
            <p:cNvPr id="5" name="Picture 1001">
              <a:extLst>
                <a:ext uri="{FF2B5EF4-FFF2-40B4-BE49-F238E27FC236}">
                  <a16:creationId xmlns:a16="http://schemas.microsoft.com/office/drawing/2014/main" id="{19EC2F5E-C2BD-4C58-A707-79B31A0F2FE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15087">
              <a:extLst>
                <a:ext uri="{FF2B5EF4-FFF2-40B4-BE49-F238E27FC236}">
                  <a16:creationId xmlns:a16="http://schemas.microsoft.com/office/drawing/2014/main" id="{1AD4BD0A-6946-4D33-AAF0-F8D3115124F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"/>
              <a:ext cx="886968" cy="6858000"/>
            </a:xfrm>
            <a:prstGeom prst="rect">
              <a:avLst/>
            </a:prstGeom>
          </p:spPr>
        </p:pic>
        <p:pic>
          <p:nvPicPr>
            <p:cNvPr id="7" name="Picture 1012">
              <a:extLst>
                <a:ext uri="{FF2B5EF4-FFF2-40B4-BE49-F238E27FC236}">
                  <a16:creationId xmlns:a16="http://schemas.microsoft.com/office/drawing/2014/main" id="{CE9F50F4-9F34-47DE-89B5-809F85248C1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851392" y="1203962"/>
              <a:ext cx="3128772" cy="4689348"/>
            </a:xfrm>
            <a:prstGeom prst="rect">
              <a:avLst/>
            </a:prstGeom>
          </p:spPr>
        </p:pic>
        <p:pic>
          <p:nvPicPr>
            <p:cNvPr id="8" name="Picture 1014">
              <a:extLst>
                <a:ext uri="{FF2B5EF4-FFF2-40B4-BE49-F238E27FC236}">
                  <a16:creationId xmlns:a16="http://schemas.microsoft.com/office/drawing/2014/main" id="{27A0D30B-2146-4FA9-AE96-65D8A3586F6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1916" y="141734"/>
              <a:ext cx="914400" cy="908304"/>
            </a:xfrm>
            <a:prstGeom prst="rect">
              <a:avLst/>
            </a:prstGeom>
          </p:spPr>
        </p:pic>
        <p:sp>
          <p:nvSpPr>
            <p:cNvPr id="9" name="Shape 1016">
              <a:extLst>
                <a:ext uri="{FF2B5EF4-FFF2-40B4-BE49-F238E27FC236}">
                  <a16:creationId xmlns:a16="http://schemas.microsoft.com/office/drawing/2014/main" id="{9565A04C-A941-4062-888C-B69638549911}"/>
                </a:ext>
              </a:extLst>
            </p:cNvPr>
            <p:cNvSpPr/>
            <p:nvPr/>
          </p:nvSpPr>
          <p:spPr>
            <a:xfrm>
              <a:off x="810006" y="1050799"/>
              <a:ext cx="7888224" cy="830580"/>
            </a:xfrm>
            <a:custGeom>
              <a:avLst/>
              <a:gdLst/>
              <a:ahLst/>
              <a:cxnLst/>
              <a:rect l="0" t="0" r="0" b="0"/>
              <a:pathLst>
                <a:path w="7888224" h="830580">
                  <a:moveTo>
                    <a:pt x="0" y="138430"/>
                  </a:moveTo>
                  <a:cubicBezTo>
                    <a:pt x="0" y="61976"/>
                    <a:pt x="61976" y="0"/>
                    <a:pt x="138430" y="0"/>
                  </a:cubicBezTo>
                  <a:lnTo>
                    <a:pt x="7749794" y="0"/>
                  </a:lnTo>
                  <a:cubicBezTo>
                    <a:pt x="7826248" y="0"/>
                    <a:pt x="7888224" y="61976"/>
                    <a:pt x="7888224" y="138430"/>
                  </a:cubicBezTo>
                  <a:lnTo>
                    <a:pt x="7888224" y="692150"/>
                  </a:lnTo>
                  <a:cubicBezTo>
                    <a:pt x="7888224" y="768604"/>
                    <a:pt x="7826248" y="830580"/>
                    <a:pt x="7749794" y="830580"/>
                  </a:cubicBezTo>
                  <a:lnTo>
                    <a:pt x="138430" y="830580"/>
                  </a:lnTo>
                  <a:cubicBezTo>
                    <a:pt x="61976" y="830580"/>
                    <a:pt x="0" y="768604"/>
                    <a:pt x="0" y="692150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4BACC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1037">
              <a:extLst>
                <a:ext uri="{FF2B5EF4-FFF2-40B4-BE49-F238E27FC236}">
                  <a16:creationId xmlns:a16="http://schemas.microsoft.com/office/drawing/2014/main" id="{07044CB6-368C-4E1B-BA83-EC321519435C}"/>
                </a:ext>
              </a:extLst>
            </p:cNvPr>
            <p:cNvSpPr/>
            <p:nvPr/>
          </p:nvSpPr>
          <p:spPr>
            <a:xfrm>
              <a:off x="1338834" y="2201420"/>
              <a:ext cx="483108" cy="723900"/>
            </a:xfrm>
            <a:custGeom>
              <a:avLst/>
              <a:gdLst/>
              <a:ahLst/>
              <a:cxnLst/>
              <a:rect l="0" t="0" r="0" b="0"/>
              <a:pathLst>
                <a:path w="483108" h="723900">
                  <a:moveTo>
                    <a:pt x="241554" y="0"/>
                  </a:moveTo>
                  <a:lnTo>
                    <a:pt x="483108" y="361950"/>
                  </a:lnTo>
                  <a:lnTo>
                    <a:pt x="241554" y="723900"/>
                  </a:lnTo>
                  <a:lnTo>
                    <a:pt x="24155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41554" y="180975"/>
                  </a:lnTo>
                  <a:lnTo>
                    <a:pt x="241554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1039">
              <a:extLst>
                <a:ext uri="{FF2B5EF4-FFF2-40B4-BE49-F238E27FC236}">
                  <a16:creationId xmlns:a16="http://schemas.microsoft.com/office/drawing/2014/main" id="{71C5B987-09A7-49B6-91F2-FB65EC03A5DE}"/>
                </a:ext>
              </a:extLst>
            </p:cNvPr>
            <p:cNvSpPr/>
            <p:nvPr/>
          </p:nvSpPr>
          <p:spPr>
            <a:xfrm>
              <a:off x="1338834" y="2201420"/>
              <a:ext cx="483108" cy="723900"/>
            </a:xfrm>
            <a:custGeom>
              <a:avLst/>
              <a:gdLst/>
              <a:ahLst/>
              <a:cxnLst/>
              <a:rect l="0" t="0" r="0" b="0"/>
              <a:pathLst>
                <a:path w="483108" h="723900">
                  <a:moveTo>
                    <a:pt x="241554" y="723900"/>
                  </a:moveTo>
                  <a:lnTo>
                    <a:pt x="24155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41554" y="180975"/>
                  </a:lnTo>
                  <a:lnTo>
                    <a:pt x="241554" y="0"/>
                  </a:lnTo>
                  <a:lnTo>
                    <a:pt x="483108" y="361950"/>
                  </a:lnTo>
                  <a:close/>
                </a:path>
              </a:pathLst>
            </a:custGeom>
            <a:ln w="25908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1041">
              <a:extLst>
                <a:ext uri="{FF2B5EF4-FFF2-40B4-BE49-F238E27FC236}">
                  <a16:creationId xmlns:a16="http://schemas.microsoft.com/office/drawing/2014/main" id="{170A84B1-8D0E-43F9-AC3F-0096C948DCA0}"/>
                </a:ext>
              </a:extLst>
            </p:cNvPr>
            <p:cNvSpPr/>
            <p:nvPr/>
          </p:nvSpPr>
          <p:spPr>
            <a:xfrm>
              <a:off x="1338834" y="4167380"/>
              <a:ext cx="483108" cy="723900"/>
            </a:xfrm>
            <a:custGeom>
              <a:avLst/>
              <a:gdLst/>
              <a:ahLst/>
              <a:cxnLst/>
              <a:rect l="0" t="0" r="0" b="0"/>
              <a:pathLst>
                <a:path w="483108" h="723900">
                  <a:moveTo>
                    <a:pt x="241554" y="0"/>
                  </a:moveTo>
                  <a:lnTo>
                    <a:pt x="483108" y="361950"/>
                  </a:lnTo>
                  <a:lnTo>
                    <a:pt x="241554" y="723900"/>
                  </a:lnTo>
                  <a:lnTo>
                    <a:pt x="24155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41554" y="180975"/>
                  </a:lnTo>
                  <a:lnTo>
                    <a:pt x="241554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1043">
              <a:extLst>
                <a:ext uri="{FF2B5EF4-FFF2-40B4-BE49-F238E27FC236}">
                  <a16:creationId xmlns:a16="http://schemas.microsoft.com/office/drawing/2014/main" id="{A296620B-1C18-4263-9AFF-F8B0621561E6}"/>
                </a:ext>
              </a:extLst>
            </p:cNvPr>
            <p:cNvSpPr/>
            <p:nvPr/>
          </p:nvSpPr>
          <p:spPr>
            <a:xfrm>
              <a:off x="1338834" y="4167380"/>
              <a:ext cx="483108" cy="723900"/>
            </a:xfrm>
            <a:custGeom>
              <a:avLst/>
              <a:gdLst/>
              <a:ahLst/>
              <a:cxnLst/>
              <a:rect l="0" t="0" r="0" b="0"/>
              <a:pathLst>
                <a:path w="483108" h="723900">
                  <a:moveTo>
                    <a:pt x="241554" y="723900"/>
                  </a:moveTo>
                  <a:lnTo>
                    <a:pt x="24155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41554" y="180975"/>
                  </a:lnTo>
                  <a:lnTo>
                    <a:pt x="241554" y="0"/>
                  </a:lnTo>
                  <a:lnTo>
                    <a:pt x="483108" y="361950"/>
                  </a:lnTo>
                  <a:close/>
                </a:path>
              </a:pathLst>
            </a:custGeom>
            <a:ln w="25908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1045">
              <a:extLst>
                <a:ext uri="{FF2B5EF4-FFF2-40B4-BE49-F238E27FC236}">
                  <a16:creationId xmlns:a16="http://schemas.microsoft.com/office/drawing/2014/main" id="{F71895B1-A6ED-4ABE-9B47-5B377EBC40D0}"/>
                </a:ext>
              </a:extLst>
            </p:cNvPr>
            <p:cNvSpPr/>
            <p:nvPr/>
          </p:nvSpPr>
          <p:spPr>
            <a:xfrm>
              <a:off x="1338834" y="4929380"/>
              <a:ext cx="483108" cy="722376"/>
            </a:xfrm>
            <a:custGeom>
              <a:avLst/>
              <a:gdLst/>
              <a:ahLst/>
              <a:cxnLst/>
              <a:rect l="0" t="0" r="0" b="0"/>
              <a:pathLst>
                <a:path w="483108" h="722376">
                  <a:moveTo>
                    <a:pt x="241554" y="0"/>
                  </a:moveTo>
                  <a:lnTo>
                    <a:pt x="483108" y="361188"/>
                  </a:lnTo>
                  <a:lnTo>
                    <a:pt x="241554" y="722376"/>
                  </a:lnTo>
                  <a:lnTo>
                    <a:pt x="241554" y="541782"/>
                  </a:lnTo>
                  <a:lnTo>
                    <a:pt x="0" y="541782"/>
                  </a:lnTo>
                  <a:lnTo>
                    <a:pt x="0" y="180594"/>
                  </a:lnTo>
                  <a:lnTo>
                    <a:pt x="241554" y="180594"/>
                  </a:lnTo>
                  <a:lnTo>
                    <a:pt x="241554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Shape 1047">
              <a:extLst>
                <a:ext uri="{FF2B5EF4-FFF2-40B4-BE49-F238E27FC236}">
                  <a16:creationId xmlns:a16="http://schemas.microsoft.com/office/drawing/2014/main" id="{77ADE361-6C69-4C2F-8F42-DA39F64716C0}"/>
                </a:ext>
              </a:extLst>
            </p:cNvPr>
            <p:cNvSpPr/>
            <p:nvPr/>
          </p:nvSpPr>
          <p:spPr>
            <a:xfrm>
              <a:off x="1338834" y="4929380"/>
              <a:ext cx="483108" cy="722376"/>
            </a:xfrm>
            <a:custGeom>
              <a:avLst/>
              <a:gdLst/>
              <a:ahLst/>
              <a:cxnLst/>
              <a:rect l="0" t="0" r="0" b="0"/>
              <a:pathLst>
                <a:path w="483108" h="722376">
                  <a:moveTo>
                    <a:pt x="241554" y="722376"/>
                  </a:moveTo>
                  <a:lnTo>
                    <a:pt x="241554" y="541782"/>
                  </a:lnTo>
                  <a:lnTo>
                    <a:pt x="0" y="541782"/>
                  </a:lnTo>
                  <a:lnTo>
                    <a:pt x="0" y="180594"/>
                  </a:lnTo>
                  <a:lnTo>
                    <a:pt x="241554" y="180594"/>
                  </a:lnTo>
                  <a:lnTo>
                    <a:pt x="241554" y="0"/>
                  </a:lnTo>
                  <a:lnTo>
                    <a:pt x="483108" y="361188"/>
                  </a:lnTo>
                  <a:close/>
                </a:path>
              </a:pathLst>
            </a:custGeom>
            <a:ln w="25908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Shape 1072">
              <a:extLst>
                <a:ext uri="{FF2B5EF4-FFF2-40B4-BE49-F238E27FC236}">
                  <a16:creationId xmlns:a16="http://schemas.microsoft.com/office/drawing/2014/main" id="{6116C718-7CE0-4BFA-96F5-DBD996829503}"/>
                </a:ext>
              </a:extLst>
            </p:cNvPr>
            <p:cNvSpPr/>
            <p:nvPr/>
          </p:nvSpPr>
          <p:spPr>
            <a:xfrm>
              <a:off x="852678" y="1985011"/>
              <a:ext cx="457200" cy="4700016"/>
            </a:xfrm>
            <a:custGeom>
              <a:avLst/>
              <a:gdLst/>
              <a:ahLst/>
              <a:cxnLst/>
              <a:rect l="0" t="0" r="0" b="0"/>
              <a:pathLst>
                <a:path w="457200" h="4700016">
                  <a:moveTo>
                    <a:pt x="0" y="76200"/>
                  </a:moveTo>
                  <a:cubicBezTo>
                    <a:pt x="0" y="34163"/>
                    <a:pt x="34112" y="0"/>
                    <a:pt x="76200" y="0"/>
                  </a:cubicBezTo>
                  <a:lnTo>
                    <a:pt x="381000" y="0"/>
                  </a:lnTo>
                  <a:cubicBezTo>
                    <a:pt x="423037" y="0"/>
                    <a:pt x="457200" y="34163"/>
                    <a:pt x="457200" y="76200"/>
                  </a:cubicBezTo>
                  <a:lnTo>
                    <a:pt x="457200" y="4623816"/>
                  </a:lnTo>
                  <a:cubicBezTo>
                    <a:pt x="457200" y="4665904"/>
                    <a:pt x="423037" y="4700016"/>
                    <a:pt x="381000" y="4700016"/>
                  </a:cubicBezTo>
                  <a:lnTo>
                    <a:pt x="76200" y="4700016"/>
                  </a:lnTo>
                  <a:cubicBezTo>
                    <a:pt x="34112" y="4700016"/>
                    <a:pt x="0" y="4665904"/>
                    <a:pt x="0" y="4623816"/>
                  </a:cubicBezTo>
                  <a:close/>
                </a:path>
              </a:pathLst>
            </a:custGeom>
            <a:ln w="25908" cap="flat">
              <a:round/>
            </a:ln>
          </p:spPr>
          <p:style>
            <a:lnRef idx="1">
              <a:srgbClr val="4BACC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Shape 1080">
              <a:extLst>
                <a:ext uri="{FF2B5EF4-FFF2-40B4-BE49-F238E27FC236}">
                  <a16:creationId xmlns:a16="http://schemas.microsoft.com/office/drawing/2014/main" id="{80E5176E-CA84-4B1E-A422-C1A60D84668C}"/>
                </a:ext>
              </a:extLst>
            </p:cNvPr>
            <p:cNvSpPr/>
            <p:nvPr/>
          </p:nvSpPr>
          <p:spPr>
            <a:xfrm>
              <a:off x="1341882" y="5842256"/>
              <a:ext cx="460248" cy="723900"/>
            </a:xfrm>
            <a:custGeom>
              <a:avLst/>
              <a:gdLst/>
              <a:ahLst/>
              <a:cxnLst/>
              <a:rect l="0" t="0" r="0" b="0"/>
              <a:pathLst>
                <a:path w="460248" h="723900">
                  <a:moveTo>
                    <a:pt x="230124" y="0"/>
                  </a:moveTo>
                  <a:lnTo>
                    <a:pt x="460248" y="361950"/>
                  </a:lnTo>
                  <a:lnTo>
                    <a:pt x="230124" y="723900"/>
                  </a:lnTo>
                  <a:lnTo>
                    <a:pt x="23012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30124" y="180975"/>
                  </a:lnTo>
                  <a:lnTo>
                    <a:pt x="230124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Shape 1082">
              <a:extLst>
                <a:ext uri="{FF2B5EF4-FFF2-40B4-BE49-F238E27FC236}">
                  <a16:creationId xmlns:a16="http://schemas.microsoft.com/office/drawing/2014/main" id="{E0173F71-8DC6-4B26-8ACD-DBA8A27472B8}"/>
                </a:ext>
              </a:extLst>
            </p:cNvPr>
            <p:cNvSpPr/>
            <p:nvPr/>
          </p:nvSpPr>
          <p:spPr>
            <a:xfrm>
              <a:off x="1341882" y="5842256"/>
              <a:ext cx="460248" cy="723900"/>
            </a:xfrm>
            <a:custGeom>
              <a:avLst/>
              <a:gdLst/>
              <a:ahLst/>
              <a:cxnLst/>
              <a:rect l="0" t="0" r="0" b="0"/>
              <a:pathLst>
                <a:path w="460248" h="723900">
                  <a:moveTo>
                    <a:pt x="230124" y="723900"/>
                  </a:moveTo>
                  <a:lnTo>
                    <a:pt x="23012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30124" y="180975"/>
                  </a:lnTo>
                  <a:lnTo>
                    <a:pt x="230124" y="0"/>
                  </a:lnTo>
                  <a:lnTo>
                    <a:pt x="460248" y="361950"/>
                  </a:lnTo>
                  <a:close/>
                </a:path>
              </a:pathLst>
            </a:custGeom>
            <a:ln w="25908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Shape 1084">
              <a:extLst>
                <a:ext uri="{FF2B5EF4-FFF2-40B4-BE49-F238E27FC236}">
                  <a16:creationId xmlns:a16="http://schemas.microsoft.com/office/drawing/2014/main" id="{24E73D79-D9C5-4570-BCB8-A09F0A0290D2}"/>
                </a:ext>
              </a:extLst>
            </p:cNvPr>
            <p:cNvSpPr/>
            <p:nvPr/>
          </p:nvSpPr>
          <p:spPr>
            <a:xfrm>
              <a:off x="1341882" y="3135632"/>
              <a:ext cx="483108" cy="723900"/>
            </a:xfrm>
            <a:custGeom>
              <a:avLst/>
              <a:gdLst/>
              <a:ahLst/>
              <a:cxnLst/>
              <a:rect l="0" t="0" r="0" b="0"/>
              <a:pathLst>
                <a:path w="483108" h="723900">
                  <a:moveTo>
                    <a:pt x="241554" y="0"/>
                  </a:moveTo>
                  <a:lnTo>
                    <a:pt x="483108" y="361950"/>
                  </a:lnTo>
                  <a:lnTo>
                    <a:pt x="241554" y="723900"/>
                  </a:lnTo>
                  <a:lnTo>
                    <a:pt x="24155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41554" y="180975"/>
                  </a:lnTo>
                  <a:lnTo>
                    <a:pt x="241554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Shape 1086">
              <a:extLst>
                <a:ext uri="{FF2B5EF4-FFF2-40B4-BE49-F238E27FC236}">
                  <a16:creationId xmlns:a16="http://schemas.microsoft.com/office/drawing/2014/main" id="{51797DC4-09FA-4086-8C43-67829BD386BF}"/>
                </a:ext>
              </a:extLst>
            </p:cNvPr>
            <p:cNvSpPr/>
            <p:nvPr/>
          </p:nvSpPr>
          <p:spPr>
            <a:xfrm>
              <a:off x="1341882" y="3135632"/>
              <a:ext cx="483108" cy="723900"/>
            </a:xfrm>
            <a:custGeom>
              <a:avLst/>
              <a:gdLst/>
              <a:ahLst/>
              <a:cxnLst/>
              <a:rect l="0" t="0" r="0" b="0"/>
              <a:pathLst>
                <a:path w="483108" h="723900">
                  <a:moveTo>
                    <a:pt x="241554" y="723900"/>
                  </a:moveTo>
                  <a:lnTo>
                    <a:pt x="241554" y="542925"/>
                  </a:lnTo>
                  <a:lnTo>
                    <a:pt x="0" y="542925"/>
                  </a:lnTo>
                  <a:lnTo>
                    <a:pt x="0" y="180975"/>
                  </a:lnTo>
                  <a:lnTo>
                    <a:pt x="241554" y="180975"/>
                  </a:lnTo>
                  <a:lnTo>
                    <a:pt x="241554" y="0"/>
                  </a:lnTo>
                  <a:lnTo>
                    <a:pt x="483108" y="361950"/>
                  </a:lnTo>
                  <a:close/>
                </a:path>
              </a:pathLst>
            </a:custGeom>
            <a:ln w="25908" cap="flat">
              <a:miter lim="101600"/>
            </a:ln>
          </p:spPr>
          <p:style>
            <a:lnRef idx="1">
              <a:srgbClr val="385D8A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D2227DB-EA2C-4A34-BA67-7F5B824F9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16" y="5868797"/>
            <a:ext cx="10622280" cy="9814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1B54CB-0922-471A-9199-4D764CF38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46" y="4807141"/>
            <a:ext cx="10622280" cy="9265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9B3B28D-3550-4EC5-8F5A-D1712B252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24" y="4151819"/>
            <a:ext cx="10622280" cy="6553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A32CDB5-F5DE-4297-B8CB-FA6E77E82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446" y="2873086"/>
            <a:ext cx="10622280" cy="12451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6E03345-E2C5-46EE-9787-A7940E51DD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130" y="1916727"/>
            <a:ext cx="9314719" cy="122377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0968D29-9430-420D-9F47-9767D3901E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924" y="1006088"/>
            <a:ext cx="10622280" cy="11323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32ACB94-591C-465C-9268-B38553E45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666" y="2693536"/>
            <a:ext cx="10622280" cy="28849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C6571B-383A-4BFD-B64C-8A2BD44F66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5759" y="334075"/>
            <a:ext cx="10622280" cy="4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7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8AA7D8-6252-4DF0-8BA3-84107B68C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7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073CA0-95D9-482C-A1F4-19BD21AFC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56988B-5748-4F72-83B7-3F9BED2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230572-71DB-4536-A7F4-35E107EE6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07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1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625369-221B-4EF3-B5CF-BDB133EB9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57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DE81F-513F-40EB-AE90-67C69B46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0A759E-7A09-4513-BDDF-59D85959A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406351-0A5B-43E9-A030-DB543A45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1A4FF9-1D84-4F40-A6F8-C509A67B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92" y="230188"/>
            <a:ext cx="10666476" cy="597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08DB59-A661-4A5B-AB8A-C61CEB36B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481" y="681037"/>
            <a:ext cx="10622280" cy="1046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75D983-AEA8-4EAE-83EE-D0E28E7A4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47" y="1370522"/>
            <a:ext cx="10939214" cy="512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2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DECB85C-C23A-46EE-AFB3-20F7DA6BD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B535F2-F900-40B7-9F3E-1C27E2A1A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5" y="5637230"/>
            <a:ext cx="10088179" cy="7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72</Words>
  <Application>Microsoft Office PowerPoint</Application>
  <PresentationFormat>Широкоэкранный</PresentationFormat>
  <Paragraphs>48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Куренкова</dc:creator>
  <cp:lastModifiedBy>Мария Куренкова</cp:lastModifiedBy>
  <cp:revision>7</cp:revision>
  <dcterms:created xsi:type="dcterms:W3CDTF">2023-04-05T17:21:43Z</dcterms:created>
  <dcterms:modified xsi:type="dcterms:W3CDTF">2023-04-25T15:49:40Z</dcterms:modified>
</cp:coreProperties>
</file>