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68" r:id="rId4"/>
    <p:sldId id="267" r:id="rId5"/>
    <p:sldId id="266" r:id="rId6"/>
    <p:sldId id="270" r:id="rId7"/>
    <p:sldId id="271" r:id="rId8"/>
    <p:sldId id="269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0077D9-D3AA-49C8-A274-DD749502ED9F}">
          <p14:sldIdLst>
            <p14:sldId id="256"/>
            <p14:sldId id="257"/>
            <p14:sldId id="268"/>
            <p14:sldId id="267"/>
            <p14:sldId id="266"/>
            <p14:sldId id="270"/>
            <p14:sldId id="271"/>
            <p14:sldId id="269"/>
            <p14:sldId id="265"/>
            <p14:sldId id="264"/>
          </p14:sldIdLst>
        </p14:section>
        <p14:section name="Раздел без заголовка" id="{A4D7D2E5-0FDD-459F-A42B-3127362C0D3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65716-8DDD-4E9E-95A8-B551657315BB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7B563-E801-4484-AA36-8B2CD72D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3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7B563-E801-4484-AA36-8B2CD72D00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4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5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9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5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08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56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8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6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1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99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7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6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4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66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FF19-BE6A-4D5B-ADD6-F2BD704D607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2C8D28-9748-404F-A374-F493D180C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.edu.tomsk@ramble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784" y="1"/>
            <a:ext cx="9179170" cy="393016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экзаменационного стресса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8836" y="6252831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Коробейникова М.А.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4517" y="60065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Центр профилактики девиантного поведения детей и подростков «Альтернатива» МБОУ ДО ДДиЮ «Факел»</a:t>
            </a:r>
          </a:p>
        </p:txBody>
      </p:sp>
    </p:spTree>
    <p:extLst>
      <p:ext uri="{BB962C8B-B14F-4D97-AF65-F5344CB8AC3E}">
        <p14:creationId xmlns:p14="http://schemas.microsoft.com/office/powerpoint/2010/main" val="20014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356" y="56256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356339"/>
            <a:ext cx="9060350" cy="429343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fontAlgn="base"/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понедельник-суббота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9.00 до 20.00</a:t>
            </a:r>
            <a:b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воскресенье: выходной</a:t>
            </a:r>
          </a:p>
          <a:p>
            <a:pPr fontAlgn="base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 г. Томск, пр. Кирова, 49, стр.1</a:t>
            </a:r>
          </a:p>
          <a:p>
            <a:pPr fontAlgn="base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  (3822) 99-26-86</a:t>
            </a:r>
          </a:p>
          <a:p>
            <a:pPr fontAlgn="base"/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 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info.edu.tomsk@rambler.ru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rgbClr val="333333"/>
                </a:solidFill>
                <a:latin typeface="PT Sans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876" y="395509"/>
            <a:ext cx="9570305" cy="15827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дополнительного образования: «Ориентир-Выбор профессии!»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-  комплексная подготовка подростков к осознанному, самостоятельному выбору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четырех разделов:</a:t>
            </a:r>
          </a:p>
          <a:p>
            <a:pPr fontAlgn="base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«Личностная сфера»</a:t>
            </a:r>
          </a:p>
          <a:p>
            <a:pPr fontAlgn="base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«Когнитивная сфера»</a:t>
            </a:r>
          </a:p>
          <a:p>
            <a:pPr fontAlgn="base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«Эмоциональная сфера» 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«Коммуникативная сфера»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8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961" y="2274277"/>
            <a:ext cx="10097843" cy="3777622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дополнительного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«Ориентир-Выбор профессии!» помогает не только определиться с будущей профессиональной траекторией, но и подготовиться к различным испытаниям,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выпускным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экзаменам в том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6019" y="2511670"/>
            <a:ext cx="8915400" cy="3777622"/>
          </a:xfrm>
        </p:spPr>
        <p:txBody>
          <a:bodyPr/>
          <a:lstStyle/>
          <a:p>
            <a:pPr algn="just" fontAlgn="base">
              <a:lnSpc>
                <a:spcPct val="90000"/>
              </a:lnSpc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проверка не только академических знаний, но и способности максимально быстро мобилизоваться и адаптироваться в условиях экзаменационного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стресса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1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слагаемых правильного выбора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9430" y="2309446"/>
            <a:ext cx="9539654" cy="504971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Будущая работа должна быть в радость, а не в тягость (ХОЧУ).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должен обладать набором профессионально важных для этой работы качеств: интеллектуальных, физических, психологических (МОГУ).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профессия должна пользоваться спросом на рынке труда (НАДО).</a:t>
            </a:r>
          </a:p>
        </p:txBody>
      </p:sp>
    </p:spTree>
    <p:extLst>
      <p:ext uri="{BB962C8B-B14F-4D97-AF65-F5344CB8AC3E}">
        <p14:creationId xmlns:p14="http://schemas.microsoft.com/office/powerpoint/2010/main" val="25325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53943" y="2933700"/>
            <a:ext cx="89154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Экзаменационный стресс — это страх неизвестности, страх за свое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будущее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родителя в профессиональном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8242" y="2555630"/>
            <a:ext cx="8915400" cy="3777622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родителей на выбор профессии их детьми безусловно.  Также отсутствие этого влияния тоже имеет большое значение. Опросы школьников показали, что для них советы родителей относительно выбора профессии и учебного заведения имеют большое значение, чем рекомендации школы, учителей.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поддержать своего ребенка, не только «советом», но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3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631" y="3004039"/>
            <a:ext cx="10853981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актуализацию полученного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33546" y="3851031"/>
            <a:ext cx="1424354" cy="257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4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поддержки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8754" y="1264555"/>
            <a:ext cx="9165858" cy="522263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знаю тебе сейчас сложно. Ты испытываешь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волнение,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перед неизвестностью. На тебя давят со всех сторон, многие ровесники тоже говорят об этим. И когда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начинаешь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вспоминать,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тревожиться еще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больше. Как будто говоришь себе: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оправдаю ожидания родителей, не справлюсь, потеряю билет в будущее. Вспоминаю слова мамы, как ругается папа.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смотря на то что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тяжело, помню 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победах и достижениях. Сколько сил и терпения понадобилось тебе, когда не хотелось идти в спортивный зал, а теперь медаль на стене. Когда боялся написать тот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проект…Помнишь?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твоя главная задача, прожить здесь и сейчас с максимальной ответственностью и верой в себя, получай самую проверенную информацию, обратись за помощью, отдохни, но не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расслабляйся!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413</Words>
  <Application>Microsoft Office PowerPoint</Application>
  <PresentationFormat>Широкоэкранный</PresentationFormat>
  <Paragraphs>44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PT Sans</vt:lpstr>
      <vt:lpstr>Times New Roman</vt:lpstr>
      <vt:lpstr>Wingdings 3</vt:lpstr>
      <vt:lpstr>Легкий дым</vt:lpstr>
      <vt:lpstr>Профилактика экзаменационного стресса</vt:lpstr>
      <vt:lpstr>Программа дополнительного образования: «Ориентир-Выбор профессии!»</vt:lpstr>
      <vt:lpstr>Презентация PowerPoint</vt:lpstr>
      <vt:lpstr>Презентация PowerPoint</vt:lpstr>
      <vt:lpstr>Три слагаемых правильного выбора профессии</vt:lpstr>
      <vt:lpstr>Презентация PowerPoint</vt:lpstr>
      <vt:lpstr>Роль родителя в профессиональном самоопределении подростка</vt:lpstr>
      <vt:lpstr>Презентация PowerPoint</vt:lpstr>
      <vt:lpstr>Письмо поддержки</vt:lpstr>
      <vt:lpstr> 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Профориентация как способ профилактики девиантного поведения детей и плдростков</dc:title>
  <dc:creator>Пользователь</dc:creator>
  <cp:lastModifiedBy>Пользователь</cp:lastModifiedBy>
  <cp:revision>18</cp:revision>
  <dcterms:created xsi:type="dcterms:W3CDTF">2023-02-17T03:45:16Z</dcterms:created>
  <dcterms:modified xsi:type="dcterms:W3CDTF">2023-05-03T03:52:33Z</dcterms:modified>
</cp:coreProperties>
</file>