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16"/>
  </p:notesMasterIdLst>
  <p:sldIdLst>
    <p:sldId id="286" r:id="rId2"/>
    <p:sldId id="256" r:id="rId3"/>
    <p:sldId id="259" r:id="rId4"/>
    <p:sldId id="257" r:id="rId5"/>
    <p:sldId id="262" r:id="rId6"/>
    <p:sldId id="284" r:id="rId7"/>
    <p:sldId id="258" r:id="rId8"/>
    <p:sldId id="261" r:id="rId9"/>
    <p:sldId id="260" r:id="rId10"/>
    <p:sldId id="263" r:id="rId11"/>
    <p:sldId id="269" r:id="rId12"/>
    <p:sldId id="285" r:id="rId13"/>
    <p:sldId id="264" r:id="rId14"/>
    <p:sldId id="272" r:id="rId15"/>
  </p:sldIdLst>
  <p:sldSz cx="9144000" cy="5143500" type="screen16x9"/>
  <p:notesSz cx="6858000" cy="9144000"/>
  <p:embeddedFontLst>
    <p:embeddedFont>
      <p:font typeface="Barlow Medium" panose="020B0604020202020204" charset="0"/>
      <p:regular r:id="rId17"/>
      <p:bold r:id="rId18"/>
      <p:italic r:id="rId19"/>
      <p:boldItalic r:id="rId20"/>
    </p:embeddedFont>
    <p:embeddedFont>
      <p:font typeface="Barlow" panose="020B060402020202020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5C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54" y="8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80811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08922d76f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g108922d76f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9516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08922d76fc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4" name="Google Shape;284;g108922d76fc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6562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08922d76fc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4" name="Google Shape;284;g108922d76fc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38547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08922d76fc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108922d76fc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0356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08922d76fc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g108922d76fc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8283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08922d76fc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108922d76f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4995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08922d76fc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108922d76fc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7870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08922d76fc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108922d76fc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0389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08922d76fc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108922d76fc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9517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08922d76fc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g108922d76fc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0576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08922d76fc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g108922d76fc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0702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08922d76fc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108922d76fc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9348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08922d76fc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g108922d76fc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755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011666" y="4276725"/>
            <a:ext cx="2629824" cy="1373974"/>
          </a:xfrm>
          <a:custGeom>
            <a:avLst/>
            <a:gdLst/>
            <a:ahLst/>
            <a:cxnLst/>
            <a:rect l="l" t="t" r="r" b="b"/>
            <a:pathLst>
              <a:path w="2353310" h="1229507" extrusionOk="0">
                <a:moveTo>
                  <a:pt x="784860" y="1162197"/>
                </a:moveTo>
                <a:cubicBezTo>
                  <a:pt x="905510" y="1202837"/>
                  <a:pt x="1042670" y="1229507"/>
                  <a:pt x="1177290" y="1229507"/>
                </a:cubicBezTo>
                <a:cubicBezTo>
                  <a:pt x="1311910" y="1229507"/>
                  <a:pt x="1441450" y="1206647"/>
                  <a:pt x="1560830" y="1166007"/>
                </a:cubicBezTo>
                <a:cubicBezTo>
                  <a:pt x="1563370" y="1164737"/>
                  <a:pt x="1565910" y="1164737"/>
                  <a:pt x="1568450" y="1163467"/>
                </a:cubicBezTo>
                <a:cubicBezTo>
                  <a:pt x="2016760" y="1000907"/>
                  <a:pt x="2346960" y="571647"/>
                  <a:pt x="2353310" y="75041"/>
                </a:cubicBezTo>
                <a:lnTo>
                  <a:pt x="2353310" y="0"/>
                </a:lnTo>
                <a:lnTo>
                  <a:pt x="0" y="0"/>
                </a:lnTo>
                <a:lnTo>
                  <a:pt x="0" y="75032"/>
                </a:lnTo>
                <a:cubicBezTo>
                  <a:pt x="6350" y="574187"/>
                  <a:pt x="331470" y="1003447"/>
                  <a:pt x="784860" y="1162197"/>
                </a:cubicBezTo>
                <a:close/>
              </a:path>
            </a:pathLst>
          </a:custGeom>
          <a:solidFill>
            <a:srgbClr val="FEB3EB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6257167" y="-827827"/>
            <a:ext cx="4112409" cy="2148563"/>
          </a:xfrm>
          <a:custGeom>
            <a:avLst/>
            <a:gdLst/>
            <a:ahLst/>
            <a:cxnLst/>
            <a:rect l="l" t="t" r="r" b="b"/>
            <a:pathLst>
              <a:path w="2353310" h="1229507" extrusionOk="0">
                <a:moveTo>
                  <a:pt x="784860" y="1162197"/>
                </a:moveTo>
                <a:cubicBezTo>
                  <a:pt x="905510" y="1202837"/>
                  <a:pt x="1042670" y="1229507"/>
                  <a:pt x="1177290" y="1229507"/>
                </a:cubicBezTo>
                <a:cubicBezTo>
                  <a:pt x="1311910" y="1229507"/>
                  <a:pt x="1441450" y="1206647"/>
                  <a:pt x="1560830" y="1166007"/>
                </a:cubicBezTo>
                <a:cubicBezTo>
                  <a:pt x="1563370" y="1164737"/>
                  <a:pt x="1565910" y="1164737"/>
                  <a:pt x="1568450" y="1163467"/>
                </a:cubicBezTo>
                <a:cubicBezTo>
                  <a:pt x="2016760" y="1000907"/>
                  <a:pt x="2346960" y="571647"/>
                  <a:pt x="2353310" y="75041"/>
                </a:cubicBezTo>
                <a:lnTo>
                  <a:pt x="2353310" y="0"/>
                </a:lnTo>
                <a:lnTo>
                  <a:pt x="0" y="0"/>
                </a:lnTo>
                <a:lnTo>
                  <a:pt x="0" y="75032"/>
                </a:lnTo>
                <a:cubicBezTo>
                  <a:pt x="6350" y="574187"/>
                  <a:pt x="331470" y="1003447"/>
                  <a:pt x="784860" y="1162197"/>
                </a:cubicBezTo>
                <a:close/>
              </a:path>
            </a:pathLst>
          </a:custGeom>
          <a:solidFill>
            <a:srgbClr val="99D9D9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>
            <a:spLocks noGrp="1"/>
          </p:cNvSpPr>
          <p:nvPr>
            <p:ph type="pic" idx="2"/>
          </p:nvPr>
        </p:nvSpPr>
        <p:spPr>
          <a:xfrm>
            <a:off x="5764700" y="656250"/>
            <a:ext cx="2975700" cy="3637500"/>
          </a:xfrm>
          <a:prstGeom prst="rect">
            <a:avLst/>
          </a:prstGeom>
          <a:noFill/>
          <a:ln>
            <a:noFill/>
          </a:ln>
        </p:spPr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733425" y="1576075"/>
            <a:ext cx="4498800" cy="1857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6045698" y="4293702"/>
            <a:ext cx="1012079" cy="1012079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EDECED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5267030" y="223838"/>
            <a:ext cx="996585" cy="996585"/>
          </a:xfrm>
          <a:custGeom>
            <a:avLst/>
            <a:gdLst/>
            <a:ahLst/>
            <a:cxnLst/>
            <a:rect l="l" t="t" r="r" b="b"/>
            <a:pathLst>
              <a:path w="2787650" h="2787650" extrusionOk="0">
                <a:moveTo>
                  <a:pt x="81280" y="1861820"/>
                </a:moveTo>
                <a:cubicBezTo>
                  <a:pt x="73660" y="1841500"/>
                  <a:pt x="67310" y="1819910"/>
                  <a:pt x="60960" y="1799590"/>
                </a:cubicBezTo>
                <a:lnTo>
                  <a:pt x="1800860" y="59690"/>
                </a:lnTo>
                <a:cubicBezTo>
                  <a:pt x="1821180" y="66040"/>
                  <a:pt x="1842770" y="72390"/>
                  <a:pt x="1863090" y="80010"/>
                </a:cubicBezTo>
                <a:lnTo>
                  <a:pt x="81280" y="1861820"/>
                </a:lnTo>
                <a:close/>
                <a:moveTo>
                  <a:pt x="1597660" y="15240"/>
                </a:moveTo>
                <a:cubicBezTo>
                  <a:pt x="1573530" y="11430"/>
                  <a:pt x="1548130" y="8890"/>
                  <a:pt x="1524000" y="6350"/>
                </a:cubicBezTo>
                <a:lnTo>
                  <a:pt x="6350" y="1524000"/>
                </a:lnTo>
                <a:cubicBezTo>
                  <a:pt x="8890" y="1548130"/>
                  <a:pt x="11430" y="1573530"/>
                  <a:pt x="15240" y="1597660"/>
                </a:cubicBezTo>
                <a:lnTo>
                  <a:pt x="1597660" y="15240"/>
                </a:lnTo>
                <a:close/>
                <a:moveTo>
                  <a:pt x="2189480" y="248920"/>
                </a:moveTo>
                <a:cubicBezTo>
                  <a:pt x="2172970" y="237490"/>
                  <a:pt x="2156460" y="226060"/>
                  <a:pt x="2139950" y="215900"/>
                </a:cubicBezTo>
                <a:lnTo>
                  <a:pt x="215900" y="2139950"/>
                </a:lnTo>
                <a:cubicBezTo>
                  <a:pt x="226060" y="2156460"/>
                  <a:pt x="237490" y="2172970"/>
                  <a:pt x="248920" y="2189480"/>
                </a:cubicBezTo>
                <a:lnTo>
                  <a:pt x="2189480" y="248920"/>
                </a:lnTo>
                <a:close/>
                <a:moveTo>
                  <a:pt x="1979930" y="128270"/>
                </a:moveTo>
                <a:cubicBezTo>
                  <a:pt x="1960880" y="119380"/>
                  <a:pt x="1941830" y="110490"/>
                  <a:pt x="1922780" y="102870"/>
                </a:cubicBezTo>
                <a:lnTo>
                  <a:pt x="104140" y="1921510"/>
                </a:lnTo>
                <a:cubicBezTo>
                  <a:pt x="111760" y="1940560"/>
                  <a:pt x="120650" y="1959610"/>
                  <a:pt x="129540" y="1978660"/>
                </a:cubicBezTo>
                <a:lnTo>
                  <a:pt x="1979930" y="128270"/>
                </a:lnTo>
                <a:close/>
                <a:moveTo>
                  <a:pt x="2087880" y="185420"/>
                </a:moveTo>
                <a:cubicBezTo>
                  <a:pt x="2070100" y="175260"/>
                  <a:pt x="2052320" y="165100"/>
                  <a:pt x="2034540" y="156210"/>
                </a:cubicBezTo>
                <a:lnTo>
                  <a:pt x="154940" y="2035810"/>
                </a:lnTo>
                <a:cubicBezTo>
                  <a:pt x="163830" y="2053590"/>
                  <a:pt x="173990" y="2071370"/>
                  <a:pt x="184150" y="2089150"/>
                </a:cubicBezTo>
                <a:lnTo>
                  <a:pt x="2087880" y="185420"/>
                </a:lnTo>
                <a:close/>
                <a:moveTo>
                  <a:pt x="834390" y="116840"/>
                </a:moveTo>
                <a:cubicBezTo>
                  <a:pt x="774700" y="143510"/>
                  <a:pt x="716280" y="173990"/>
                  <a:pt x="660400" y="208280"/>
                </a:cubicBezTo>
                <a:lnTo>
                  <a:pt x="208280" y="660400"/>
                </a:lnTo>
                <a:cubicBezTo>
                  <a:pt x="172720" y="716280"/>
                  <a:pt x="142240" y="774700"/>
                  <a:pt x="116840" y="834390"/>
                </a:cubicBezTo>
                <a:lnTo>
                  <a:pt x="834390" y="116840"/>
                </a:lnTo>
                <a:close/>
                <a:moveTo>
                  <a:pt x="1363980" y="0"/>
                </a:moveTo>
                <a:lnTo>
                  <a:pt x="0" y="1363980"/>
                </a:lnTo>
                <a:cubicBezTo>
                  <a:pt x="0" y="1391920"/>
                  <a:pt x="0" y="1418590"/>
                  <a:pt x="1270" y="1446530"/>
                </a:cubicBezTo>
                <a:lnTo>
                  <a:pt x="1445260" y="1270"/>
                </a:lnTo>
                <a:cubicBezTo>
                  <a:pt x="1418590" y="0"/>
                  <a:pt x="1390650" y="0"/>
                  <a:pt x="1363980" y="0"/>
                </a:cubicBezTo>
                <a:close/>
                <a:moveTo>
                  <a:pt x="2787650" y="1386840"/>
                </a:moveTo>
                <a:lnTo>
                  <a:pt x="1386840" y="2787650"/>
                </a:lnTo>
                <a:cubicBezTo>
                  <a:pt x="1414780" y="2787650"/>
                  <a:pt x="1443990" y="2787650"/>
                  <a:pt x="1471930" y="2785110"/>
                </a:cubicBezTo>
                <a:lnTo>
                  <a:pt x="2785110" y="1471930"/>
                </a:lnTo>
                <a:cubicBezTo>
                  <a:pt x="2786380" y="1443990"/>
                  <a:pt x="2787650" y="1414780"/>
                  <a:pt x="2787650" y="1386840"/>
                </a:cubicBezTo>
                <a:close/>
                <a:moveTo>
                  <a:pt x="2283460" y="321310"/>
                </a:moveTo>
                <a:cubicBezTo>
                  <a:pt x="2268220" y="308610"/>
                  <a:pt x="2252980" y="295910"/>
                  <a:pt x="2237740" y="284480"/>
                </a:cubicBezTo>
                <a:lnTo>
                  <a:pt x="284480" y="2237740"/>
                </a:lnTo>
                <a:cubicBezTo>
                  <a:pt x="295910" y="2252980"/>
                  <a:pt x="308610" y="2268220"/>
                  <a:pt x="321310" y="2283460"/>
                </a:cubicBezTo>
                <a:lnTo>
                  <a:pt x="2283460" y="321310"/>
                </a:lnTo>
                <a:close/>
                <a:moveTo>
                  <a:pt x="1276350" y="5080"/>
                </a:moveTo>
                <a:cubicBezTo>
                  <a:pt x="1244600" y="7620"/>
                  <a:pt x="1214120" y="11430"/>
                  <a:pt x="1182370" y="16510"/>
                </a:cubicBezTo>
                <a:lnTo>
                  <a:pt x="16510" y="1182370"/>
                </a:lnTo>
                <a:cubicBezTo>
                  <a:pt x="11430" y="1214120"/>
                  <a:pt x="7620" y="1244600"/>
                  <a:pt x="5080" y="1276350"/>
                </a:cubicBezTo>
                <a:lnTo>
                  <a:pt x="1276350" y="5080"/>
                </a:lnTo>
                <a:close/>
                <a:moveTo>
                  <a:pt x="1080770" y="35560"/>
                </a:moveTo>
                <a:cubicBezTo>
                  <a:pt x="1042670" y="44450"/>
                  <a:pt x="1004570" y="54610"/>
                  <a:pt x="966470" y="67310"/>
                </a:cubicBezTo>
                <a:lnTo>
                  <a:pt x="66040" y="966470"/>
                </a:lnTo>
                <a:cubicBezTo>
                  <a:pt x="54610" y="1004570"/>
                  <a:pt x="43180" y="1041400"/>
                  <a:pt x="34290" y="1080770"/>
                </a:cubicBezTo>
                <a:lnTo>
                  <a:pt x="1080770" y="35560"/>
                </a:lnTo>
                <a:close/>
                <a:moveTo>
                  <a:pt x="1734820" y="41910"/>
                </a:moveTo>
                <a:cubicBezTo>
                  <a:pt x="1711960" y="36830"/>
                  <a:pt x="1690370" y="31750"/>
                  <a:pt x="1667510" y="26670"/>
                </a:cubicBezTo>
                <a:lnTo>
                  <a:pt x="26670" y="1667510"/>
                </a:lnTo>
                <a:cubicBezTo>
                  <a:pt x="31750" y="1690370"/>
                  <a:pt x="36830" y="1711960"/>
                  <a:pt x="41910" y="1734820"/>
                </a:cubicBezTo>
                <a:lnTo>
                  <a:pt x="1734820" y="41910"/>
                </a:lnTo>
                <a:close/>
                <a:moveTo>
                  <a:pt x="2762250" y="1659890"/>
                </a:moveTo>
                <a:cubicBezTo>
                  <a:pt x="2768600" y="1626870"/>
                  <a:pt x="2773680" y="1595120"/>
                  <a:pt x="2777490" y="1562100"/>
                </a:cubicBezTo>
                <a:lnTo>
                  <a:pt x="1562100" y="2777490"/>
                </a:lnTo>
                <a:cubicBezTo>
                  <a:pt x="1595120" y="2773680"/>
                  <a:pt x="1628140" y="2768600"/>
                  <a:pt x="1659890" y="2762250"/>
                </a:cubicBezTo>
                <a:lnTo>
                  <a:pt x="2762250" y="1659890"/>
                </a:lnTo>
                <a:close/>
                <a:moveTo>
                  <a:pt x="2785110" y="1306830"/>
                </a:moveTo>
                <a:cubicBezTo>
                  <a:pt x="2783840" y="1281430"/>
                  <a:pt x="2781300" y="1256030"/>
                  <a:pt x="2778760" y="1230630"/>
                </a:cubicBezTo>
                <a:lnTo>
                  <a:pt x="1230630" y="2777490"/>
                </a:lnTo>
                <a:cubicBezTo>
                  <a:pt x="1256030" y="2780030"/>
                  <a:pt x="1281430" y="2782570"/>
                  <a:pt x="1306830" y="2783840"/>
                </a:cubicBezTo>
                <a:lnTo>
                  <a:pt x="2785110" y="1306830"/>
                </a:lnTo>
                <a:close/>
                <a:moveTo>
                  <a:pt x="2767330" y="1158240"/>
                </a:moveTo>
                <a:cubicBezTo>
                  <a:pt x="2763520" y="1135380"/>
                  <a:pt x="2758440" y="1112520"/>
                  <a:pt x="2753360" y="1089660"/>
                </a:cubicBezTo>
                <a:lnTo>
                  <a:pt x="1088390" y="2753360"/>
                </a:lnTo>
                <a:cubicBezTo>
                  <a:pt x="1111250" y="2758440"/>
                  <a:pt x="1134110" y="2763520"/>
                  <a:pt x="1156970" y="2767330"/>
                </a:cubicBezTo>
                <a:lnTo>
                  <a:pt x="2767330" y="1158240"/>
                </a:lnTo>
                <a:close/>
                <a:moveTo>
                  <a:pt x="2369820" y="398780"/>
                </a:moveTo>
                <a:cubicBezTo>
                  <a:pt x="2355850" y="384810"/>
                  <a:pt x="2341880" y="372110"/>
                  <a:pt x="2327910" y="358140"/>
                </a:cubicBezTo>
                <a:lnTo>
                  <a:pt x="359410" y="2326640"/>
                </a:lnTo>
                <a:cubicBezTo>
                  <a:pt x="372110" y="2340610"/>
                  <a:pt x="386080" y="2354580"/>
                  <a:pt x="400050" y="2368550"/>
                </a:cubicBezTo>
                <a:lnTo>
                  <a:pt x="2369820" y="398780"/>
                </a:lnTo>
                <a:close/>
                <a:moveTo>
                  <a:pt x="2451100" y="2301240"/>
                </a:moveTo>
                <a:cubicBezTo>
                  <a:pt x="2520950" y="2219960"/>
                  <a:pt x="2579370" y="2133600"/>
                  <a:pt x="2627630" y="2042160"/>
                </a:cubicBezTo>
                <a:lnTo>
                  <a:pt x="2042160" y="2627630"/>
                </a:lnTo>
                <a:cubicBezTo>
                  <a:pt x="2133600" y="2579370"/>
                  <a:pt x="2219960" y="2520950"/>
                  <a:pt x="2301240" y="2451100"/>
                </a:cubicBezTo>
                <a:lnTo>
                  <a:pt x="2451100" y="2301240"/>
                </a:lnTo>
                <a:close/>
                <a:moveTo>
                  <a:pt x="2736850" y="1023620"/>
                </a:moveTo>
                <a:cubicBezTo>
                  <a:pt x="2730500" y="1002030"/>
                  <a:pt x="2724150" y="981710"/>
                  <a:pt x="2717800" y="960120"/>
                </a:cubicBezTo>
                <a:lnTo>
                  <a:pt x="960120" y="2717800"/>
                </a:lnTo>
                <a:cubicBezTo>
                  <a:pt x="981710" y="2724150"/>
                  <a:pt x="1002030" y="2730500"/>
                  <a:pt x="1023620" y="2736850"/>
                </a:cubicBezTo>
                <a:lnTo>
                  <a:pt x="2736850" y="1023620"/>
                </a:lnTo>
                <a:close/>
                <a:moveTo>
                  <a:pt x="2696210" y="1892300"/>
                </a:moveTo>
                <a:cubicBezTo>
                  <a:pt x="2711450" y="1851660"/>
                  <a:pt x="2725420" y="1811020"/>
                  <a:pt x="2736850" y="1769110"/>
                </a:cubicBezTo>
                <a:lnTo>
                  <a:pt x="1769110" y="2736850"/>
                </a:lnTo>
                <a:cubicBezTo>
                  <a:pt x="1811020" y="2725420"/>
                  <a:pt x="1851660" y="2711450"/>
                  <a:pt x="1892300" y="2696210"/>
                </a:cubicBezTo>
                <a:lnTo>
                  <a:pt x="2696210" y="1892300"/>
                </a:lnTo>
                <a:close/>
                <a:moveTo>
                  <a:pt x="2523490" y="576580"/>
                </a:moveTo>
                <a:cubicBezTo>
                  <a:pt x="2512060" y="561340"/>
                  <a:pt x="2500630" y="544830"/>
                  <a:pt x="2487930" y="529590"/>
                </a:cubicBezTo>
                <a:lnTo>
                  <a:pt x="529590" y="2486660"/>
                </a:lnTo>
                <a:cubicBezTo>
                  <a:pt x="544830" y="2499360"/>
                  <a:pt x="561340" y="2510790"/>
                  <a:pt x="576580" y="2522220"/>
                </a:cubicBezTo>
                <a:lnTo>
                  <a:pt x="2523490" y="576580"/>
                </a:lnTo>
                <a:close/>
                <a:moveTo>
                  <a:pt x="2696210" y="899160"/>
                </a:moveTo>
                <a:cubicBezTo>
                  <a:pt x="2688590" y="878840"/>
                  <a:pt x="2680970" y="859790"/>
                  <a:pt x="2672080" y="840740"/>
                </a:cubicBezTo>
                <a:lnTo>
                  <a:pt x="839470" y="2673350"/>
                </a:lnTo>
                <a:cubicBezTo>
                  <a:pt x="858520" y="2682240"/>
                  <a:pt x="878840" y="2689860"/>
                  <a:pt x="897890" y="2697480"/>
                </a:cubicBezTo>
                <a:lnTo>
                  <a:pt x="2696210" y="899160"/>
                </a:lnTo>
                <a:close/>
                <a:moveTo>
                  <a:pt x="2449830" y="483870"/>
                </a:moveTo>
                <a:cubicBezTo>
                  <a:pt x="2437130" y="468630"/>
                  <a:pt x="2424430" y="454660"/>
                  <a:pt x="2410460" y="440690"/>
                </a:cubicBezTo>
                <a:lnTo>
                  <a:pt x="440690" y="2410460"/>
                </a:lnTo>
                <a:cubicBezTo>
                  <a:pt x="454660" y="2424430"/>
                  <a:pt x="469900" y="2437130"/>
                  <a:pt x="483870" y="2449830"/>
                </a:cubicBezTo>
                <a:lnTo>
                  <a:pt x="2449830" y="483870"/>
                </a:lnTo>
                <a:close/>
                <a:moveTo>
                  <a:pt x="2588260" y="675640"/>
                </a:moveTo>
                <a:cubicBezTo>
                  <a:pt x="2578100" y="659130"/>
                  <a:pt x="2567940" y="641350"/>
                  <a:pt x="2556510" y="624840"/>
                </a:cubicBezTo>
                <a:lnTo>
                  <a:pt x="624840" y="2556510"/>
                </a:lnTo>
                <a:cubicBezTo>
                  <a:pt x="641350" y="2567940"/>
                  <a:pt x="657860" y="2578100"/>
                  <a:pt x="675640" y="2588260"/>
                </a:cubicBezTo>
                <a:lnTo>
                  <a:pt x="2588260" y="675640"/>
                </a:lnTo>
                <a:close/>
                <a:moveTo>
                  <a:pt x="2646680" y="783590"/>
                </a:moveTo>
                <a:cubicBezTo>
                  <a:pt x="2637790" y="765810"/>
                  <a:pt x="2628900" y="746760"/>
                  <a:pt x="2618740" y="728980"/>
                </a:cubicBezTo>
                <a:lnTo>
                  <a:pt x="728980" y="2618740"/>
                </a:lnTo>
                <a:cubicBezTo>
                  <a:pt x="746760" y="2628900"/>
                  <a:pt x="764540" y="2637790"/>
                  <a:pt x="783590" y="2646680"/>
                </a:cubicBezTo>
                <a:lnTo>
                  <a:pt x="2646680" y="783590"/>
                </a:lnTo>
                <a:close/>
              </a:path>
            </a:pathLst>
          </a:custGeom>
          <a:solidFill>
            <a:srgbClr val="FEB3EB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>
            <a:spLocks noGrp="1"/>
          </p:cNvSpPr>
          <p:nvPr>
            <p:ph type="body" idx="1"/>
          </p:nvPr>
        </p:nvSpPr>
        <p:spPr>
          <a:xfrm>
            <a:off x="514350" y="2083450"/>
            <a:ext cx="4109400" cy="268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2"/>
          </p:nvPr>
        </p:nvSpPr>
        <p:spPr>
          <a:xfrm>
            <a:off x="4801625" y="2083450"/>
            <a:ext cx="3678900" cy="268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8" name="Google Shape;48;p6"/>
          <p:cNvSpPr/>
          <p:nvPr/>
        </p:nvSpPr>
        <p:spPr>
          <a:xfrm>
            <a:off x="0" y="-162153"/>
            <a:ext cx="9232222" cy="1718266"/>
          </a:xfrm>
          <a:custGeom>
            <a:avLst/>
            <a:gdLst/>
            <a:ahLst/>
            <a:cxnLst/>
            <a:rect l="l" t="t" r="r" b="b"/>
            <a:pathLst>
              <a:path w="15387036" h="2863777" extrusionOk="0">
                <a:moveTo>
                  <a:pt x="0" y="0"/>
                </a:moveTo>
                <a:lnTo>
                  <a:pt x="15387036" y="0"/>
                </a:lnTo>
                <a:lnTo>
                  <a:pt x="15387036" y="2863777"/>
                </a:lnTo>
                <a:lnTo>
                  <a:pt x="0" y="2863777"/>
                </a:lnTo>
                <a:close/>
              </a:path>
            </a:pathLst>
          </a:custGeom>
          <a:solidFill>
            <a:srgbClr val="6482F4"/>
          </a:solidFill>
          <a:ln>
            <a:noFill/>
          </a:ln>
        </p:spPr>
      </p:sp>
      <p:sp>
        <p:nvSpPr>
          <p:cNvPr id="49" name="Google Shape;49;p6"/>
          <p:cNvSpPr/>
          <p:nvPr/>
        </p:nvSpPr>
        <p:spPr>
          <a:xfrm>
            <a:off x="6296891" y="0"/>
            <a:ext cx="1554417" cy="1554417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99D9D9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6"/>
          <p:cNvSpPr/>
          <p:nvPr/>
        </p:nvSpPr>
        <p:spPr>
          <a:xfrm>
            <a:off x="7735919" y="0"/>
            <a:ext cx="2976937" cy="1555326"/>
          </a:xfrm>
          <a:custGeom>
            <a:avLst/>
            <a:gdLst/>
            <a:ahLst/>
            <a:cxnLst/>
            <a:rect l="l" t="t" r="r" b="b"/>
            <a:pathLst>
              <a:path w="2353310" h="1229507" extrusionOk="0">
                <a:moveTo>
                  <a:pt x="784860" y="1162197"/>
                </a:moveTo>
                <a:cubicBezTo>
                  <a:pt x="905510" y="1202837"/>
                  <a:pt x="1042670" y="1229507"/>
                  <a:pt x="1177290" y="1229507"/>
                </a:cubicBezTo>
                <a:cubicBezTo>
                  <a:pt x="1311910" y="1229507"/>
                  <a:pt x="1441450" y="1206647"/>
                  <a:pt x="1560830" y="1166007"/>
                </a:cubicBezTo>
                <a:cubicBezTo>
                  <a:pt x="1563370" y="1164737"/>
                  <a:pt x="1565910" y="1164737"/>
                  <a:pt x="1568450" y="1163467"/>
                </a:cubicBezTo>
                <a:cubicBezTo>
                  <a:pt x="2016760" y="1000907"/>
                  <a:pt x="2346960" y="571647"/>
                  <a:pt x="2353310" y="75041"/>
                </a:cubicBezTo>
                <a:lnTo>
                  <a:pt x="2353310" y="0"/>
                </a:lnTo>
                <a:lnTo>
                  <a:pt x="0" y="0"/>
                </a:lnTo>
                <a:lnTo>
                  <a:pt x="0" y="75032"/>
                </a:lnTo>
                <a:cubicBezTo>
                  <a:pt x="6350" y="574187"/>
                  <a:pt x="331470" y="1003447"/>
                  <a:pt x="784860" y="1162197"/>
                </a:cubicBezTo>
                <a:close/>
              </a:path>
            </a:pathLst>
          </a:custGeom>
          <a:solidFill>
            <a:srgbClr val="FEB3EB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6"/>
          <p:cNvSpPr/>
          <p:nvPr/>
        </p:nvSpPr>
        <p:spPr>
          <a:xfrm>
            <a:off x="5608264" y="797454"/>
            <a:ext cx="759635" cy="759635"/>
          </a:xfrm>
          <a:custGeom>
            <a:avLst/>
            <a:gdLst/>
            <a:ahLst/>
            <a:cxnLst/>
            <a:rect l="l" t="t" r="r" b="b"/>
            <a:pathLst>
              <a:path w="2787650" h="2787650" extrusionOk="0">
                <a:moveTo>
                  <a:pt x="81280" y="1861820"/>
                </a:moveTo>
                <a:cubicBezTo>
                  <a:pt x="73660" y="1841500"/>
                  <a:pt x="67310" y="1819910"/>
                  <a:pt x="60960" y="1799590"/>
                </a:cubicBezTo>
                <a:lnTo>
                  <a:pt x="1800860" y="59690"/>
                </a:lnTo>
                <a:cubicBezTo>
                  <a:pt x="1821180" y="66040"/>
                  <a:pt x="1842770" y="72390"/>
                  <a:pt x="1863090" y="80010"/>
                </a:cubicBezTo>
                <a:lnTo>
                  <a:pt x="81280" y="1861820"/>
                </a:lnTo>
                <a:close/>
                <a:moveTo>
                  <a:pt x="1597660" y="15240"/>
                </a:moveTo>
                <a:cubicBezTo>
                  <a:pt x="1573530" y="11430"/>
                  <a:pt x="1548130" y="8890"/>
                  <a:pt x="1524000" y="6350"/>
                </a:cubicBezTo>
                <a:lnTo>
                  <a:pt x="6350" y="1524000"/>
                </a:lnTo>
                <a:cubicBezTo>
                  <a:pt x="8890" y="1548130"/>
                  <a:pt x="11430" y="1573530"/>
                  <a:pt x="15240" y="1597660"/>
                </a:cubicBezTo>
                <a:lnTo>
                  <a:pt x="1597660" y="15240"/>
                </a:lnTo>
                <a:close/>
                <a:moveTo>
                  <a:pt x="2189480" y="248920"/>
                </a:moveTo>
                <a:cubicBezTo>
                  <a:pt x="2172970" y="237490"/>
                  <a:pt x="2156460" y="226060"/>
                  <a:pt x="2139950" y="215900"/>
                </a:cubicBezTo>
                <a:lnTo>
                  <a:pt x="215900" y="2139950"/>
                </a:lnTo>
                <a:cubicBezTo>
                  <a:pt x="226060" y="2156460"/>
                  <a:pt x="237490" y="2172970"/>
                  <a:pt x="248920" y="2189480"/>
                </a:cubicBezTo>
                <a:lnTo>
                  <a:pt x="2189480" y="248920"/>
                </a:lnTo>
                <a:close/>
                <a:moveTo>
                  <a:pt x="1979930" y="128270"/>
                </a:moveTo>
                <a:cubicBezTo>
                  <a:pt x="1960880" y="119380"/>
                  <a:pt x="1941830" y="110490"/>
                  <a:pt x="1922780" y="102870"/>
                </a:cubicBezTo>
                <a:lnTo>
                  <a:pt x="104140" y="1921510"/>
                </a:lnTo>
                <a:cubicBezTo>
                  <a:pt x="111760" y="1940560"/>
                  <a:pt x="120650" y="1959610"/>
                  <a:pt x="129540" y="1978660"/>
                </a:cubicBezTo>
                <a:lnTo>
                  <a:pt x="1979930" y="128270"/>
                </a:lnTo>
                <a:close/>
                <a:moveTo>
                  <a:pt x="2087880" y="185420"/>
                </a:moveTo>
                <a:cubicBezTo>
                  <a:pt x="2070100" y="175260"/>
                  <a:pt x="2052320" y="165100"/>
                  <a:pt x="2034540" y="156210"/>
                </a:cubicBezTo>
                <a:lnTo>
                  <a:pt x="154940" y="2035810"/>
                </a:lnTo>
                <a:cubicBezTo>
                  <a:pt x="163830" y="2053590"/>
                  <a:pt x="173990" y="2071370"/>
                  <a:pt x="184150" y="2089150"/>
                </a:cubicBezTo>
                <a:lnTo>
                  <a:pt x="2087880" y="185420"/>
                </a:lnTo>
                <a:close/>
                <a:moveTo>
                  <a:pt x="834390" y="116840"/>
                </a:moveTo>
                <a:cubicBezTo>
                  <a:pt x="774700" y="143510"/>
                  <a:pt x="716280" y="173990"/>
                  <a:pt x="660400" y="208280"/>
                </a:cubicBezTo>
                <a:lnTo>
                  <a:pt x="208280" y="660400"/>
                </a:lnTo>
                <a:cubicBezTo>
                  <a:pt x="172720" y="716280"/>
                  <a:pt x="142240" y="774700"/>
                  <a:pt x="116840" y="834390"/>
                </a:cubicBezTo>
                <a:lnTo>
                  <a:pt x="834390" y="116840"/>
                </a:lnTo>
                <a:close/>
                <a:moveTo>
                  <a:pt x="1363980" y="0"/>
                </a:moveTo>
                <a:lnTo>
                  <a:pt x="0" y="1363980"/>
                </a:lnTo>
                <a:cubicBezTo>
                  <a:pt x="0" y="1391920"/>
                  <a:pt x="0" y="1418590"/>
                  <a:pt x="1270" y="1446530"/>
                </a:cubicBezTo>
                <a:lnTo>
                  <a:pt x="1445260" y="1270"/>
                </a:lnTo>
                <a:cubicBezTo>
                  <a:pt x="1418590" y="0"/>
                  <a:pt x="1390650" y="0"/>
                  <a:pt x="1363980" y="0"/>
                </a:cubicBezTo>
                <a:close/>
                <a:moveTo>
                  <a:pt x="2787650" y="1386840"/>
                </a:moveTo>
                <a:lnTo>
                  <a:pt x="1386840" y="2787650"/>
                </a:lnTo>
                <a:cubicBezTo>
                  <a:pt x="1414780" y="2787650"/>
                  <a:pt x="1443990" y="2787650"/>
                  <a:pt x="1471930" y="2785110"/>
                </a:cubicBezTo>
                <a:lnTo>
                  <a:pt x="2785110" y="1471930"/>
                </a:lnTo>
                <a:cubicBezTo>
                  <a:pt x="2786380" y="1443990"/>
                  <a:pt x="2787650" y="1414780"/>
                  <a:pt x="2787650" y="1386840"/>
                </a:cubicBezTo>
                <a:close/>
                <a:moveTo>
                  <a:pt x="2283460" y="321310"/>
                </a:moveTo>
                <a:cubicBezTo>
                  <a:pt x="2268220" y="308610"/>
                  <a:pt x="2252980" y="295910"/>
                  <a:pt x="2237740" y="284480"/>
                </a:cubicBezTo>
                <a:lnTo>
                  <a:pt x="284480" y="2237740"/>
                </a:lnTo>
                <a:cubicBezTo>
                  <a:pt x="295910" y="2252980"/>
                  <a:pt x="308610" y="2268220"/>
                  <a:pt x="321310" y="2283460"/>
                </a:cubicBezTo>
                <a:lnTo>
                  <a:pt x="2283460" y="321310"/>
                </a:lnTo>
                <a:close/>
                <a:moveTo>
                  <a:pt x="1276350" y="5080"/>
                </a:moveTo>
                <a:cubicBezTo>
                  <a:pt x="1244600" y="7620"/>
                  <a:pt x="1214120" y="11430"/>
                  <a:pt x="1182370" y="16510"/>
                </a:cubicBezTo>
                <a:lnTo>
                  <a:pt x="16510" y="1182370"/>
                </a:lnTo>
                <a:cubicBezTo>
                  <a:pt x="11430" y="1214120"/>
                  <a:pt x="7620" y="1244600"/>
                  <a:pt x="5080" y="1276350"/>
                </a:cubicBezTo>
                <a:lnTo>
                  <a:pt x="1276350" y="5080"/>
                </a:lnTo>
                <a:close/>
                <a:moveTo>
                  <a:pt x="1080770" y="35560"/>
                </a:moveTo>
                <a:cubicBezTo>
                  <a:pt x="1042670" y="44450"/>
                  <a:pt x="1004570" y="54610"/>
                  <a:pt x="966470" y="67310"/>
                </a:cubicBezTo>
                <a:lnTo>
                  <a:pt x="66040" y="966470"/>
                </a:lnTo>
                <a:cubicBezTo>
                  <a:pt x="54610" y="1004570"/>
                  <a:pt x="43180" y="1041400"/>
                  <a:pt x="34290" y="1080770"/>
                </a:cubicBezTo>
                <a:lnTo>
                  <a:pt x="1080770" y="35560"/>
                </a:lnTo>
                <a:close/>
                <a:moveTo>
                  <a:pt x="1734820" y="41910"/>
                </a:moveTo>
                <a:cubicBezTo>
                  <a:pt x="1711960" y="36830"/>
                  <a:pt x="1690370" y="31750"/>
                  <a:pt x="1667510" y="26670"/>
                </a:cubicBezTo>
                <a:lnTo>
                  <a:pt x="26670" y="1667510"/>
                </a:lnTo>
                <a:cubicBezTo>
                  <a:pt x="31750" y="1690370"/>
                  <a:pt x="36830" y="1711960"/>
                  <a:pt x="41910" y="1734820"/>
                </a:cubicBezTo>
                <a:lnTo>
                  <a:pt x="1734820" y="41910"/>
                </a:lnTo>
                <a:close/>
                <a:moveTo>
                  <a:pt x="2762250" y="1659890"/>
                </a:moveTo>
                <a:cubicBezTo>
                  <a:pt x="2768600" y="1626870"/>
                  <a:pt x="2773680" y="1595120"/>
                  <a:pt x="2777490" y="1562100"/>
                </a:cubicBezTo>
                <a:lnTo>
                  <a:pt x="1562100" y="2777490"/>
                </a:lnTo>
                <a:cubicBezTo>
                  <a:pt x="1595120" y="2773680"/>
                  <a:pt x="1628140" y="2768600"/>
                  <a:pt x="1659890" y="2762250"/>
                </a:cubicBezTo>
                <a:lnTo>
                  <a:pt x="2762250" y="1659890"/>
                </a:lnTo>
                <a:close/>
                <a:moveTo>
                  <a:pt x="2785110" y="1306830"/>
                </a:moveTo>
                <a:cubicBezTo>
                  <a:pt x="2783840" y="1281430"/>
                  <a:pt x="2781300" y="1256030"/>
                  <a:pt x="2778760" y="1230630"/>
                </a:cubicBezTo>
                <a:lnTo>
                  <a:pt x="1230630" y="2777490"/>
                </a:lnTo>
                <a:cubicBezTo>
                  <a:pt x="1256030" y="2780030"/>
                  <a:pt x="1281430" y="2782570"/>
                  <a:pt x="1306830" y="2783840"/>
                </a:cubicBezTo>
                <a:lnTo>
                  <a:pt x="2785110" y="1306830"/>
                </a:lnTo>
                <a:close/>
                <a:moveTo>
                  <a:pt x="2767330" y="1158240"/>
                </a:moveTo>
                <a:cubicBezTo>
                  <a:pt x="2763520" y="1135380"/>
                  <a:pt x="2758440" y="1112520"/>
                  <a:pt x="2753360" y="1089660"/>
                </a:cubicBezTo>
                <a:lnTo>
                  <a:pt x="1088390" y="2753360"/>
                </a:lnTo>
                <a:cubicBezTo>
                  <a:pt x="1111250" y="2758440"/>
                  <a:pt x="1134110" y="2763520"/>
                  <a:pt x="1156970" y="2767330"/>
                </a:cubicBezTo>
                <a:lnTo>
                  <a:pt x="2767330" y="1158240"/>
                </a:lnTo>
                <a:close/>
                <a:moveTo>
                  <a:pt x="2369820" y="398780"/>
                </a:moveTo>
                <a:cubicBezTo>
                  <a:pt x="2355850" y="384810"/>
                  <a:pt x="2341880" y="372110"/>
                  <a:pt x="2327910" y="358140"/>
                </a:cubicBezTo>
                <a:lnTo>
                  <a:pt x="359410" y="2326640"/>
                </a:lnTo>
                <a:cubicBezTo>
                  <a:pt x="372110" y="2340610"/>
                  <a:pt x="386080" y="2354580"/>
                  <a:pt x="400050" y="2368550"/>
                </a:cubicBezTo>
                <a:lnTo>
                  <a:pt x="2369820" y="398780"/>
                </a:lnTo>
                <a:close/>
                <a:moveTo>
                  <a:pt x="2451100" y="2301240"/>
                </a:moveTo>
                <a:cubicBezTo>
                  <a:pt x="2520950" y="2219960"/>
                  <a:pt x="2579370" y="2133600"/>
                  <a:pt x="2627630" y="2042160"/>
                </a:cubicBezTo>
                <a:lnTo>
                  <a:pt x="2042160" y="2627630"/>
                </a:lnTo>
                <a:cubicBezTo>
                  <a:pt x="2133600" y="2579370"/>
                  <a:pt x="2219960" y="2520950"/>
                  <a:pt x="2301240" y="2451100"/>
                </a:cubicBezTo>
                <a:lnTo>
                  <a:pt x="2451100" y="2301240"/>
                </a:lnTo>
                <a:close/>
                <a:moveTo>
                  <a:pt x="2736850" y="1023620"/>
                </a:moveTo>
                <a:cubicBezTo>
                  <a:pt x="2730500" y="1002030"/>
                  <a:pt x="2724150" y="981710"/>
                  <a:pt x="2717800" y="960120"/>
                </a:cubicBezTo>
                <a:lnTo>
                  <a:pt x="960120" y="2717800"/>
                </a:lnTo>
                <a:cubicBezTo>
                  <a:pt x="981710" y="2724150"/>
                  <a:pt x="1002030" y="2730500"/>
                  <a:pt x="1023620" y="2736850"/>
                </a:cubicBezTo>
                <a:lnTo>
                  <a:pt x="2736850" y="1023620"/>
                </a:lnTo>
                <a:close/>
                <a:moveTo>
                  <a:pt x="2696210" y="1892300"/>
                </a:moveTo>
                <a:cubicBezTo>
                  <a:pt x="2711450" y="1851660"/>
                  <a:pt x="2725420" y="1811020"/>
                  <a:pt x="2736850" y="1769110"/>
                </a:cubicBezTo>
                <a:lnTo>
                  <a:pt x="1769110" y="2736850"/>
                </a:lnTo>
                <a:cubicBezTo>
                  <a:pt x="1811020" y="2725420"/>
                  <a:pt x="1851660" y="2711450"/>
                  <a:pt x="1892300" y="2696210"/>
                </a:cubicBezTo>
                <a:lnTo>
                  <a:pt x="2696210" y="1892300"/>
                </a:lnTo>
                <a:close/>
                <a:moveTo>
                  <a:pt x="2523490" y="576580"/>
                </a:moveTo>
                <a:cubicBezTo>
                  <a:pt x="2512060" y="561340"/>
                  <a:pt x="2500630" y="544830"/>
                  <a:pt x="2487930" y="529590"/>
                </a:cubicBezTo>
                <a:lnTo>
                  <a:pt x="529590" y="2486660"/>
                </a:lnTo>
                <a:cubicBezTo>
                  <a:pt x="544830" y="2499360"/>
                  <a:pt x="561340" y="2510790"/>
                  <a:pt x="576580" y="2522220"/>
                </a:cubicBezTo>
                <a:lnTo>
                  <a:pt x="2523490" y="576580"/>
                </a:lnTo>
                <a:close/>
                <a:moveTo>
                  <a:pt x="2696210" y="899160"/>
                </a:moveTo>
                <a:cubicBezTo>
                  <a:pt x="2688590" y="878840"/>
                  <a:pt x="2680970" y="859790"/>
                  <a:pt x="2672080" y="840740"/>
                </a:cubicBezTo>
                <a:lnTo>
                  <a:pt x="839470" y="2673350"/>
                </a:lnTo>
                <a:cubicBezTo>
                  <a:pt x="858520" y="2682240"/>
                  <a:pt x="878840" y="2689860"/>
                  <a:pt x="897890" y="2697480"/>
                </a:cubicBezTo>
                <a:lnTo>
                  <a:pt x="2696210" y="899160"/>
                </a:lnTo>
                <a:close/>
                <a:moveTo>
                  <a:pt x="2449830" y="483870"/>
                </a:moveTo>
                <a:cubicBezTo>
                  <a:pt x="2437130" y="468630"/>
                  <a:pt x="2424430" y="454660"/>
                  <a:pt x="2410460" y="440690"/>
                </a:cubicBezTo>
                <a:lnTo>
                  <a:pt x="440690" y="2410460"/>
                </a:lnTo>
                <a:cubicBezTo>
                  <a:pt x="454660" y="2424430"/>
                  <a:pt x="469900" y="2437130"/>
                  <a:pt x="483870" y="2449830"/>
                </a:cubicBezTo>
                <a:lnTo>
                  <a:pt x="2449830" y="483870"/>
                </a:lnTo>
                <a:close/>
                <a:moveTo>
                  <a:pt x="2588260" y="675640"/>
                </a:moveTo>
                <a:cubicBezTo>
                  <a:pt x="2578100" y="659130"/>
                  <a:pt x="2567940" y="641350"/>
                  <a:pt x="2556510" y="624840"/>
                </a:cubicBezTo>
                <a:lnTo>
                  <a:pt x="624840" y="2556510"/>
                </a:lnTo>
                <a:cubicBezTo>
                  <a:pt x="641350" y="2567940"/>
                  <a:pt x="657860" y="2578100"/>
                  <a:pt x="675640" y="2588260"/>
                </a:cubicBezTo>
                <a:lnTo>
                  <a:pt x="2588260" y="675640"/>
                </a:lnTo>
                <a:close/>
                <a:moveTo>
                  <a:pt x="2646680" y="783590"/>
                </a:moveTo>
                <a:cubicBezTo>
                  <a:pt x="2637790" y="765810"/>
                  <a:pt x="2628900" y="746760"/>
                  <a:pt x="2618740" y="728980"/>
                </a:cubicBezTo>
                <a:lnTo>
                  <a:pt x="728980" y="2618740"/>
                </a:lnTo>
                <a:cubicBezTo>
                  <a:pt x="746760" y="2628900"/>
                  <a:pt x="764540" y="2637790"/>
                  <a:pt x="783590" y="2646680"/>
                </a:cubicBezTo>
                <a:lnTo>
                  <a:pt x="2646680" y="783590"/>
                </a:lnTo>
                <a:close/>
              </a:path>
            </a:pathLst>
          </a:custGeom>
          <a:solidFill>
            <a:srgbClr val="EDECED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title"/>
          </p:nvPr>
        </p:nvSpPr>
        <p:spPr>
          <a:xfrm>
            <a:off x="514350" y="722900"/>
            <a:ext cx="4977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"/>
          <p:cNvSpPr txBox="1">
            <a:spLocks noGrp="1"/>
          </p:cNvSpPr>
          <p:nvPr>
            <p:ph type="body" idx="1"/>
          </p:nvPr>
        </p:nvSpPr>
        <p:spPr>
          <a:xfrm>
            <a:off x="514350" y="2561025"/>
            <a:ext cx="2570700" cy="221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2"/>
          </p:nvPr>
        </p:nvSpPr>
        <p:spPr>
          <a:xfrm>
            <a:off x="3286675" y="2561150"/>
            <a:ext cx="2570700" cy="221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body" idx="3"/>
          </p:nvPr>
        </p:nvSpPr>
        <p:spPr>
          <a:xfrm>
            <a:off x="6059000" y="2561150"/>
            <a:ext cx="2570700" cy="221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8" name="Google Shape;58;p7"/>
          <p:cNvSpPr/>
          <p:nvPr/>
        </p:nvSpPr>
        <p:spPr>
          <a:xfrm>
            <a:off x="-1496833" y="0"/>
            <a:ext cx="11109000" cy="2075100"/>
          </a:xfrm>
          <a:prstGeom prst="rect">
            <a:avLst/>
          </a:prstGeom>
          <a:solidFill>
            <a:srgbClr val="6482F4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7"/>
          <p:cNvSpPr/>
          <p:nvPr/>
        </p:nvSpPr>
        <p:spPr>
          <a:xfrm rot="-5400000">
            <a:off x="7633716" y="562576"/>
            <a:ext cx="2063750" cy="961095"/>
          </a:xfrm>
          <a:custGeom>
            <a:avLst/>
            <a:gdLst/>
            <a:ahLst/>
            <a:cxnLst/>
            <a:rect l="l" t="t" r="r" b="b"/>
            <a:pathLst>
              <a:path w="6350000" h="2934642" extrusionOk="0">
                <a:moveTo>
                  <a:pt x="6350000" y="2934642"/>
                </a:moveTo>
                <a:lnTo>
                  <a:pt x="0" y="2934642"/>
                </a:lnTo>
                <a:lnTo>
                  <a:pt x="0" y="0"/>
                </a:lnTo>
                <a:lnTo>
                  <a:pt x="6350000" y="2934642"/>
                </a:lnTo>
                <a:close/>
              </a:path>
            </a:pathLst>
          </a:custGeom>
          <a:solidFill>
            <a:srgbClr val="FEB3EB"/>
          </a:solidFill>
          <a:ln>
            <a:noFill/>
          </a:ln>
        </p:spPr>
      </p:sp>
      <p:sp>
        <p:nvSpPr>
          <p:cNvPr id="60" name="Google Shape;60;p7"/>
          <p:cNvSpPr/>
          <p:nvPr/>
        </p:nvSpPr>
        <p:spPr>
          <a:xfrm rot="-5400000">
            <a:off x="6674759" y="562576"/>
            <a:ext cx="2063750" cy="961095"/>
          </a:xfrm>
          <a:custGeom>
            <a:avLst/>
            <a:gdLst/>
            <a:ahLst/>
            <a:cxnLst/>
            <a:rect l="l" t="t" r="r" b="b"/>
            <a:pathLst>
              <a:path w="6350000" h="2934642" extrusionOk="0">
                <a:moveTo>
                  <a:pt x="6350000" y="2934642"/>
                </a:moveTo>
                <a:lnTo>
                  <a:pt x="0" y="2934642"/>
                </a:lnTo>
                <a:lnTo>
                  <a:pt x="0" y="0"/>
                </a:lnTo>
                <a:lnTo>
                  <a:pt x="6350000" y="2934642"/>
                </a:lnTo>
                <a:close/>
              </a:path>
            </a:pathLst>
          </a:custGeom>
          <a:solidFill>
            <a:srgbClr val="FEB3EB"/>
          </a:solidFill>
          <a:ln>
            <a:noFill/>
          </a:ln>
        </p:spPr>
      </p:sp>
      <p:sp>
        <p:nvSpPr>
          <p:cNvPr id="61" name="Google Shape;61;p7"/>
          <p:cNvSpPr/>
          <p:nvPr/>
        </p:nvSpPr>
        <p:spPr>
          <a:xfrm rot="-5400000">
            <a:off x="5715802" y="562576"/>
            <a:ext cx="2063750" cy="961095"/>
          </a:xfrm>
          <a:custGeom>
            <a:avLst/>
            <a:gdLst/>
            <a:ahLst/>
            <a:cxnLst/>
            <a:rect l="l" t="t" r="r" b="b"/>
            <a:pathLst>
              <a:path w="6350000" h="2934642" extrusionOk="0">
                <a:moveTo>
                  <a:pt x="6350000" y="2934642"/>
                </a:moveTo>
                <a:lnTo>
                  <a:pt x="0" y="2934642"/>
                </a:lnTo>
                <a:lnTo>
                  <a:pt x="0" y="0"/>
                </a:lnTo>
                <a:lnTo>
                  <a:pt x="6350000" y="2934642"/>
                </a:lnTo>
                <a:close/>
              </a:path>
            </a:pathLst>
          </a:custGeom>
          <a:solidFill>
            <a:srgbClr val="FEB3EB"/>
          </a:solidFill>
          <a:ln>
            <a:noFill/>
          </a:ln>
        </p:spPr>
      </p:sp>
      <p:sp>
        <p:nvSpPr>
          <p:cNvPr id="62" name="Google Shape;62;p7"/>
          <p:cNvSpPr txBox="1">
            <a:spLocks noGrp="1"/>
          </p:cNvSpPr>
          <p:nvPr>
            <p:ph type="title"/>
          </p:nvPr>
        </p:nvSpPr>
        <p:spPr>
          <a:xfrm>
            <a:off x="514350" y="564650"/>
            <a:ext cx="4509600" cy="1077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6" name="Google Shape;66;p8"/>
          <p:cNvSpPr/>
          <p:nvPr/>
        </p:nvSpPr>
        <p:spPr>
          <a:xfrm>
            <a:off x="1783125" y="0"/>
            <a:ext cx="5120549" cy="5143500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EB3EB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8"/>
          <p:cNvSpPr/>
          <p:nvPr/>
        </p:nvSpPr>
        <p:spPr>
          <a:xfrm>
            <a:off x="6447423" y="3457575"/>
            <a:ext cx="1675241" cy="1682750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99D9D9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997743" y="321204"/>
            <a:ext cx="1547146" cy="1547146"/>
          </a:xfrm>
          <a:custGeom>
            <a:avLst/>
            <a:gdLst/>
            <a:ahLst/>
            <a:cxnLst/>
            <a:rect l="l" t="t" r="r" b="b"/>
            <a:pathLst>
              <a:path w="2787650" h="2787650" extrusionOk="0">
                <a:moveTo>
                  <a:pt x="81280" y="1861820"/>
                </a:moveTo>
                <a:cubicBezTo>
                  <a:pt x="73660" y="1841500"/>
                  <a:pt x="67310" y="1819910"/>
                  <a:pt x="60960" y="1799590"/>
                </a:cubicBezTo>
                <a:lnTo>
                  <a:pt x="1800860" y="59690"/>
                </a:lnTo>
                <a:cubicBezTo>
                  <a:pt x="1821180" y="66040"/>
                  <a:pt x="1842770" y="72390"/>
                  <a:pt x="1863090" y="80010"/>
                </a:cubicBezTo>
                <a:lnTo>
                  <a:pt x="81280" y="1861820"/>
                </a:lnTo>
                <a:close/>
                <a:moveTo>
                  <a:pt x="1597660" y="15240"/>
                </a:moveTo>
                <a:cubicBezTo>
                  <a:pt x="1573530" y="11430"/>
                  <a:pt x="1548130" y="8890"/>
                  <a:pt x="1524000" y="6350"/>
                </a:cubicBezTo>
                <a:lnTo>
                  <a:pt x="6350" y="1524000"/>
                </a:lnTo>
                <a:cubicBezTo>
                  <a:pt x="8890" y="1548130"/>
                  <a:pt x="11430" y="1573530"/>
                  <a:pt x="15240" y="1597660"/>
                </a:cubicBezTo>
                <a:lnTo>
                  <a:pt x="1597660" y="15240"/>
                </a:lnTo>
                <a:close/>
                <a:moveTo>
                  <a:pt x="2189480" y="248920"/>
                </a:moveTo>
                <a:cubicBezTo>
                  <a:pt x="2172970" y="237490"/>
                  <a:pt x="2156460" y="226060"/>
                  <a:pt x="2139950" y="215900"/>
                </a:cubicBezTo>
                <a:lnTo>
                  <a:pt x="215900" y="2139950"/>
                </a:lnTo>
                <a:cubicBezTo>
                  <a:pt x="226060" y="2156460"/>
                  <a:pt x="237490" y="2172970"/>
                  <a:pt x="248920" y="2189480"/>
                </a:cubicBezTo>
                <a:lnTo>
                  <a:pt x="2189480" y="248920"/>
                </a:lnTo>
                <a:close/>
                <a:moveTo>
                  <a:pt x="1979930" y="128270"/>
                </a:moveTo>
                <a:cubicBezTo>
                  <a:pt x="1960880" y="119380"/>
                  <a:pt x="1941830" y="110490"/>
                  <a:pt x="1922780" y="102870"/>
                </a:cubicBezTo>
                <a:lnTo>
                  <a:pt x="104140" y="1921510"/>
                </a:lnTo>
                <a:cubicBezTo>
                  <a:pt x="111760" y="1940560"/>
                  <a:pt x="120650" y="1959610"/>
                  <a:pt x="129540" y="1978660"/>
                </a:cubicBezTo>
                <a:lnTo>
                  <a:pt x="1979930" y="128270"/>
                </a:lnTo>
                <a:close/>
                <a:moveTo>
                  <a:pt x="2087880" y="185420"/>
                </a:moveTo>
                <a:cubicBezTo>
                  <a:pt x="2070100" y="175260"/>
                  <a:pt x="2052320" y="165100"/>
                  <a:pt x="2034540" y="156210"/>
                </a:cubicBezTo>
                <a:lnTo>
                  <a:pt x="154940" y="2035810"/>
                </a:lnTo>
                <a:cubicBezTo>
                  <a:pt x="163830" y="2053590"/>
                  <a:pt x="173990" y="2071370"/>
                  <a:pt x="184150" y="2089150"/>
                </a:cubicBezTo>
                <a:lnTo>
                  <a:pt x="2087880" y="185420"/>
                </a:lnTo>
                <a:close/>
                <a:moveTo>
                  <a:pt x="834390" y="116840"/>
                </a:moveTo>
                <a:cubicBezTo>
                  <a:pt x="774700" y="143510"/>
                  <a:pt x="716280" y="173990"/>
                  <a:pt x="660400" y="208280"/>
                </a:cubicBezTo>
                <a:lnTo>
                  <a:pt x="208280" y="660400"/>
                </a:lnTo>
                <a:cubicBezTo>
                  <a:pt x="172720" y="716280"/>
                  <a:pt x="142240" y="774700"/>
                  <a:pt x="116840" y="834390"/>
                </a:cubicBezTo>
                <a:lnTo>
                  <a:pt x="834390" y="116840"/>
                </a:lnTo>
                <a:close/>
                <a:moveTo>
                  <a:pt x="1363980" y="0"/>
                </a:moveTo>
                <a:lnTo>
                  <a:pt x="0" y="1363980"/>
                </a:lnTo>
                <a:cubicBezTo>
                  <a:pt x="0" y="1391920"/>
                  <a:pt x="0" y="1418590"/>
                  <a:pt x="1270" y="1446530"/>
                </a:cubicBezTo>
                <a:lnTo>
                  <a:pt x="1445260" y="1270"/>
                </a:lnTo>
                <a:cubicBezTo>
                  <a:pt x="1418590" y="0"/>
                  <a:pt x="1390650" y="0"/>
                  <a:pt x="1363980" y="0"/>
                </a:cubicBezTo>
                <a:close/>
                <a:moveTo>
                  <a:pt x="2787650" y="1386840"/>
                </a:moveTo>
                <a:lnTo>
                  <a:pt x="1386840" y="2787650"/>
                </a:lnTo>
                <a:cubicBezTo>
                  <a:pt x="1414780" y="2787650"/>
                  <a:pt x="1443990" y="2787650"/>
                  <a:pt x="1471930" y="2785110"/>
                </a:cubicBezTo>
                <a:lnTo>
                  <a:pt x="2785110" y="1471930"/>
                </a:lnTo>
                <a:cubicBezTo>
                  <a:pt x="2786380" y="1443990"/>
                  <a:pt x="2787650" y="1414780"/>
                  <a:pt x="2787650" y="1386840"/>
                </a:cubicBezTo>
                <a:close/>
                <a:moveTo>
                  <a:pt x="2283460" y="321310"/>
                </a:moveTo>
                <a:cubicBezTo>
                  <a:pt x="2268220" y="308610"/>
                  <a:pt x="2252980" y="295910"/>
                  <a:pt x="2237740" y="284480"/>
                </a:cubicBezTo>
                <a:lnTo>
                  <a:pt x="284480" y="2237740"/>
                </a:lnTo>
                <a:cubicBezTo>
                  <a:pt x="295910" y="2252980"/>
                  <a:pt x="308610" y="2268220"/>
                  <a:pt x="321310" y="2283460"/>
                </a:cubicBezTo>
                <a:lnTo>
                  <a:pt x="2283460" y="321310"/>
                </a:lnTo>
                <a:close/>
                <a:moveTo>
                  <a:pt x="1276350" y="5080"/>
                </a:moveTo>
                <a:cubicBezTo>
                  <a:pt x="1244600" y="7620"/>
                  <a:pt x="1214120" y="11430"/>
                  <a:pt x="1182370" y="16510"/>
                </a:cubicBezTo>
                <a:lnTo>
                  <a:pt x="16510" y="1182370"/>
                </a:lnTo>
                <a:cubicBezTo>
                  <a:pt x="11430" y="1214120"/>
                  <a:pt x="7620" y="1244600"/>
                  <a:pt x="5080" y="1276350"/>
                </a:cubicBezTo>
                <a:lnTo>
                  <a:pt x="1276350" y="5080"/>
                </a:lnTo>
                <a:close/>
                <a:moveTo>
                  <a:pt x="1080770" y="35560"/>
                </a:moveTo>
                <a:cubicBezTo>
                  <a:pt x="1042670" y="44450"/>
                  <a:pt x="1004570" y="54610"/>
                  <a:pt x="966470" y="67310"/>
                </a:cubicBezTo>
                <a:lnTo>
                  <a:pt x="66040" y="966470"/>
                </a:lnTo>
                <a:cubicBezTo>
                  <a:pt x="54610" y="1004570"/>
                  <a:pt x="43180" y="1041400"/>
                  <a:pt x="34290" y="1080770"/>
                </a:cubicBezTo>
                <a:lnTo>
                  <a:pt x="1080770" y="35560"/>
                </a:lnTo>
                <a:close/>
                <a:moveTo>
                  <a:pt x="1734820" y="41910"/>
                </a:moveTo>
                <a:cubicBezTo>
                  <a:pt x="1711960" y="36830"/>
                  <a:pt x="1690370" y="31750"/>
                  <a:pt x="1667510" y="26670"/>
                </a:cubicBezTo>
                <a:lnTo>
                  <a:pt x="26670" y="1667510"/>
                </a:lnTo>
                <a:cubicBezTo>
                  <a:pt x="31750" y="1690370"/>
                  <a:pt x="36830" y="1711960"/>
                  <a:pt x="41910" y="1734820"/>
                </a:cubicBezTo>
                <a:lnTo>
                  <a:pt x="1734820" y="41910"/>
                </a:lnTo>
                <a:close/>
                <a:moveTo>
                  <a:pt x="2762250" y="1659890"/>
                </a:moveTo>
                <a:cubicBezTo>
                  <a:pt x="2768600" y="1626870"/>
                  <a:pt x="2773680" y="1595120"/>
                  <a:pt x="2777490" y="1562100"/>
                </a:cubicBezTo>
                <a:lnTo>
                  <a:pt x="1562100" y="2777490"/>
                </a:lnTo>
                <a:cubicBezTo>
                  <a:pt x="1595120" y="2773680"/>
                  <a:pt x="1628140" y="2768600"/>
                  <a:pt x="1659890" y="2762250"/>
                </a:cubicBezTo>
                <a:lnTo>
                  <a:pt x="2762250" y="1659890"/>
                </a:lnTo>
                <a:close/>
                <a:moveTo>
                  <a:pt x="2785110" y="1306830"/>
                </a:moveTo>
                <a:cubicBezTo>
                  <a:pt x="2783840" y="1281430"/>
                  <a:pt x="2781300" y="1256030"/>
                  <a:pt x="2778760" y="1230630"/>
                </a:cubicBezTo>
                <a:lnTo>
                  <a:pt x="1230630" y="2777490"/>
                </a:lnTo>
                <a:cubicBezTo>
                  <a:pt x="1256030" y="2780030"/>
                  <a:pt x="1281430" y="2782570"/>
                  <a:pt x="1306830" y="2783840"/>
                </a:cubicBezTo>
                <a:lnTo>
                  <a:pt x="2785110" y="1306830"/>
                </a:lnTo>
                <a:close/>
                <a:moveTo>
                  <a:pt x="2767330" y="1158240"/>
                </a:moveTo>
                <a:cubicBezTo>
                  <a:pt x="2763520" y="1135380"/>
                  <a:pt x="2758440" y="1112520"/>
                  <a:pt x="2753360" y="1089660"/>
                </a:cubicBezTo>
                <a:lnTo>
                  <a:pt x="1088390" y="2753360"/>
                </a:lnTo>
                <a:cubicBezTo>
                  <a:pt x="1111250" y="2758440"/>
                  <a:pt x="1134110" y="2763520"/>
                  <a:pt x="1156970" y="2767330"/>
                </a:cubicBezTo>
                <a:lnTo>
                  <a:pt x="2767330" y="1158240"/>
                </a:lnTo>
                <a:close/>
                <a:moveTo>
                  <a:pt x="2369820" y="398780"/>
                </a:moveTo>
                <a:cubicBezTo>
                  <a:pt x="2355850" y="384810"/>
                  <a:pt x="2341880" y="372110"/>
                  <a:pt x="2327910" y="358140"/>
                </a:cubicBezTo>
                <a:lnTo>
                  <a:pt x="359410" y="2326640"/>
                </a:lnTo>
                <a:cubicBezTo>
                  <a:pt x="372110" y="2340610"/>
                  <a:pt x="386080" y="2354580"/>
                  <a:pt x="400050" y="2368550"/>
                </a:cubicBezTo>
                <a:lnTo>
                  <a:pt x="2369820" y="398780"/>
                </a:lnTo>
                <a:close/>
                <a:moveTo>
                  <a:pt x="2451100" y="2301240"/>
                </a:moveTo>
                <a:cubicBezTo>
                  <a:pt x="2520950" y="2219960"/>
                  <a:pt x="2579370" y="2133600"/>
                  <a:pt x="2627630" y="2042160"/>
                </a:cubicBezTo>
                <a:lnTo>
                  <a:pt x="2042160" y="2627630"/>
                </a:lnTo>
                <a:cubicBezTo>
                  <a:pt x="2133600" y="2579370"/>
                  <a:pt x="2219960" y="2520950"/>
                  <a:pt x="2301240" y="2451100"/>
                </a:cubicBezTo>
                <a:lnTo>
                  <a:pt x="2451100" y="2301240"/>
                </a:lnTo>
                <a:close/>
                <a:moveTo>
                  <a:pt x="2736850" y="1023620"/>
                </a:moveTo>
                <a:cubicBezTo>
                  <a:pt x="2730500" y="1002030"/>
                  <a:pt x="2724150" y="981710"/>
                  <a:pt x="2717800" y="960120"/>
                </a:cubicBezTo>
                <a:lnTo>
                  <a:pt x="960120" y="2717800"/>
                </a:lnTo>
                <a:cubicBezTo>
                  <a:pt x="981710" y="2724150"/>
                  <a:pt x="1002030" y="2730500"/>
                  <a:pt x="1023620" y="2736850"/>
                </a:cubicBezTo>
                <a:lnTo>
                  <a:pt x="2736850" y="1023620"/>
                </a:lnTo>
                <a:close/>
                <a:moveTo>
                  <a:pt x="2696210" y="1892300"/>
                </a:moveTo>
                <a:cubicBezTo>
                  <a:pt x="2711450" y="1851660"/>
                  <a:pt x="2725420" y="1811020"/>
                  <a:pt x="2736850" y="1769110"/>
                </a:cubicBezTo>
                <a:lnTo>
                  <a:pt x="1769110" y="2736850"/>
                </a:lnTo>
                <a:cubicBezTo>
                  <a:pt x="1811020" y="2725420"/>
                  <a:pt x="1851660" y="2711450"/>
                  <a:pt x="1892300" y="2696210"/>
                </a:cubicBezTo>
                <a:lnTo>
                  <a:pt x="2696210" y="1892300"/>
                </a:lnTo>
                <a:close/>
                <a:moveTo>
                  <a:pt x="2523490" y="576580"/>
                </a:moveTo>
                <a:cubicBezTo>
                  <a:pt x="2512060" y="561340"/>
                  <a:pt x="2500630" y="544830"/>
                  <a:pt x="2487930" y="529590"/>
                </a:cubicBezTo>
                <a:lnTo>
                  <a:pt x="529590" y="2486660"/>
                </a:lnTo>
                <a:cubicBezTo>
                  <a:pt x="544830" y="2499360"/>
                  <a:pt x="561340" y="2510790"/>
                  <a:pt x="576580" y="2522220"/>
                </a:cubicBezTo>
                <a:lnTo>
                  <a:pt x="2523490" y="576580"/>
                </a:lnTo>
                <a:close/>
                <a:moveTo>
                  <a:pt x="2696210" y="899160"/>
                </a:moveTo>
                <a:cubicBezTo>
                  <a:pt x="2688590" y="878840"/>
                  <a:pt x="2680970" y="859790"/>
                  <a:pt x="2672080" y="840740"/>
                </a:cubicBezTo>
                <a:lnTo>
                  <a:pt x="839470" y="2673350"/>
                </a:lnTo>
                <a:cubicBezTo>
                  <a:pt x="858520" y="2682240"/>
                  <a:pt x="878840" y="2689860"/>
                  <a:pt x="897890" y="2697480"/>
                </a:cubicBezTo>
                <a:lnTo>
                  <a:pt x="2696210" y="899160"/>
                </a:lnTo>
                <a:close/>
                <a:moveTo>
                  <a:pt x="2449830" y="483870"/>
                </a:moveTo>
                <a:cubicBezTo>
                  <a:pt x="2437130" y="468630"/>
                  <a:pt x="2424430" y="454660"/>
                  <a:pt x="2410460" y="440690"/>
                </a:cubicBezTo>
                <a:lnTo>
                  <a:pt x="440690" y="2410460"/>
                </a:lnTo>
                <a:cubicBezTo>
                  <a:pt x="454660" y="2424430"/>
                  <a:pt x="469900" y="2437130"/>
                  <a:pt x="483870" y="2449830"/>
                </a:cubicBezTo>
                <a:lnTo>
                  <a:pt x="2449830" y="483870"/>
                </a:lnTo>
                <a:close/>
                <a:moveTo>
                  <a:pt x="2588260" y="675640"/>
                </a:moveTo>
                <a:cubicBezTo>
                  <a:pt x="2578100" y="659130"/>
                  <a:pt x="2567940" y="641350"/>
                  <a:pt x="2556510" y="624840"/>
                </a:cubicBezTo>
                <a:lnTo>
                  <a:pt x="624840" y="2556510"/>
                </a:lnTo>
                <a:cubicBezTo>
                  <a:pt x="641350" y="2567940"/>
                  <a:pt x="657860" y="2578100"/>
                  <a:pt x="675640" y="2588260"/>
                </a:cubicBezTo>
                <a:lnTo>
                  <a:pt x="2588260" y="675640"/>
                </a:lnTo>
                <a:close/>
                <a:moveTo>
                  <a:pt x="2646680" y="783590"/>
                </a:moveTo>
                <a:cubicBezTo>
                  <a:pt x="2637790" y="765810"/>
                  <a:pt x="2628900" y="746760"/>
                  <a:pt x="2618740" y="728980"/>
                </a:cubicBezTo>
                <a:lnTo>
                  <a:pt x="728980" y="2618740"/>
                </a:lnTo>
                <a:cubicBezTo>
                  <a:pt x="746760" y="2628900"/>
                  <a:pt x="764540" y="2637790"/>
                  <a:pt x="783590" y="2646680"/>
                </a:cubicBezTo>
                <a:lnTo>
                  <a:pt x="2646680" y="783590"/>
                </a:lnTo>
                <a:close/>
              </a:path>
            </a:pathLst>
          </a:custGeom>
          <a:solidFill>
            <a:srgbClr val="EDECED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title"/>
          </p:nvPr>
        </p:nvSpPr>
        <p:spPr>
          <a:xfrm>
            <a:off x="2323050" y="2036850"/>
            <a:ext cx="4040700" cy="106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>
            <a:spLocks noGrp="1"/>
          </p:cNvSpPr>
          <p:nvPr>
            <p:ph type="pic" idx="2"/>
          </p:nvPr>
        </p:nvSpPr>
        <p:spPr>
          <a:xfrm>
            <a:off x="0" y="0"/>
            <a:ext cx="9147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9"/>
          <p:cNvSpPr/>
          <p:nvPr/>
        </p:nvSpPr>
        <p:spPr>
          <a:xfrm>
            <a:off x="0" y="3943350"/>
            <a:ext cx="7943850" cy="1200150"/>
          </a:xfrm>
          <a:prstGeom prst="rect">
            <a:avLst/>
          </a:prstGeom>
          <a:solidFill>
            <a:srgbClr val="6482F4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9"/>
          <p:cNvSpPr/>
          <p:nvPr/>
        </p:nvSpPr>
        <p:spPr>
          <a:xfrm>
            <a:off x="7946527" y="3943350"/>
            <a:ext cx="1201116" cy="1206500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99D9D9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body" idx="1"/>
          </p:nvPr>
        </p:nvSpPr>
        <p:spPr>
          <a:xfrm>
            <a:off x="486450" y="4277025"/>
            <a:ext cx="6746100" cy="53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"/>
              <a:buNone/>
              <a:defRPr sz="32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353947"/>
            <a:ext cx="74334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rlow Medium"/>
              <a:buChar char="●"/>
              <a:defRPr sz="17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rlow Medium"/>
              <a:buChar char="○"/>
              <a:defRPr sz="17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rlow Medium"/>
              <a:buChar char="■"/>
              <a:defRPr sz="17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rlow Medium"/>
              <a:buChar char="●"/>
              <a:defRPr sz="17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rlow Medium"/>
              <a:buChar char="○"/>
              <a:defRPr sz="17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rlow Medium"/>
              <a:buChar char="■"/>
              <a:defRPr sz="17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rlow Medium"/>
              <a:buChar char="●"/>
              <a:defRPr sz="17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rlow Medium"/>
              <a:buChar char="○"/>
              <a:defRPr sz="17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3655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700"/>
              <a:buFont typeface="Barlow Medium"/>
              <a:buChar char="■"/>
              <a:defRPr sz="17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4" r:id="rId4"/>
    <p:sldLayoutId id="2147483655" r:id="rId5"/>
    <p:sldLayoutId id="2147483656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33424" y="874643"/>
            <a:ext cx="7522679" cy="3922644"/>
          </a:xfrm>
        </p:spPr>
        <p:txBody>
          <a:bodyPr/>
          <a:lstStyle/>
          <a:p>
            <a:pPr algn="ctr"/>
            <a:r>
              <a:rPr lang="ru-RU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</a:t>
            </a:r>
            <a:r>
              <a:rPr lang="ru-RU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приемы работы педагога-психолога с родителями учащихся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(из опыта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работы)</a:t>
            </a:r>
            <a:b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                                   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                               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Минаева С. Г. </a:t>
            </a:r>
            <a:r>
              <a:rPr lang="ru-RU" sz="20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</a:t>
            </a:r>
            <a:br>
              <a:rPr lang="ru-RU" sz="20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ru-RU" sz="20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гимназия </a:t>
            </a:r>
            <a:r>
              <a:rPr lang="ru-RU" sz="20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№18 г.Томска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8"/>
          <p:cNvSpPr/>
          <p:nvPr/>
        </p:nvSpPr>
        <p:spPr>
          <a:xfrm>
            <a:off x="2858120" y="2991010"/>
            <a:ext cx="317500" cy="274955"/>
          </a:xfrm>
          <a:custGeom>
            <a:avLst/>
            <a:gdLst/>
            <a:ahLst/>
            <a:cxnLst/>
            <a:rect l="l" t="t" r="r" b="b"/>
            <a:pathLst>
              <a:path w="6350000" h="5499100" extrusionOk="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89" name="Google Shape;189;p18"/>
          <p:cNvSpPr/>
          <p:nvPr/>
        </p:nvSpPr>
        <p:spPr>
          <a:xfrm>
            <a:off x="6205703" y="2950027"/>
            <a:ext cx="284475" cy="285750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8"/>
          <p:cNvSpPr/>
          <p:nvPr/>
        </p:nvSpPr>
        <p:spPr>
          <a:xfrm>
            <a:off x="7447338" y="1412202"/>
            <a:ext cx="277514" cy="277514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91" name="Google Shape;191;p18"/>
          <p:cNvSpPr/>
          <p:nvPr/>
        </p:nvSpPr>
        <p:spPr>
          <a:xfrm>
            <a:off x="4452537" y="1454968"/>
            <a:ext cx="317500" cy="278511"/>
          </a:xfrm>
          <a:custGeom>
            <a:avLst/>
            <a:gdLst/>
            <a:ahLst/>
            <a:cxnLst/>
            <a:rect l="l" t="t" r="r" b="b"/>
            <a:pathLst>
              <a:path w="6350000" h="5570220" extrusionOk="0">
                <a:moveTo>
                  <a:pt x="0" y="1643380"/>
                </a:moveTo>
                <a:cubicBezTo>
                  <a:pt x="0" y="3412490"/>
                  <a:pt x="3175000" y="5570220"/>
                  <a:pt x="3175000" y="5570220"/>
                </a:cubicBezTo>
                <a:cubicBezTo>
                  <a:pt x="3175000" y="5570220"/>
                  <a:pt x="6336030" y="3397250"/>
                  <a:pt x="6350000" y="1643380"/>
                </a:cubicBezTo>
                <a:cubicBezTo>
                  <a:pt x="6350000" y="737870"/>
                  <a:pt x="5612130" y="0"/>
                  <a:pt x="4706620" y="0"/>
                </a:cubicBezTo>
                <a:cubicBezTo>
                  <a:pt x="4010660" y="0"/>
                  <a:pt x="3411220" y="445770"/>
                  <a:pt x="3175000" y="1057910"/>
                </a:cubicBezTo>
                <a:cubicBezTo>
                  <a:pt x="2938780" y="445770"/>
                  <a:pt x="2339340" y="0"/>
                  <a:pt x="1643380" y="0"/>
                </a:cubicBezTo>
                <a:cubicBezTo>
                  <a:pt x="737870" y="0"/>
                  <a:pt x="0" y="737870"/>
                  <a:pt x="0" y="1643380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8"/>
          <p:cNvSpPr/>
          <p:nvPr/>
        </p:nvSpPr>
        <p:spPr>
          <a:xfrm>
            <a:off x="1357216" y="1436439"/>
            <a:ext cx="295256" cy="280797"/>
          </a:xfrm>
          <a:custGeom>
            <a:avLst/>
            <a:gdLst/>
            <a:ahLst/>
            <a:cxnLst/>
            <a:rect l="l" t="t" r="r" b="b"/>
            <a:pathLst>
              <a:path w="1789430" h="1701800" extrusionOk="0">
                <a:moveTo>
                  <a:pt x="922020" y="21590"/>
                </a:moveTo>
                <a:lnTo>
                  <a:pt x="1172210" y="529590"/>
                </a:lnTo>
                <a:cubicBezTo>
                  <a:pt x="1176020" y="538480"/>
                  <a:pt x="1184910" y="544830"/>
                  <a:pt x="1195070" y="546100"/>
                </a:cubicBezTo>
                <a:lnTo>
                  <a:pt x="1755140" y="627380"/>
                </a:lnTo>
                <a:cubicBezTo>
                  <a:pt x="1779270" y="631190"/>
                  <a:pt x="1789430" y="661670"/>
                  <a:pt x="1771650" y="678180"/>
                </a:cubicBezTo>
                <a:lnTo>
                  <a:pt x="1366520" y="1073150"/>
                </a:lnTo>
                <a:cubicBezTo>
                  <a:pt x="1358900" y="1079500"/>
                  <a:pt x="1356360" y="1089660"/>
                  <a:pt x="1357630" y="1099820"/>
                </a:cubicBezTo>
                <a:lnTo>
                  <a:pt x="1452880" y="1658620"/>
                </a:lnTo>
                <a:cubicBezTo>
                  <a:pt x="1456690" y="1682750"/>
                  <a:pt x="1431290" y="1701800"/>
                  <a:pt x="1409700" y="1690370"/>
                </a:cubicBezTo>
                <a:lnTo>
                  <a:pt x="908050" y="1426210"/>
                </a:lnTo>
                <a:cubicBezTo>
                  <a:pt x="899160" y="1421130"/>
                  <a:pt x="889000" y="1421130"/>
                  <a:pt x="880110" y="1426210"/>
                </a:cubicBezTo>
                <a:lnTo>
                  <a:pt x="378460" y="1690370"/>
                </a:lnTo>
                <a:cubicBezTo>
                  <a:pt x="356870" y="1701800"/>
                  <a:pt x="331470" y="1682750"/>
                  <a:pt x="335280" y="1658620"/>
                </a:cubicBezTo>
                <a:lnTo>
                  <a:pt x="430530" y="1099820"/>
                </a:lnTo>
                <a:cubicBezTo>
                  <a:pt x="431800" y="1089660"/>
                  <a:pt x="429260" y="1080770"/>
                  <a:pt x="421640" y="1073150"/>
                </a:cubicBezTo>
                <a:lnTo>
                  <a:pt x="17780" y="678180"/>
                </a:lnTo>
                <a:cubicBezTo>
                  <a:pt x="0" y="660400"/>
                  <a:pt x="10160" y="631190"/>
                  <a:pt x="34290" y="627380"/>
                </a:cubicBezTo>
                <a:lnTo>
                  <a:pt x="594360" y="546100"/>
                </a:lnTo>
                <a:cubicBezTo>
                  <a:pt x="604520" y="544830"/>
                  <a:pt x="612140" y="538480"/>
                  <a:pt x="617220" y="529590"/>
                </a:cubicBezTo>
                <a:lnTo>
                  <a:pt x="867410" y="21590"/>
                </a:lnTo>
                <a:cubicBezTo>
                  <a:pt x="878840" y="0"/>
                  <a:pt x="910590" y="0"/>
                  <a:pt x="922020" y="2159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8"/>
          <p:cNvSpPr txBox="1"/>
          <p:nvPr/>
        </p:nvSpPr>
        <p:spPr>
          <a:xfrm>
            <a:off x="151256" y="93396"/>
            <a:ext cx="8731488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 dirty="0" smtClean="0">
                <a:solidFill>
                  <a:schemeClr val="lt1"/>
                </a:solidFill>
                <a:latin typeface="+mj-lt"/>
                <a:ea typeface="Barlow"/>
                <a:cs typeface="Barlow"/>
                <a:sym typeface="Barlow"/>
              </a:rPr>
              <a:t>БЕСЕДЫ С ПСИХОЛОГОМ</a:t>
            </a:r>
            <a:endParaRPr lang="ru-RU" sz="3600" b="1" i="0" u="none" strike="noStrike" cap="none" dirty="0" smtClean="0">
              <a:solidFill>
                <a:schemeClr val="lt1"/>
              </a:solidFill>
              <a:latin typeface="+mj-lt"/>
              <a:ea typeface="Barlow"/>
              <a:cs typeface="Barlow"/>
              <a:sym typeface="Barl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chemeClr val="lt1"/>
                </a:solidFill>
                <a:latin typeface="+mj-lt"/>
                <a:sym typeface="Barlow"/>
              </a:rPr>
              <a:t>5 тем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lt1"/>
                </a:solidFill>
                <a:latin typeface="+mj-lt"/>
                <a:sym typeface="Barlow"/>
              </a:rPr>
              <a:t>(опыт педагога психолога 18 гимназии Минаевой С.Г.):</a:t>
            </a:r>
            <a:endParaRPr sz="2000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195" name="Google Shape;195;p18"/>
          <p:cNvSpPr txBox="1"/>
          <p:nvPr/>
        </p:nvSpPr>
        <p:spPr>
          <a:xfrm>
            <a:off x="458256" y="1819337"/>
            <a:ext cx="209317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lt1"/>
                </a:solidFill>
                <a:sym typeface="Barlow"/>
              </a:rPr>
              <a:t>Стили родительского поведения </a:t>
            </a:r>
            <a:endParaRPr sz="700" dirty="0">
              <a:solidFill>
                <a:schemeClr val="lt1"/>
              </a:solidFill>
            </a:endParaRPr>
          </a:p>
        </p:txBody>
      </p:sp>
      <p:sp>
        <p:nvSpPr>
          <p:cNvPr id="198" name="Google Shape;198;p18"/>
          <p:cNvSpPr txBox="1"/>
          <p:nvPr/>
        </p:nvSpPr>
        <p:spPr>
          <a:xfrm>
            <a:off x="3564699" y="1835580"/>
            <a:ext cx="2093175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 dirty="0" smtClean="0">
                <a:solidFill>
                  <a:schemeClr val="lt1"/>
                </a:solidFill>
                <a:latin typeface="+mn-lt"/>
                <a:ea typeface="Barlow"/>
                <a:cs typeface="Barlow"/>
                <a:sym typeface="Barlow"/>
              </a:rPr>
              <a:t>Язык родительской любви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sym typeface="Barlow"/>
              </a:rPr>
              <a:t>(как его понимают дети)</a:t>
            </a:r>
            <a:endParaRPr sz="700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201" name="Google Shape;201;p18"/>
          <p:cNvSpPr txBox="1"/>
          <p:nvPr/>
        </p:nvSpPr>
        <p:spPr>
          <a:xfrm>
            <a:off x="6539507" y="1835579"/>
            <a:ext cx="2093175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 dirty="0" smtClean="0">
                <a:solidFill>
                  <a:schemeClr val="lt1"/>
                </a:solidFill>
                <a:latin typeface="+mn-lt"/>
                <a:ea typeface="Barlow"/>
                <a:cs typeface="Barlow"/>
                <a:sym typeface="Barlow"/>
              </a:rPr>
              <a:t>Трудные дети?</a:t>
            </a:r>
          </a:p>
          <a:p>
            <a:pPr marL="171450" marR="0" lvl="0" indent="-171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sym typeface="Barlow"/>
              </a:rPr>
              <a:t>Месть</a:t>
            </a:r>
          </a:p>
          <a:p>
            <a:pPr marL="171450" marR="0" lvl="0" indent="-171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sym typeface="Barlow"/>
              </a:rPr>
              <a:t>Власть</a:t>
            </a:r>
          </a:p>
          <a:p>
            <a:pPr marL="171450" marR="0" lvl="0" indent="-171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sym typeface="Barlow"/>
              </a:rPr>
              <a:t>Внимание</a:t>
            </a:r>
          </a:p>
          <a:p>
            <a:pPr marL="171450" marR="0" lvl="0" indent="-171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sym typeface="Barlow"/>
              </a:rPr>
              <a:t>Разочарование</a:t>
            </a:r>
            <a:endParaRPr sz="700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204" name="Google Shape;204;p18"/>
          <p:cNvSpPr txBox="1"/>
          <p:nvPr/>
        </p:nvSpPr>
        <p:spPr>
          <a:xfrm>
            <a:off x="1973076" y="3480481"/>
            <a:ext cx="209317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 dirty="0" smtClean="0">
                <a:solidFill>
                  <a:schemeClr val="lt1"/>
                </a:solidFill>
                <a:latin typeface="+mn-lt"/>
                <a:ea typeface="Barlow"/>
                <a:cs typeface="Barlow"/>
                <a:sym typeface="Barlow"/>
              </a:rPr>
              <a:t>Ценности – основа формирования личности</a:t>
            </a:r>
            <a:endParaRPr sz="7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07" name="Google Shape;207;p18"/>
          <p:cNvSpPr txBox="1"/>
          <p:nvPr/>
        </p:nvSpPr>
        <p:spPr>
          <a:xfrm>
            <a:off x="5301352" y="3265965"/>
            <a:ext cx="2093175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lt1"/>
                </a:solidFill>
                <a:sym typeface="Barlow"/>
              </a:rPr>
              <a:t>Ресурсы моему внутреннему ребёнку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sym typeface="Barlow"/>
              </a:rPr>
              <a:t>(профилактика эмоционального выгорания родителей)</a:t>
            </a:r>
            <a:endParaRPr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0" name="Google Shape;210;p18"/>
          <p:cNvSpPr txBox="1"/>
          <p:nvPr/>
        </p:nvSpPr>
        <p:spPr>
          <a:xfrm>
            <a:off x="6490178" y="3767198"/>
            <a:ext cx="2139450" cy="1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4"/>
          <p:cNvSpPr/>
          <p:nvPr/>
        </p:nvSpPr>
        <p:spPr>
          <a:xfrm>
            <a:off x="0" y="-162153"/>
            <a:ext cx="9232222" cy="2042384"/>
          </a:xfrm>
          <a:custGeom>
            <a:avLst/>
            <a:gdLst/>
            <a:ahLst/>
            <a:cxnLst/>
            <a:rect l="l" t="t" r="r" b="b"/>
            <a:pathLst>
              <a:path w="15387036" h="3403974" extrusionOk="0">
                <a:moveTo>
                  <a:pt x="0" y="0"/>
                </a:moveTo>
                <a:lnTo>
                  <a:pt x="15387036" y="0"/>
                </a:lnTo>
                <a:lnTo>
                  <a:pt x="15387036" y="3403974"/>
                </a:lnTo>
                <a:lnTo>
                  <a:pt x="0" y="3403974"/>
                </a:lnTo>
                <a:close/>
              </a:path>
            </a:pathLst>
          </a:custGeom>
          <a:solidFill>
            <a:srgbClr val="6482F4"/>
          </a:solidFill>
          <a:ln>
            <a:noFill/>
          </a:ln>
        </p:spPr>
      </p:sp>
      <p:sp>
        <p:nvSpPr>
          <p:cNvPr id="287" name="Google Shape;287;p24"/>
          <p:cNvSpPr/>
          <p:nvPr/>
        </p:nvSpPr>
        <p:spPr>
          <a:xfrm>
            <a:off x="-1726805" y="-187003"/>
            <a:ext cx="3151354" cy="2076298"/>
          </a:xfrm>
          <a:custGeom>
            <a:avLst/>
            <a:gdLst/>
            <a:ahLst/>
            <a:cxnLst/>
            <a:rect l="l" t="t" r="r" b="b"/>
            <a:pathLst>
              <a:path w="9622456" h="6339840" extrusionOk="0">
                <a:moveTo>
                  <a:pt x="9622456" y="6339840"/>
                </a:moveTo>
                <a:lnTo>
                  <a:pt x="0" y="6339840"/>
                </a:lnTo>
                <a:lnTo>
                  <a:pt x="0" y="0"/>
                </a:lnTo>
                <a:lnTo>
                  <a:pt x="9622456" y="6339840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p24"/>
          <p:cNvSpPr/>
          <p:nvPr/>
        </p:nvSpPr>
        <p:spPr>
          <a:xfrm rot="-5400000">
            <a:off x="8016844" y="-1713212"/>
            <a:ext cx="2958905" cy="1965350"/>
          </a:xfrm>
          <a:custGeom>
            <a:avLst/>
            <a:gdLst/>
            <a:ahLst/>
            <a:cxnLst/>
            <a:rect l="l" t="t" r="r" b="b"/>
            <a:pathLst>
              <a:path w="9622456" h="6339840" extrusionOk="0">
                <a:moveTo>
                  <a:pt x="9622456" y="6339840"/>
                </a:moveTo>
                <a:lnTo>
                  <a:pt x="0" y="6339840"/>
                </a:lnTo>
                <a:lnTo>
                  <a:pt x="0" y="0"/>
                </a:lnTo>
                <a:lnTo>
                  <a:pt x="9622456" y="633984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89" name="Google Shape;289;p24"/>
          <p:cNvSpPr/>
          <p:nvPr/>
        </p:nvSpPr>
        <p:spPr>
          <a:xfrm>
            <a:off x="-583848" y="402659"/>
            <a:ext cx="1173685" cy="1483451"/>
          </a:xfrm>
          <a:custGeom>
            <a:avLst/>
            <a:gdLst/>
            <a:ahLst/>
            <a:cxnLst/>
            <a:rect l="l" t="t" r="r" b="b"/>
            <a:pathLst>
              <a:path w="3786082" h="4785327" extrusionOk="0">
                <a:moveTo>
                  <a:pt x="3786082" y="4785327"/>
                </a:moveTo>
                <a:lnTo>
                  <a:pt x="0" y="4785327"/>
                </a:lnTo>
                <a:lnTo>
                  <a:pt x="0" y="0"/>
                </a:lnTo>
                <a:lnTo>
                  <a:pt x="3786082" y="478532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90" name="Google Shape;290;p24"/>
          <p:cNvSpPr/>
          <p:nvPr/>
        </p:nvSpPr>
        <p:spPr>
          <a:xfrm>
            <a:off x="8626413" y="748916"/>
            <a:ext cx="1131649" cy="1131649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4"/>
          <p:cNvSpPr/>
          <p:nvPr/>
        </p:nvSpPr>
        <p:spPr>
          <a:xfrm>
            <a:off x="336304" y="2165791"/>
            <a:ext cx="1947600" cy="2463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2" name="Google Shape;292;p24"/>
          <p:cNvGrpSpPr/>
          <p:nvPr/>
        </p:nvGrpSpPr>
        <p:grpSpPr>
          <a:xfrm>
            <a:off x="407342" y="3863398"/>
            <a:ext cx="1805400" cy="780150"/>
            <a:chOff x="0" y="-9525"/>
            <a:chExt cx="4814400" cy="2080398"/>
          </a:xfrm>
        </p:grpSpPr>
        <p:sp>
          <p:nvSpPr>
            <p:cNvPr id="293" name="Google Shape;293;p24"/>
            <p:cNvSpPr txBox="1"/>
            <p:nvPr/>
          </p:nvSpPr>
          <p:spPr>
            <a:xfrm>
              <a:off x="0" y="-9525"/>
              <a:ext cx="4814400" cy="6894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b="1" i="0" u="none" strike="noStrike" cap="none" dirty="0">
                  <a:solidFill>
                    <a:schemeClr val="accent1"/>
                  </a:solidFill>
                  <a:latin typeface="Barlow"/>
                  <a:ea typeface="Barlow"/>
                  <a:cs typeface="Barlow"/>
                  <a:sym typeface="Barlow"/>
                </a:rPr>
                <a:t> </a:t>
              </a:r>
              <a:r>
                <a:rPr lang="ru-RU" sz="1400" b="1" i="0" u="none" strike="noStrike" cap="none" dirty="0" smtClean="0">
                  <a:solidFill>
                    <a:schemeClr val="accent1"/>
                  </a:solidFill>
                  <a:latin typeface="Barlow"/>
                  <a:ea typeface="Barlow"/>
                  <a:cs typeface="Barlow"/>
                  <a:sym typeface="Barlow"/>
                </a:rPr>
                <a:t>Опекающий</a:t>
              </a:r>
              <a:endParaRPr sz="700" dirty="0">
                <a:solidFill>
                  <a:schemeClr val="accent1"/>
                </a:solidFill>
              </a:endParaRPr>
            </a:p>
          </p:txBody>
        </p:sp>
        <p:sp>
          <p:nvSpPr>
            <p:cNvPr id="294" name="Google Shape;294;p24"/>
            <p:cNvSpPr txBox="1"/>
            <p:nvPr/>
          </p:nvSpPr>
          <p:spPr>
            <a:xfrm>
              <a:off x="0" y="790525"/>
              <a:ext cx="4814400" cy="12803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dirty="0" smtClean="0">
                  <a:solidFill>
                    <a:schemeClr val="accent1"/>
                  </a:solidFill>
                  <a:sym typeface="Barlow Medium"/>
                </a:rPr>
                <a:t>+</a:t>
              </a:r>
            </a:p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dirty="0" smtClean="0">
                  <a:solidFill>
                    <a:schemeClr val="accent1"/>
                  </a:solidFill>
                  <a:sym typeface="Barlow Medium"/>
                </a:rPr>
                <a:t>потворствующий</a:t>
              </a:r>
              <a:endParaRPr sz="7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295" name="Google Shape;295;p24"/>
          <p:cNvSpPr/>
          <p:nvPr/>
        </p:nvSpPr>
        <p:spPr>
          <a:xfrm>
            <a:off x="4685573" y="2165791"/>
            <a:ext cx="1947600" cy="2463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4"/>
          <p:cNvSpPr/>
          <p:nvPr/>
        </p:nvSpPr>
        <p:spPr>
          <a:xfrm>
            <a:off x="2510938" y="2165791"/>
            <a:ext cx="1947600" cy="2463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97;p24"/>
          <p:cNvGrpSpPr/>
          <p:nvPr/>
        </p:nvGrpSpPr>
        <p:grpSpPr>
          <a:xfrm>
            <a:off x="2581976" y="3863398"/>
            <a:ext cx="1805400" cy="440057"/>
            <a:chOff x="0" y="-9525"/>
            <a:chExt cx="4814400" cy="1173484"/>
          </a:xfrm>
        </p:grpSpPr>
        <p:sp>
          <p:nvSpPr>
            <p:cNvPr id="298" name="Google Shape;298;p24"/>
            <p:cNvSpPr txBox="1"/>
            <p:nvPr/>
          </p:nvSpPr>
          <p:spPr>
            <a:xfrm>
              <a:off x="0" y="-9525"/>
              <a:ext cx="4814400" cy="6894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b="1" i="0" u="none" strike="noStrike" cap="none" dirty="0" smtClean="0">
                  <a:solidFill>
                    <a:schemeClr val="accent1"/>
                  </a:solidFill>
                  <a:latin typeface="Barlow"/>
                  <a:ea typeface="Barlow"/>
                  <a:cs typeface="Barlow"/>
                  <a:sym typeface="Barlow"/>
                </a:rPr>
                <a:t>Индифферентный</a:t>
              </a:r>
              <a:endParaRPr sz="700" dirty="0">
                <a:solidFill>
                  <a:schemeClr val="accent1"/>
                </a:solidFill>
              </a:endParaRPr>
            </a:p>
          </p:txBody>
        </p:sp>
        <p:sp>
          <p:nvSpPr>
            <p:cNvPr id="299" name="Google Shape;299;p24"/>
            <p:cNvSpPr txBox="1"/>
            <p:nvPr/>
          </p:nvSpPr>
          <p:spPr>
            <a:xfrm>
              <a:off x="0" y="790525"/>
              <a:ext cx="4814400" cy="3734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301" name="Google Shape;301;p24"/>
          <p:cNvSpPr txBox="1"/>
          <p:nvPr/>
        </p:nvSpPr>
        <p:spPr>
          <a:xfrm>
            <a:off x="4756611" y="3863398"/>
            <a:ext cx="1805400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 dirty="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ru-RU" sz="1400" b="1" i="0" u="none" strike="noStrike" cap="none" dirty="0" smtClean="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Авторитарный</a:t>
            </a:r>
            <a:endParaRPr sz="700" dirty="0">
              <a:solidFill>
                <a:schemeClr val="accent1"/>
              </a:solidFill>
            </a:endParaRPr>
          </a:p>
        </p:txBody>
      </p:sp>
      <p:sp>
        <p:nvSpPr>
          <p:cNvPr id="303" name="Google Shape;303;p24"/>
          <p:cNvSpPr/>
          <p:nvPr/>
        </p:nvSpPr>
        <p:spPr>
          <a:xfrm>
            <a:off x="6860207" y="2165791"/>
            <a:ext cx="1947600" cy="2463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4"/>
          <p:cNvSpPr txBox="1"/>
          <p:nvPr/>
        </p:nvSpPr>
        <p:spPr>
          <a:xfrm>
            <a:off x="6931245" y="3863398"/>
            <a:ext cx="1805400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 dirty="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ru-RU" sz="1400" b="1" i="0" u="none" strike="noStrike" cap="none" dirty="0" smtClean="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Авторитетный</a:t>
            </a:r>
            <a:endParaRPr sz="700" dirty="0">
              <a:solidFill>
                <a:schemeClr val="accent1"/>
              </a:solidFill>
            </a:endParaRPr>
          </a:p>
        </p:txBody>
      </p:sp>
      <p:grpSp>
        <p:nvGrpSpPr>
          <p:cNvPr id="307" name="Google Shape;307;p24"/>
          <p:cNvGrpSpPr/>
          <p:nvPr/>
        </p:nvGrpSpPr>
        <p:grpSpPr>
          <a:xfrm>
            <a:off x="861535" y="13139"/>
            <a:ext cx="7239038" cy="2086725"/>
            <a:chOff x="0" y="-259487"/>
            <a:chExt cx="19304100" cy="5564589"/>
          </a:xfrm>
        </p:grpSpPr>
        <p:sp>
          <p:nvSpPr>
            <p:cNvPr id="308" name="Google Shape;308;p24"/>
            <p:cNvSpPr txBox="1"/>
            <p:nvPr/>
          </p:nvSpPr>
          <p:spPr>
            <a:xfrm>
              <a:off x="0" y="-259487"/>
              <a:ext cx="19304100" cy="55645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999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200" b="1" i="0" u="none" strike="noStrike" cap="none" dirty="0" smtClean="0">
                  <a:solidFill>
                    <a:schemeClr val="lt1"/>
                  </a:solidFill>
                  <a:latin typeface="Barlow"/>
                  <a:ea typeface="Barlow"/>
                  <a:cs typeface="Barlow"/>
                  <a:sym typeface="Barlow"/>
                </a:rPr>
                <a:t>1. Стили родительского поведения</a:t>
              </a:r>
            </a:p>
            <a:p>
              <a:pPr marL="0" marR="0" lvl="0" indent="0" algn="ctr" rtl="0">
                <a:lnSpc>
                  <a:spcPct val="11999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200" b="1" dirty="0" smtClean="0">
                  <a:solidFill>
                    <a:schemeClr val="lt1"/>
                  </a:solidFill>
                  <a:latin typeface="Barlow"/>
                  <a:ea typeface="Barlow"/>
                  <a:cs typeface="Barlow"/>
                  <a:sym typeface="Barlow"/>
                </a:rPr>
                <a:t>(теплота + контроль)</a:t>
              </a:r>
              <a:endParaRPr lang="ru-RU" sz="3200" b="1" i="0" u="none" strike="noStrike" cap="none" dirty="0" smtClean="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endParaRPr>
            </a:p>
            <a:p>
              <a:pPr marL="0" marR="0" lvl="0" indent="0" algn="ctr" rtl="0">
                <a:lnSpc>
                  <a:spcPct val="11999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ru-RU" sz="4200" b="1" i="0" u="none" strike="noStrike" cap="none" dirty="0" smtClean="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endParaRPr>
            </a:p>
            <a:p>
              <a:pPr marL="0" marR="0" lvl="0" indent="0" algn="ctr" rtl="0">
                <a:lnSpc>
                  <a:spcPct val="11999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 dirty="0">
                <a:solidFill>
                  <a:schemeClr val="lt1"/>
                </a:solidFill>
              </a:endParaRPr>
            </a:p>
          </p:txBody>
        </p:sp>
        <p:sp>
          <p:nvSpPr>
            <p:cNvPr id="309" name="Google Shape;309;p24"/>
            <p:cNvSpPr txBox="1"/>
            <p:nvPr/>
          </p:nvSpPr>
          <p:spPr>
            <a:xfrm>
              <a:off x="0" y="1879247"/>
              <a:ext cx="19304100" cy="9602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0" i="0" u="none" strike="noStrike" cap="none" dirty="0" smtClean="0">
                  <a:solidFill>
                    <a:schemeClr val="lt1"/>
                  </a:solidFill>
                  <a:latin typeface="Barlow Medium"/>
                  <a:ea typeface="Barlow Medium"/>
                  <a:cs typeface="Barlow Medium"/>
                  <a:sym typeface="Barlow Medium"/>
                </a:rPr>
                <a:t> </a:t>
              </a:r>
              <a:endParaRPr sz="700" dirty="0">
                <a:solidFill>
                  <a:schemeClr val="lt1"/>
                </a:solidFill>
              </a:endParaRPr>
            </a:p>
          </p:txBody>
        </p:sp>
      </p:grpSp>
      <p:sp>
        <p:nvSpPr>
          <p:cNvPr id="314" name="Google Shape;314;p24"/>
          <p:cNvSpPr/>
          <p:nvPr/>
        </p:nvSpPr>
        <p:spPr>
          <a:xfrm>
            <a:off x="-612837" y="-162153"/>
            <a:ext cx="1131649" cy="1131649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49041" y="2165792"/>
            <a:ext cx="1948096" cy="1374554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1329" y="2185594"/>
            <a:ext cx="1947713" cy="1374555"/>
          </a:xfrm>
          <a:prstGeom prst="rect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5457" y="2160276"/>
            <a:ext cx="1947716" cy="1380070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0090" y="2165396"/>
            <a:ext cx="1974183" cy="1374950"/>
          </a:xfrm>
          <a:prstGeom prst="rect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696" y="879771"/>
            <a:ext cx="2031820" cy="1268195"/>
          </a:xfrm>
          <a:prstGeom prst="rect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4"/>
          <p:cNvSpPr/>
          <p:nvPr/>
        </p:nvSpPr>
        <p:spPr>
          <a:xfrm>
            <a:off x="0" y="-162153"/>
            <a:ext cx="9232222" cy="2042384"/>
          </a:xfrm>
          <a:custGeom>
            <a:avLst/>
            <a:gdLst/>
            <a:ahLst/>
            <a:cxnLst/>
            <a:rect l="l" t="t" r="r" b="b"/>
            <a:pathLst>
              <a:path w="15387036" h="3403974" extrusionOk="0">
                <a:moveTo>
                  <a:pt x="0" y="0"/>
                </a:moveTo>
                <a:lnTo>
                  <a:pt x="15387036" y="0"/>
                </a:lnTo>
                <a:lnTo>
                  <a:pt x="15387036" y="3403974"/>
                </a:lnTo>
                <a:lnTo>
                  <a:pt x="0" y="3403974"/>
                </a:lnTo>
                <a:close/>
              </a:path>
            </a:pathLst>
          </a:custGeom>
          <a:solidFill>
            <a:srgbClr val="6482F4"/>
          </a:solidFill>
          <a:ln>
            <a:noFill/>
          </a:ln>
        </p:spPr>
      </p:sp>
      <p:sp>
        <p:nvSpPr>
          <p:cNvPr id="287" name="Google Shape;287;p24"/>
          <p:cNvSpPr/>
          <p:nvPr/>
        </p:nvSpPr>
        <p:spPr>
          <a:xfrm>
            <a:off x="-1726805" y="-187003"/>
            <a:ext cx="3151354" cy="2076298"/>
          </a:xfrm>
          <a:custGeom>
            <a:avLst/>
            <a:gdLst/>
            <a:ahLst/>
            <a:cxnLst/>
            <a:rect l="l" t="t" r="r" b="b"/>
            <a:pathLst>
              <a:path w="9622456" h="6339840" extrusionOk="0">
                <a:moveTo>
                  <a:pt x="9622456" y="6339840"/>
                </a:moveTo>
                <a:lnTo>
                  <a:pt x="0" y="6339840"/>
                </a:lnTo>
                <a:lnTo>
                  <a:pt x="0" y="0"/>
                </a:lnTo>
                <a:lnTo>
                  <a:pt x="9622456" y="6339840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p24"/>
          <p:cNvSpPr/>
          <p:nvPr/>
        </p:nvSpPr>
        <p:spPr>
          <a:xfrm rot="-5400000">
            <a:off x="8016844" y="-1713212"/>
            <a:ext cx="2958905" cy="1965350"/>
          </a:xfrm>
          <a:custGeom>
            <a:avLst/>
            <a:gdLst/>
            <a:ahLst/>
            <a:cxnLst/>
            <a:rect l="l" t="t" r="r" b="b"/>
            <a:pathLst>
              <a:path w="9622456" h="6339840" extrusionOk="0">
                <a:moveTo>
                  <a:pt x="9622456" y="6339840"/>
                </a:moveTo>
                <a:lnTo>
                  <a:pt x="0" y="6339840"/>
                </a:lnTo>
                <a:lnTo>
                  <a:pt x="0" y="0"/>
                </a:lnTo>
                <a:lnTo>
                  <a:pt x="9622456" y="633984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89" name="Google Shape;289;p24"/>
          <p:cNvSpPr/>
          <p:nvPr/>
        </p:nvSpPr>
        <p:spPr>
          <a:xfrm>
            <a:off x="-583848" y="402659"/>
            <a:ext cx="1173685" cy="1483451"/>
          </a:xfrm>
          <a:custGeom>
            <a:avLst/>
            <a:gdLst/>
            <a:ahLst/>
            <a:cxnLst/>
            <a:rect l="l" t="t" r="r" b="b"/>
            <a:pathLst>
              <a:path w="3786082" h="4785327" extrusionOk="0">
                <a:moveTo>
                  <a:pt x="3786082" y="4785327"/>
                </a:moveTo>
                <a:lnTo>
                  <a:pt x="0" y="4785327"/>
                </a:lnTo>
                <a:lnTo>
                  <a:pt x="0" y="0"/>
                </a:lnTo>
                <a:lnTo>
                  <a:pt x="3786082" y="478532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90" name="Google Shape;290;p24"/>
          <p:cNvSpPr/>
          <p:nvPr/>
        </p:nvSpPr>
        <p:spPr>
          <a:xfrm>
            <a:off x="8626413" y="748916"/>
            <a:ext cx="1131649" cy="1131649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4"/>
          <p:cNvSpPr/>
          <p:nvPr/>
        </p:nvSpPr>
        <p:spPr>
          <a:xfrm>
            <a:off x="336304" y="2165791"/>
            <a:ext cx="1947600" cy="2463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24"/>
          <p:cNvSpPr txBox="1"/>
          <p:nvPr/>
        </p:nvSpPr>
        <p:spPr>
          <a:xfrm>
            <a:off x="407342" y="3863398"/>
            <a:ext cx="1805400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 dirty="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endParaRPr sz="700" dirty="0">
              <a:solidFill>
                <a:schemeClr val="accent1"/>
              </a:solidFill>
            </a:endParaRPr>
          </a:p>
        </p:txBody>
      </p:sp>
      <p:sp>
        <p:nvSpPr>
          <p:cNvPr id="295" name="Google Shape;295;p24"/>
          <p:cNvSpPr/>
          <p:nvPr/>
        </p:nvSpPr>
        <p:spPr>
          <a:xfrm>
            <a:off x="4685573" y="2165791"/>
            <a:ext cx="1947600" cy="2463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4"/>
          <p:cNvSpPr/>
          <p:nvPr/>
        </p:nvSpPr>
        <p:spPr>
          <a:xfrm>
            <a:off x="2510938" y="2165791"/>
            <a:ext cx="1947600" cy="2463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4"/>
          <p:cNvSpPr txBox="1"/>
          <p:nvPr/>
        </p:nvSpPr>
        <p:spPr>
          <a:xfrm>
            <a:off x="2581976" y="4163417"/>
            <a:ext cx="1805400" cy="140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chemeClr val="accent1"/>
              </a:solidFill>
            </a:endParaRPr>
          </a:p>
        </p:txBody>
      </p:sp>
      <p:sp>
        <p:nvSpPr>
          <p:cNvPr id="303" name="Google Shape;303;p24"/>
          <p:cNvSpPr/>
          <p:nvPr/>
        </p:nvSpPr>
        <p:spPr>
          <a:xfrm>
            <a:off x="6860207" y="2165791"/>
            <a:ext cx="1947600" cy="2463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4"/>
          <p:cNvSpPr txBox="1"/>
          <p:nvPr/>
        </p:nvSpPr>
        <p:spPr>
          <a:xfrm>
            <a:off x="1535835" y="3935392"/>
            <a:ext cx="5890437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 dirty="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ru-RU" sz="2400" b="1" dirty="0" smtClean="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Упражнение: СВОЙСТВА ХАРАКТЕРА</a:t>
            </a:r>
            <a:endParaRPr sz="2400" dirty="0">
              <a:solidFill>
                <a:schemeClr val="accent1"/>
              </a:solidFill>
            </a:endParaRPr>
          </a:p>
        </p:txBody>
      </p:sp>
      <p:grpSp>
        <p:nvGrpSpPr>
          <p:cNvPr id="307" name="Google Shape;307;p24"/>
          <p:cNvGrpSpPr/>
          <p:nvPr/>
        </p:nvGrpSpPr>
        <p:grpSpPr>
          <a:xfrm>
            <a:off x="861535" y="13139"/>
            <a:ext cx="7239038" cy="2086725"/>
            <a:chOff x="0" y="-259487"/>
            <a:chExt cx="19304100" cy="5564589"/>
          </a:xfrm>
        </p:grpSpPr>
        <p:sp>
          <p:nvSpPr>
            <p:cNvPr id="308" name="Google Shape;308;p24"/>
            <p:cNvSpPr txBox="1"/>
            <p:nvPr/>
          </p:nvSpPr>
          <p:spPr>
            <a:xfrm>
              <a:off x="0" y="-259487"/>
              <a:ext cx="19304100" cy="55645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999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200" b="1" i="0" u="none" strike="noStrike" cap="none" dirty="0" smtClean="0">
                  <a:solidFill>
                    <a:schemeClr val="lt1"/>
                  </a:solidFill>
                  <a:latin typeface="Barlow"/>
                  <a:ea typeface="Barlow"/>
                  <a:cs typeface="Barlow"/>
                  <a:sym typeface="Barlow"/>
                </a:rPr>
                <a:t>1. Стили родительского поведения</a:t>
              </a:r>
            </a:p>
            <a:p>
              <a:pPr marL="0" marR="0" lvl="0" indent="0" algn="ctr" rtl="0">
                <a:lnSpc>
                  <a:spcPct val="11999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200" b="1" dirty="0" smtClean="0">
                  <a:solidFill>
                    <a:schemeClr val="lt1"/>
                  </a:solidFill>
                  <a:latin typeface="Barlow"/>
                  <a:ea typeface="Barlow"/>
                  <a:cs typeface="Barlow"/>
                  <a:sym typeface="Barlow"/>
                </a:rPr>
                <a:t>(теплота + контроль)</a:t>
              </a:r>
              <a:endParaRPr lang="ru-RU" sz="3200" b="1" i="0" u="none" strike="noStrike" cap="none" dirty="0" smtClean="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endParaRPr>
            </a:p>
            <a:p>
              <a:pPr marL="0" marR="0" lvl="0" indent="0" algn="ctr" rtl="0">
                <a:lnSpc>
                  <a:spcPct val="11999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ru-RU" sz="4200" b="1" i="0" u="none" strike="noStrike" cap="none" dirty="0" smtClean="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endParaRPr>
            </a:p>
            <a:p>
              <a:pPr marL="0" marR="0" lvl="0" indent="0" algn="ctr" rtl="0">
                <a:lnSpc>
                  <a:spcPct val="11999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 dirty="0">
                <a:solidFill>
                  <a:schemeClr val="lt1"/>
                </a:solidFill>
              </a:endParaRPr>
            </a:p>
          </p:txBody>
        </p:sp>
        <p:sp>
          <p:nvSpPr>
            <p:cNvPr id="309" name="Google Shape;309;p24"/>
            <p:cNvSpPr txBox="1"/>
            <p:nvPr/>
          </p:nvSpPr>
          <p:spPr>
            <a:xfrm>
              <a:off x="0" y="1879247"/>
              <a:ext cx="19304100" cy="9602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0" i="0" u="none" strike="noStrike" cap="none" dirty="0" smtClean="0">
                  <a:solidFill>
                    <a:schemeClr val="lt1"/>
                  </a:solidFill>
                  <a:latin typeface="Barlow Medium"/>
                  <a:ea typeface="Barlow Medium"/>
                  <a:cs typeface="Barlow Medium"/>
                  <a:sym typeface="Barlow Medium"/>
                </a:rPr>
                <a:t> </a:t>
              </a:r>
              <a:endParaRPr sz="700" dirty="0">
                <a:solidFill>
                  <a:schemeClr val="lt1"/>
                </a:solidFill>
              </a:endParaRPr>
            </a:p>
          </p:txBody>
        </p:sp>
      </p:grpSp>
      <p:sp>
        <p:nvSpPr>
          <p:cNvPr id="314" name="Google Shape;314;p24"/>
          <p:cNvSpPr/>
          <p:nvPr/>
        </p:nvSpPr>
        <p:spPr>
          <a:xfrm>
            <a:off x="-612837" y="-162153"/>
            <a:ext cx="1131649" cy="1131649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49041" y="2165792"/>
            <a:ext cx="1948096" cy="1374554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1329" y="2185594"/>
            <a:ext cx="1947713" cy="1374555"/>
          </a:xfrm>
          <a:prstGeom prst="rect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5457" y="2160276"/>
            <a:ext cx="1947716" cy="1380070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0090" y="2165396"/>
            <a:ext cx="1974183" cy="1374950"/>
          </a:xfrm>
          <a:prstGeom prst="rect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132" y="879771"/>
            <a:ext cx="2031820" cy="1268195"/>
          </a:xfrm>
          <a:prstGeom prst="rect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3492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17" name="Google Shape;217;p19"/>
          <p:cNvGrpSpPr/>
          <p:nvPr/>
        </p:nvGrpSpPr>
        <p:grpSpPr>
          <a:xfrm>
            <a:off x="0" y="3520096"/>
            <a:ext cx="7943850" cy="1623404"/>
            <a:chOff x="0" y="0"/>
            <a:chExt cx="21183600" cy="3200400"/>
          </a:xfrm>
        </p:grpSpPr>
        <p:sp>
          <p:nvSpPr>
            <p:cNvPr id="218" name="Google Shape;218;p19"/>
            <p:cNvSpPr/>
            <p:nvPr/>
          </p:nvSpPr>
          <p:spPr>
            <a:xfrm>
              <a:off x="0" y="0"/>
              <a:ext cx="21183600" cy="3200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9"/>
            <p:cNvSpPr txBox="1"/>
            <p:nvPr/>
          </p:nvSpPr>
          <p:spPr>
            <a:xfrm>
              <a:off x="1371600" y="736954"/>
              <a:ext cx="18296101" cy="254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1999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 dirty="0">
                <a:solidFill>
                  <a:schemeClr val="lt1"/>
                </a:solidFill>
              </a:endParaRPr>
            </a:p>
          </p:txBody>
        </p:sp>
      </p:grpSp>
      <p:sp>
        <p:nvSpPr>
          <p:cNvPr id="220" name="Google Shape;220;p19"/>
          <p:cNvSpPr/>
          <p:nvPr/>
        </p:nvSpPr>
        <p:spPr>
          <a:xfrm>
            <a:off x="7946527" y="3943350"/>
            <a:ext cx="1201116" cy="1206500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213131" y="3546968"/>
            <a:ext cx="76452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</a:rPr>
              <a:t>Прекрасные люди вырастают в тех семьях, где отец и мать по-настоящему любят друг друга и в то же время любят и уважают людей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</a:p>
          <a:p>
            <a:pPr algn="r"/>
            <a:r>
              <a:rPr lang="ru-RU" sz="2400" i="1" dirty="0" smtClean="0">
                <a:solidFill>
                  <a:schemeClr val="bg1"/>
                </a:solidFill>
              </a:rPr>
              <a:t>В.А. Сухомлинский</a:t>
            </a:r>
            <a:endParaRPr lang="ru-RU" sz="24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7"/>
          <p:cNvSpPr/>
          <p:nvPr/>
        </p:nvSpPr>
        <p:spPr>
          <a:xfrm>
            <a:off x="1783125" y="0"/>
            <a:ext cx="5120549" cy="5143500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7"/>
          <p:cNvSpPr/>
          <p:nvPr/>
        </p:nvSpPr>
        <p:spPr>
          <a:xfrm>
            <a:off x="6447423" y="3457575"/>
            <a:ext cx="1675241" cy="1682750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7"/>
          <p:cNvSpPr txBox="1"/>
          <p:nvPr/>
        </p:nvSpPr>
        <p:spPr>
          <a:xfrm>
            <a:off x="2305049" y="1582937"/>
            <a:ext cx="4076700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200" b="1" dirty="0" smtClean="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Успехов</a:t>
            </a:r>
            <a:r>
              <a:rPr lang="ru-RU" sz="4200" b="1" i="0" u="none" strike="noStrike" cap="none" dirty="0" smtClean="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 нам всем!</a:t>
            </a:r>
            <a:endParaRPr sz="700" dirty="0">
              <a:solidFill>
                <a:schemeClr val="accent1"/>
              </a:solidFill>
            </a:endParaRPr>
          </a:p>
        </p:txBody>
      </p:sp>
      <p:sp>
        <p:nvSpPr>
          <p:cNvPr id="347" name="Google Shape;347;p27"/>
          <p:cNvSpPr/>
          <p:nvPr/>
        </p:nvSpPr>
        <p:spPr>
          <a:xfrm>
            <a:off x="997743" y="321204"/>
            <a:ext cx="1547146" cy="1547146"/>
          </a:xfrm>
          <a:custGeom>
            <a:avLst/>
            <a:gdLst/>
            <a:ahLst/>
            <a:cxnLst/>
            <a:rect l="l" t="t" r="r" b="b"/>
            <a:pathLst>
              <a:path w="2787650" h="2787650" extrusionOk="0">
                <a:moveTo>
                  <a:pt x="81280" y="1861820"/>
                </a:moveTo>
                <a:cubicBezTo>
                  <a:pt x="73660" y="1841500"/>
                  <a:pt x="67310" y="1819910"/>
                  <a:pt x="60960" y="1799590"/>
                </a:cubicBezTo>
                <a:lnTo>
                  <a:pt x="1800860" y="59690"/>
                </a:lnTo>
                <a:cubicBezTo>
                  <a:pt x="1821180" y="66040"/>
                  <a:pt x="1842770" y="72390"/>
                  <a:pt x="1863090" y="80010"/>
                </a:cubicBezTo>
                <a:lnTo>
                  <a:pt x="81280" y="1861820"/>
                </a:lnTo>
                <a:close/>
                <a:moveTo>
                  <a:pt x="1597660" y="15240"/>
                </a:moveTo>
                <a:cubicBezTo>
                  <a:pt x="1573530" y="11430"/>
                  <a:pt x="1548130" y="8890"/>
                  <a:pt x="1524000" y="6350"/>
                </a:cubicBezTo>
                <a:lnTo>
                  <a:pt x="6350" y="1524000"/>
                </a:lnTo>
                <a:cubicBezTo>
                  <a:pt x="8890" y="1548130"/>
                  <a:pt x="11430" y="1573530"/>
                  <a:pt x="15240" y="1597660"/>
                </a:cubicBezTo>
                <a:lnTo>
                  <a:pt x="1597660" y="15240"/>
                </a:lnTo>
                <a:close/>
                <a:moveTo>
                  <a:pt x="2189480" y="248920"/>
                </a:moveTo>
                <a:cubicBezTo>
                  <a:pt x="2172970" y="237490"/>
                  <a:pt x="2156460" y="226060"/>
                  <a:pt x="2139950" y="215900"/>
                </a:cubicBezTo>
                <a:lnTo>
                  <a:pt x="215900" y="2139950"/>
                </a:lnTo>
                <a:cubicBezTo>
                  <a:pt x="226060" y="2156460"/>
                  <a:pt x="237490" y="2172970"/>
                  <a:pt x="248920" y="2189480"/>
                </a:cubicBezTo>
                <a:lnTo>
                  <a:pt x="2189480" y="248920"/>
                </a:lnTo>
                <a:close/>
                <a:moveTo>
                  <a:pt x="1979930" y="128270"/>
                </a:moveTo>
                <a:cubicBezTo>
                  <a:pt x="1960880" y="119380"/>
                  <a:pt x="1941830" y="110490"/>
                  <a:pt x="1922780" y="102870"/>
                </a:cubicBezTo>
                <a:lnTo>
                  <a:pt x="104140" y="1921510"/>
                </a:lnTo>
                <a:cubicBezTo>
                  <a:pt x="111760" y="1940560"/>
                  <a:pt x="120650" y="1959610"/>
                  <a:pt x="129540" y="1978660"/>
                </a:cubicBezTo>
                <a:lnTo>
                  <a:pt x="1979930" y="128270"/>
                </a:lnTo>
                <a:close/>
                <a:moveTo>
                  <a:pt x="2087880" y="185420"/>
                </a:moveTo>
                <a:cubicBezTo>
                  <a:pt x="2070100" y="175260"/>
                  <a:pt x="2052320" y="165100"/>
                  <a:pt x="2034540" y="156210"/>
                </a:cubicBezTo>
                <a:lnTo>
                  <a:pt x="154940" y="2035810"/>
                </a:lnTo>
                <a:cubicBezTo>
                  <a:pt x="163830" y="2053590"/>
                  <a:pt x="173990" y="2071370"/>
                  <a:pt x="184150" y="2089150"/>
                </a:cubicBezTo>
                <a:lnTo>
                  <a:pt x="2087880" y="185420"/>
                </a:lnTo>
                <a:close/>
                <a:moveTo>
                  <a:pt x="834390" y="116840"/>
                </a:moveTo>
                <a:cubicBezTo>
                  <a:pt x="774700" y="143510"/>
                  <a:pt x="716280" y="173990"/>
                  <a:pt x="660400" y="208280"/>
                </a:cubicBezTo>
                <a:lnTo>
                  <a:pt x="208280" y="660400"/>
                </a:lnTo>
                <a:cubicBezTo>
                  <a:pt x="172720" y="716280"/>
                  <a:pt x="142240" y="774700"/>
                  <a:pt x="116840" y="834390"/>
                </a:cubicBezTo>
                <a:lnTo>
                  <a:pt x="834390" y="116840"/>
                </a:lnTo>
                <a:close/>
                <a:moveTo>
                  <a:pt x="1363980" y="0"/>
                </a:moveTo>
                <a:lnTo>
                  <a:pt x="0" y="1363980"/>
                </a:lnTo>
                <a:cubicBezTo>
                  <a:pt x="0" y="1391920"/>
                  <a:pt x="0" y="1418590"/>
                  <a:pt x="1270" y="1446530"/>
                </a:cubicBezTo>
                <a:lnTo>
                  <a:pt x="1445260" y="1270"/>
                </a:lnTo>
                <a:cubicBezTo>
                  <a:pt x="1418590" y="0"/>
                  <a:pt x="1390650" y="0"/>
                  <a:pt x="1363980" y="0"/>
                </a:cubicBezTo>
                <a:close/>
                <a:moveTo>
                  <a:pt x="2787650" y="1386840"/>
                </a:moveTo>
                <a:lnTo>
                  <a:pt x="1386840" y="2787650"/>
                </a:lnTo>
                <a:cubicBezTo>
                  <a:pt x="1414780" y="2787650"/>
                  <a:pt x="1443990" y="2787650"/>
                  <a:pt x="1471930" y="2785110"/>
                </a:cubicBezTo>
                <a:lnTo>
                  <a:pt x="2785110" y="1471930"/>
                </a:lnTo>
                <a:cubicBezTo>
                  <a:pt x="2786380" y="1443990"/>
                  <a:pt x="2787650" y="1414780"/>
                  <a:pt x="2787650" y="1386840"/>
                </a:cubicBezTo>
                <a:close/>
                <a:moveTo>
                  <a:pt x="2283460" y="321310"/>
                </a:moveTo>
                <a:cubicBezTo>
                  <a:pt x="2268220" y="308610"/>
                  <a:pt x="2252980" y="295910"/>
                  <a:pt x="2237740" y="284480"/>
                </a:cubicBezTo>
                <a:lnTo>
                  <a:pt x="284480" y="2237740"/>
                </a:lnTo>
                <a:cubicBezTo>
                  <a:pt x="295910" y="2252980"/>
                  <a:pt x="308610" y="2268220"/>
                  <a:pt x="321310" y="2283460"/>
                </a:cubicBezTo>
                <a:lnTo>
                  <a:pt x="2283460" y="321310"/>
                </a:lnTo>
                <a:close/>
                <a:moveTo>
                  <a:pt x="1276350" y="5080"/>
                </a:moveTo>
                <a:cubicBezTo>
                  <a:pt x="1244600" y="7620"/>
                  <a:pt x="1214120" y="11430"/>
                  <a:pt x="1182370" y="16510"/>
                </a:cubicBezTo>
                <a:lnTo>
                  <a:pt x="16510" y="1182370"/>
                </a:lnTo>
                <a:cubicBezTo>
                  <a:pt x="11430" y="1214120"/>
                  <a:pt x="7620" y="1244600"/>
                  <a:pt x="5080" y="1276350"/>
                </a:cubicBezTo>
                <a:lnTo>
                  <a:pt x="1276350" y="5080"/>
                </a:lnTo>
                <a:close/>
                <a:moveTo>
                  <a:pt x="1080770" y="35560"/>
                </a:moveTo>
                <a:cubicBezTo>
                  <a:pt x="1042670" y="44450"/>
                  <a:pt x="1004570" y="54610"/>
                  <a:pt x="966470" y="67310"/>
                </a:cubicBezTo>
                <a:lnTo>
                  <a:pt x="66040" y="966470"/>
                </a:lnTo>
                <a:cubicBezTo>
                  <a:pt x="54610" y="1004570"/>
                  <a:pt x="43180" y="1041400"/>
                  <a:pt x="34290" y="1080770"/>
                </a:cubicBezTo>
                <a:lnTo>
                  <a:pt x="1080770" y="35560"/>
                </a:lnTo>
                <a:close/>
                <a:moveTo>
                  <a:pt x="1734820" y="41910"/>
                </a:moveTo>
                <a:cubicBezTo>
                  <a:pt x="1711960" y="36830"/>
                  <a:pt x="1690370" y="31750"/>
                  <a:pt x="1667510" y="26670"/>
                </a:cubicBezTo>
                <a:lnTo>
                  <a:pt x="26670" y="1667510"/>
                </a:lnTo>
                <a:cubicBezTo>
                  <a:pt x="31750" y="1690370"/>
                  <a:pt x="36830" y="1711960"/>
                  <a:pt x="41910" y="1734820"/>
                </a:cubicBezTo>
                <a:lnTo>
                  <a:pt x="1734820" y="41910"/>
                </a:lnTo>
                <a:close/>
                <a:moveTo>
                  <a:pt x="2762250" y="1659890"/>
                </a:moveTo>
                <a:cubicBezTo>
                  <a:pt x="2768600" y="1626870"/>
                  <a:pt x="2773680" y="1595120"/>
                  <a:pt x="2777490" y="1562100"/>
                </a:cubicBezTo>
                <a:lnTo>
                  <a:pt x="1562100" y="2777490"/>
                </a:lnTo>
                <a:cubicBezTo>
                  <a:pt x="1595120" y="2773680"/>
                  <a:pt x="1628140" y="2768600"/>
                  <a:pt x="1659890" y="2762250"/>
                </a:cubicBezTo>
                <a:lnTo>
                  <a:pt x="2762250" y="1659890"/>
                </a:lnTo>
                <a:close/>
                <a:moveTo>
                  <a:pt x="2785110" y="1306830"/>
                </a:moveTo>
                <a:cubicBezTo>
                  <a:pt x="2783840" y="1281430"/>
                  <a:pt x="2781300" y="1256030"/>
                  <a:pt x="2778760" y="1230630"/>
                </a:cubicBezTo>
                <a:lnTo>
                  <a:pt x="1230630" y="2777490"/>
                </a:lnTo>
                <a:cubicBezTo>
                  <a:pt x="1256030" y="2780030"/>
                  <a:pt x="1281430" y="2782570"/>
                  <a:pt x="1306830" y="2783840"/>
                </a:cubicBezTo>
                <a:lnTo>
                  <a:pt x="2785110" y="1306830"/>
                </a:lnTo>
                <a:close/>
                <a:moveTo>
                  <a:pt x="2767330" y="1158240"/>
                </a:moveTo>
                <a:cubicBezTo>
                  <a:pt x="2763520" y="1135380"/>
                  <a:pt x="2758440" y="1112520"/>
                  <a:pt x="2753360" y="1089660"/>
                </a:cubicBezTo>
                <a:lnTo>
                  <a:pt x="1088390" y="2753360"/>
                </a:lnTo>
                <a:cubicBezTo>
                  <a:pt x="1111250" y="2758440"/>
                  <a:pt x="1134110" y="2763520"/>
                  <a:pt x="1156970" y="2767330"/>
                </a:cubicBezTo>
                <a:lnTo>
                  <a:pt x="2767330" y="1158240"/>
                </a:lnTo>
                <a:close/>
                <a:moveTo>
                  <a:pt x="2369820" y="398780"/>
                </a:moveTo>
                <a:cubicBezTo>
                  <a:pt x="2355850" y="384810"/>
                  <a:pt x="2341880" y="372110"/>
                  <a:pt x="2327910" y="358140"/>
                </a:cubicBezTo>
                <a:lnTo>
                  <a:pt x="359410" y="2326640"/>
                </a:lnTo>
                <a:cubicBezTo>
                  <a:pt x="372110" y="2340610"/>
                  <a:pt x="386080" y="2354580"/>
                  <a:pt x="400050" y="2368550"/>
                </a:cubicBezTo>
                <a:lnTo>
                  <a:pt x="2369820" y="398780"/>
                </a:lnTo>
                <a:close/>
                <a:moveTo>
                  <a:pt x="2451100" y="2301240"/>
                </a:moveTo>
                <a:cubicBezTo>
                  <a:pt x="2520950" y="2219960"/>
                  <a:pt x="2579370" y="2133600"/>
                  <a:pt x="2627630" y="2042160"/>
                </a:cubicBezTo>
                <a:lnTo>
                  <a:pt x="2042160" y="2627630"/>
                </a:lnTo>
                <a:cubicBezTo>
                  <a:pt x="2133600" y="2579370"/>
                  <a:pt x="2219960" y="2520950"/>
                  <a:pt x="2301240" y="2451100"/>
                </a:cubicBezTo>
                <a:lnTo>
                  <a:pt x="2451100" y="2301240"/>
                </a:lnTo>
                <a:close/>
                <a:moveTo>
                  <a:pt x="2736850" y="1023620"/>
                </a:moveTo>
                <a:cubicBezTo>
                  <a:pt x="2730500" y="1002030"/>
                  <a:pt x="2724150" y="981710"/>
                  <a:pt x="2717800" y="960120"/>
                </a:cubicBezTo>
                <a:lnTo>
                  <a:pt x="960120" y="2717800"/>
                </a:lnTo>
                <a:cubicBezTo>
                  <a:pt x="981710" y="2724150"/>
                  <a:pt x="1002030" y="2730500"/>
                  <a:pt x="1023620" y="2736850"/>
                </a:cubicBezTo>
                <a:lnTo>
                  <a:pt x="2736850" y="1023620"/>
                </a:lnTo>
                <a:close/>
                <a:moveTo>
                  <a:pt x="2696210" y="1892300"/>
                </a:moveTo>
                <a:cubicBezTo>
                  <a:pt x="2711450" y="1851660"/>
                  <a:pt x="2725420" y="1811020"/>
                  <a:pt x="2736850" y="1769110"/>
                </a:cubicBezTo>
                <a:lnTo>
                  <a:pt x="1769110" y="2736850"/>
                </a:lnTo>
                <a:cubicBezTo>
                  <a:pt x="1811020" y="2725420"/>
                  <a:pt x="1851660" y="2711450"/>
                  <a:pt x="1892300" y="2696210"/>
                </a:cubicBezTo>
                <a:lnTo>
                  <a:pt x="2696210" y="1892300"/>
                </a:lnTo>
                <a:close/>
                <a:moveTo>
                  <a:pt x="2523490" y="576580"/>
                </a:moveTo>
                <a:cubicBezTo>
                  <a:pt x="2512060" y="561340"/>
                  <a:pt x="2500630" y="544830"/>
                  <a:pt x="2487930" y="529590"/>
                </a:cubicBezTo>
                <a:lnTo>
                  <a:pt x="529590" y="2486660"/>
                </a:lnTo>
                <a:cubicBezTo>
                  <a:pt x="544830" y="2499360"/>
                  <a:pt x="561340" y="2510790"/>
                  <a:pt x="576580" y="2522220"/>
                </a:cubicBezTo>
                <a:lnTo>
                  <a:pt x="2523490" y="576580"/>
                </a:lnTo>
                <a:close/>
                <a:moveTo>
                  <a:pt x="2696210" y="899160"/>
                </a:moveTo>
                <a:cubicBezTo>
                  <a:pt x="2688590" y="878840"/>
                  <a:pt x="2680970" y="859790"/>
                  <a:pt x="2672080" y="840740"/>
                </a:cubicBezTo>
                <a:lnTo>
                  <a:pt x="839470" y="2673350"/>
                </a:lnTo>
                <a:cubicBezTo>
                  <a:pt x="858520" y="2682240"/>
                  <a:pt x="878840" y="2689860"/>
                  <a:pt x="897890" y="2697480"/>
                </a:cubicBezTo>
                <a:lnTo>
                  <a:pt x="2696210" y="899160"/>
                </a:lnTo>
                <a:close/>
                <a:moveTo>
                  <a:pt x="2449830" y="483870"/>
                </a:moveTo>
                <a:cubicBezTo>
                  <a:pt x="2437130" y="468630"/>
                  <a:pt x="2424430" y="454660"/>
                  <a:pt x="2410460" y="440690"/>
                </a:cubicBezTo>
                <a:lnTo>
                  <a:pt x="440690" y="2410460"/>
                </a:lnTo>
                <a:cubicBezTo>
                  <a:pt x="454660" y="2424430"/>
                  <a:pt x="469900" y="2437130"/>
                  <a:pt x="483870" y="2449830"/>
                </a:cubicBezTo>
                <a:lnTo>
                  <a:pt x="2449830" y="483870"/>
                </a:lnTo>
                <a:close/>
                <a:moveTo>
                  <a:pt x="2588260" y="675640"/>
                </a:moveTo>
                <a:cubicBezTo>
                  <a:pt x="2578100" y="659130"/>
                  <a:pt x="2567940" y="641350"/>
                  <a:pt x="2556510" y="624840"/>
                </a:cubicBezTo>
                <a:lnTo>
                  <a:pt x="624840" y="2556510"/>
                </a:lnTo>
                <a:cubicBezTo>
                  <a:pt x="641350" y="2567940"/>
                  <a:pt x="657860" y="2578100"/>
                  <a:pt x="675640" y="2588260"/>
                </a:cubicBezTo>
                <a:lnTo>
                  <a:pt x="2588260" y="675640"/>
                </a:lnTo>
                <a:close/>
                <a:moveTo>
                  <a:pt x="2646680" y="783590"/>
                </a:moveTo>
                <a:cubicBezTo>
                  <a:pt x="2637790" y="765810"/>
                  <a:pt x="2628900" y="746760"/>
                  <a:pt x="2618740" y="728980"/>
                </a:cubicBezTo>
                <a:lnTo>
                  <a:pt x="728980" y="2618740"/>
                </a:lnTo>
                <a:cubicBezTo>
                  <a:pt x="746760" y="2628900"/>
                  <a:pt x="764540" y="2637790"/>
                  <a:pt x="783590" y="2646680"/>
                </a:cubicBezTo>
                <a:lnTo>
                  <a:pt x="2646680" y="78359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004" y="515640"/>
            <a:ext cx="792747" cy="701277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1"/>
          <p:cNvSpPr/>
          <p:nvPr/>
        </p:nvSpPr>
        <p:spPr>
          <a:xfrm rot="5400000">
            <a:off x="6257167" y="-827827"/>
            <a:ext cx="4112409" cy="2148563"/>
          </a:xfrm>
          <a:custGeom>
            <a:avLst/>
            <a:gdLst/>
            <a:ahLst/>
            <a:cxnLst/>
            <a:rect l="l" t="t" r="r" b="b"/>
            <a:pathLst>
              <a:path w="2353310" h="1229507" extrusionOk="0">
                <a:moveTo>
                  <a:pt x="784860" y="1162197"/>
                </a:moveTo>
                <a:cubicBezTo>
                  <a:pt x="905510" y="1202837"/>
                  <a:pt x="1042670" y="1229507"/>
                  <a:pt x="1177290" y="1229507"/>
                </a:cubicBezTo>
                <a:cubicBezTo>
                  <a:pt x="1311910" y="1229507"/>
                  <a:pt x="1441450" y="1206647"/>
                  <a:pt x="1560830" y="1166007"/>
                </a:cubicBezTo>
                <a:cubicBezTo>
                  <a:pt x="1563370" y="1164737"/>
                  <a:pt x="1565910" y="1164737"/>
                  <a:pt x="1568450" y="1163467"/>
                </a:cubicBezTo>
                <a:cubicBezTo>
                  <a:pt x="2016760" y="1000907"/>
                  <a:pt x="2346960" y="571647"/>
                  <a:pt x="2353310" y="75041"/>
                </a:cubicBezTo>
                <a:lnTo>
                  <a:pt x="2353310" y="0"/>
                </a:lnTo>
                <a:lnTo>
                  <a:pt x="0" y="0"/>
                </a:lnTo>
                <a:lnTo>
                  <a:pt x="0" y="75032"/>
                </a:lnTo>
                <a:cubicBezTo>
                  <a:pt x="6350" y="574187"/>
                  <a:pt x="331470" y="1003447"/>
                  <a:pt x="784860" y="116219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1"/>
          <p:cNvSpPr/>
          <p:nvPr/>
        </p:nvSpPr>
        <p:spPr>
          <a:xfrm>
            <a:off x="5547405" y="33587"/>
            <a:ext cx="996585" cy="996585"/>
          </a:xfrm>
          <a:custGeom>
            <a:avLst/>
            <a:gdLst/>
            <a:ahLst/>
            <a:cxnLst/>
            <a:rect l="l" t="t" r="r" b="b"/>
            <a:pathLst>
              <a:path w="2787650" h="2787650" extrusionOk="0">
                <a:moveTo>
                  <a:pt x="81280" y="1861820"/>
                </a:moveTo>
                <a:cubicBezTo>
                  <a:pt x="73660" y="1841500"/>
                  <a:pt x="67310" y="1819910"/>
                  <a:pt x="60960" y="1799590"/>
                </a:cubicBezTo>
                <a:lnTo>
                  <a:pt x="1800860" y="59690"/>
                </a:lnTo>
                <a:cubicBezTo>
                  <a:pt x="1821180" y="66040"/>
                  <a:pt x="1842770" y="72390"/>
                  <a:pt x="1863090" y="80010"/>
                </a:cubicBezTo>
                <a:lnTo>
                  <a:pt x="81280" y="1861820"/>
                </a:lnTo>
                <a:close/>
                <a:moveTo>
                  <a:pt x="1597660" y="15240"/>
                </a:moveTo>
                <a:cubicBezTo>
                  <a:pt x="1573530" y="11430"/>
                  <a:pt x="1548130" y="8890"/>
                  <a:pt x="1524000" y="6350"/>
                </a:cubicBezTo>
                <a:lnTo>
                  <a:pt x="6350" y="1524000"/>
                </a:lnTo>
                <a:cubicBezTo>
                  <a:pt x="8890" y="1548130"/>
                  <a:pt x="11430" y="1573530"/>
                  <a:pt x="15240" y="1597660"/>
                </a:cubicBezTo>
                <a:lnTo>
                  <a:pt x="1597660" y="15240"/>
                </a:lnTo>
                <a:close/>
                <a:moveTo>
                  <a:pt x="2189480" y="248920"/>
                </a:moveTo>
                <a:cubicBezTo>
                  <a:pt x="2172970" y="237490"/>
                  <a:pt x="2156460" y="226060"/>
                  <a:pt x="2139950" y="215900"/>
                </a:cubicBezTo>
                <a:lnTo>
                  <a:pt x="215900" y="2139950"/>
                </a:lnTo>
                <a:cubicBezTo>
                  <a:pt x="226060" y="2156460"/>
                  <a:pt x="237490" y="2172970"/>
                  <a:pt x="248920" y="2189480"/>
                </a:cubicBezTo>
                <a:lnTo>
                  <a:pt x="2189480" y="248920"/>
                </a:lnTo>
                <a:close/>
                <a:moveTo>
                  <a:pt x="1979930" y="128270"/>
                </a:moveTo>
                <a:cubicBezTo>
                  <a:pt x="1960880" y="119380"/>
                  <a:pt x="1941830" y="110490"/>
                  <a:pt x="1922780" y="102870"/>
                </a:cubicBezTo>
                <a:lnTo>
                  <a:pt x="104140" y="1921510"/>
                </a:lnTo>
                <a:cubicBezTo>
                  <a:pt x="111760" y="1940560"/>
                  <a:pt x="120650" y="1959610"/>
                  <a:pt x="129540" y="1978660"/>
                </a:cubicBezTo>
                <a:lnTo>
                  <a:pt x="1979930" y="128270"/>
                </a:lnTo>
                <a:close/>
                <a:moveTo>
                  <a:pt x="2087880" y="185420"/>
                </a:moveTo>
                <a:cubicBezTo>
                  <a:pt x="2070100" y="175260"/>
                  <a:pt x="2052320" y="165100"/>
                  <a:pt x="2034540" y="156210"/>
                </a:cubicBezTo>
                <a:lnTo>
                  <a:pt x="154940" y="2035810"/>
                </a:lnTo>
                <a:cubicBezTo>
                  <a:pt x="163830" y="2053590"/>
                  <a:pt x="173990" y="2071370"/>
                  <a:pt x="184150" y="2089150"/>
                </a:cubicBezTo>
                <a:lnTo>
                  <a:pt x="2087880" y="185420"/>
                </a:lnTo>
                <a:close/>
                <a:moveTo>
                  <a:pt x="834390" y="116840"/>
                </a:moveTo>
                <a:cubicBezTo>
                  <a:pt x="774700" y="143510"/>
                  <a:pt x="716280" y="173990"/>
                  <a:pt x="660400" y="208280"/>
                </a:cubicBezTo>
                <a:lnTo>
                  <a:pt x="208280" y="660400"/>
                </a:lnTo>
                <a:cubicBezTo>
                  <a:pt x="172720" y="716280"/>
                  <a:pt x="142240" y="774700"/>
                  <a:pt x="116840" y="834390"/>
                </a:cubicBezTo>
                <a:lnTo>
                  <a:pt x="834390" y="116840"/>
                </a:lnTo>
                <a:close/>
                <a:moveTo>
                  <a:pt x="1363980" y="0"/>
                </a:moveTo>
                <a:lnTo>
                  <a:pt x="0" y="1363980"/>
                </a:lnTo>
                <a:cubicBezTo>
                  <a:pt x="0" y="1391920"/>
                  <a:pt x="0" y="1418590"/>
                  <a:pt x="1270" y="1446530"/>
                </a:cubicBezTo>
                <a:lnTo>
                  <a:pt x="1445260" y="1270"/>
                </a:lnTo>
                <a:cubicBezTo>
                  <a:pt x="1418590" y="0"/>
                  <a:pt x="1390650" y="0"/>
                  <a:pt x="1363980" y="0"/>
                </a:cubicBezTo>
                <a:close/>
                <a:moveTo>
                  <a:pt x="2787650" y="1386840"/>
                </a:moveTo>
                <a:lnTo>
                  <a:pt x="1386840" y="2787650"/>
                </a:lnTo>
                <a:cubicBezTo>
                  <a:pt x="1414780" y="2787650"/>
                  <a:pt x="1443990" y="2787650"/>
                  <a:pt x="1471930" y="2785110"/>
                </a:cubicBezTo>
                <a:lnTo>
                  <a:pt x="2785110" y="1471930"/>
                </a:lnTo>
                <a:cubicBezTo>
                  <a:pt x="2786380" y="1443990"/>
                  <a:pt x="2787650" y="1414780"/>
                  <a:pt x="2787650" y="1386840"/>
                </a:cubicBezTo>
                <a:close/>
                <a:moveTo>
                  <a:pt x="2283460" y="321310"/>
                </a:moveTo>
                <a:cubicBezTo>
                  <a:pt x="2268220" y="308610"/>
                  <a:pt x="2252980" y="295910"/>
                  <a:pt x="2237740" y="284480"/>
                </a:cubicBezTo>
                <a:lnTo>
                  <a:pt x="284480" y="2237740"/>
                </a:lnTo>
                <a:cubicBezTo>
                  <a:pt x="295910" y="2252980"/>
                  <a:pt x="308610" y="2268220"/>
                  <a:pt x="321310" y="2283460"/>
                </a:cubicBezTo>
                <a:lnTo>
                  <a:pt x="2283460" y="321310"/>
                </a:lnTo>
                <a:close/>
                <a:moveTo>
                  <a:pt x="1276350" y="5080"/>
                </a:moveTo>
                <a:cubicBezTo>
                  <a:pt x="1244600" y="7620"/>
                  <a:pt x="1214120" y="11430"/>
                  <a:pt x="1182370" y="16510"/>
                </a:cubicBezTo>
                <a:lnTo>
                  <a:pt x="16510" y="1182370"/>
                </a:lnTo>
                <a:cubicBezTo>
                  <a:pt x="11430" y="1214120"/>
                  <a:pt x="7620" y="1244600"/>
                  <a:pt x="5080" y="1276350"/>
                </a:cubicBezTo>
                <a:lnTo>
                  <a:pt x="1276350" y="5080"/>
                </a:lnTo>
                <a:close/>
                <a:moveTo>
                  <a:pt x="1080770" y="35560"/>
                </a:moveTo>
                <a:cubicBezTo>
                  <a:pt x="1042670" y="44450"/>
                  <a:pt x="1004570" y="54610"/>
                  <a:pt x="966470" y="67310"/>
                </a:cubicBezTo>
                <a:lnTo>
                  <a:pt x="66040" y="966470"/>
                </a:lnTo>
                <a:cubicBezTo>
                  <a:pt x="54610" y="1004570"/>
                  <a:pt x="43180" y="1041400"/>
                  <a:pt x="34290" y="1080770"/>
                </a:cubicBezTo>
                <a:lnTo>
                  <a:pt x="1080770" y="35560"/>
                </a:lnTo>
                <a:close/>
                <a:moveTo>
                  <a:pt x="1734820" y="41910"/>
                </a:moveTo>
                <a:cubicBezTo>
                  <a:pt x="1711960" y="36830"/>
                  <a:pt x="1690370" y="31750"/>
                  <a:pt x="1667510" y="26670"/>
                </a:cubicBezTo>
                <a:lnTo>
                  <a:pt x="26670" y="1667510"/>
                </a:lnTo>
                <a:cubicBezTo>
                  <a:pt x="31750" y="1690370"/>
                  <a:pt x="36830" y="1711960"/>
                  <a:pt x="41910" y="1734820"/>
                </a:cubicBezTo>
                <a:lnTo>
                  <a:pt x="1734820" y="41910"/>
                </a:lnTo>
                <a:close/>
                <a:moveTo>
                  <a:pt x="2762250" y="1659890"/>
                </a:moveTo>
                <a:cubicBezTo>
                  <a:pt x="2768600" y="1626870"/>
                  <a:pt x="2773680" y="1595120"/>
                  <a:pt x="2777490" y="1562100"/>
                </a:cubicBezTo>
                <a:lnTo>
                  <a:pt x="1562100" y="2777490"/>
                </a:lnTo>
                <a:cubicBezTo>
                  <a:pt x="1595120" y="2773680"/>
                  <a:pt x="1628140" y="2768600"/>
                  <a:pt x="1659890" y="2762250"/>
                </a:cubicBezTo>
                <a:lnTo>
                  <a:pt x="2762250" y="1659890"/>
                </a:lnTo>
                <a:close/>
                <a:moveTo>
                  <a:pt x="2785110" y="1306830"/>
                </a:moveTo>
                <a:cubicBezTo>
                  <a:pt x="2783840" y="1281430"/>
                  <a:pt x="2781300" y="1256030"/>
                  <a:pt x="2778760" y="1230630"/>
                </a:cubicBezTo>
                <a:lnTo>
                  <a:pt x="1230630" y="2777490"/>
                </a:lnTo>
                <a:cubicBezTo>
                  <a:pt x="1256030" y="2780030"/>
                  <a:pt x="1281430" y="2782570"/>
                  <a:pt x="1306830" y="2783840"/>
                </a:cubicBezTo>
                <a:lnTo>
                  <a:pt x="2785110" y="1306830"/>
                </a:lnTo>
                <a:close/>
                <a:moveTo>
                  <a:pt x="2767330" y="1158240"/>
                </a:moveTo>
                <a:cubicBezTo>
                  <a:pt x="2763520" y="1135380"/>
                  <a:pt x="2758440" y="1112520"/>
                  <a:pt x="2753360" y="1089660"/>
                </a:cubicBezTo>
                <a:lnTo>
                  <a:pt x="1088390" y="2753360"/>
                </a:lnTo>
                <a:cubicBezTo>
                  <a:pt x="1111250" y="2758440"/>
                  <a:pt x="1134110" y="2763520"/>
                  <a:pt x="1156970" y="2767330"/>
                </a:cubicBezTo>
                <a:lnTo>
                  <a:pt x="2767330" y="1158240"/>
                </a:lnTo>
                <a:close/>
                <a:moveTo>
                  <a:pt x="2369820" y="398780"/>
                </a:moveTo>
                <a:cubicBezTo>
                  <a:pt x="2355850" y="384810"/>
                  <a:pt x="2341880" y="372110"/>
                  <a:pt x="2327910" y="358140"/>
                </a:cubicBezTo>
                <a:lnTo>
                  <a:pt x="359410" y="2326640"/>
                </a:lnTo>
                <a:cubicBezTo>
                  <a:pt x="372110" y="2340610"/>
                  <a:pt x="386080" y="2354580"/>
                  <a:pt x="400050" y="2368550"/>
                </a:cubicBezTo>
                <a:lnTo>
                  <a:pt x="2369820" y="398780"/>
                </a:lnTo>
                <a:close/>
                <a:moveTo>
                  <a:pt x="2451100" y="2301240"/>
                </a:moveTo>
                <a:cubicBezTo>
                  <a:pt x="2520950" y="2219960"/>
                  <a:pt x="2579370" y="2133600"/>
                  <a:pt x="2627630" y="2042160"/>
                </a:cubicBezTo>
                <a:lnTo>
                  <a:pt x="2042160" y="2627630"/>
                </a:lnTo>
                <a:cubicBezTo>
                  <a:pt x="2133600" y="2579370"/>
                  <a:pt x="2219960" y="2520950"/>
                  <a:pt x="2301240" y="2451100"/>
                </a:cubicBezTo>
                <a:lnTo>
                  <a:pt x="2451100" y="2301240"/>
                </a:lnTo>
                <a:close/>
                <a:moveTo>
                  <a:pt x="2736850" y="1023620"/>
                </a:moveTo>
                <a:cubicBezTo>
                  <a:pt x="2730500" y="1002030"/>
                  <a:pt x="2724150" y="981710"/>
                  <a:pt x="2717800" y="960120"/>
                </a:cubicBezTo>
                <a:lnTo>
                  <a:pt x="960120" y="2717800"/>
                </a:lnTo>
                <a:cubicBezTo>
                  <a:pt x="981710" y="2724150"/>
                  <a:pt x="1002030" y="2730500"/>
                  <a:pt x="1023620" y="2736850"/>
                </a:cubicBezTo>
                <a:lnTo>
                  <a:pt x="2736850" y="1023620"/>
                </a:lnTo>
                <a:close/>
                <a:moveTo>
                  <a:pt x="2696210" y="1892300"/>
                </a:moveTo>
                <a:cubicBezTo>
                  <a:pt x="2711450" y="1851660"/>
                  <a:pt x="2725420" y="1811020"/>
                  <a:pt x="2736850" y="1769110"/>
                </a:cubicBezTo>
                <a:lnTo>
                  <a:pt x="1769110" y="2736850"/>
                </a:lnTo>
                <a:cubicBezTo>
                  <a:pt x="1811020" y="2725420"/>
                  <a:pt x="1851660" y="2711450"/>
                  <a:pt x="1892300" y="2696210"/>
                </a:cubicBezTo>
                <a:lnTo>
                  <a:pt x="2696210" y="1892300"/>
                </a:lnTo>
                <a:close/>
                <a:moveTo>
                  <a:pt x="2523490" y="576580"/>
                </a:moveTo>
                <a:cubicBezTo>
                  <a:pt x="2512060" y="561340"/>
                  <a:pt x="2500630" y="544830"/>
                  <a:pt x="2487930" y="529590"/>
                </a:cubicBezTo>
                <a:lnTo>
                  <a:pt x="529590" y="2486660"/>
                </a:lnTo>
                <a:cubicBezTo>
                  <a:pt x="544830" y="2499360"/>
                  <a:pt x="561340" y="2510790"/>
                  <a:pt x="576580" y="2522220"/>
                </a:cubicBezTo>
                <a:lnTo>
                  <a:pt x="2523490" y="576580"/>
                </a:lnTo>
                <a:close/>
                <a:moveTo>
                  <a:pt x="2696210" y="899160"/>
                </a:moveTo>
                <a:cubicBezTo>
                  <a:pt x="2688590" y="878840"/>
                  <a:pt x="2680970" y="859790"/>
                  <a:pt x="2672080" y="840740"/>
                </a:cubicBezTo>
                <a:lnTo>
                  <a:pt x="839470" y="2673350"/>
                </a:lnTo>
                <a:cubicBezTo>
                  <a:pt x="858520" y="2682240"/>
                  <a:pt x="878840" y="2689860"/>
                  <a:pt x="897890" y="2697480"/>
                </a:cubicBezTo>
                <a:lnTo>
                  <a:pt x="2696210" y="899160"/>
                </a:lnTo>
                <a:close/>
                <a:moveTo>
                  <a:pt x="2449830" y="483870"/>
                </a:moveTo>
                <a:cubicBezTo>
                  <a:pt x="2437130" y="468630"/>
                  <a:pt x="2424430" y="454660"/>
                  <a:pt x="2410460" y="440690"/>
                </a:cubicBezTo>
                <a:lnTo>
                  <a:pt x="440690" y="2410460"/>
                </a:lnTo>
                <a:cubicBezTo>
                  <a:pt x="454660" y="2424430"/>
                  <a:pt x="469900" y="2437130"/>
                  <a:pt x="483870" y="2449830"/>
                </a:cubicBezTo>
                <a:lnTo>
                  <a:pt x="2449830" y="483870"/>
                </a:lnTo>
                <a:close/>
                <a:moveTo>
                  <a:pt x="2588260" y="675640"/>
                </a:moveTo>
                <a:cubicBezTo>
                  <a:pt x="2578100" y="659130"/>
                  <a:pt x="2567940" y="641350"/>
                  <a:pt x="2556510" y="624840"/>
                </a:cubicBezTo>
                <a:lnTo>
                  <a:pt x="624840" y="2556510"/>
                </a:lnTo>
                <a:cubicBezTo>
                  <a:pt x="641350" y="2567940"/>
                  <a:pt x="657860" y="2578100"/>
                  <a:pt x="675640" y="2588260"/>
                </a:cubicBezTo>
                <a:lnTo>
                  <a:pt x="2588260" y="675640"/>
                </a:lnTo>
                <a:close/>
                <a:moveTo>
                  <a:pt x="2646680" y="783590"/>
                </a:moveTo>
                <a:cubicBezTo>
                  <a:pt x="2637790" y="765810"/>
                  <a:pt x="2628900" y="746760"/>
                  <a:pt x="2618740" y="728980"/>
                </a:cubicBezTo>
                <a:lnTo>
                  <a:pt x="728980" y="2618740"/>
                </a:lnTo>
                <a:cubicBezTo>
                  <a:pt x="746760" y="2628900"/>
                  <a:pt x="764540" y="2637790"/>
                  <a:pt x="783590" y="2646680"/>
                </a:cubicBezTo>
                <a:lnTo>
                  <a:pt x="2646680" y="78359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1"/>
          <p:cNvSpPr txBox="1"/>
          <p:nvPr/>
        </p:nvSpPr>
        <p:spPr>
          <a:xfrm>
            <a:off x="620537" y="763776"/>
            <a:ext cx="4506000" cy="270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 dirty="0" smtClean="0">
                <a:solidFill>
                  <a:schemeClr val="lt1"/>
                </a:solidFill>
                <a:latin typeface="+mn-lt"/>
                <a:ea typeface="Barlow"/>
                <a:cs typeface="Barlow"/>
                <a:sym typeface="Barlow"/>
              </a:rPr>
              <a:t>СЕМЬЯ – ПЕРВИЧНАЯ СРЕДА ДЛЯ РЕБЁНКА</a:t>
            </a:r>
            <a:endParaRPr lang="ru-RU" sz="4400" dirty="0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296" y="1030172"/>
            <a:ext cx="4200740" cy="2692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084" y="-1"/>
            <a:ext cx="4628851" cy="3079729"/>
          </a:xfrm>
          <a:prstGeom prst="rect">
            <a:avLst/>
          </a:prstGeom>
        </p:spPr>
      </p:pic>
      <p:sp>
        <p:nvSpPr>
          <p:cNvPr id="125" name="Google Shape;125;p14"/>
          <p:cNvSpPr/>
          <p:nvPr/>
        </p:nvSpPr>
        <p:spPr>
          <a:xfrm>
            <a:off x="12651" y="-247507"/>
            <a:ext cx="4570800" cy="53910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" name="Google Shape;126;p14"/>
          <p:cNvGrpSpPr/>
          <p:nvPr/>
        </p:nvGrpSpPr>
        <p:grpSpPr>
          <a:xfrm>
            <a:off x="199483" y="120430"/>
            <a:ext cx="4310600" cy="3891028"/>
            <a:chOff x="-1171685" y="-3016273"/>
            <a:chExt cx="11494932" cy="10376072"/>
          </a:xfrm>
        </p:grpSpPr>
        <p:sp>
          <p:nvSpPr>
            <p:cNvPr id="127" name="Google Shape;127;p14"/>
            <p:cNvSpPr txBox="1"/>
            <p:nvPr/>
          </p:nvSpPr>
          <p:spPr>
            <a:xfrm>
              <a:off x="30546" y="-3016273"/>
              <a:ext cx="8787901" cy="47274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999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200" b="1" i="0" u="none" strike="noStrike" cap="none" dirty="0" smtClean="0">
                  <a:solidFill>
                    <a:schemeClr val="lt1"/>
                  </a:solidFill>
                  <a:latin typeface="+mj-lt"/>
                  <a:ea typeface="Barlow"/>
                  <a:cs typeface="Barlow"/>
                  <a:sym typeface="Barlow"/>
                </a:rPr>
                <a:t>Трудно не согласиться, что</a:t>
              </a:r>
              <a:endParaRPr sz="3200" dirty="0">
                <a:solidFill>
                  <a:schemeClr val="lt1"/>
                </a:solidFill>
                <a:latin typeface="+mj-lt"/>
              </a:endParaRPr>
            </a:p>
          </p:txBody>
        </p:sp>
        <p:sp>
          <p:nvSpPr>
            <p:cNvPr id="128" name="Google Shape;128;p14"/>
            <p:cNvSpPr txBox="1"/>
            <p:nvPr/>
          </p:nvSpPr>
          <p:spPr>
            <a:xfrm>
              <a:off x="-1171685" y="1450491"/>
              <a:ext cx="11494932" cy="59093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b="0" i="0" u="none" strike="noStrike" cap="none" dirty="0" smtClean="0">
                  <a:solidFill>
                    <a:schemeClr val="lt1"/>
                  </a:solidFill>
                  <a:latin typeface="Barlow Medium"/>
                  <a:ea typeface="Barlow Medium"/>
                  <a:cs typeface="Barlow Medium"/>
                  <a:sym typeface="Barlow Medium"/>
                </a:rPr>
                <a:t>Ребёнок является зеркальным отражением ситуации в семье, отношений между родителями, хотят это признавать родители или нет.</a:t>
              </a: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dirty="0" err="1" smtClean="0">
                  <a:solidFill>
                    <a:schemeClr val="lt1"/>
                  </a:solidFill>
                  <a:sym typeface="Barlow Medium"/>
                </a:rPr>
                <a:t>Лууле</a:t>
              </a:r>
              <a:r>
                <a:rPr lang="ru-RU" sz="2000" dirty="0" smtClean="0">
                  <a:solidFill>
                    <a:schemeClr val="lt1"/>
                  </a:solidFill>
                  <a:sym typeface="Barlow Medium"/>
                </a:rPr>
                <a:t> </a:t>
              </a:r>
              <a:r>
                <a:rPr lang="ru-RU" sz="2000" dirty="0" err="1" smtClean="0">
                  <a:solidFill>
                    <a:schemeClr val="lt1"/>
                  </a:solidFill>
                  <a:sym typeface="Barlow Medium"/>
                </a:rPr>
                <a:t>Виилма</a:t>
              </a:r>
              <a:endParaRPr sz="2000" dirty="0">
                <a:solidFill>
                  <a:schemeClr val="lt1"/>
                </a:solidFill>
              </a:endParaRPr>
            </a:p>
          </p:txBody>
        </p:sp>
      </p:grpSp>
      <p:sp>
        <p:nvSpPr>
          <p:cNvPr id="130" name="Google Shape;130;p14"/>
          <p:cNvSpPr/>
          <p:nvPr/>
        </p:nvSpPr>
        <p:spPr>
          <a:xfrm>
            <a:off x="6393925" y="2879417"/>
            <a:ext cx="2448663" cy="2264083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</a:rPr>
              <a:t>х</a:t>
            </a:r>
            <a:r>
              <a:rPr lang="ru-RU" b="1" dirty="0" smtClean="0">
                <a:solidFill>
                  <a:srgbClr val="002060"/>
                </a:solidFill>
              </a:rPr>
              <a:t>орошо если помощь ребёнку связана с восстановлением родительского ресурса</a:t>
            </a:r>
            <a:endParaRPr b="1" dirty="0">
              <a:solidFill>
                <a:srgbClr val="002060"/>
              </a:solidFill>
            </a:endParaRPr>
          </a:p>
        </p:txBody>
      </p:sp>
      <p:sp>
        <p:nvSpPr>
          <p:cNvPr id="131" name="Google Shape;131;p14"/>
          <p:cNvSpPr/>
          <p:nvPr/>
        </p:nvSpPr>
        <p:spPr>
          <a:xfrm>
            <a:off x="8277728" y="4403047"/>
            <a:ext cx="783770" cy="778916"/>
          </a:xfrm>
          <a:custGeom>
            <a:avLst/>
            <a:gdLst/>
            <a:ahLst/>
            <a:cxnLst/>
            <a:rect l="l" t="t" r="r" b="b"/>
            <a:pathLst>
              <a:path w="2787650" h="2787650" extrusionOk="0">
                <a:moveTo>
                  <a:pt x="81280" y="1861820"/>
                </a:moveTo>
                <a:cubicBezTo>
                  <a:pt x="73660" y="1841500"/>
                  <a:pt x="67310" y="1819910"/>
                  <a:pt x="60960" y="1799590"/>
                </a:cubicBezTo>
                <a:lnTo>
                  <a:pt x="1800860" y="59690"/>
                </a:lnTo>
                <a:cubicBezTo>
                  <a:pt x="1821180" y="66040"/>
                  <a:pt x="1842770" y="72390"/>
                  <a:pt x="1863090" y="80010"/>
                </a:cubicBezTo>
                <a:lnTo>
                  <a:pt x="81280" y="1861820"/>
                </a:lnTo>
                <a:close/>
                <a:moveTo>
                  <a:pt x="1597660" y="15240"/>
                </a:moveTo>
                <a:cubicBezTo>
                  <a:pt x="1573530" y="11430"/>
                  <a:pt x="1548130" y="8890"/>
                  <a:pt x="1524000" y="6350"/>
                </a:cubicBezTo>
                <a:lnTo>
                  <a:pt x="6350" y="1524000"/>
                </a:lnTo>
                <a:cubicBezTo>
                  <a:pt x="8890" y="1548130"/>
                  <a:pt x="11430" y="1573530"/>
                  <a:pt x="15240" y="1597660"/>
                </a:cubicBezTo>
                <a:lnTo>
                  <a:pt x="1597660" y="15240"/>
                </a:lnTo>
                <a:close/>
                <a:moveTo>
                  <a:pt x="2189480" y="248920"/>
                </a:moveTo>
                <a:cubicBezTo>
                  <a:pt x="2172970" y="237490"/>
                  <a:pt x="2156460" y="226060"/>
                  <a:pt x="2139950" y="215900"/>
                </a:cubicBezTo>
                <a:lnTo>
                  <a:pt x="215900" y="2139950"/>
                </a:lnTo>
                <a:cubicBezTo>
                  <a:pt x="226060" y="2156460"/>
                  <a:pt x="237490" y="2172970"/>
                  <a:pt x="248920" y="2189480"/>
                </a:cubicBezTo>
                <a:lnTo>
                  <a:pt x="2189480" y="248920"/>
                </a:lnTo>
                <a:close/>
                <a:moveTo>
                  <a:pt x="1979930" y="128270"/>
                </a:moveTo>
                <a:cubicBezTo>
                  <a:pt x="1960880" y="119380"/>
                  <a:pt x="1941830" y="110490"/>
                  <a:pt x="1922780" y="102870"/>
                </a:cubicBezTo>
                <a:lnTo>
                  <a:pt x="104140" y="1921510"/>
                </a:lnTo>
                <a:cubicBezTo>
                  <a:pt x="111760" y="1940560"/>
                  <a:pt x="120650" y="1959610"/>
                  <a:pt x="129540" y="1978660"/>
                </a:cubicBezTo>
                <a:lnTo>
                  <a:pt x="1979930" y="128270"/>
                </a:lnTo>
                <a:close/>
                <a:moveTo>
                  <a:pt x="2087880" y="185420"/>
                </a:moveTo>
                <a:cubicBezTo>
                  <a:pt x="2070100" y="175260"/>
                  <a:pt x="2052320" y="165100"/>
                  <a:pt x="2034540" y="156210"/>
                </a:cubicBezTo>
                <a:lnTo>
                  <a:pt x="154940" y="2035810"/>
                </a:lnTo>
                <a:cubicBezTo>
                  <a:pt x="163830" y="2053590"/>
                  <a:pt x="173990" y="2071370"/>
                  <a:pt x="184150" y="2089150"/>
                </a:cubicBezTo>
                <a:lnTo>
                  <a:pt x="2087880" y="185420"/>
                </a:lnTo>
                <a:close/>
                <a:moveTo>
                  <a:pt x="834390" y="116840"/>
                </a:moveTo>
                <a:cubicBezTo>
                  <a:pt x="774700" y="143510"/>
                  <a:pt x="716280" y="173990"/>
                  <a:pt x="660400" y="208280"/>
                </a:cubicBezTo>
                <a:lnTo>
                  <a:pt x="208280" y="660400"/>
                </a:lnTo>
                <a:cubicBezTo>
                  <a:pt x="172720" y="716280"/>
                  <a:pt x="142240" y="774700"/>
                  <a:pt x="116840" y="834390"/>
                </a:cubicBezTo>
                <a:lnTo>
                  <a:pt x="834390" y="116840"/>
                </a:lnTo>
                <a:close/>
                <a:moveTo>
                  <a:pt x="1363980" y="0"/>
                </a:moveTo>
                <a:lnTo>
                  <a:pt x="0" y="1363980"/>
                </a:lnTo>
                <a:cubicBezTo>
                  <a:pt x="0" y="1391920"/>
                  <a:pt x="0" y="1418590"/>
                  <a:pt x="1270" y="1446530"/>
                </a:cubicBezTo>
                <a:lnTo>
                  <a:pt x="1445260" y="1270"/>
                </a:lnTo>
                <a:cubicBezTo>
                  <a:pt x="1418590" y="0"/>
                  <a:pt x="1390650" y="0"/>
                  <a:pt x="1363980" y="0"/>
                </a:cubicBezTo>
                <a:close/>
                <a:moveTo>
                  <a:pt x="2787650" y="1386840"/>
                </a:moveTo>
                <a:lnTo>
                  <a:pt x="1386840" y="2787650"/>
                </a:lnTo>
                <a:cubicBezTo>
                  <a:pt x="1414780" y="2787650"/>
                  <a:pt x="1443990" y="2787650"/>
                  <a:pt x="1471930" y="2785110"/>
                </a:cubicBezTo>
                <a:lnTo>
                  <a:pt x="2785110" y="1471930"/>
                </a:lnTo>
                <a:cubicBezTo>
                  <a:pt x="2786380" y="1443990"/>
                  <a:pt x="2787650" y="1414780"/>
                  <a:pt x="2787650" y="1386840"/>
                </a:cubicBezTo>
                <a:close/>
                <a:moveTo>
                  <a:pt x="2283460" y="321310"/>
                </a:moveTo>
                <a:cubicBezTo>
                  <a:pt x="2268220" y="308610"/>
                  <a:pt x="2252980" y="295910"/>
                  <a:pt x="2237740" y="284480"/>
                </a:cubicBezTo>
                <a:lnTo>
                  <a:pt x="284480" y="2237740"/>
                </a:lnTo>
                <a:cubicBezTo>
                  <a:pt x="295910" y="2252980"/>
                  <a:pt x="308610" y="2268220"/>
                  <a:pt x="321310" y="2283460"/>
                </a:cubicBezTo>
                <a:lnTo>
                  <a:pt x="2283460" y="321310"/>
                </a:lnTo>
                <a:close/>
                <a:moveTo>
                  <a:pt x="1276350" y="5080"/>
                </a:moveTo>
                <a:cubicBezTo>
                  <a:pt x="1244600" y="7620"/>
                  <a:pt x="1214120" y="11430"/>
                  <a:pt x="1182370" y="16510"/>
                </a:cubicBezTo>
                <a:lnTo>
                  <a:pt x="16510" y="1182370"/>
                </a:lnTo>
                <a:cubicBezTo>
                  <a:pt x="11430" y="1214120"/>
                  <a:pt x="7620" y="1244600"/>
                  <a:pt x="5080" y="1276350"/>
                </a:cubicBezTo>
                <a:lnTo>
                  <a:pt x="1276350" y="5080"/>
                </a:lnTo>
                <a:close/>
                <a:moveTo>
                  <a:pt x="1080770" y="35560"/>
                </a:moveTo>
                <a:cubicBezTo>
                  <a:pt x="1042670" y="44450"/>
                  <a:pt x="1004570" y="54610"/>
                  <a:pt x="966470" y="67310"/>
                </a:cubicBezTo>
                <a:lnTo>
                  <a:pt x="66040" y="966470"/>
                </a:lnTo>
                <a:cubicBezTo>
                  <a:pt x="54610" y="1004570"/>
                  <a:pt x="43180" y="1041400"/>
                  <a:pt x="34290" y="1080770"/>
                </a:cubicBezTo>
                <a:lnTo>
                  <a:pt x="1080770" y="35560"/>
                </a:lnTo>
                <a:close/>
                <a:moveTo>
                  <a:pt x="1734820" y="41910"/>
                </a:moveTo>
                <a:cubicBezTo>
                  <a:pt x="1711960" y="36830"/>
                  <a:pt x="1690370" y="31750"/>
                  <a:pt x="1667510" y="26670"/>
                </a:cubicBezTo>
                <a:lnTo>
                  <a:pt x="26670" y="1667510"/>
                </a:lnTo>
                <a:cubicBezTo>
                  <a:pt x="31750" y="1690370"/>
                  <a:pt x="36830" y="1711960"/>
                  <a:pt x="41910" y="1734820"/>
                </a:cubicBezTo>
                <a:lnTo>
                  <a:pt x="1734820" y="41910"/>
                </a:lnTo>
                <a:close/>
                <a:moveTo>
                  <a:pt x="2762250" y="1659890"/>
                </a:moveTo>
                <a:cubicBezTo>
                  <a:pt x="2768600" y="1626870"/>
                  <a:pt x="2773680" y="1595120"/>
                  <a:pt x="2777490" y="1562100"/>
                </a:cubicBezTo>
                <a:lnTo>
                  <a:pt x="1562100" y="2777490"/>
                </a:lnTo>
                <a:cubicBezTo>
                  <a:pt x="1595120" y="2773680"/>
                  <a:pt x="1628140" y="2768600"/>
                  <a:pt x="1659890" y="2762250"/>
                </a:cubicBezTo>
                <a:lnTo>
                  <a:pt x="2762250" y="1659890"/>
                </a:lnTo>
                <a:close/>
                <a:moveTo>
                  <a:pt x="2785110" y="1306830"/>
                </a:moveTo>
                <a:cubicBezTo>
                  <a:pt x="2783840" y="1281430"/>
                  <a:pt x="2781300" y="1256030"/>
                  <a:pt x="2778760" y="1230630"/>
                </a:cubicBezTo>
                <a:lnTo>
                  <a:pt x="1230630" y="2777490"/>
                </a:lnTo>
                <a:cubicBezTo>
                  <a:pt x="1256030" y="2780030"/>
                  <a:pt x="1281430" y="2782570"/>
                  <a:pt x="1306830" y="2783840"/>
                </a:cubicBezTo>
                <a:lnTo>
                  <a:pt x="2785110" y="1306830"/>
                </a:lnTo>
                <a:close/>
                <a:moveTo>
                  <a:pt x="2767330" y="1158240"/>
                </a:moveTo>
                <a:cubicBezTo>
                  <a:pt x="2763520" y="1135380"/>
                  <a:pt x="2758440" y="1112520"/>
                  <a:pt x="2753360" y="1089660"/>
                </a:cubicBezTo>
                <a:lnTo>
                  <a:pt x="1088390" y="2753360"/>
                </a:lnTo>
                <a:cubicBezTo>
                  <a:pt x="1111250" y="2758440"/>
                  <a:pt x="1134110" y="2763520"/>
                  <a:pt x="1156970" y="2767330"/>
                </a:cubicBezTo>
                <a:lnTo>
                  <a:pt x="2767330" y="1158240"/>
                </a:lnTo>
                <a:close/>
                <a:moveTo>
                  <a:pt x="2369820" y="398780"/>
                </a:moveTo>
                <a:cubicBezTo>
                  <a:pt x="2355850" y="384810"/>
                  <a:pt x="2341880" y="372110"/>
                  <a:pt x="2327910" y="358140"/>
                </a:cubicBezTo>
                <a:lnTo>
                  <a:pt x="359410" y="2326640"/>
                </a:lnTo>
                <a:cubicBezTo>
                  <a:pt x="372110" y="2340610"/>
                  <a:pt x="386080" y="2354580"/>
                  <a:pt x="400050" y="2368550"/>
                </a:cubicBezTo>
                <a:lnTo>
                  <a:pt x="2369820" y="398780"/>
                </a:lnTo>
                <a:close/>
                <a:moveTo>
                  <a:pt x="2451100" y="2301240"/>
                </a:moveTo>
                <a:cubicBezTo>
                  <a:pt x="2520950" y="2219960"/>
                  <a:pt x="2579370" y="2133600"/>
                  <a:pt x="2627630" y="2042160"/>
                </a:cubicBezTo>
                <a:lnTo>
                  <a:pt x="2042160" y="2627630"/>
                </a:lnTo>
                <a:cubicBezTo>
                  <a:pt x="2133600" y="2579370"/>
                  <a:pt x="2219960" y="2520950"/>
                  <a:pt x="2301240" y="2451100"/>
                </a:cubicBezTo>
                <a:lnTo>
                  <a:pt x="2451100" y="2301240"/>
                </a:lnTo>
                <a:close/>
                <a:moveTo>
                  <a:pt x="2736850" y="1023620"/>
                </a:moveTo>
                <a:cubicBezTo>
                  <a:pt x="2730500" y="1002030"/>
                  <a:pt x="2724150" y="981710"/>
                  <a:pt x="2717800" y="960120"/>
                </a:cubicBezTo>
                <a:lnTo>
                  <a:pt x="960120" y="2717800"/>
                </a:lnTo>
                <a:cubicBezTo>
                  <a:pt x="981710" y="2724150"/>
                  <a:pt x="1002030" y="2730500"/>
                  <a:pt x="1023620" y="2736850"/>
                </a:cubicBezTo>
                <a:lnTo>
                  <a:pt x="2736850" y="1023620"/>
                </a:lnTo>
                <a:close/>
                <a:moveTo>
                  <a:pt x="2696210" y="1892300"/>
                </a:moveTo>
                <a:cubicBezTo>
                  <a:pt x="2711450" y="1851660"/>
                  <a:pt x="2725420" y="1811020"/>
                  <a:pt x="2736850" y="1769110"/>
                </a:cubicBezTo>
                <a:lnTo>
                  <a:pt x="1769110" y="2736850"/>
                </a:lnTo>
                <a:cubicBezTo>
                  <a:pt x="1811020" y="2725420"/>
                  <a:pt x="1851660" y="2711450"/>
                  <a:pt x="1892300" y="2696210"/>
                </a:cubicBezTo>
                <a:lnTo>
                  <a:pt x="2696210" y="1892300"/>
                </a:lnTo>
                <a:close/>
                <a:moveTo>
                  <a:pt x="2523490" y="576580"/>
                </a:moveTo>
                <a:cubicBezTo>
                  <a:pt x="2512060" y="561340"/>
                  <a:pt x="2500630" y="544830"/>
                  <a:pt x="2487930" y="529590"/>
                </a:cubicBezTo>
                <a:lnTo>
                  <a:pt x="529590" y="2486660"/>
                </a:lnTo>
                <a:cubicBezTo>
                  <a:pt x="544830" y="2499360"/>
                  <a:pt x="561340" y="2510790"/>
                  <a:pt x="576580" y="2522220"/>
                </a:cubicBezTo>
                <a:lnTo>
                  <a:pt x="2523490" y="576580"/>
                </a:lnTo>
                <a:close/>
                <a:moveTo>
                  <a:pt x="2696210" y="899160"/>
                </a:moveTo>
                <a:cubicBezTo>
                  <a:pt x="2688590" y="878840"/>
                  <a:pt x="2680970" y="859790"/>
                  <a:pt x="2672080" y="840740"/>
                </a:cubicBezTo>
                <a:lnTo>
                  <a:pt x="839470" y="2673350"/>
                </a:lnTo>
                <a:cubicBezTo>
                  <a:pt x="858520" y="2682240"/>
                  <a:pt x="878840" y="2689860"/>
                  <a:pt x="897890" y="2697480"/>
                </a:cubicBezTo>
                <a:lnTo>
                  <a:pt x="2696210" y="899160"/>
                </a:lnTo>
                <a:close/>
                <a:moveTo>
                  <a:pt x="2449830" y="483870"/>
                </a:moveTo>
                <a:cubicBezTo>
                  <a:pt x="2437130" y="468630"/>
                  <a:pt x="2424430" y="454660"/>
                  <a:pt x="2410460" y="440690"/>
                </a:cubicBezTo>
                <a:lnTo>
                  <a:pt x="440690" y="2410460"/>
                </a:lnTo>
                <a:cubicBezTo>
                  <a:pt x="454660" y="2424430"/>
                  <a:pt x="469900" y="2437130"/>
                  <a:pt x="483870" y="2449830"/>
                </a:cubicBezTo>
                <a:lnTo>
                  <a:pt x="2449830" y="483870"/>
                </a:lnTo>
                <a:close/>
                <a:moveTo>
                  <a:pt x="2588260" y="675640"/>
                </a:moveTo>
                <a:cubicBezTo>
                  <a:pt x="2578100" y="659130"/>
                  <a:pt x="2567940" y="641350"/>
                  <a:pt x="2556510" y="624840"/>
                </a:cubicBezTo>
                <a:lnTo>
                  <a:pt x="624840" y="2556510"/>
                </a:lnTo>
                <a:cubicBezTo>
                  <a:pt x="641350" y="2567940"/>
                  <a:pt x="657860" y="2578100"/>
                  <a:pt x="675640" y="2588260"/>
                </a:cubicBezTo>
                <a:lnTo>
                  <a:pt x="2588260" y="675640"/>
                </a:lnTo>
                <a:close/>
                <a:moveTo>
                  <a:pt x="2646680" y="783590"/>
                </a:moveTo>
                <a:cubicBezTo>
                  <a:pt x="2637790" y="765810"/>
                  <a:pt x="2628900" y="746760"/>
                  <a:pt x="2618740" y="728980"/>
                </a:cubicBezTo>
                <a:lnTo>
                  <a:pt x="728980" y="2618740"/>
                </a:lnTo>
                <a:cubicBezTo>
                  <a:pt x="746760" y="2628900"/>
                  <a:pt x="764540" y="2637790"/>
                  <a:pt x="783590" y="2646680"/>
                </a:cubicBezTo>
                <a:lnTo>
                  <a:pt x="2646680" y="78359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Стрелка вправо 11"/>
          <p:cNvSpPr/>
          <p:nvPr/>
        </p:nvSpPr>
        <p:spPr>
          <a:xfrm>
            <a:off x="4510083" y="3733205"/>
            <a:ext cx="2076773" cy="976299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поэтому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/>
          <p:nvPr/>
        </p:nvSpPr>
        <p:spPr>
          <a:xfrm>
            <a:off x="-1425949" y="101"/>
            <a:ext cx="11109000" cy="207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2"/>
          <p:cNvSpPr txBox="1"/>
          <p:nvPr/>
        </p:nvSpPr>
        <p:spPr>
          <a:xfrm>
            <a:off x="154677" y="225224"/>
            <a:ext cx="5760143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 dirty="0" smtClean="0">
                <a:solidFill>
                  <a:schemeClr val="lt1"/>
                </a:solidFill>
                <a:latin typeface="+mj-lt"/>
                <a:ea typeface="Barlow"/>
                <a:cs typeface="Barlow"/>
                <a:sym typeface="Barlow"/>
              </a:rPr>
              <a:t>Обладая знаниями особенностей детского сознания, мы можем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 dirty="0" smtClean="0">
                <a:solidFill>
                  <a:schemeClr val="lt1"/>
                </a:solidFill>
                <a:latin typeface="+mj-lt"/>
                <a:ea typeface="Barlow"/>
                <a:cs typeface="Barlow"/>
                <a:sym typeface="Barlow"/>
              </a:rPr>
              <a:t>сделать предположения и даже выводы о причинах его «</a:t>
            </a:r>
            <a:r>
              <a:rPr lang="ru-RU" sz="2400" b="1" i="0" u="none" strike="noStrike" cap="none" dirty="0" err="1" smtClean="0">
                <a:solidFill>
                  <a:schemeClr val="lt1"/>
                </a:solidFill>
                <a:latin typeface="+mj-lt"/>
                <a:ea typeface="Barlow"/>
                <a:cs typeface="Barlow"/>
                <a:sym typeface="Barlow"/>
              </a:rPr>
              <a:t>неуспешности</a:t>
            </a:r>
            <a:r>
              <a:rPr lang="ru-RU" sz="2400" b="1" i="0" u="none" strike="noStrike" cap="none" dirty="0" smtClean="0">
                <a:solidFill>
                  <a:schemeClr val="lt1"/>
                </a:solidFill>
                <a:latin typeface="+mj-lt"/>
                <a:ea typeface="Barlow"/>
                <a:cs typeface="Barlow"/>
                <a:sym typeface="Barlow"/>
              </a:rPr>
              <a:t>», но </a:t>
            </a:r>
            <a:endParaRPr sz="2400" dirty="0">
              <a:solidFill>
                <a:schemeClr val="lt1"/>
              </a:solidFill>
              <a:latin typeface="+mj-lt"/>
            </a:endParaRPr>
          </a:p>
        </p:txBody>
      </p:sp>
      <p:grpSp>
        <p:nvGrpSpPr>
          <p:cNvPr id="98" name="Google Shape;98;p12"/>
          <p:cNvGrpSpPr/>
          <p:nvPr/>
        </p:nvGrpSpPr>
        <p:grpSpPr>
          <a:xfrm>
            <a:off x="315874" y="2173411"/>
            <a:ext cx="7452981" cy="2442207"/>
            <a:chOff x="-529270" y="-1062236"/>
            <a:chExt cx="19874616" cy="6512553"/>
          </a:xfrm>
        </p:grpSpPr>
        <p:sp>
          <p:nvSpPr>
            <p:cNvPr id="99" name="Google Shape;99;p12"/>
            <p:cNvSpPr txBox="1"/>
            <p:nvPr/>
          </p:nvSpPr>
          <p:spPr>
            <a:xfrm>
              <a:off x="5388130" y="3185082"/>
              <a:ext cx="9171717" cy="22652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254000" marR="0" lvl="1" indent="-1270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Arial"/>
                <a:buChar char="•"/>
              </a:pPr>
              <a:r>
                <a:rPr lang="ru-RU" sz="1600" b="1" i="0" u="none" strike="noStrike" cap="none" dirty="0" smtClean="0">
                  <a:solidFill>
                    <a:schemeClr val="accent1"/>
                  </a:solidFill>
                  <a:latin typeface="+mj-lt"/>
                  <a:ea typeface="Barlow Medium"/>
                  <a:cs typeface="Barlow Medium"/>
                  <a:sym typeface="Barlow Medium"/>
                </a:rPr>
                <a:t>Точно поставить диагноз;</a:t>
              </a:r>
              <a:endParaRPr sz="1600" b="1" dirty="0">
                <a:solidFill>
                  <a:schemeClr val="accent1"/>
                </a:solidFill>
                <a:latin typeface="+mj-lt"/>
              </a:endParaRPr>
            </a:p>
            <a:p>
              <a:pPr marL="254000" marR="0" lvl="1" indent="-1270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Arial"/>
                <a:buChar char="•"/>
              </a:pPr>
              <a:r>
                <a:rPr lang="ru-RU" sz="1600" b="1" dirty="0">
                  <a:solidFill>
                    <a:schemeClr val="accent1"/>
                  </a:solidFill>
                  <a:latin typeface="+mj-lt"/>
                  <a:ea typeface="Barlow Medium"/>
                  <a:cs typeface="Barlow Medium"/>
                  <a:sym typeface="Barlow Medium"/>
                </a:rPr>
                <a:t>О</a:t>
              </a:r>
              <a:r>
                <a:rPr lang="ru-RU" sz="1600" b="1" dirty="0" smtClean="0">
                  <a:solidFill>
                    <a:schemeClr val="accent1"/>
                  </a:solidFill>
                  <a:latin typeface="+mj-lt"/>
                  <a:ea typeface="Barlow Medium"/>
                  <a:cs typeface="Barlow Medium"/>
                  <a:sym typeface="Barlow Medium"/>
                </a:rPr>
                <a:t>переться на </a:t>
              </a:r>
              <a:r>
                <a:rPr lang="ru-RU" sz="1600" b="1" i="0" u="none" strike="noStrike" cap="none" dirty="0" smtClean="0">
                  <a:solidFill>
                    <a:schemeClr val="accent1"/>
                  </a:solidFill>
                  <a:latin typeface="+mj-lt"/>
                  <a:ea typeface="Barlow Medium"/>
                  <a:cs typeface="Barlow Medium"/>
                  <a:sym typeface="Barlow Medium"/>
                </a:rPr>
                <a:t>авторите</a:t>
              </a:r>
              <a:r>
                <a:rPr lang="ru-RU" sz="1600" b="1" dirty="0" smtClean="0">
                  <a:solidFill>
                    <a:schemeClr val="accent1"/>
                  </a:solidFill>
                  <a:latin typeface="+mj-lt"/>
                  <a:ea typeface="Barlow Medium"/>
                  <a:cs typeface="Barlow Medium"/>
                  <a:sym typeface="Barlow Medium"/>
                </a:rPr>
                <a:t>т;</a:t>
              </a:r>
              <a:endParaRPr sz="1600" b="1" dirty="0">
                <a:solidFill>
                  <a:schemeClr val="accent1"/>
                </a:solidFill>
                <a:latin typeface="+mj-lt"/>
              </a:endParaRPr>
            </a:p>
            <a:p>
              <a:pPr marL="254000" marR="0" lvl="1" indent="-1270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Arial"/>
                <a:buChar char="•"/>
              </a:pPr>
              <a:r>
                <a:rPr lang="ru-RU" sz="1600" b="1" i="0" u="none" strike="noStrike" cap="none" dirty="0" smtClean="0">
                  <a:solidFill>
                    <a:schemeClr val="accent1"/>
                  </a:solidFill>
                  <a:latin typeface="+mj-lt"/>
                  <a:ea typeface="Barlow Medium"/>
                  <a:cs typeface="Barlow Medium"/>
                  <a:sym typeface="Barlow Medium"/>
                </a:rPr>
                <a:t>Зафиксировать результат.</a:t>
              </a:r>
              <a:endParaRPr sz="1600" b="1" dirty="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100" name="Google Shape;100;p12"/>
            <p:cNvSpPr txBox="1"/>
            <p:nvPr/>
          </p:nvSpPr>
          <p:spPr>
            <a:xfrm>
              <a:off x="-529270" y="-1062236"/>
              <a:ext cx="19874616" cy="4247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 dirty="0">
                  <a:solidFill>
                    <a:schemeClr val="accent1"/>
                  </a:solidFill>
                  <a:latin typeface="+mj-lt"/>
                  <a:ea typeface="Barlow"/>
                  <a:cs typeface="Barlow"/>
                  <a:sym typeface="Barlow"/>
                </a:rPr>
                <a:t>л</a:t>
              </a:r>
              <a:r>
                <a:rPr lang="ru-RU" sz="1800" b="1" i="0" u="none" strike="noStrike" cap="none" dirty="0" smtClean="0">
                  <a:solidFill>
                    <a:schemeClr val="accent1"/>
                  </a:solidFill>
                  <a:latin typeface="+mj-lt"/>
                  <a:ea typeface="Barlow"/>
                  <a:cs typeface="Barlow"/>
                  <a:sym typeface="Barlow"/>
                </a:rPr>
                <a:t>учше если, для «вскрытия» ситуации мы применим диагностический инструмент. </a:t>
              </a:r>
              <a:endParaRPr lang="ru-RU" sz="1800" b="1" dirty="0">
                <a:solidFill>
                  <a:schemeClr val="accent1"/>
                </a:solidFill>
                <a:latin typeface="+mj-lt"/>
                <a:ea typeface="Barlow"/>
                <a:cs typeface="Barlow"/>
                <a:sym typeface="Barlow"/>
              </a:endParaRPr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 dirty="0" smtClean="0">
                  <a:solidFill>
                    <a:srgbClr val="FF0000"/>
                  </a:solidFill>
                  <a:latin typeface="+mj-lt"/>
                  <a:sym typeface="Barlow"/>
                </a:rPr>
                <a:t>Опросник «АНАЛИЗСЕМЕЙНЫХ ВЗАИМООТНОШЕНИЙ» Э. Г. </a:t>
              </a:r>
              <a:r>
                <a:rPr lang="ru-RU" sz="1800" b="1" dirty="0" err="1" smtClean="0">
                  <a:solidFill>
                    <a:srgbClr val="FF0000"/>
                  </a:solidFill>
                  <a:latin typeface="+mj-lt"/>
                  <a:sym typeface="Barlow"/>
                </a:rPr>
                <a:t>Эйдемиллера</a:t>
              </a:r>
              <a:r>
                <a:rPr lang="ru-RU" sz="1800" b="1" dirty="0" smtClean="0">
                  <a:solidFill>
                    <a:srgbClr val="FF0000"/>
                  </a:solidFill>
                  <a:latin typeface="+mj-lt"/>
                  <a:sym typeface="Barlow"/>
                </a:rPr>
                <a:t> (Тест АСВ).</a:t>
              </a:r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 dirty="0" smtClean="0">
                  <a:solidFill>
                    <a:srgbClr val="002060"/>
                  </a:solidFill>
                  <a:latin typeface="+mj-lt"/>
                  <a:sym typeface="Barlow"/>
                </a:rPr>
                <a:t>Это позволит:</a:t>
              </a:r>
              <a:endParaRPr sz="700" dirty="0">
                <a:solidFill>
                  <a:srgbClr val="002060"/>
                </a:solidFill>
                <a:latin typeface="+mj-lt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061" y="332795"/>
            <a:ext cx="2758769" cy="1840616"/>
          </a:xfrm>
          <a:prstGeom prst="rect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7"/>
          <p:cNvSpPr/>
          <p:nvPr/>
        </p:nvSpPr>
        <p:spPr>
          <a:xfrm>
            <a:off x="6689008" y="-20163"/>
            <a:ext cx="2912221" cy="1521515"/>
          </a:xfrm>
          <a:custGeom>
            <a:avLst/>
            <a:gdLst/>
            <a:ahLst/>
            <a:cxnLst/>
            <a:rect l="l" t="t" r="r" b="b"/>
            <a:pathLst>
              <a:path w="2353310" h="1229507" extrusionOk="0">
                <a:moveTo>
                  <a:pt x="784860" y="1162197"/>
                </a:moveTo>
                <a:cubicBezTo>
                  <a:pt x="905510" y="1202837"/>
                  <a:pt x="1042670" y="1229507"/>
                  <a:pt x="1177290" y="1229507"/>
                </a:cubicBezTo>
                <a:cubicBezTo>
                  <a:pt x="1311910" y="1229507"/>
                  <a:pt x="1441450" y="1206647"/>
                  <a:pt x="1560830" y="1166007"/>
                </a:cubicBezTo>
                <a:cubicBezTo>
                  <a:pt x="1563370" y="1164737"/>
                  <a:pt x="1565910" y="1164737"/>
                  <a:pt x="1568450" y="1163467"/>
                </a:cubicBezTo>
                <a:cubicBezTo>
                  <a:pt x="2016760" y="1000907"/>
                  <a:pt x="2346960" y="571647"/>
                  <a:pt x="2353310" y="75041"/>
                </a:cubicBezTo>
                <a:lnTo>
                  <a:pt x="2353310" y="0"/>
                </a:lnTo>
                <a:lnTo>
                  <a:pt x="0" y="0"/>
                </a:lnTo>
                <a:lnTo>
                  <a:pt x="0" y="75032"/>
                </a:lnTo>
                <a:cubicBezTo>
                  <a:pt x="6350" y="574187"/>
                  <a:pt x="331470" y="1003447"/>
                  <a:pt x="784860" y="116219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7"/>
          <p:cNvSpPr/>
          <p:nvPr/>
        </p:nvSpPr>
        <p:spPr>
          <a:xfrm>
            <a:off x="1003065" y="3118291"/>
            <a:ext cx="2499900" cy="151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7"/>
          <p:cNvSpPr/>
          <p:nvPr/>
        </p:nvSpPr>
        <p:spPr>
          <a:xfrm>
            <a:off x="4387519" y="3118291"/>
            <a:ext cx="2624623" cy="151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7"/>
          <p:cNvSpPr txBox="1"/>
          <p:nvPr/>
        </p:nvSpPr>
        <p:spPr>
          <a:xfrm>
            <a:off x="514350" y="509588"/>
            <a:ext cx="6722276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i="0" u="none" strike="noStrike" cap="none" dirty="0" smtClean="0">
                <a:solidFill>
                  <a:schemeClr val="lt1"/>
                </a:solidFill>
                <a:latin typeface="+mj-lt"/>
                <a:ea typeface="Barlow"/>
                <a:cs typeface="Barlow"/>
                <a:sym typeface="Barlow"/>
              </a:rPr>
              <a:t>Есть два типа родителей:</a:t>
            </a:r>
            <a:endParaRPr sz="3600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174" name="Google Shape;174;p17"/>
          <p:cNvSpPr txBox="1"/>
          <p:nvPr/>
        </p:nvSpPr>
        <p:spPr>
          <a:xfrm>
            <a:off x="1118798" y="3307782"/>
            <a:ext cx="213795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 dirty="0" smtClean="0">
                <a:solidFill>
                  <a:schemeClr val="accent1"/>
                </a:solidFill>
                <a:latin typeface="+mn-lt"/>
                <a:ea typeface="Barlow"/>
                <a:cs typeface="Barlow"/>
                <a:sym typeface="Barlow"/>
              </a:rPr>
              <a:t>Те, которые приходят к нам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accent1"/>
                </a:solidFill>
                <a:latin typeface="+mn-lt"/>
                <a:sym typeface="Barlow"/>
              </a:rPr>
              <a:t>сами</a:t>
            </a:r>
            <a:endParaRPr sz="7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81" name="Google Shape;181;p17"/>
          <p:cNvSpPr/>
          <p:nvPr/>
        </p:nvSpPr>
        <p:spPr>
          <a:xfrm>
            <a:off x="6480842" y="321828"/>
            <a:ext cx="1062600" cy="201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7"/>
          <p:cNvSpPr/>
          <p:nvPr/>
        </p:nvSpPr>
        <p:spPr>
          <a:xfrm>
            <a:off x="7659292" y="1029140"/>
            <a:ext cx="759635" cy="759635"/>
          </a:xfrm>
          <a:custGeom>
            <a:avLst/>
            <a:gdLst/>
            <a:ahLst/>
            <a:cxnLst/>
            <a:rect l="l" t="t" r="r" b="b"/>
            <a:pathLst>
              <a:path w="2787650" h="2787650" extrusionOk="0">
                <a:moveTo>
                  <a:pt x="81280" y="1861820"/>
                </a:moveTo>
                <a:cubicBezTo>
                  <a:pt x="73660" y="1841500"/>
                  <a:pt x="67310" y="1819910"/>
                  <a:pt x="60960" y="1799590"/>
                </a:cubicBezTo>
                <a:lnTo>
                  <a:pt x="1800860" y="59690"/>
                </a:lnTo>
                <a:cubicBezTo>
                  <a:pt x="1821180" y="66040"/>
                  <a:pt x="1842770" y="72390"/>
                  <a:pt x="1863090" y="80010"/>
                </a:cubicBezTo>
                <a:lnTo>
                  <a:pt x="81280" y="1861820"/>
                </a:lnTo>
                <a:close/>
                <a:moveTo>
                  <a:pt x="1597660" y="15240"/>
                </a:moveTo>
                <a:cubicBezTo>
                  <a:pt x="1573530" y="11430"/>
                  <a:pt x="1548130" y="8890"/>
                  <a:pt x="1524000" y="6350"/>
                </a:cubicBezTo>
                <a:lnTo>
                  <a:pt x="6350" y="1524000"/>
                </a:lnTo>
                <a:cubicBezTo>
                  <a:pt x="8890" y="1548130"/>
                  <a:pt x="11430" y="1573530"/>
                  <a:pt x="15240" y="1597660"/>
                </a:cubicBezTo>
                <a:lnTo>
                  <a:pt x="1597660" y="15240"/>
                </a:lnTo>
                <a:close/>
                <a:moveTo>
                  <a:pt x="2189480" y="248920"/>
                </a:moveTo>
                <a:cubicBezTo>
                  <a:pt x="2172970" y="237490"/>
                  <a:pt x="2156460" y="226060"/>
                  <a:pt x="2139950" y="215900"/>
                </a:cubicBezTo>
                <a:lnTo>
                  <a:pt x="215900" y="2139950"/>
                </a:lnTo>
                <a:cubicBezTo>
                  <a:pt x="226060" y="2156460"/>
                  <a:pt x="237490" y="2172970"/>
                  <a:pt x="248920" y="2189480"/>
                </a:cubicBezTo>
                <a:lnTo>
                  <a:pt x="2189480" y="248920"/>
                </a:lnTo>
                <a:close/>
                <a:moveTo>
                  <a:pt x="1979930" y="128270"/>
                </a:moveTo>
                <a:cubicBezTo>
                  <a:pt x="1960880" y="119380"/>
                  <a:pt x="1941830" y="110490"/>
                  <a:pt x="1922780" y="102870"/>
                </a:cubicBezTo>
                <a:lnTo>
                  <a:pt x="104140" y="1921510"/>
                </a:lnTo>
                <a:cubicBezTo>
                  <a:pt x="111760" y="1940560"/>
                  <a:pt x="120650" y="1959610"/>
                  <a:pt x="129540" y="1978660"/>
                </a:cubicBezTo>
                <a:lnTo>
                  <a:pt x="1979930" y="128270"/>
                </a:lnTo>
                <a:close/>
                <a:moveTo>
                  <a:pt x="2087880" y="185420"/>
                </a:moveTo>
                <a:cubicBezTo>
                  <a:pt x="2070100" y="175260"/>
                  <a:pt x="2052320" y="165100"/>
                  <a:pt x="2034540" y="156210"/>
                </a:cubicBezTo>
                <a:lnTo>
                  <a:pt x="154940" y="2035810"/>
                </a:lnTo>
                <a:cubicBezTo>
                  <a:pt x="163830" y="2053590"/>
                  <a:pt x="173990" y="2071370"/>
                  <a:pt x="184150" y="2089150"/>
                </a:cubicBezTo>
                <a:lnTo>
                  <a:pt x="2087880" y="185420"/>
                </a:lnTo>
                <a:close/>
                <a:moveTo>
                  <a:pt x="834390" y="116840"/>
                </a:moveTo>
                <a:cubicBezTo>
                  <a:pt x="774700" y="143510"/>
                  <a:pt x="716280" y="173990"/>
                  <a:pt x="660400" y="208280"/>
                </a:cubicBezTo>
                <a:lnTo>
                  <a:pt x="208280" y="660400"/>
                </a:lnTo>
                <a:cubicBezTo>
                  <a:pt x="172720" y="716280"/>
                  <a:pt x="142240" y="774700"/>
                  <a:pt x="116840" y="834390"/>
                </a:cubicBezTo>
                <a:lnTo>
                  <a:pt x="834390" y="116840"/>
                </a:lnTo>
                <a:close/>
                <a:moveTo>
                  <a:pt x="1363980" y="0"/>
                </a:moveTo>
                <a:lnTo>
                  <a:pt x="0" y="1363980"/>
                </a:lnTo>
                <a:cubicBezTo>
                  <a:pt x="0" y="1391920"/>
                  <a:pt x="0" y="1418590"/>
                  <a:pt x="1270" y="1446530"/>
                </a:cubicBezTo>
                <a:lnTo>
                  <a:pt x="1445260" y="1270"/>
                </a:lnTo>
                <a:cubicBezTo>
                  <a:pt x="1418590" y="0"/>
                  <a:pt x="1390650" y="0"/>
                  <a:pt x="1363980" y="0"/>
                </a:cubicBezTo>
                <a:close/>
                <a:moveTo>
                  <a:pt x="2787650" y="1386840"/>
                </a:moveTo>
                <a:lnTo>
                  <a:pt x="1386840" y="2787650"/>
                </a:lnTo>
                <a:cubicBezTo>
                  <a:pt x="1414780" y="2787650"/>
                  <a:pt x="1443990" y="2787650"/>
                  <a:pt x="1471930" y="2785110"/>
                </a:cubicBezTo>
                <a:lnTo>
                  <a:pt x="2785110" y="1471930"/>
                </a:lnTo>
                <a:cubicBezTo>
                  <a:pt x="2786380" y="1443990"/>
                  <a:pt x="2787650" y="1414780"/>
                  <a:pt x="2787650" y="1386840"/>
                </a:cubicBezTo>
                <a:close/>
                <a:moveTo>
                  <a:pt x="2283460" y="321310"/>
                </a:moveTo>
                <a:cubicBezTo>
                  <a:pt x="2268220" y="308610"/>
                  <a:pt x="2252980" y="295910"/>
                  <a:pt x="2237740" y="284480"/>
                </a:cubicBezTo>
                <a:lnTo>
                  <a:pt x="284480" y="2237740"/>
                </a:lnTo>
                <a:cubicBezTo>
                  <a:pt x="295910" y="2252980"/>
                  <a:pt x="308610" y="2268220"/>
                  <a:pt x="321310" y="2283460"/>
                </a:cubicBezTo>
                <a:lnTo>
                  <a:pt x="2283460" y="321310"/>
                </a:lnTo>
                <a:close/>
                <a:moveTo>
                  <a:pt x="1276350" y="5080"/>
                </a:moveTo>
                <a:cubicBezTo>
                  <a:pt x="1244600" y="7620"/>
                  <a:pt x="1214120" y="11430"/>
                  <a:pt x="1182370" y="16510"/>
                </a:cubicBezTo>
                <a:lnTo>
                  <a:pt x="16510" y="1182370"/>
                </a:lnTo>
                <a:cubicBezTo>
                  <a:pt x="11430" y="1214120"/>
                  <a:pt x="7620" y="1244600"/>
                  <a:pt x="5080" y="1276350"/>
                </a:cubicBezTo>
                <a:lnTo>
                  <a:pt x="1276350" y="5080"/>
                </a:lnTo>
                <a:close/>
                <a:moveTo>
                  <a:pt x="1080770" y="35560"/>
                </a:moveTo>
                <a:cubicBezTo>
                  <a:pt x="1042670" y="44450"/>
                  <a:pt x="1004570" y="54610"/>
                  <a:pt x="966470" y="67310"/>
                </a:cubicBezTo>
                <a:lnTo>
                  <a:pt x="66040" y="966470"/>
                </a:lnTo>
                <a:cubicBezTo>
                  <a:pt x="54610" y="1004570"/>
                  <a:pt x="43180" y="1041400"/>
                  <a:pt x="34290" y="1080770"/>
                </a:cubicBezTo>
                <a:lnTo>
                  <a:pt x="1080770" y="35560"/>
                </a:lnTo>
                <a:close/>
                <a:moveTo>
                  <a:pt x="1734820" y="41910"/>
                </a:moveTo>
                <a:cubicBezTo>
                  <a:pt x="1711960" y="36830"/>
                  <a:pt x="1690370" y="31750"/>
                  <a:pt x="1667510" y="26670"/>
                </a:cubicBezTo>
                <a:lnTo>
                  <a:pt x="26670" y="1667510"/>
                </a:lnTo>
                <a:cubicBezTo>
                  <a:pt x="31750" y="1690370"/>
                  <a:pt x="36830" y="1711960"/>
                  <a:pt x="41910" y="1734820"/>
                </a:cubicBezTo>
                <a:lnTo>
                  <a:pt x="1734820" y="41910"/>
                </a:lnTo>
                <a:close/>
                <a:moveTo>
                  <a:pt x="2762250" y="1659890"/>
                </a:moveTo>
                <a:cubicBezTo>
                  <a:pt x="2768600" y="1626870"/>
                  <a:pt x="2773680" y="1595120"/>
                  <a:pt x="2777490" y="1562100"/>
                </a:cubicBezTo>
                <a:lnTo>
                  <a:pt x="1562100" y="2777490"/>
                </a:lnTo>
                <a:cubicBezTo>
                  <a:pt x="1595120" y="2773680"/>
                  <a:pt x="1628140" y="2768600"/>
                  <a:pt x="1659890" y="2762250"/>
                </a:cubicBezTo>
                <a:lnTo>
                  <a:pt x="2762250" y="1659890"/>
                </a:lnTo>
                <a:close/>
                <a:moveTo>
                  <a:pt x="2785110" y="1306830"/>
                </a:moveTo>
                <a:cubicBezTo>
                  <a:pt x="2783840" y="1281430"/>
                  <a:pt x="2781300" y="1256030"/>
                  <a:pt x="2778760" y="1230630"/>
                </a:cubicBezTo>
                <a:lnTo>
                  <a:pt x="1230630" y="2777490"/>
                </a:lnTo>
                <a:cubicBezTo>
                  <a:pt x="1256030" y="2780030"/>
                  <a:pt x="1281430" y="2782570"/>
                  <a:pt x="1306830" y="2783840"/>
                </a:cubicBezTo>
                <a:lnTo>
                  <a:pt x="2785110" y="1306830"/>
                </a:lnTo>
                <a:close/>
                <a:moveTo>
                  <a:pt x="2767330" y="1158240"/>
                </a:moveTo>
                <a:cubicBezTo>
                  <a:pt x="2763520" y="1135380"/>
                  <a:pt x="2758440" y="1112520"/>
                  <a:pt x="2753360" y="1089660"/>
                </a:cubicBezTo>
                <a:lnTo>
                  <a:pt x="1088390" y="2753360"/>
                </a:lnTo>
                <a:cubicBezTo>
                  <a:pt x="1111250" y="2758440"/>
                  <a:pt x="1134110" y="2763520"/>
                  <a:pt x="1156970" y="2767330"/>
                </a:cubicBezTo>
                <a:lnTo>
                  <a:pt x="2767330" y="1158240"/>
                </a:lnTo>
                <a:close/>
                <a:moveTo>
                  <a:pt x="2369820" y="398780"/>
                </a:moveTo>
                <a:cubicBezTo>
                  <a:pt x="2355850" y="384810"/>
                  <a:pt x="2341880" y="372110"/>
                  <a:pt x="2327910" y="358140"/>
                </a:cubicBezTo>
                <a:lnTo>
                  <a:pt x="359410" y="2326640"/>
                </a:lnTo>
                <a:cubicBezTo>
                  <a:pt x="372110" y="2340610"/>
                  <a:pt x="386080" y="2354580"/>
                  <a:pt x="400050" y="2368550"/>
                </a:cubicBezTo>
                <a:lnTo>
                  <a:pt x="2369820" y="398780"/>
                </a:lnTo>
                <a:close/>
                <a:moveTo>
                  <a:pt x="2451100" y="2301240"/>
                </a:moveTo>
                <a:cubicBezTo>
                  <a:pt x="2520950" y="2219960"/>
                  <a:pt x="2579370" y="2133600"/>
                  <a:pt x="2627630" y="2042160"/>
                </a:cubicBezTo>
                <a:lnTo>
                  <a:pt x="2042160" y="2627630"/>
                </a:lnTo>
                <a:cubicBezTo>
                  <a:pt x="2133600" y="2579370"/>
                  <a:pt x="2219960" y="2520950"/>
                  <a:pt x="2301240" y="2451100"/>
                </a:cubicBezTo>
                <a:lnTo>
                  <a:pt x="2451100" y="2301240"/>
                </a:lnTo>
                <a:close/>
                <a:moveTo>
                  <a:pt x="2736850" y="1023620"/>
                </a:moveTo>
                <a:cubicBezTo>
                  <a:pt x="2730500" y="1002030"/>
                  <a:pt x="2724150" y="981710"/>
                  <a:pt x="2717800" y="960120"/>
                </a:cubicBezTo>
                <a:lnTo>
                  <a:pt x="960120" y="2717800"/>
                </a:lnTo>
                <a:cubicBezTo>
                  <a:pt x="981710" y="2724150"/>
                  <a:pt x="1002030" y="2730500"/>
                  <a:pt x="1023620" y="2736850"/>
                </a:cubicBezTo>
                <a:lnTo>
                  <a:pt x="2736850" y="1023620"/>
                </a:lnTo>
                <a:close/>
                <a:moveTo>
                  <a:pt x="2696210" y="1892300"/>
                </a:moveTo>
                <a:cubicBezTo>
                  <a:pt x="2711450" y="1851660"/>
                  <a:pt x="2725420" y="1811020"/>
                  <a:pt x="2736850" y="1769110"/>
                </a:cubicBezTo>
                <a:lnTo>
                  <a:pt x="1769110" y="2736850"/>
                </a:lnTo>
                <a:cubicBezTo>
                  <a:pt x="1811020" y="2725420"/>
                  <a:pt x="1851660" y="2711450"/>
                  <a:pt x="1892300" y="2696210"/>
                </a:cubicBezTo>
                <a:lnTo>
                  <a:pt x="2696210" y="1892300"/>
                </a:lnTo>
                <a:close/>
                <a:moveTo>
                  <a:pt x="2523490" y="576580"/>
                </a:moveTo>
                <a:cubicBezTo>
                  <a:pt x="2512060" y="561340"/>
                  <a:pt x="2500630" y="544830"/>
                  <a:pt x="2487930" y="529590"/>
                </a:cubicBezTo>
                <a:lnTo>
                  <a:pt x="529590" y="2486660"/>
                </a:lnTo>
                <a:cubicBezTo>
                  <a:pt x="544830" y="2499360"/>
                  <a:pt x="561340" y="2510790"/>
                  <a:pt x="576580" y="2522220"/>
                </a:cubicBezTo>
                <a:lnTo>
                  <a:pt x="2523490" y="576580"/>
                </a:lnTo>
                <a:close/>
                <a:moveTo>
                  <a:pt x="2696210" y="899160"/>
                </a:moveTo>
                <a:cubicBezTo>
                  <a:pt x="2688590" y="878840"/>
                  <a:pt x="2680970" y="859790"/>
                  <a:pt x="2672080" y="840740"/>
                </a:cubicBezTo>
                <a:lnTo>
                  <a:pt x="839470" y="2673350"/>
                </a:lnTo>
                <a:cubicBezTo>
                  <a:pt x="858520" y="2682240"/>
                  <a:pt x="878840" y="2689860"/>
                  <a:pt x="897890" y="2697480"/>
                </a:cubicBezTo>
                <a:lnTo>
                  <a:pt x="2696210" y="899160"/>
                </a:lnTo>
                <a:close/>
                <a:moveTo>
                  <a:pt x="2449830" y="483870"/>
                </a:moveTo>
                <a:cubicBezTo>
                  <a:pt x="2437130" y="468630"/>
                  <a:pt x="2424430" y="454660"/>
                  <a:pt x="2410460" y="440690"/>
                </a:cubicBezTo>
                <a:lnTo>
                  <a:pt x="440690" y="2410460"/>
                </a:lnTo>
                <a:cubicBezTo>
                  <a:pt x="454660" y="2424430"/>
                  <a:pt x="469900" y="2437130"/>
                  <a:pt x="483870" y="2449830"/>
                </a:cubicBezTo>
                <a:lnTo>
                  <a:pt x="2449830" y="483870"/>
                </a:lnTo>
                <a:close/>
                <a:moveTo>
                  <a:pt x="2588260" y="675640"/>
                </a:moveTo>
                <a:cubicBezTo>
                  <a:pt x="2578100" y="659130"/>
                  <a:pt x="2567940" y="641350"/>
                  <a:pt x="2556510" y="624840"/>
                </a:cubicBezTo>
                <a:lnTo>
                  <a:pt x="624840" y="2556510"/>
                </a:lnTo>
                <a:cubicBezTo>
                  <a:pt x="641350" y="2567940"/>
                  <a:pt x="657860" y="2578100"/>
                  <a:pt x="675640" y="2588260"/>
                </a:cubicBezTo>
                <a:lnTo>
                  <a:pt x="2588260" y="675640"/>
                </a:lnTo>
                <a:close/>
                <a:moveTo>
                  <a:pt x="2646680" y="783590"/>
                </a:moveTo>
                <a:cubicBezTo>
                  <a:pt x="2637790" y="765810"/>
                  <a:pt x="2628900" y="746760"/>
                  <a:pt x="2618740" y="728980"/>
                </a:cubicBezTo>
                <a:lnTo>
                  <a:pt x="728980" y="2618740"/>
                </a:lnTo>
                <a:cubicBezTo>
                  <a:pt x="746760" y="2628900"/>
                  <a:pt x="764540" y="2637790"/>
                  <a:pt x="783590" y="2646680"/>
                </a:cubicBezTo>
                <a:lnTo>
                  <a:pt x="2646680" y="78359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025" y="1642581"/>
            <a:ext cx="2506845" cy="14757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0614" y="1642581"/>
            <a:ext cx="2631528" cy="1488757"/>
          </a:xfrm>
          <a:prstGeom prst="rect">
            <a:avLst/>
          </a:prstGeom>
        </p:spPr>
      </p:pic>
      <p:sp>
        <p:nvSpPr>
          <p:cNvPr id="23" name="Google Shape;174;p17"/>
          <p:cNvSpPr txBox="1"/>
          <p:nvPr/>
        </p:nvSpPr>
        <p:spPr>
          <a:xfrm>
            <a:off x="4693217" y="3387852"/>
            <a:ext cx="213795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 dirty="0" smtClean="0">
                <a:solidFill>
                  <a:schemeClr val="accent1"/>
                </a:solidFill>
                <a:latin typeface="+mj-lt"/>
                <a:ea typeface="Barlow"/>
                <a:cs typeface="Barlow"/>
                <a:sym typeface="Barlow"/>
              </a:rPr>
              <a:t>Те, которых вызываем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 dirty="0" smtClean="0">
                <a:solidFill>
                  <a:schemeClr val="accent1"/>
                </a:solidFill>
                <a:latin typeface="+mj-lt"/>
                <a:ea typeface="Barlow"/>
                <a:cs typeface="Barlow"/>
                <a:sym typeface="Barlow"/>
              </a:rPr>
              <a:t>мы</a:t>
            </a:r>
            <a:endParaRPr sz="7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6689008" y="2782862"/>
            <a:ext cx="1038153" cy="1020488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АСВ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тест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6" name="Прямая соединительная линия 5"/>
          <p:cNvCxnSpPr>
            <a:stCxn id="4" idx="7"/>
            <a:endCxn id="4" idx="3"/>
          </p:cNvCxnSpPr>
          <p:nvPr/>
        </p:nvCxnSpPr>
        <p:spPr>
          <a:xfrm flipH="1">
            <a:off x="6841042" y="2932309"/>
            <a:ext cx="734085" cy="72159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/>
          <p:cNvSpPr/>
          <p:nvPr/>
        </p:nvSpPr>
        <p:spPr>
          <a:xfrm>
            <a:off x="3146626" y="2824004"/>
            <a:ext cx="1038153" cy="1020488"/>
          </a:xfrm>
          <a:prstGeom prst="ellipse">
            <a:avLst/>
          </a:prstGeom>
          <a:solidFill>
            <a:schemeClr val="bg1"/>
          </a:solidFill>
          <a:ln w="76200">
            <a:solidFill>
              <a:srgbClr val="145C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АСВ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тест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7"/>
          <p:cNvSpPr/>
          <p:nvPr/>
        </p:nvSpPr>
        <p:spPr>
          <a:xfrm>
            <a:off x="7686985" y="-201546"/>
            <a:ext cx="2912221" cy="1521515"/>
          </a:xfrm>
          <a:custGeom>
            <a:avLst/>
            <a:gdLst/>
            <a:ahLst/>
            <a:cxnLst/>
            <a:rect l="l" t="t" r="r" b="b"/>
            <a:pathLst>
              <a:path w="2353310" h="1229507" extrusionOk="0">
                <a:moveTo>
                  <a:pt x="784860" y="1162197"/>
                </a:moveTo>
                <a:cubicBezTo>
                  <a:pt x="905510" y="1202837"/>
                  <a:pt x="1042670" y="1229507"/>
                  <a:pt x="1177290" y="1229507"/>
                </a:cubicBezTo>
                <a:cubicBezTo>
                  <a:pt x="1311910" y="1229507"/>
                  <a:pt x="1441450" y="1206647"/>
                  <a:pt x="1560830" y="1166007"/>
                </a:cubicBezTo>
                <a:cubicBezTo>
                  <a:pt x="1563370" y="1164737"/>
                  <a:pt x="1565910" y="1164737"/>
                  <a:pt x="1568450" y="1163467"/>
                </a:cubicBezTo>
                <a:cubicBezTo>
                  <a:pt x="2016760" y="1000907"/>
                  <a:pt x="2346960" y="571647"/>
                  <a:pt x="2353310" y="75041"/>
                </a:cubicBezTo>
                <a:lnTo>
                  <a:pt x="2353310" y="0"/>
                </a:lnTo>
                <a:lnTo>
                  <a:pt x="0" y="0"/>
                </a:lnTo>
                <a:lnTo>
                  <a:pt x="0" y="75032"/>
                </a:lnTo>
                <a:cubicBezTo>
                  <a:pt x="6350" y="574187"/>
                  <a:pt x="331470" y="1003447"/>
                  <a:pt x="784860" y="116219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7"/>
          <p:cNvSpPr/>
          <p:nvPr/>
        </p:nvSpPr>
        <p:spPr>
          <a:xfrm>
            <a:off x="1003065" y="3118291"/>
            <a:ext cx="2499900" cy="151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7"/>
          <p:cNvSpPr/>
          <p:nvPr/>
        </p:nvSpPr>
        <p:spPr>
          <a:xfrm>
            <a:off x="4508023" y="2087437"/>
            <a:ext cx="1911494" cy="8932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переложить ответственность</a:t>
            </a:r>
            <a:endParaRPr b="1" dirty="0">
              <a:solidFill>
                <a:srgbClr val="002060"/>
              </a:solidFill>
            </a:endParaRPr>
          </a:p>
        </p:txBody>
      </p:sp>
      <p:sp>
        <p:nvSpPr>
          <p:cNvPr id="171" name="Google Shape;171;p17"/>
          <p:cNvSpPr txBox="1"/>
          <p:nvPr/>
        </p:nvSpPr>
        <p:spPr>
          <a:xfrm>
            <a:off x="514350" y="509588"/>
            <a:ext cx="6722276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200" b="1" i="0" u="none" strike="noStrike" cap="none" dirty="0" smtClean="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Цель визита к психологу:</a:t>
            </a:r>
            <a:endParaRPr sz="700" dirty="0">
              <a:solidFill>
                <a:schemeClr val="lt1"/>
              </a:solidFill>
            </a:endParaRPr>
          </a:p>
        </p:txBody>
      </p:sp>
      <p:sp>
        <p:nvSpPr>
          <p:cNvPr id="174" name="Google Shape;174;p17"/>
          <p:cNvSpPr txBox="1"/>
          <p:nvPr/>
        </p:nvSpPr>
        <p:spPr>
          <a:xfrm>
            <a:off x="1184040" y="3526352"/>
            <a:ext cx="213795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 dirty="0" smtClean="0">
                <a:solidFill>
                  <a:schemeClr val="accent1"/>
                </a:solidFill>
                <a:latin typeface="+mn-lt"/>
                <a:ea typeface="Barlow"/>
                <a:cs typeface="Barlow"/>
                <a:sym typeface="Barlow"/>
              </a:rPr>
              <a:t>Те, которые приходят к нам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accent1"/>
                </a:solidFill>
                <a:latin typeface="+mn-lt"/>
                <a:sym typeface="Barlow"/>
              </a:rPr>
              <a:t>сами</a:t>
            </a:r>
            <a:endParaRPr sz="7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81" name="Google Shape;181;p17"/>
          <p:cNvSpPr/>
          <p:nvPr/>
        </p:nvSpPr>
        <p:spPr>
          <a:xfrm>
            <a:off x="7236626" y="413577"/>
            <a:ext cx="1062600" cy="201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7"/>
          <p:cNvSpPr/>
          <p:nvPr/>
        </p:nvSpPr>
        <p:spPr>
          <a:xfrm>
            <a:off x="8837238" y="941474"/>
            <a:ext cx="759635" cy="759635"/>
          </a:xfrm>
          <a:custGeom>
            <a:avLst/>
            <a:gdLst/>
            <a:ahLst/>
            <a:cxnLst/>
            <a:rect l="l" t="t" r="r" b="b"/>
            <a:pathLst>
              <a:path w="2787650" h="2787650" extrusionOk="0">
                <a:moveTo>
                  <a:pt x="81280" y="1861820"/>
                </a:moveTo>
                <a:cubicBezTo>
                  <a:pt x="73660" y="1841500"/>
                  <a:pt x="67310" y="1819910"/>
                  <a:pt x="60960" y="1799590"/>
                </a:cubicBezTo>
                <a:lnTo>
                  <a:pt x="1800860" y="59690"/>
                </a:lnTo>
                <a:cubicBezTo>
                  <a:pt x="1821180" y="66040"/>
                  <a:pt x="1842770" y="72390"/>
                  <a:pt x="1863090" y="80010"/>
                </a:cubicBezTo>
                <a:lnTo>
                  <a:pt x="81280" y="1861820"/>
                </a:lnTo>
                <a:close/>
                <a:moveTo>
                  <a:pt x="1597660" y="15240"/>
                </a:moveTo>
                <a:cubicBezTo>
                  <a:pt x="1573530" y="11430"/>
                  <a:pt x="1548130" y="8890"/>
                  <a:pt x="1524000" y="6350"/>
                </a:cubicBezTo>
                <a:lnTo>
                  <a:pt x="6350" y="1524000"/>
                </a:lnTo>
                <a:cubicBezTo>
                  <a:pt x="8890" y="1548130"/>
                  <a:pt x="11430" y="1573530"/>
                  <a:pt x="15240" y="1597660"/>
                </a:cubicBezTo>
                <a:lnTo>
                  <a:pt x="1597660" y="15240"/>
                </a:lnTo>
                <a:close/>
                <a:moveTo>
                  <a:pt x="2189480" y="248920"/>
                </a:moveTo>
                <a:cubicBezTo>
                  <a:pt x="2172970" y="237490"/>
                  <a:pt x="2156460" y="226060"/>
                  <a:pt x="2139950" y="215900"/>
                </a:cubicBezTo>
                <a:lnTo>
                  <a:pt x="215900" y="2139950"/>
                </a:lnTo>
                <a:cubicBezTo>
                  <a:pt x="226060" y="2156460"/>
                  <a:pt x="237490" y="2172970"/>
                  <a:pt x="248920" y="2189480"/>
                </a:cubicBezTo>
                <a:lnTo>
                  <a:pt x="2189480" y="248920"/>
                </a:lnTo>
                <a:close/>
                <a:moveTo>
                  <a:pt x="1979930" y="128270"/>
                </a:moveTo>
                <a:cubicBezTo>
                  <a:pt x="1960880" y="119380"/>
                  <a:pt x="1941830" y="110490"/>
                  <a:pt x="1922780" y="102870"/>
                </a:cubicBezTo>
                <a:lnTo>
                  <a:pt x="104140" y="1921510"/>
                </a:lnTo>
                <a:cubicBezTo>
                  <a:pt x="111760" y="1940560"/>
                  <a:pt x="120650" y="1959610"/>
                  <a:pt x="129540" y="1978660"/>
                </a:cubicBezTo>
                <a:lnTo>
                  <a:pt x="1979930" y="128270"/>
                </a:lnTo>
                <a:close/>
                <a:moveTo>
                  <a:pt x="2087880" y="185420"/>
                </a:moveTo>
                <a:cubicBezTo>
                  <a:pt x="2070100" y="175260"/>
                  <a:pt x="2052320" y="165100"/>
                  <a:pt x="2034540" y="156210"/>
                </a:cubicBezTo>
                <a:lnTo>
                  <a:pt x="154940" y="2035810"/>
                </a:lnTo>
                <a:cubicBezTo>
                  <a:pt x="163830" y="2053590"/>
                  <a:pt x="173990" y="2071370"/>
                  <a:pt x="184150" y="2089150"/>
                </a:cubicBezTo>
                <a:lnTo>
                  <a:pt x="2087880" y="185420"/>
                </a:lnTo>
                <a:close/>
                <a:moveTo>
                  <a:pt x="834390" y="116840"/>
                </a:moveTo>
                <a:cubicBezTo>
                  <a:pt x="774700" y="143510"/>
                  <a:pt x="716280" y="173990"/>
                  <a:pt x="660400" y="208280"/>
                </a:cubicBezTo>
                <a:lnTo>
                  <a:pt x="208280" y="660400"/>
                </a:lnTo>
                <a:cubicBezTo>
                  <a:pt x="172720" y="716280"/>
                  <a:pt x="142240" y="774700"/>
                  <a:pt x="116840" y="834390"/>
                </a:cubicBezTo>
                <a:lnTo>
                  <a:pt x="834390" y="116840"/>
                </a:lnTo>
                <a:close/>
                <a:moveTo>
                  <a:pt x="1363980" y="0"/>
                </a:moveTo>
                <a:lnTo>
                  <a:pt x="0" y="1363980"/>
                </a:lnTo>
                <a:cubicBezTo>
                  <a:pt x="0" y="1391920"/>
                  <a:pt x="0" y="1418590"/>
                  <a:pt x="1270" y="1446530"/>
                </a:cubicBezTo>
                <a:lnTo>
                  <a:pt x="1445260" y="1270"/>
                </a:lnTo>
                <a:cubicBezTo>
                  <a:pt x="1418590" y="0"/>
                  <a:pt x="1390650" y="0"/>
                  <a:pt x="1363980" y="0"/>
                </a:cubicBezTo>
                <a:close/>
                <a:moveTo>
                  <a:pt x="2787650" y="1386840"/>
                </a:moveTo>
                <a:lnTo>
                  <a:pt x="1386840" y="2787650"/>
                </a:lnTo>
                <a:cubicBezTo>
                  <a:pt x="1414780" y="2787650"/>
                  <a:pt x="1443990" y="2787650"/>
                  <a:pt x="1471930" y="2785110"/>
                </a:cubicBezTo>
                <a:lnTo>
                  <a:pt x="2785110" y="1471930"/>
                </a:lnTo>
                <a:cubicBezTo>
                  <a:pt x="2786380" y="1443990"/>
                  <a:pt x="2787650" y="1414780"/>
                  <a:pt x="2787650" y="1386840"/>
                </a:cubicBezTo>
                <a:close/>
                <a:moveTo>
                  <a:pt x="2283460" y="321310"/>
                </a:moveTo>
                <a:cubicBezTo>
                  <a:pt x="2268220" y="308610"/>
                  <a:pt x="2252980" y="295910"/>
                  <a:pt x="2237740" y="284480"/>
                </a:cubicBezTo>
                <a:lnTo>
                  <a:pt x="284480" y="2237740"/>
                </a:lnTo>
                <a:cubicBezTo>
                  <a:pt x="295910" y="2252980"/>
                  <a:pt x="308610" y="2268220"/>
                  <a:pt x="321310" y="2283460"/>
                </a:cubicBezTo>
                <a:lnTo>
                  <a:pt x="2283460" y="321310"/>
                </a:lnTo>
                <a:close/>
                <a:moveTo>
                  <a:pt x="1276350" y="5080"/>
                </a:moveTo>
                <a:cubicBezTo>
                  <a:pt x="1244600" y="7620"/>
                  <a:pt x="1214120" y="11430"/>
                  <a:pt x="1182370" y="16510"/>
                </a:cubicBezTo>
                <a:lnTo>
                  <a:pt x="16510" y="1182370"/>
                </a:lnTo>
                <a:cubicBezTo>
                  <a:pt x="11430" y="1214120"/>
                  <a:pt x="7620" y="1244600"/>
                  <a:pt x="5080" y="1276350"/>
                </a:cubicBezTo>
                <a:lnTo>
                  <a:pt x="1276350" y="5080"/>
                </a:lnTo>
                <a:close/>
                <a:moveTo>
                  <a:pt x="1080770" y="35560"/>
                </a:moveTo>
                <a:cubicBezTo>
                  <a:pt x="1042670" y="44450"/>
                  <a:pt x="1004570" y="54610"/>
                  <a:pt x="966470" y="67310"/>
                </a:cubicBezTo>
                <a:lnTo>
                  <a:pt x="66040" y="966470"/>
                </a:lnTo>
                <a:cubicBezTo>
                  <a:pt x="54610" y="1004570"/>
                  <a:pt x="43180" y="1041400"/>
                  <a:pt x="34290" y="1080770"/>
                </a:cubicBezTo>
                <a:lnTo>
                  <a:pt x="1080770" y="35560"/>
                </a:lnTo>
                <a:close/>
                <a:moveTo>
                  <a:pt x="1734820" y="41910"/>
                </a:moveTo>
                <a:cubicBezTo>
                  <a:pt x="1711960" y="36830"/>
                  <a:pt x="1690370" y="31750"/>
                  <a:pt x="1667510" y="26670"/>
                </a:cubicBezTo>
                <a:lnTo>
                  <a:pt x="26670" y="1667510"/>
                </a:lnTo>
                <a:cubicBezTo>
                  <a:pt x="31750" y="1690370"/>
                  <a:pt x="36830" y="1711960"/>
                  <a:pt x="41910" y="1734820"/>
                </a:cubicBezTo>
                <a:lnTo>
                  <a:pt x="1734820" y="41910"/>
                </a:lnTo>
                <a:close/>
                <a:moveTo>
                  <a:pt x="2762250" y="1659890"/>
                </a:moveTo>
                <a:cubicBezTo>
                  <a:pt x="2768600" y="1626870"/>
                  <a:pt x="2773680" y="1595120"/>
                  <a:pt x="2777490" y="1562100"/>
                </a:cubicBezTo>
                <a:lnTo>
                  <a:pt x="1562100" y="2777490"/>
                </a:lnTo>
                <a:cubicBezTo>
                  <a:pt x="1595120" y="2773680"/>
                  <a:pt x="1628140" y="2768600"/>
                  <a:pt x="1659890" y="2762250"/>
                </a:cubicBezTo>
                <a:lnTo>
                  <a:pt x="2762250" y="1659890"/>
                </a:lnTo>
                <a:close/>
                <a:moveTo>
                  <a:pt x="2785110" y="1306830"/>
                </a:moveTo>
                <a:cubicBezTo>
                  <a:pt x="2783840" y="1281430"/>
                  <a:pt x="2781300" y="1256030"/>
                  <a:pt x="2778760" y="1230630"/>
                </a:cubicBezTo>
                <a:lnTo>
                  <a:pt x="1230630" y="2777490"/>
                </a:lnTo>
                <a:cubicBezTo>
                  <a:pt x="1256030" y="2780030"/>
                  <a:pt x="1281430" y="2782570"/>
                  <a:pt x="1306830" y="2783840"/>
                </a:cubicBezTo>
                <a:lnTo>
                  <a:pt x="2785110" y="1306830"/>
                </a:lnTo>
                <a:close/>
                <a:moveTo>
                  <a:pt x="2767330" y="1158240"/>
                </a:moveTo>
                <a:cubicBezTo>
                  <a:pt x="2763520" y="1135380"/>
                  <a:pt x="2758440" y="1112520"/>
                  <a:pt x="2753360" y="1089660"/>
                </a:cubicBezTo>
                <a:lnTo>
                  <a:pt x="1088390" y="2753360"/>
                </a:lnTo>
                <a:cubicBezTo>
                  <a:pt x="1111250" y="2758440"/>
                  <a:pt x="1134110" y="2763520"/>
                  <a:pt x="1156970" y="2767330"/>
                </a:cubicBezTo>
                <a:lnTo>
                  <a:pt x="2767330" y="1158240"/>
                </a:lnTo>
                <a:close/>
                <a:moveTo>
                  <a:pt x="2369820" y="398780"/>
                </a:moveTo>
                <a:cubicBezTo>
                  <a:pt x="2355850" y="384810"/>
                  <a:pt x="2341880" y="372110"/>
                  <a:pt x="2327910" y="358140"/>
                </a:cubicBezTo>
                <a:lnTo>
                  <a:pt x="359410" y="2326640"/>
                </a:lnTo>
                <a:cubicBezTo>
                  <a:pt x="372110" y="2340610"/>
                  <a:pt x="386080" y="2354580"/>
                  <a:pt x="400050" y="2368550"/>
                </a:cubicBezTo>
                <a:lnTo>
                  <a:pt x="2369820" y="398780"/>
                </a:lnTo>
                <a:close/>
                <a:moveTo>
                  <a:pt x="2451100" y="2301240"/>
                </a:moveTo>
                <a:cubicBezTo>
                  <a:pt x="2520950" y="2219960"/>
                  <a:pt x="2579370" y="2133600"/>
                  <a:pt x="2627630" y="2042160"/>
                </a:cubicBezTo>
                <a:lnTo>
                  <a:pt x="2042160" y="2627630"/>
                </a:lnTo>
                <a:cubicBezTo>
                  <a:pt x="2133600" y="2579370"/>
                  <a:pt x="2219960" y="2520950"/>
                  <a:pt x="2301240" y="2451100"/>
                </a:cubicBezTo>
                <a:lnTo>
                  <a:pt x="2451100" y="2301240"/>
                </a:lnTo>
                <a:close/>
                <a:moveTo>
                  <a:pt x="2736850" y="1023620"/>
                </a:moveTo>
                <a:cubicBezTo>
                  <a:pt x="2730500" y="1002030"/>
                  <a:pt x="2724150" y="981710"/>
                  <a:pt x="2717800" y="960120"/>
                </a:cubicBezTo>
                <a:lnTo>
                  <a:pt x="960120" y="2717800"/>
                </a:lnTo>
                <a:cubicBezTo>
                  <a:pt x="981710" y="2724150"/>
                  <a:pt x="1002030" y="2730500"/>
                  <a:pt x="1023620" y="2736850"/>
                </a:cubicBezTo>
                <a:lnTo>
                  <a:pt x="2736850" y="1023620"/>
                </a:lnTo>
                <a:close/>
                <a:moveTo>
                  <a:pt x="2696210" y="1892300"/>
                </a:moveTo>
                <a:cubicBezTo>
                  <a:pt x="2711450" y="1851660"/>
                  <a:pt x="2725420" y="1811020"/>
                  <a:pt x="2736850" y="1769110"/>
                </a:cubicBezTo>
                <a:lnTo>
                  <a:pt x="1769110" y="2736850"/>
                </a:lnTo>
                <a:cubicBezTo>
                  <a:pt x="1811020" y="2725420"/>
                  <a:pt x="1851660" y="2711450"/>
                  <a:pt x="1892300" y="2696210"/>
                </a:cubicBezTo>
                <a:lnTo>
                  <a:pt x="2696210" y="1892300"/>
                </a:lnTo>
                <a:close/>
                <a:moveTo>
                  <a:pt x="2523490" y="576580"/>
                </a:moveTo>
                <a:cubicBezTo>
                  <a:pt x="2512060" y="561340"/>
                  <a:pt x="2500630" y="544830"/>
                  <a:pt x="2487930" y="529590"/>
                </a:cubicBezTo>
                <a:lnTo>
                  <a:pt x="529590" y="2486660"/>
                </a:lnTo>
                <a:cubicBezTo>
                  <a:pt x="544830" y="2499360"/>
                  <a:pt x="561340" y="2510790"/>
                  <a:pt x="576580" y="2522220"/>
                </a:cubicBezTo>
                <a:lnTo>
                  <a:pt x="2523490" y="576580"/>
                </a:lnTo>
                <a:close/>
                <a:moveTo>
                  <a:pt x="2696210" y="899160"/>
                </a:moveTo>
                <a:cubicBezTo>
                  <a:pt x="2688590" y="878840"/>
                  <a:pt x="2680970" y="859790"/>
                  <a:pt x="2672080" y="840740"/>
                </a:cubicBezTo>
                <a:lnTo>
                  <a:pt x="839470" y="2673350"/>
                </a:lnTo>
                <a:cubicBezTo>
                  <a:pt x="858520" y="2682240"/>
                  <a:pt x="878840" y="2689860"/>
                  <a:pt x="897890" y="2697480"/>
                </a:cubicBezTo>
                <a:lnTo>
                  <a:pt x="2696210" y="899160"/>
                </a:lnTo>
                <a:close/>
                <a:moveTo>
                  <a:pt x="2449830" y="483870"/>
                </a:moveTo>
                <a:cubicBezTo>
                  <a:pt x="2437130" y="468630"/>
                  <a:pt x="2424430" y="454660"/>
                  <a:pt x="2410460" y="440690"/>
                </a:cubicBezTo>
                <a:lnTo>
                  <a:pt x="440690" y="2410460"/>
                </a:lnTo>
                <a:cubicBezTo>
                  <a:pt x="454660" y="2424430"/>
                  <a:pt x="469900" y="2437130"/>
                  <a:pt x="483870" y="2449830"/>
                </a:cubicBezTo>
                <a:lnTo>
                  <a:pt x="2449830" y="483870"/>
                </a:lnTo>
                <a:close/>
                <a:moveTo>
                  <a:pt x="2588260" y="675640"/>
                </a:moveTo>
                <a:cubicBezTo>
                  <a:pt x="2578100" y="659130"/>
                  <a:pt x="2567940" y="641350"/>
                  <a:pt x="2556510" y="624840"/>
                </a:cubicBezTo>
                <a:lnTo>
                  <a:pt x="624840" y="2556510"/>
                </a:lnTo>
                <a:cubicBezTo>
                  <a:pt x="641350" y="2567940"/>
                  <a:pt x="657860" y="2578100"/>
                  <a:pt x="675640" y="2588260"/>
                </a:cubicBezTo>
                <a:lnTo>
                  <a:pt x="2588260" y="675640"/>
                </a:lnTo>
                <a:close/>
                <a:moveTo>
                  <a:pt x="2646680" y="783590"/>
                </a:moveTo>
                <a:cubicBezTo>
                  <a:pt x="2637790" y="765810"/>
                  <a:pt x="2628900" y="746760"/>
                  <a:pt x="2618740" y="728980"/>
                </a:cubicBezTo>
                <a:lnTo>
                  <a:pt x="728980" y="2618740"/>
                </a:lnTo>
                <a:cubicBezTo>
                  <a:pt x="746760" y="2628900"/>
                  <a:pt x="764540" y="2637790"/>
                  <a:pt x="783590" y="2646680"/>
                </a:cubicBezTo>
                <a:lnTo>
                  <a:pt x="2646680" y="78359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025" y="1642581"/>
            <a:ext cx="2506845" cy="1475710"/>
          </a:xfrm>
          <a:prstGeom prst="rect">
            <a:avLst/>
          </a:prstGeom>
        </p:spPr>
      </p:pic>
      <p:sp>
        <p:nvSpPr>
          <p:cNvPr id="12" name="Google Shape;169;p17"/>
          <p:cNvSpPr/>
          <p:nvPr/>
        </p:nvSpPr>
        <p:spPr>
          <a:xfrm>
            <a:off x="4508023" y="3403219"/>
            <a:ext cx="1911494" cy="8740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</a:rPr>
              <a:t>р</a:t>
            </a:r>
            <a:r>
              <a:rPr lang="ru-RU" b="1" dirty="0" smtClean="0">
                <a:solidFill>
                  <a:srgbClr val="002060"/>
                </a:solidFill>
              </a:rPr>
              <a:t>азобраться, чтобы самим исправить ситуацию</a:t>
            </a:r>
            <a:endParaRPr b="1" dirty="0">
              <a:solidFill>
                <a:srgbClr val="002060"/>
              </a:solidFill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3607981" y="2438318"/>
            <a:ext cx="666307" cy="191448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3607980" y="3782899"/>
            <a:ext cx="666307" cy="191448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Google Shape;169;p17"/>
          <p:cNvSpPr/>
          <p:nvPr/>
        </p:nvSpPr>
        <p:spPr>
          <a:xfrm>
            <a:off x="6653252" y="2087437"/>
            <a:ext cx="1911494" cy="8932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АСВ </a:t>
            </a:r>
            <a:r>
              <a:rPr lang="ru-RU" b="1" dirty="0" smtClean="0">
                <a:solidFill>
                  <a:srgbClr val="002060"/>
                </a:solidFill>
              </a:rPr>
              <a:t>поможет вернуть ответственность</a:t>
            </a:r>
            <a:endParaRPr b="1" dirty="0">
              <a:solidFill>
                <a:srgbClr val="002060"/>
              </a:solidFill>
            </a:endParaRPr>
          </a:p>
        </p:txBody>
      </p:sp>
      <p:sp>
        <p:nvSpPr>
          <p:cNvPr id="18" name="Google Shape;169;p17"/>
          <p:cNvSpPr/>
          <p:nvPr/>
        </p:nvSpPr>
        <p:spPr>
          <a:xfrm>
            <a:off x="6653252" y="3403219"/>
            <a:ext cx="1911494" cy="8740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АСВ </a:t>
            </a:r>
            <a:r>
              <a:rPr lang="ru-RU" b="1" dirty="0" smtClean="0">
                <a:solidFill>
                  <a:srgbClr val="002060"/>
                </a:solidFill>
              </a:rPr>
              <a:t>поможет разобраться, чтобы самим исправить ситуацию</a:t>
            </a:r>
            <a:endParaRPr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80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 animBg="1"/>
      <p:bldP spid="12" grpId="0" animBg="1"/>
      <p:bldP spid="16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3"/>
          <p:cNvSpPr/>
          <p:nvPr/>
        </p:nvSpPr>
        <p:spPr>
          <a:xfrm>
            <a:off x="0" y="0"/>
            <a:ext cx="42276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3"/>
          <p:cNvSpPr/>
          <p:nvPr/>
        </p:nvSpPr>
        <p:spPr>
          <a:xfrm>
            <a:off x="317293" y="-566979"/>
            <a:ext cx="1533004" cy="1539875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3"/>
          <p:cNvSpPr/>
          <p:nvPr/>
        </p:nvSpPr>
        <p:spPr>
          <a:xfrm>
            <a:off x="2308695" y="4373532"/>
            <a:ext cx="1533004" cy="1539875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3"/>
          <p:cNvSpPr/>
          <p:nvPr/>
        </p:nvSpPr>
        <p:spPr>
          <a:xfrm>
            <a:off x="-377605" y="3532188"/>
            <a:ext cx="965105" cy="965105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3"/>
          <p:cNvSpPr/>
          <p:nvPr/>
        </p:nvSpPr>
        <p:spPr>
          <a:xfrm>
            <a:off x="2880435" y="349690"/>
            <a:ext cx="965105" cy="965105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3"/>
          <p:cNvSpPr/>
          <p:nvPr/>
        </p:nvSpPr>
        <p:spPr>
          <a:xfrm>
            <a:off x="3314710" y="4201413"/>
            <a:ext cx="634190" cy="634190"/>
          </a:xfrm>
          <a:custGeom>
            <a:avLst/>
            <a:gdLst/>
            <a:ahLst/>
            <a:cxnLst/>
            <a:rect l="l" t="t" r="r" b="b"/>
            <a:pathLst>
              <a:path w="2787650" h="2787650" extrusionOk="0">
                <a:moveTo>
                  <a:pt x="81280" y="1861820"/>
                </a:moveTo>
                <a:cubicBezTo>
                  <a:pt x="73660" y="1841500"/>
                  <a:pt x="67310" y="1819910"/>
                  <a:pt x="60960" y="1799590"/>
                </a:cubicBezTo>
                <a:lnTo>
                  <a:pt x="1800860" y="59690"/>
                </a:lnTo>
                <a:cubicBezTo>
                  <a:pt x="1821180" y="66040"/>
                  <a:pt x="1842770" y="72390"/>
                  <a:pt x="1863090" y="80010"/>
                </a:cubicBezTo>
                <a:lnTo>
                  <a:pt x="81280" y="1861820"/>
                </a:lnTo>
                <a:close/>
                <a:moveTo>
                  <a:pt x="1597660" y="15240"/>
                </a:moveTo>
                <a:cubicBezTo>
                  <a:pt x="1573530" y="11430"/>
                  <a:pt x="1548130" y="8890"/>
                  <a:pt x="1524000" y="6350"/>
                </a:cubicBezTo>
                <a:lnTo>
                  <a:pt x="6350" y="1524000"/>
                </a:lnTo>
                <a:cubicBezTo>
                  <a:pt x="8890" y="1548130"/>
                  <a:pt x="11430" y="1573530"/>
                  <a:pt x="15240" y="1597660"/>
                </a:cubicBezTo>
                <a:lnTo>
                  <a:pt x="1597660" y="15240"/>
                </a:lnTo>
                <a:close/>
                <a:moveTo>
                  <a:pt x="2189480" y="248920"/>
                </a:moveTo>
                <a:cubicBezTo>
                  <a:pt x="2172970" y="237490"/>
                  <a:pt x="2156460" y="226060"/>
                  <a:pt x="2139950" y="215900"/>
                </a:cubicBezTo>
                <a:lnTo>
                  <a:pt x="215900" y="2139950"/>
                </a:lnTo>
                <a:cubicBezTo>
                  <a:pt x="226060" y="2156460"/>
                  <a:pt x="237490" y="2172970"/>
                  <a:pt x="248920" y="2189480"/>
                </a:cubicBezTo>
                <a:lnTo>
                  <a:pt x="2189480" y="248920"/>
                </a:lnTo>
                <a:close/>
                <a:moveTo>
                  <a:pt x="1979930" y="128270"/>
                </a:moveTo>
                <a:cubicBezTo>
                  <a:pt x="1960880" y="119380"/>
                  <a:pt x="1941830" y="110490"/>
                  <a:pt x="1922780" y="102870"/>
                </a:cubicBezTo>
                <a:lnTo>
                  <a:pt x="104140" y="1921510"/>
                </a:lnTo>
                <a:cubicBezTo>
                  <a:pt x="111760" y="1940560"/>
                  <a:pt x="120650" y="1959610"/>
                  <a:pt x="129540" y="1978660"/>
                </a:cubicBezTo>
                <a:lnTo>
                  <a:pt x="1979930" y="128270"/>
                </a:lnTo>
                <a:close/>
                <a:moveTo>
                  <a:pt x="2087880" y="185420"/>
                </a:moveTo>
                <a:cubicBezTo>
                  <a:pt x="2070100" y="175260"/>
                  <a:pt x="2052320" y="165100"/>
                  <a:pt x="2034540" y="156210"/>
                </a:cubicBezTo>
                <a:lnTo>
                  <a:pt x="154940" y="2035810"/>
                </a:lnTo>
                <a:cubicBezTo>
                  <a:pt x="163830" y="2053590"/>
                  <a:pt x="173990" y="2071370"/>
                  <a:pt x="184150" y="2089150"/>
                </a:cubicBezTo>
                <a:lnTo>
                  <a:pt x="2087880" y="185420"/>
                </a:lnTo>
                <a:close/>
                <a:moveTo>
                  <a:pt x="834390" y="116840"/>
                </a:moveTo>
                <a:cubicBezTo>
                  <a:pt x="774700" y="143510"/>
                  <a:pt x="716280" y="173990"/>
                  <a:pt x="660400" y="208280"/>
                </a:cubicBezTo>
                <a:lnTo>
                  <a:pt x="208280" y="660400"/>
                </a:lnTo>
                <a:cubicBezTo>
                  <a:pt x="172720" y="716280"/>
                  <a:pt x="142240" y="774700"/>
                  <a:pt x="116840" y="834390"/>
                </a:cubicBezTo>
                <a:lnTo>
                  <a:pt x="834390" y="116840"/>
                </a:lnTo>
                <a:close/>
                <a:moveTo>
                  <a:pt x="1363980" y="0"/>
                </a:moveTo>
                <a:lnTo>
                  <a:pt x="0" y="1363980"/>
                </a:lnTo>
                <a:cubicBezTo>
                  <a:pt x="0" y="1391920"/>
                  <a:pt x="0" y="1418590"/>
                  <a:pt x="1270" y="1446530"/>
                </a:cubicBezTo>
                <a:lnTo>
                  <a:pt x="1445260" y="1270"/>
                </a:lnTo>
                <a:cubicBezTo>
                  <a:pt x="1418590" y="0"/>
                  <a:pt x="1390650" y="0"/>
                  <a:pt x="1363980" y="0"/>
                </a:cubicBezTo>
                <a:close/>
                <a:moveTo>
                  <a:pt x="2787650" y="1386840"/>
                </a:moveTo>
                <a:lnTo>
                  <a:pt x="1386840" y="2787650"/>
                </a:lnTo>
                <a:cubicBezTo>
                  <a:pt x="1414780" y="2787650"/>
                  <a:pt x="1443990" y="2787650"/>
                  <a:pt x="1471930" y="2785110"/>
                </a:cubicBezTo>
                <a:lnTo>
                  <a:pt x="2785110" y="1471930"/>
                </a:lnTo>
                <a:cubicBezTo>
                  <a:pt x="2786380" y="1443990"/>
                  <a:pt x="2787650" y="1414780"/>
                  <a:pt x="2787650" y="1386840"/>
                </a:cubicBezTo>
                <a:close/>
                <a:moveTo>
                  <a:pt x="2283460" y="321310"/>
                </a:moveTo>
                <a:cubicBezTo>
                  <a:pt x="2268220" y="308610"/>
                  <a:pt x="2252980" y="295910"/>
                  <a:pt x="2237740" y="284480"/>
                </a:cubicBezTo>
                <a:lnTo>
                  <a:pt x="284480" y="2237740"/>
                </a:lnTo>
                <a:cubicBezTo>
                  <a:pt x="295910" y="2252980"/>
                  <a:pt x="308610" y="2268220"/>
                  <a:pt x="321310" y="2283460"/>
                </a:cubicBezTo>
                <a:lnTo>
                  <a:pt x="2283460" y="321310"/>
                </a:lnTo>
                <a:close/>
                <a:moveTo>
                  <a:pt x="1276350" y="5080"/>
                </a:moveTo>
                <a:cubicBezTo>
                  <a:pt x="1244600" y="7620"/>
                  <a:pt x="1214120" y="11430"/>
                  <a:pt x="1182370" y="16510"/>
                </a:cubicBezTo>
                <a:lnTo>
                  <a:pt x="16510" y="1182370"/>
                </a:lnTo>
                <a:cubicBezTo>
                  <a:pt x="11430" y="1214120"/>
                  <a:pt x="7620" y="1244600"/>
                  <a:pt x="5080" y="1276350"/>
                </a:cubicBezTo>
                <a:lnTo>
                  <a:pt x="1276350" y="5080"/>
                </a:lnTo>
                <a:close/>
                <a:moveTo>
                  <a:pt x="1080770" y="35560"/>
                </a:moveTo>
                <a:cubicBezTo>
                  <a:pt x="1042670" y="44450"/>
                  <a:pt x="1004570" y="54610"/>
                  <a:pt x="966470" y="67310"/>
                </a:cubicBezTo>
                <a:lnTo>
                  <a:pt x="66040" y="966470"/>
                </a:lnTo>
                <a:cubicBezTo>
                  <a:pt x="54610" y="1004570"/>
                  <a:pt x="43180" y="1041400"/>
                  <a:pt x="34290" y="1080770"/>
                </a:cubicBezTo>
                <a:lnTo>
                  <a:pt x="1080770" y="35560"/>
                </a:lnTo>
                <a:close/>
                <a:moveTo>
                  <a:pt x="1734820" y="41910"/>
                </a:moveTo>
                <a:cubicBezTo>
                  <a:pt x="1711960" y="36830"/>
                  <a:pt x="1690370" y="31750"/>
                  <a:pt x="1667510" y="26670"/>
                </a:cubicBezTo>
                <a:lnTo>
                  <a:pt x="26670" y="1667510"/>
                </a:lnTo>
                <a:cubicBezTo>
                  <a:pt x="31750" y="1690370"/>
                  <a:pt x="36830" y="1711960"/>
                  <a:pt x="41910" y="1734820"/>
                </a:cubicBezTo>
                <a:lnTo>
                  <a:pt x="1734820" y="41910"/>
                </a:lnTo>
                <a:close/>
                <a:moveTo>
                  <a:pt x="2762250" y="1659890"/>
                </a:moveTo>
                <a:cubicBezTo>
                  <a:pt x="2768600" y="1626870"/>
                  <a:pt x="2773680" y="1595120"/>
                  <a:pt x="2777490" y="1562100"/>
                </a:cubicBezTo>
                <a:lnTo>
                  <a:pt x="1562100" y="2777490"/>
                </a:lnTo>
                <a:cubicBezTo>
                  <a:pt x="1595120" y="2773680"/>
                  <a:pt x="1628140" y="2768600"/>
                  <a:pt x="1659890" y="2762250"/>
                </a:cubicBezTo>
                <a:lnTo>
                  <a:pt x="2762250" y="1659890"/>
                </a:lnTo>
                <a:close/>
                <a:moveTo>
                  <a:pt x="2785110" y="1306830"/>
                </a:moveTo>
                <a:cubicBezTo>
                  <a:pt x="2783840" y="1281430"/>
                  <a:pt x="2781300" y="1256030"/>
                  <a:pt x="2778760" y="1230630"/>
                </a:cubicBezTo>
                <a:lnTo>
                  <a:pt x="1230630" y="2777490"/>
                </a:lnTo>
                <a:cubicBezTo>
                  <a:pt x="1256030" y="2780030"/>
                  <a:pt x="1281430" y="2782570"/>
                  <a:pt x="1306830" y="2783840"/>
                </a:cubicBezTo>
                <a:lnTo>
                  <a:pt x="2785110" y="1306830"/>
                </a:lnTo>
                <a:close/>
                <a:moveTo>
                  <a:pt x="2767330" y="1158240"/>
                </a:moveTo>
                <a:cubicBezTo>
                  <a:pt x="2763520" y="1135380"/>
                  <a:pt x="2758440" y="1112520"/>
                  <a:pt x="2753360" y="1089660"/>
                </a:cubicBezTo>
                <a:lnTo>
                  <a:pt x="1088390" y="2753360"/>
                </a:lnTo>
                <a:cubicBezTo>
                  <a:pt x="1111250" y="2758440"/>
                  <a:pt x="1134110" y="2763520"/>
                  <a:pt x="1156970" y="2767330"/>
                </a:cubicBezTo>
                <a:lnTo>
                  <a:pt x="2767330" y="1158240"/>
                </a:lnTo>
                <a:close/>
                <a:moveTo>
                  <a:pt x="2369820" y="398780"/>
                </a:moveTo>
                <a:cubicBezTo>
                  <a:pt x="2355850" y="384810"/>
                  <a:pt x="2341880" y="372110"/>
                  <a:pt x="2327910" y="358140"/>
                </a:cubicBezTo>
                <a:lnTo>
                  <a:pt x="359410" y="2326640"/>
                </a:lnTo>
                <a:cubicBezTo>
                  <a:pt x="372110" y="2340610"/>
                  <a:pt x="386080" y="2354580"/>
                  <a:pt x="400050" y="2368550"/>
                </a:cubicBezTo>
                <a:lnTo>
                  <a:pt x="2369820" y="398780"/>
                </a:lnTo>
                <a:close/>
                <a:moveTo>
                  <a:pt x="2451100" y="2301240"/>
                </a:moveTo>
                <a:cubicBezTo>
                  <a:pt x="2520950" y="2219960"/>
                  <a:pt x="2579370" y="2133600"/>
                  <a:pt x="2627630" y="2042160"/>
                </a:cubicBezTo>
                <a:lnTo>
                  <a:pt x="2042160" y="2627630"/>
                </a:lnTo>
                <a:cubicBezTo>
                  <a:pt x="2133600" y="2579370"/>
                  <a:pt x="2219960" y="2520950"/>
                  <a:pt x="2301240" y="2451100"/>
                </a:cubicBezTo>
                <a:lnTo>
                  <a:pt x="2451100" y="2301240"/>
                </a:lnTo>
                <a:close/>
                <a:moveTo>
                  <a:pt x="2736850" y="1023620"/>
                </a:moveTo>
                <a:cubicBezTo>
                  <a:pt x="2730500" y="1002030"/>
                  <a:pt x="2724150" y="981710"/>
                  <a:pt x="2717800" y="960120"/>
                </a:cubicBezTo>
                <a:lnTo>
                  <a:pt x="960120" y="2717800"/>
                </a:lnTo>
                <a:cubicBezTo>
                  <a:pt x="981710" y="2724150"/>
                  <a:pt x="1002030" y="2730500"/>
                  <a:pt x="1023620" y="2736850"/>
                </a:cubicBezTo>
                <a:lnTo>
                  <a:pt x="2736850" y="1023620"/>
                </a:lnTo>
                <a:close/>
                <a:moveTo>
                  <a:pt x="2696210" y="1892300"/>
                </a:moveTo>
                <a:cubicBezTo>
                  <a:pt x="2711450" y="1851660"/>
                  <a:pt x="2725420" y="1811020"/>
                  <a:pt x="2736850" y="1769110"/>
                </a:cubicBezTo>
                <a:lnTo>
                  <a:pt x="1769110" y="2736850"/>
                </a:lnTo>
                <a:cubicBezTo>
                  <a:pt x="1811020" y="2725420"/>
                  <a:pt x="1851660" y="2711450"/>
                  <a:pt x="1892300" y="2696210"/>
                </a:cubicBezTo>
                <a:lnTo>
                  <a:pt x="2696210" y="1892300"/>
                </a:lnTo>
                <a:close/>
                <a:moveTo>
                  <a:pt x="2523490" y="576580"/>
                </a:moveTo>
                <a:cubicBezTo>
                  <a:pt x="2512060" y="561340"/>
                  <a:pt x="2500630" y="544830"/>
                  <a:pt x="2487930" y="529590"/>
                </a:cubicBezTo>
                <a:lnTo>
                  <a:pt x="529590" y="2486660"/>
                </a:lnTo>
                <a:cubicBezTo>
                  <a:pt x="544830" y="2499360"/>
                  <a:pt x="561340" y="2510790"/>
                  <a:pt x="576580" y="2522220"/>
                </a:cubicBezTo>
                <a:lnTo>
                  <a:pt x="2523490" y="576580"/>
                </a:lnTo>
                <a:close/>
                <a:moveTo>
                  <a:pt x="2696210" y="899160"/>
                </a:moveTo>
                <a:cubicBezTo>
                  <a:pt x="2688590" y="878840"/>
                  <a:pt x="2680970" y="859790"/>
                  <a:pt x="2672080" y="840740"/>
                </a:cubicBezTo>
                <a:lnTo>
                  <a:pt x="839470" y="2673350"/>
                </a:lnTo>
                <a:cubicBezTo>
                  <a:pt x="858520" y="2682240"/>
                  <a:pt x="878840" y="2689860"/>
                  <a:pt x="897890" y="2697480"/>
                </a:cubicBezTo>
                <a:lnTo>
                  <a:pt x="2696210" y="899160"/>
                </a:lnTo>
                <a:close/>
                <a:moveTo>
                  <a:pt x="2449830" y="483870"/>
                </a:moveTo>
                <a:cubicBezTo>
                  <a:pt x="2437130" y="468630"/>
                  <a:pt x="2424430" y="454660"/>
                  <a:pt x="2410460" y="440690"/>
                </a:cubicBezTo>
                <a:lnTo>
                  <a:pt x="440690" y="2410460"/>
                </a:lnTo>
                <a:cubicBezTo>
                  <a:pt x="454660" y="2424430"/>
                  <a:pt x="469900" y="2437130"/>
                  <a:pt x="483870" y="2449830"/>
                </a:cubicBezTo>
                <a:lnTo>
                  <a:pt x="2449830" y="483870"/>
                </a:lnTo>
                <a:close/>
                <a:moveTo>
                  <a:pt x="2588260" y="675640"/>
                </a:moveTo>
                <a:cubicBezTo>
                  <a:pt x="2578100" y="659130"/>
                  <a:pt x="2567940" y="641350"/>
                  <a:pt x="2556510" y="624840"/>
                </a:cubicBezTo>
                <a:lnTo>
                  <a:pt x="624840" y="2556510"/>
                </a:lnTo>
                <a:cubicBezTo>
                  <a:pt x="641350" y="2567940"/>
                  <a:pt x="657860" y="2578100"/>
                  <a:pt x="675640" y="2588260"/>
                </a:cubicBezTo>
                <a:lnTo>
                  <a:pt x="2588260" y="675640"/>
                </a:lnTo>
                <a:close/>
                <a:moveTo>
                  <a:pt x="2646680" y="783590"/>
                </a:moveTo>
                <a:cubicBezTo>
                  <a:pt x="2637790" y="765810"/>
                  <a:pt x="2628900" y="746760"/>
                  <a:pt x="2618740" y="728980"/>
                </a:cubicBezTo>
                <a:lnTo>
                  <a:pt x="728980" y="2618740"/>
                </a:lnTo>
                <a:cubicBezTo>
                  <a:pt x="746760" y="2628900"/>
                  <a:pt x="764540" y="2637790"/>
                  <a:pt x="783590" y="2646680"/>
                </a:cubicBezTo>
                <a:lnTo>
                  <a:pt x="2646680" y="78359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3"/>
          <p:cNvSpPr/>
          <p:nvPr/>
        </p:nvSpPr>
        <p:spPr>
          <a:xfrm>
            <a:off x="269207" y="514123"/>
            <a:ext cx="634190" cy="634190"/>
          </a:xfrm>
          <a:custGeom>
            <a:avLst/>
            <a:gdLst/>
            <a:ahLst/>
            <a:cxnLst/>
            <a:rect l="l" t="t" r="r" b="b"/>
            <a:pathLst>
              <a:path w="2787650" h="2787650" extrusionOk="0">
                <a:moveTo>
                  <a:pt x="81280" y="1861820"/>
                </a:moveTo>
                <a:cubicBezTo>
                  <a:pt x="73660" y="1841500"/>
                  <a:pt x="67310" y="1819910"/>
                  <a:pt x="60960" y="1799590"/>
                </a:cubicBezTo>
                <a:lnTo>
                  <a:pt x="1800860" y="59690"/>
                </a:lnTo>
                <a:cubicBezTo>
                  <a:pt x="1821180" y="66040"/>
                  <a:pt x="1842770" y="72390"/>
                  <a:pt x="1863090" y="80010"/>
                </a:cubicBezTo>
                <a:lnTo>
                  <a:pt x="81280" y="1861820"/>
                </a:lnTo>
                <a:close/>
                <a:moveTo>
                  <a:pt x="1597660" y="15240"/>
                </a:moveTo>
                <a:cubicBezTo>
                  <a:pt x="1573530" y="11430"/>
                  <a:pt x="1548130" y="8890"/>
                  <a:pt x="1524000" y="6350"/>
                </a:cubicBezTo>
                <a:lnTo>
                  <a:pt x="6350" y="1524000"/>
                </a:lnTo>
                <a:cubicBezTo>
                  <a:pt x="8890" y="1548130"/>
                  <a:pt x="11430" y="1573530"/>
                  <a:pt x="15240" y="1597660"/>
                </a:cubicBezTo>
                <a:lnTo>
                  <a:pt x="1597660" y="15240"/>
                </a:lnTo>
                <a:close/>
                <a:moveTo>
                  <a:pt x="2189480" y="248920"/>
                </a:moveTo>
                <a:cubicBezTo>
                  <a:pt x="2172970" y="237490"/>
                  <a:pt x="2156460" y="226060"/>
                  <a:pt x="2139950" y="215900"/>
                </a:cubicBezTo>
                <a:lnTo>
                  <a:pt x="215900" y="2139950"/>
                </a:lnTo>
                <a:cubicBezTo>
                  <a:pt x="226060" y="2156460"/>
                  <a:pt x="237490" y="2172970"/>
                  <a:pt x="248920" y="2189480"/>
                </a:cubicBezTo>
                <a:lnTo>
                  <a:pt x="2189480" y="248920"/>
                </a:lnTo>
                <a:close/>
                <a:moveTo>
                  <a:pt x="1979930" y="128270"/>
                </a:moveTo>
                <a:cubicBezTo>
                  <a:pt x="1960880" y="119380"/>
                  <a:pt x="1941830" y="110490"/>
                  <a:pt x="1922780" y="102870"/>
                </a:cubicBezTo>
                <a:lnTo>
                  <a:pt x="104140" y="1921510"/>
                </a:lnTo>
                <a:cubicBezTo>
                  <a:pt x="111760" y="1940560"/>
                  <a:pt x="120650" y="1959610"/>
                  <a:pt x="129540" y="1978660"/>
                </a:cubicBezTo>
                <a:lnTo>
                  <a:pt x="1979930" y="128270"/>
                </a:lnTo>
                <a:close/>
                <a:moveTo>
                  <a:pt x="2087880" y="185420"/>
                </a:moveTo>
                <a:cubicBezTo>
                  <a:pt x="2070100" y="175260"/>
                  <a:pt x="2052320" y="165100"/>
                  <a:pt x="2034540" y="156210"/>
                </a:cubicBezTo>
                <a:lnTo>
                  <a:pt x="154940" y="2035810"/>
                </a:lnTo>
                <a:cubicBezTo>
                  <a:pt x="163830" y="2053590"/>
                  <a:pt x="173990" y="2071370"/>
                  <a:pt x="184150" y="2089150"/>
                </a:cubicBezTo>
                <a:lnTo>
                  <a:pt x="2087880" y="185420"/>
                </a:lnTo>
                <a:close/>
                <a:moveTo>
                  <a:pt x="834390" y="116840"/>
                </a:moveTo>
                <a:cubicBezTo>
                  <a:pt x="774700" y="143510"/>
                  <a:pt x="716280" y="173990"/>
                  <a:pt x="660400" y="208280"/>
                </a:cubicBezTo>
                <a:lnTo>
                  <a:pt x="208280" y="660400"/>
                </a:lnTo>
                <a:cubicBezTo>
                  <a:pt x="172720" y="716280"/>
                  <a:pt x="142240" y="774700"/>
                  <a:pt x="116840" y="834390"/>
                </a:cubicBezTo>
                <a:lnTo>
                  <a:pt x="834390" y="116840"/>
                </a:lnTo>
                <a:close/>
                <a:moveTo>
                  <a:pt x="1363980" y="0"/>
                </a:moveTo>
                <a:lnTo>
                  <a:pt x="0" y="1363980"/>
                </a:lnTo>
                <a:cubicBezTo>
                  <a:pt x="0" y="1391920"/>
                  <a:pt x="0" y="1418590"/>
                  <a:pt x="1270" y="1446530"/>
                </a:cubicBezTo>
                <a:lnTo>
                  <a:pt x="1445260" y="1270"/>
                </a:lnTo>
                <a:cubicBezTo>
                  <a:pt x="1418590" y="0"/>
                  <a:pt x="1390650" y="0"/>
                  <a:pt x="1363980" y="0"/>
                </a:cubicBezTo>
                <a:close/>
                <a:moveTo>
                  <a:pt x="2787650" y="1386840"/>
                </a:moveTo>
                <a:lnTo>
                  <a:pt x="1386840" y="2787650"/>
                </a:lnTo>
                <a:cubicBezTo>
                  <a:pt x="1414780" y="2787650"/>
                  <a:pt x="1443990" y="2787650"/>
                  <a:pt x="1471930" y="2785110"/>
                </a:cubicBezTo>
                <a:lnTo>
                  <a:pt x="2785110" y="1471930"/>
                </a:lnTo>
                <a:cubicBezTo>
                  <a:pt x="2786380" y="1443990"/>
                  <a:pt x="2787650" y="1414780"/>
                  <a:pt x="2787650" y="1386840"/>
                </a:cubicBezTo>
                <a:close/>
                <a:moveTo>
                  <a:pt x="2283460" y="321310"/>
                </a:moveTo>
                <a:cubicBezTo>
                  <a:pt x="2268220" y="308610"/>
                  <a:pt x="2252980" y="295910"/>
                  <a:pt x="2237740" y="284480"/>
                </a:cubicBezTo>
                <a:lnTo>
                  <a:pt x="284480" y="2237740"/>
                </a:lnTo>
                <a:cubicBezTo>
                  <a:pt x="295910" y="2252980"/>
                  <a:pt x="308610" y="2268220"/>
                  <a:pt x="321310" y="2283460"/>
                </a:cubicBezTo>
                <a:lnTo>
                  <a:pt x="2283460" y="321310"/>
                </a:lnTo>
                <a:close/>
                <a:moveTo>
                  <a:pt x="1276350" y="5080"/>
                </a:moveTo>
                <a:cubicBezTo>
                  <a:pt x="1244600" y="7620"/>
                  <a:pt x="1214120" y="11430"/>
                  <a:pt x="1182370" y="16510"/>
                </a:cubicBezTo>
                <a:lnTo>
                  <a:pt x="16510" y="1182370"/>
                </a:lnTo>
                <a:cubicBezTo>
                  <a:pt x="11430" y="1214120"/>
                  <a:pt x="7620" y="1244600"/>
                  <a:pt x="5080" y="1276350"/>
                </a:cubicBezTo>
                <a:lnTo>
                  <a:pt x="1276350" y="5080"/>
                </a:lnTo>
                <a:close/>
                <a:moveTo>
                  <a:pt x="1080770" y="35560"/>
                </a:moveTo>
                <a:cubicBezTo>
                  <a:pt x="1042670" y="44450"/>
                  <a:pt x="1004570" y="54610"/>
                  <a:pt x="966470" y="67310"/>
                </a:cubicBezTo>
                <a:lnTo>
                  <a:pt x="66040" y="966470"/>
                </a:lnTo>
                <a:cubicBezTo>
                  <a:pt x="54610" y="1004570"/>
                  <a:pt x="43180" y="1041400"/>
                  <a:pt x="34290" y="1080770"/>
                </a:cubicBezTo>
                <a:lnTo>
                  <a:pt x="1080770" y="35560"/>
                </a:lnTo>
                <a:close/>
                <a:moveTo>
                  <a:pt x="1734820" y="41910"/>
                </a:moveTo>
                <a:cubicBezTo>
                  <a:pt x="1711960" y="36830"/>
                  <a:pt x="1690370" y="31750"/>
                  <a:pt x="1667510" y="26670"/>
                </a:cubicBezTo>
                <a:lnTo>
                  <a:pt x="26670" y="1667510"/>
                </a:lnTo>
                <a:cubicBezTo>
                  <a:pt x="31750" y="1690370"/>
                  <a:pt x="36830" y="1711960"/>
                  <a:pt x="41910" y="1734820"/>
                </a:cubicBezTo>
                <a:lnTo>
                  <a:pt x="1734820" y="41910"/>
                </a:lnTo>
                <a:close/>
                <a:moveTo>
                  <a:pt x="2762250" y="1659890"/>
                </a:moveTo>
                <a:cubicBezTo>
                  <a:pt x="2768600" y="1626870"/>
                  <a:pt x="2773680" y="1595120"/>
                  <a:pt x="2777490" y="1562100"/>
                </a:cubicBezTo>
                <a:lnTo>
                  <a:pt x="1562100" y="2777490"/>
                </a:lnTo>
                <a:cubicBezTo>
                  <a:pt x="1595120" y="2773680"/>
                  <a:pt x="1628140" y="2768600"/>
                  <a:pt x="1659890" y="2762250"/>
                </a:cubicBezTo>
                <a:lnTo>
                  <a:pt x="2762250" y="1659890"/>
                </a:lnTo>
                <a:close/>
                <a:moveTo>
                  <a:pt x="2785110" y="1306830"/>
                </a:moveTo>
                <a:cubicBezTo>
                  <a:pt x="2783840" y="1281430"/>
                  <a:pt x="2781300" y="1256030"/>
                  <a:pt x="2778760" y="1230630"/>
                </a:cubicBezTo>
                <a:lnTo>
                  <a:pt x="1230630" y="2777490"/>
                </a:lnTo>
                <a:cubicBezTo>
                  <a:pt x="1256030" y="2780030"/>
                  <a:pt x="1281430" y="2782570"/>
                  <a:pt x="1306830" y="2783840"/>
                </a:cubicBezTo>
                <a:lnTo>
                  <a:pt x="2785110" y="1306830"/>
                </a:lnTo>
                <a:close/>
                <a:moveTo>
                  <a:pt x="2767330" y="1158240"/>
                </a:moveTo>
                <a:cubicBezTo>
                  <a:pt x="2763520" y="1135380"/>
                  <a:pt x="2758440" y="1112520"/>
                  <a:pt x="2753360" y="1089660"/>
                </a:cubicBezTo>
                <a:lnTo>
                  <a:pt x="1088390" y="2753360"/>
                </a:lnTo>
                <a:cubicBezTo>
                  <a:pt x="1111250" y="2758440"/>
                  <a:pt x="1134110" y="2763520"/>
                  <a:pt x="1156970" y="2767330"/>
                </a:cubicBezTo>
                <a:lnTo>
                  <a:pt x="2767330" y="1158240"/>
                </a:lnTo>
                <a:close/>
                <a:moveTo>
                  <a:pt x="2369820" y="398780"/>
                </a:moveTo>
                <a:cubicBezTo>
                  <a:pt x="2355850" y="384810"/>
                  <a:pt x="2341880" y="372110"/>
                  <a:pt x="2327910" y="358140"/>
                </a:cubicBezTo>
                <a:lnTo>
                  <a:pt x="359410" y="2326640"/>
                </a:lnTo>
                <a:cubicBezTo>
                  <a:pt x="372110" y="2340610"/>
                  <a:pt x="386080" y="2354580"/>
                  <a:pt x="400050" y="2368550"/>
                </a:cubicBezTo>
                <a:lnTo>
                  <a:pt x="2369820" y="398780"/>
                </a:lnTo>
                <a:close/>
                <a:moveTo>
                  <a:pt x="2451100" y="2301240"/>
                </a:moveTo>
                <a:cubicBezTo>
                  <a:pt x="2520950" y="2219960"/>
                  <a:pt x="2579370" y="2133600"/>
                  <a:pt x="2627630" y="2042160"/>
                </a:cubicBezTo>
                <a:lnTo>
                  <a:pt x="2042160" y="2627630"/>
                </a:lnTo>
                <a:cubicBezTo>
                  <a:pt x="2133600" y="2579370"/>
                  <a:pt x="2219960" y="2520950"/>
                  <a:pt x="2301240" y="2451100"/>
                </a:cubicBezTo>
                <a:lnTo>
                  <a:pt x="2451100" y="2301240"/>
                </a:lnTo>
                <a:close/>
                <a:moveTo>
                  <a:pt x="2736850" y="1023620"/>
                </a:moveTo>
                <a:cubicBezTo>
                  <a:pt x="2730500" y="1002030"/>
                  <a:pt x="2724150" y="981710"/>
                  <a:pt x="2717800" y="960120"/>
                </a:cubicBezTo>
                <a:lnTo>
                  <a:pt x="960120" y="2717800"/>
                </a:lnTo>
                <a:cubicBezTo>
                  <a:pt x="981710" y="2724150"/>
                  <a:pt x="1002030" y="2730500"/>
                  <a:pt x="1023620" y="2736850"/>
                </a:cubicBezTo>
                <a:lnTo>
                  <a:pt x="2736850" y="1023620"/>
                </a:lnTo>
                <a:close/>
                <a:moveTo>
                  <a:pt x="2696210" y="1892300"/>
                </a:moveTo>
                <a:cubicBezTo>
                  <a:pt x="2711450" y="1851660"/>
                  <a:pt x="2725420" y="1811020"/>
                  <a:pt x="2736850" y="1769110"/>
                </a:cubicBezTo>
                <a:lnTo>
                  <a:pt x="1769110" y="2736850"/>
                </a:lnTo>
                <a:cubicBezTo>
                  <a:pt x="1811020" y="2725420"/>
                  <a:pt x="1851660" y="2711450"/>
                  <a:pt x="1892300" y="2696210"/>
                </a:cubicBezTo>
                <a:lnTo>
                  <a:pt x="2696210" y="1892300"/>
                </a:lnTo>
                <a:close/>
                <a:moveTo>
                  <a:pt x="2523490" y="576580"/>
                </a:moveTo>
                <a:cubicBezTo>
                  <a:pt x="2512060" y="561340"/>
                  <a:pt x="2500630" y="544830"/>
                  <a:pt x="2487930" y="529590"/>
                </a:cubicBezTo>
                <a:lnTo>
                  <a:pt x="529590" y="2486660"/>
                </a:lnTo>
                <a:cubicBezTo>
                  <a:pt x="544830" y="2499360"/>
                  <a:pt x="561340" y="2510790"/>
                  <a:pt x="576580" y="2522220"/>
                </a:cubicBezTo>
                <a:lnTo>
                  <a:pt x="2523490" y="576580"/>
                </a:lnTo>
                <a:close/>
                <a:moveTo>
                  <a:pt x="2696210" y="899160"/>
                </a:moveTo>
                <a:cubicBezTo>
                  <a:pt x="2688590" y="878840"/>
                  <a:pt x="2680970" y="859790"/>
                  <a:pt x="2672080" y="840740"/>
                </a:cubicBezTo>
                <a:lnTo>
                  <a:pt x="839470" y="2673350"/>
                </a:lnTo>
                <a:cubicBezTo>
                  <a:pt x="858520" y="2682240"/>
                  <a:pt x="878840" y="2689860"/>
                  <a:pt x="897890" y="2697480"/>
                </a:cubicBezTo>
                <a:lnTo>
                  <a:pt x="2696210" y="899160"/>
                </a:lnTo>
                <a:close/>
                <a:moveTo>
                  <a:pt x="2449830" y="483870"/>
                </a:moveTo>
                <a:cubicBezTo>
                  <a:pt x="2437130" y="468630"/>
                  <a:pt x="2424430" y="454660"/>
                  <a:pt x="2410460" y="440690"/>
                </a:cubicBezTo>
                <a:lnTo>
                  <a:pt x="440690" y="2410460"/>
                </a:lnTo>
                <a:cubicBezTo>
                  <a:pt x="454660" y="2424430"/>
                  <a:pt x="469900" y="2437130"/>
                  <a:pt x="483870" y="2449830"/>
                </a:cubicBezTo>
                <a:lnTo>
                  <a:pt x="2449830" y="483870"/>
                </a:lnTo>
                <a:close/>
                <a:moveTo>
                  <a:pt x="2588260" y="675640"/>
                </a:moveTo>
                <a:cubicBezTo>
                  <a:pt x="2578100" y="659130"/>
                  <a:pt x="2567940" y="641350"/>
                  <a:pt x="2556510" y="624840"/>
                </a:cubicBezTo>
                <a:lnTo>
                  <a:pt x="624840" y="2556510"/>
                </a:lnTo>
                <a:cubicBezTo>
                  <a:pt x="641350" y="2567940"/>
                  <a:pt x="657860" y="2578100"/>
                  <a:pt x="675640" y="2588260"/>
                </a:cubicBezTo>
                <a:lnTo>
                  <a:pt x="2588260" y="675640"/>
                </a:lnTo>
                <a:close/>
                <a:moveTo>
                  <a:pt x="2646680" y="783590"/>
                </a:moveTo>
                <a:cubicBezTo>
                  <a:pt x="2637790" y="765810"/>
                  <a:pt x="2628900" y="746760"/>
                  <a:pt x="2618740" y="728980"/>
                </a:cubicBezTo>
                <a:lnTo>
                  <a:pt x="728980" y="2618740"/>
                </a:lnTo>
                <a:cubicBezTo>
                  <a:pt x="746760" y="2628900"/>
                  <a:pt x="764540" y="2637790"/>
                  <a:pt x="783590" y="2646680"/>
                </a:cubicBezTo>
                <a:lnTo>
                  <a:pt x="2646680" y="78359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3"/>
          <p:cNvSpPr txBox="1"/>
          <p:nvPr/>
        </p:nvSpPr>
        <p:spPr>
          <a:xfrm>
            <a:off x="659971" y="1606550"/>
            <a:ext cx="2654700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i="0" u="none" strike="noStrike" cap="none" dirty="0" smtClean="0">
                <a:solidFill>
                  <a:schemeClr val="lt1"/>
                </a:solidFill>
                <a:latin typeface="+mj-lt"/>
                <a:ea typeface="Barlow"/>
                <a:cs typeface="Barlow"/>
                <a:sym typeface="Barlow"/>
              </a:rPr>
              <a:t>АСВ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chemeClr val="lt1"/>
                </a:solidFill>
                <a:latin typeface="+mj-lt"/>
                <a:sym typeface="Barlow"/>
              </a:rPr>
              <a:t>о</a:t>
            </a:r>
            <a:r>
              <a:rPr lang="ru-RU" sz="3600" b="1" dirty="0" smtClean="0">
                <a:solidFill>
                  <a:schemeClr val="lt1"/>
                </a:solidFill>
                <a:latin typeface="+mj-lt"/>
                <a:sym typeface="Barlow"/>
              </a:rPr>
              <a:t>твечает на вопросы </a:t>
            </a:r>
            <a:endParaRPr sz="3600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119" name="Google Shape;119;p13"/>
          <p:cNvSpPr txBox="1"/>
          <p:nvPr/>
        </p:nvSpPr>
        <p:spPr>
          <a:xfrm>
            <a:off x="4876799" y="1925955"/>
            <a:ext cx="391656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1" indent="-1651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r>
              <a:rPr lang="ru-RU" sz="1600" b="1" dirty="0" smtClean="0">
                <a:solidFill>
                  <a:schemeClr val="accent1"/>
                </a:solidFill>
                <a:latin typeface="+mj-lt"/>
                <a:sym typeface="Barlow Medium"/>
              </a:rPr>
              <a:t>Каков стиль  воспитания родителя?</a:t>
            </a:r>
            <a:endParaRPr sz="700" b="1" dirty="0">
              <a:solidFill>
                <a:schemeClr val="accent1"/>
              </a:solidFill>
              <a:latin typeface="+mj-lt"/>
            </a:endParaRPr>
          </a:p>
          <a:p>
            <a:pPr marL="342900" marR="0" lvl="1" indent="-1651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r>
              <a:rPr lang="ru-RU" sz="1600" b="1" i="0" u="none" strike="noStrike" cap="none" dirty="0" smtClean="0">
                <a:solidFill>
                  <a:schemeClr val="accent1"/>
                </a:solidFill>
                <a:latin typeface="+mj-lt"/>
                <a:ea typeface="Barlow Medium"/>
                <a:cs typeface="Barlow Medium"/>
                <a:sym typeface="Barlow Medium"/>
              </a:rPr>
              <a:t>Как он влияют на ребёнка?</a:t>
            </a:r>
            <a:endParaRPr sz="700" b="1" dirty="0">
              <a:solidFill>
                <a:schemeClr val="accent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6"/>
          <p:cNvSpPr txBox="1"/>
          <p:nvPr/>
        </p:nvSpPr>
        <p:spPr>
          <a:xfrm>
            <a:off x="788073" y="3249892"/>
            <a:ext cx="382803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accent1"/>
                </a:solidFill>
                <a:sym typeface="Barlow"/>
              </a:rPr>
              <a:t>В детстве закладывается основа успешности</a:t>
            </a:r>
            <a:endParaRPr sz="700" dirty="0">
              <a:solidFill>
                <a:schemeClr val="accent1"/>
              </a:solidFill>
            </a:endParaRPr>
          </a:p>
        </p:txBody>
      </p:sp>
      <p:sp>
        <p:nvSpPr>
          <p:cNvPr id="150" name="Google Shape;150;p16"/>
          <p:cNvSpPr/>
          <p:nvPr/>
        </p:nvSpPr>
        <p:spPr>
          <a:xfrm>
            <a:off x="185471" y="-1009120"/>
            <a:ext cx="9232222" cy="1718266"/>
          </a:xfrm>
          <a:custGeom>
            <a:avLst/>
            <a:gdLst/>
            <a:ahLst/>
            <a:cxnLst/>
            <a:rect l="l" t="t" r="r" b="b"/>
            <a:pathLst>
              <a:path w="15387036" h="2863777" extrusionOk="0">
                <a:moveTo>
                  <a:pt x="0" y="0"/>
                </a:moveTo>
                <a:lnTo>
                  <a:pt x="15387036" y="0"/>
                </a:lnTo>
                <a:lnTo>
                  <a:pt x="15387036" y="2863777"/>
                </a:lnTo>
                <a:lnTo>
                  <a:pt x="0" y="2863777"/>
                </a:lnTo>
                <a:close/>
              </a:path>
            </a:pathLst>
          </a:custGeom>
          <a:solidFill>
            <a:srgbClr val="6482F4"/>
          </a:solidFill>
          <a:ln>
            <a:noFill/>
          </a:ln>
        </p:spPr>
      </p:sp>
      <p:sp>
        <p:nvSpPr>
          <p:cNvPr id="151" name="Google Shape;151;p16"/>
          <p:cNvSpPr txBox="1"/>
          <p:nvPr/>
        </p:nvSpPr>
        <p:spPr>
          <a:xfrm>
            <a:off x="569351" y="88503"/>
            <a:ext cx="4920000" cy="132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 smtClean="0">
                <a:solidFill>
                  <a:schemeClr val="lt1"/>
                </a:solidFill>
                <a:latin typeface="+mj-lt"/>
                <a:sym typeface="Barlow"/>
              </a:rPr>
              <a:t>Позволяет сделать выводы:</a:t>
            </a:r>
            <a:endParaRPr lang="ru-RU" sz="3600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153" name="Google Shape;153;p16"/>
          <p:cNvSpPr txBox="1"/>
          <p:nvPr/>
        </p:nvSpPr>
        <p:spPr>
          <a:xfrm>
            <a:off x="4801582" y="3249892"/>
            <a:ext cx="382803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 dirty="0" smtClean="0">
                <a:solidFill>
                  <a:schemeClr val="accent1"/>
                </a:solidFill>
                <a:latin typeface="+mj-lt"/>
                <a:ea typeface="Barlow"/>
                <a:cs typeface="Barlow"/>
                <a:sym typeface="Barlow"/>
              </a:rPr>
              <a:t>Родители закладывают основу формирования детской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sng" strike="noStrike" cap="none" dirty="0" smtClean="0">
                <a:solidFill>
                  <a:schemeClr val="accent1"/>
                </a:solidFill>
                <a:latin typeface="+mj-lt"/>
                <a:ea typeface="Barlow"/>
                <a:cs typeface="Barlow"/>
                <a:sym typeface="Barlow"/>
              </a:rPr>
              <a:t>Я-концепции </a:t>
            </a:r>
            <a:endParaRPr sz="700" u="sng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55" name="Google Shape;155;p16"/>
          <p:cNvSpPr/>
          <p:nvPr/>
        </p:nvSpPr>
        <p:spPr>
          <a:xfrm>
            <a:off x="6296891" y="0"/>
            <a:ext cx="1554417" cy="1554417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6"/>
          <p:cNvSpPr/>
          <p:nvPr/>
        </p:nvSpPr>
        <p:spPr>
          <a:xfrm>
            <a:off x="7735919" y="0"/>
            <a:ext cx="2976937" cy="1555326"/>
          </a:xfrm>
          <a:custGeom>
            <a:avLst/>
            <a:gdLst/>
            <a:ahLst/>
            <a:cxnLst/>
            <a:rect l="l" t="t" r="r" b="b"/>
            <a:pathLst>
              <a:path w="2353310" h="1229507" extrusionOk="0">
                <a:moveTo>
                  <a:pt x="784860" y="1162197"/>
                </a:moveTo>
                <a:cubicBezTo>
                  <a:pt x="905510" y="1202837"/>
                  <a:pt x="1042670" y="1229507"/>
                  <a:pt x="1177290" y="1229507"/>
                </a:cubicBezTo>
                <a:cubicBezTo>
                  <a:pt x="1311910" y="1229507"/>
                  <a:pt x="1441450" y="1206647"/>
                  <a:pt x="1560830" y="1166007"/>
                </a:cubicBezTo>
                <a:cubicBezTo>
                  <a:pt x="1563370" y="1164737"/>
                  <a:pt x="1565910" y="1164737"/>
                  <a:pt x="1568450" y="1163467"/>
                </a:cubicBezTo>
                <a:cubicBezTo>
                  <a:pt x="2016760" y="1000907"/>
                  <a:pt x="2346960" y="571647"/>
                  <a:pt x="2353310" y="75041"/>
                </a:cubicBezTo>
                <a:lnTo>
                  <a:pt x="2353310" y="0"/>
                </a:lnTo>
                <a:lnTo>
                  <a:pt x="0" y="0"/>
                </a:lnTo>
                <a:lnTo>
                  <a:pt x="0" y="75032"/>
                </a:lnTo>
                <a:cubicBezTo>
                  <a:pt x="6350" y="574187"/>
                  <a:pt x="331470" y="1003447"/>
                  <a:pt x="784860" y="11621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6"/>
          <p:cNvSpPr/>
          <p:nvPr/>
        </p:nvSpPr>
        <p:spPr>
          <a:xfrm>
            <a:off x="2146600" y="2416016"/>
            <a:ext cx="563461" cy="527971"/>
          </a:xfrm>
          <a:custGeom>
            <a:avLst/>
            <a:gdLst/>
            <a:ahLst/>
            <a:cxnLst/>
            <a:rect l="l" t="t" r="r" b="b"/>
            <a:pathLst>
              <a:path w="1633220" h="1530350" extrusionOk="0">
                <a:moveTo>
                  <a:pt x="852170" y="36830"/>
                </a:moveTo>
                <a:lnTo>
                  <a:pt x="1010920" y="535940"/>
                </a:lnTo>
                <a:cubicBezTo>
                  <a:pt x="1014730" y="547370"/>
                  <a:pt x="1024890" y="553720"/>
                  <a:pt x="1036320" y="553720"/>
                </a:cubicBezTo>
                <a:lnTo>
                  <a:pt x="1597660" y="549910"/>
                </a:lnTo>
                <a:cubicBezTo>
                  <a:pt x="1623060" y="549910"/>
                  <a:pt x="1633220" y="581660"/>
                  <a:pt x="1612900" y="596900"/>
                </a:cubicBezTo>
                <a:lnTo>
                  <a:pt x="1155700" y="923290"/>
                </a:lnTo>
                <a:cubicBezTo>
                  <a:pt x="1146810" y="929640"/>
                  <a:pt x="1143000" y="942340"/>
                  <a:pt x="1146810" y="952500"/>
                </a:cubicBezTo>
                <a:lnTo>
                  <a:pt x="1324610" y="1484630"/>
                </a:lnTo>
                <a:cubicBezTo>
                  <a:pt x="1332230" y="1508760"/>
                  <a:pt x="1305560" y="1529080"/>
                  <a:pt x="1285240" y="1513840"/>
                </a:cubicBezTo>
                <a:lnTo>
                  <a:pt x="838200" y="1187450"/>
                </a:lnTo>
                <a:cubicBezTo>
                  <a:pt x="824230" y="1177290"/>
                  <a:pt x="807720" y="1177290"/>
                  <a:pt x="793750" y="1187450"/>
                </a:cubicBezTo>
                <a:lnTo>
                  <a:pt x="347980" y="1515110"/>
                </a:lnTo>
                <a:cubicBezTo>
                  <a:pt x="327660" y="1530350"/>
                  <a:pt x="299720" y="1510030"/>
                  <a:pt x="308610" y="1485900"/>
                </a:cubicBezTo>
                <a:lnTo>
                  <a:pt x="486410" y="953770"/>
                </a:lnTo>
                <a:cubicBezTo>
                  <a:pt x="490220" y="943610"/>
                  <a:pt x="486410" y="930910"/>
                  <a:pt x="477520" y="924560"/>
                </a:cubicBezTo>
                <a:lnTo>
                  <a:pt x="20320" y="598170"/>
                </a:lnTo>
                <a:cubicBezTo>
                  <a:pt x="0" y="582930"/>
                  <a:pt x="10160" y="551180"/>
                  <a:pt x="35560" y="551180"/>
                </a:cubicBezTo>
                <a:lnTo>
                  <a:pt x="596900" y="554990"/>
                </a:lnTo>
                <a:cubicBezTo>
                  <a:pt x="608330" y="554990"/>
                  <a:pt x="618490" y="547370"/>
                  <a:pt x="622300" y="537210"/>
                </a:cubicBezTo>
                <a:lnTo>
                  <a:pt x="779780" y="36830"/>
                </a:lnTo>
                <a:cubicBezTo>
                  <a:pt x="792480" y="0"/>
                  <a:pt x="840740" y="0"/>
                  <a:pt x="852170" y="3683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6"/>
          <p:cNvSpPr/>
          <p:nvPr/>
        </p:nvSpPr>
        <p:spPr>
          <a:xfrm>
            <a:off x="6433871" y="2416016"/>
            <a:ext cx="563461" cy="527971"/>
          </a:xfrm>
          <a:custGeom>
            <a:avLst/>
            <a:gdLst/>
            <a:ahLst/>
            <a:cxnLst/>
            <a:rect l="l" t="t" r="r" b="b"/>
            <a:pathLst>
              <a:path w="1633220" h="1530350" extrusionOk="0">
                <a:moveTo>
                  <a:pt x="852170" y="36830"/>
                </a:moveTo>
                <a:lnTo>
                  <a:pt x="1010920" y="535940"/>
                </a:lnTo>
                <a:cubicBezTo>
                  <a:pt x="1014730" y="547370"/>
                  <a:pt x="1024890" y="553720"/>
                  <a:pt x="1036320" y="553720"/>
                </a:cubicBezTo>
                <a:lnTo>
                  <a:pt x="1597660" y="549910"/>
                </a:lnTo>
                <a:cubicBezTo>
                  <a:pt x="1623060" y="549910"/>
                  <a:pt x="1633220" y="581660"/>
                  <a:pt x="1612900" y="596900"/>
                </a:cubicBezTo>
                <a:lnTo>
                  <a:pt x="1155700" y="923290"/>
                </a:lnTo>
                <a:cubicBezTo>
                  <a:pt x="1146810" y="929640"/>
                  <a:pt x="1143000" y="942340"/>
                  <a:pt x="1146810" y="952500"/>
                </a:cubicBezTo>
                <a:lnTo>
                  <a:pt x="1324610" y="1484630"/>
                </a:lnTo>
                <a:cubicBezTo>
                  <a:pt x="1332230" y="1508760"/>
                  <a:pt x="1305560" y="1529080"/>
                  <a:pt x="1285240" y="1513840"/>
                </a:cubicBezTo>
                <a:lnTo>
                  <a:pt x="838200" y="1187450"/>
                </a:lnTo>
                <a:cubicBezTo>
                  <a:pt x="824230" y="1177290"/>
                  <a:pt x="807720" y="1177290"/>
                  <a:pt x="793750" y="1187450"/>
                </a:cubicBezTo>
                <a:lnTo>
                  <a:pt x="347980" y="1515110"/>
                </a:lnTo>
                <a:cubicBezTo>
                  <a:pt x="327660" y="1530350"/>
                  <a:pt x="299720" y="1510030"/>
                  <a:pt x="308610" y="1485900"/>
                </a:cubicBezTo>
                <a:lnTo>
                  <a:pt x="486410" y="953770"/>
                </a:lnTo>
                <a:cubicBezTo>
                  <a:pt x="490220" y="943610"/>
                  <a:pt x="486410" y="930910"/>
                  <a:pt x="477520" y="924560"/>
                </a:cubicBezTo>
                <a:lnTo>
                  <a:pt x="20320" y="598170"/>
                </a:lnTo>
                <a:cubicBezTo>
                  <a:pt x="0" y="582930"/>
                  <a:pt x="10160" y="551180"/>
                  <a:pt x="35560" y="551180"/>
                </a:cubicBezTo>
                <a:lnTo>
                  <a:pt x="596900" y="554990"/>
                </a:lnTo>
                <a:cubicBezTo>
                  <a:pt x="608330" y="554990"/>
                  <a:pt x="618490" y="547370"/>
                  <a:pt x="622300" y="537210"/>
                </a:cubicBezTo>
                <a:lnTo>
                  <a:pt x="779780" y="36830"/>
                </a:lnTo>
                <a:cubicBezTo>
                  <a:pt x="792480" y="0"/>
                  <a:pt x="840740" y="0"/>
                  <a:pt x="852170" y="3683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6"/>
          <p:cNvSpPr/>
          <p:nvPr/>
        </p:nvSpPr>
        <p:spPr>
          <a:xfrm>
            <a:off x="5608264" y="797454"/>
            <a:ext cx="759635" cy="759635"/>
          </a:xfrm>
          <a:custGeom>
            <a:avLst/>
            <a:gdLst/>
            <a:ahLst/>
            <a:cxnLst/>
            <a:rect l="l" t="t" r="r" b="b"/>
            <a:pathLst>
              <a:path w="2787650" h="2787650" extrusionOk="0">
                <a:moveTo>
                  <a:pt x="81280" y="1861820"/>
                </a:moveTo>
                <a:cubicBezTo>
                  <a:pt x="73660" y="1841500"/>
                  <a:pt x="67310" y="1819910"/>
                  <a:pt x="60960" y="1799590"/>
                </a:cubicBezTo>
                <a:lnTo>
                  <a:pt x="1800860" y="59690"/>
                </a:lnTo>
                <a:cubicBezTo>
                  <a:pt x="1821180" y="66040"/>
                  <a:pt x="1842770" y="72390"/>
                  <a:pt x="1863090" y="80010"/>
                </a:cubicBezTo>
                <a:lnTo>
                  <a:pt x="81280" y="1861820"/>
                </a:lnTo>
                <a:close/>
                <a:moveTo>
                  <a:pt x="1597660" y="15240"/>
                </a:moveTo>
                <a:cubicBezTo>
                  <a:pt x="1573530" y="11430"/>
                  <a:pt x="1548130" y="8890"/>
                  <a:pt x="1524000" y="6350"/>
                </a:cubicBezTo>
                <a:lnTo>
                  <a:pt x="6350" y="1524000"/>
                </a:lnTo>
                <a:cubicBezTo>
                  <a:pt x="8890" y="1548130"/>
                  <a:pt x="11430" y="1573530"/>
                  <a:pt x="15240" y="1597660"/>
                </a:cubicBezTo>
                <a:lnTo>
                  <a:pt x="1597660" y="15240"/>
                </a:lnTo>
                <a:close/>
                <a:moveTo>
                  <a:pt x="2189480" y="248920"/>
                </a:moveTo>
                <a:cubicBezTo>
                  <a:pt x="2172970" y="237490"/>
                  <a:pt x="2156460" y="226060"/>
                  <a:pt x="2139950" y="215900"/>
                </a:cubicBezTo>
                <a:lnTo>
                  <a:pt x="215900" y="2139950"/>
                </a:lnTo>
                <a:cubicBezTo>
                  <a:pt x="226060" y="2156460"/>
                  <a:pt x="237490" y="2172970"/>
                  <a:pt x="248920" y="2189480"/>
                </a:cubicBezTo>
                <a:lnTo>
                  <a:pt x="2189480" y="248920"/>
                </a:lnTo>
                <a:close/>
                <a:moveTo>
                  <a:pt x="1979930" y="128270"/>
                </a:moveTo>
                <a:cubicBezTo>
                  <a:pt x="1960880" y="119380"/>
                  <a:pt x="1941830" y="110490"/>
                  <a:pt x="1922780" y="102870"/>
                </a:cubicBezTo>
                <a:lnTo>
                  <a:pt x="104140" y="1921510"/>
                </a:lnTo>
                <a:cubicBezTo>
                  <a:pt x="111760" y="1940560"/>
                  <a:pt x="120650" y="1959610"/>
                  <a:pt x="129540" y="1978660"/>
                </a:cubicBezTo>
                <a:lnTo>
                  <a:pt x="1979930" y="128270"/>
                </a:lnTo>
                <a:close/>
                <a:moveTo>
                  <a:pt x="2087880" y="185420"/>
                </a:moveTo>
                <a:cubicBezTo>
                  <a:pt x="2070100" y="175260"/>
                  <a:pt x="2052320" y="165100"/>
                  <a:pt x="2034540" y="156210"/>
                </a:cubicBezTo>
                <a:lnTo>
                  <a:pt x="154940" y="2035810"/>
                </a:lnTo>
                <a:cubicBezTo>
                  <a:pt x="163830" y="2053590"/>
                  <a:pt x="173990" y="2071370"/>
                  <a:pt x="184150" y="2089150"/>
                </a:cubicBezTo>
                <a:lnTo>
                  <a:pt x="2087880" y="185420"/>
                </a:lnTo>
                <a:close/>
                <a:moveTo>
                  <a:pt x="834390" y="116840"/>
                </a:moveTo>
                <a:cubicBezTo>
                  <a:pt x="774700" y="143510"/>
                  <a:pt x="716280" y="173990"/>
                  <a:pt x="660400" y="208280"/>
                </a:cubicBezTo>
                <a:lnTo>
                  <a:pt x="208280" y="660400"/>
                </a:lnTo>
                <a:cubicBezTo>
                  <a:pt x="172720" y="716280"/>
                  <a:pt x="142240" y="774700"/>
                  <a:pt x="116840" y="834390"/>
                </a:cubicBezTo>
                <a:lnTo>
                  <a:pt x="834390" y="116840"/>
                </a:lnTo>
                <a:close/>
                <a:moveTo>
                  <a:pt x="1363980" y="0"/>
                </a:moveTo>
                <a:lnTo>
                  <a:pt x="0" y="1363980"/>
                </a:lnTo>
                <a:cubicBezTo>
                  <a:pt x="0" y="1391920"/>
                  <a:pt x="0" y="1418590"/>
                  <a:pt x="1270" y="1446530"/>
                </a:cubicBezTo>
                <a:lnTo>
                  <a:pt x="1445260" y="1270"/>
                </a:lnTo>
                <a:cubicBezTo>
                  <a:pt x="1418590" y="0"/>
                  <a:pt x="1390650" y="0"/>
                  <a:pt x="1363980" y="0"/>
                </a:cubicBezTo>
                <a:close/>
                <a:moveTo>
                  <a:pt x="2787650" y="1386840"/>
                </a:moveTo>
                <a:lnTo>
                  <a:pt x="1386840" y="2787650"/>
                </a:lnTo>
                <a:cubicBezTo>
                  <a:pt x="1414780" y="2787650"/>
                  <a:pt x="1443990" y="2787650"/>
                  <a:pt x="1471930" y="2785110"/>
                </a:cubicBezTo>
                <a:lnTo>
                  <a:pt x="2785110" y="1471930"/>
                </a:lnTo>
                <a:cubicBezTo>
                  <a:pt x="2786380" y="1443990"/>
                  <a:pt x="2787650" y="1414780"/>
                  <a:pt x="2787650" y="1386840"/>
                </a:cubicBezTo>
                <a:close/>
                <a:moveTo>
                  <a:pt x="2283460" y="321310"/>
                </a:moveTo>
                <a:cubicBezTo>
                  <a:pt x="2268220" y="308610"/>
                  <a:pt x="2252980" y="295910"/>
                  <a:pt x="2237740" y="284480"/>
                </a:cubicBezTo>
                <a:lnTo>
                  <a:pt x="284480" y="2237740"/>
                </a:lnTo>
                <a:cubicBezTo>
                  <a:pt x="295910" y="2252980"/>
                  <a:pt x="308610" y="2268220"/>
                  <a:pt x="321310" y="2283460"/>
                </a:cubicBezTo>
                <a:lnTo>
                  <a:pt x="2283460" y="321310"/>
                </a:lnTo>
                <a:close/>
                <a:moveTo>
                  <a:pt x="1276350" y="5080"/>
                </a:moveTo>
                <a:cubicBezTo>
                  <a:pt x="1244600" y="7620"/>
                  <a:pt x="1214120" y="11430"/>
                  <a:pt x="1182370" y="16510"/>
                </a:cubicBezTo>
                <a:lnTo>
                  <a:pt x="16510" y="1182370"/>
                </a:lnTo>
                <a:cubicBezTo>
                  <a:pt x="11430" y="1214120"/>
                  <a:pt x="7620" y="1244600"/>
                  <a:pt x="5080" y="1276350"/>
                </a:cubicBezTo>
                <a:lnTo>
                  <a:pt x="1276350" y="5080"/>
                </a:lnTo>
                <a:close/>
                <a:moveTo>
                  <a:pt x="1080770" y="35560"/>
                </a:moveTo>
                <a:cubicBezTo>
                  <a:pt x="1042670" y="44450"/>
                  <a:pt x="1004570" y="54610"/>
                  <a:pt x="966470" y="67310"/>
                </a:cubicBezTo>
                <a:lnTo>
                  <a:pt x="66040" y="966470"/>
                </a:lnTo>
                <a:cubicBezTo>
                  <a:pt x="54610" y="1004570"/>
                  <a:pt x="43180" y="1041400"/>
                  <a:pt x="34290" y="1080770"/>
                </a:cubicBezTo>
                <a:lnTo>
                  <a:pt x="1080770" y="35560"/>
                </a:lnTo>
                <a:close/>
                <a:moveTo>
                  <a:pt x="1734820" y="41910"/>
                </a:moveTo>
                <a:cubicBezTo>
                  <a:pt x="1711960" y="36830"/>
                  <a:pt x="1690370" y="31750"/>
                  <a:pt x="1667510" y="26670"/>
                </a:cubicBezTo>
                <a:lnTo>
                  <a:pt x="26670" y="1667510"/>
                </a:lnTo>
                <a:cubicBezTo>
                  <a:pt x="31750" y="1690370"/>
                  <a:pt x="36830" y="1711960"/>
                  <a:pt x="41910" y="1734820"/>
                </a:cubicBezTo>
                <a:lnTo>
                  <a:pt x="1734820" y="41910"/>
                </a:lnTo>
                <a:close/>
                <a:moveTo>
                  <a:pt x="2762250" y="1659890"/>
                </a:moveTo>
                <a:cubicBezTo>
                  <a:pt x="2768600" y="1626870"/>
                  <a:pt x="2773680" y="1595120"/>
                  <a:pt x="2777490" y="1562100"/>
                </a:cubicBezTo>
                <a:lnTo>
                  <a:pt x="1562100" y="2777490"/>
                </a:lnTo>
                <a:cubicBezTo>
                  <a:pt x="1595120" y="2773680"/>
                  <a:pt x="1628140" y="2768600"/>
                  <a:pt x="1659890" y="2762250"/>
                </a:cubicBezTo>
                <a:lnTo>
                  <a:pt x="2762250" y="1659890"/>
                </a:lnTo>
                <a:close/>
                <a:moveTo>
                  <a:pt x="2785110" y="1306830"/>
                </a:moveTo>
                <a:cubicBezTo>
                  <a:pt x="2783840" y="1281430"/>
                  <a:pt x="2781300" y="1256030"/>
                  <a:pt x="2778760" y="1230630"/>
                </a:cubicBezTo>
                <a:lnTo>
                  <a:pt x="1230630" y="2777490"/>
                </a:lnTo>
                <a:cubicBezTo>
                  <a:pt x="1256030" y="2780030"/>
                  <a:pt x="1281430" y="2782570"/>
                  <a:pt x="1306830" y="2783840"/>
                </a:cubicBezTo>
                <a:lnTo>
                  <a:pt x="2785110" y="1306830"/>
                </a:lnTo>
                <a:close/>
                <a:moveTo>
                  <a:pt x="2767330" y="1158240"/>
                </a:moveTo>
                <a:cubicBezTo>
                  <a:pt x="2763520" y="1135380"/>
                  <a:pt x="2758440" y="1112520"/>
                  <a:pt x="2753360" y="1089660"/>
                </a:cubicBezTo>
                <a:lnTo>
                  <a:pt x="1088390" y="2753360"/>
                </a:lnTo>
                <a:cubicBezTo>
                  <a:pt x="1111250" y="2758440"/>
                  <a:pt x="1134110" y="2763520"/>
                  <a:pt x="1156970" y="2767330"/>
                </a:cubicBezTo>
                <a:lnTo>
                  <a:pt x="2767330" y="1158240"/>
                </a:lnTo>
                <a:close/>
                <a:moveTo>
                  <a:pt x="2369820" y="398780"/>
                </a:moveTo>
                <a:cubicBezTo>
                  <a:pt x="2355850" y="384810"/>
                  <a:pt x="2341880" y="372110"/>
                  <a:pt x="2327910" y="358140"/>
                </a:cubicBezTo>
                <a:lnTo>
                  <a:pt x="359410" y="2326640"/>
                </a:lnTo>
                <a:cubicBezTo>
                  <a:pt x="372110" y="2340610"/>
                  <a:pt x="386080" y="2354580"/>
                  <a:pt x="400050" y="2368550"/>
                </a:cubicBezTo>
                <a:lnTo>
                  <a:pt x="2369820" y="398780"/>
                </a:lnTo>
                <a:close/>
                <a:moveTo>
                  <a:pt x="2451100" y="2301240"/>
                </a:moveTo>
                <a:cubicBezTo>
                  <a:pt x="2520950" y="2219960"/>
                  <a:pt x="2579370" y="2133600"/>
                  <a:pt x="2627630" y="2042160"/>
                </a:cubicBezTo>
                <a:lnTo>
                  <a:pt x="2042160" y="2627630"/>
                </a:lnTo>
                <a:cubicBezTo>
                  <a:pt x="2133600" y="2579370"/>
                  <a:pt x="2219960" y="2520950"/>
                  <a:pt x="2301240" y="2451100"/>
                </a:cubicBezTo>
                <a:lnTo>
                  <a:pt x="2451100" y="2301240"/>
                </a:lnTo>
                <a:close/>
                <a:moveTo>
                  <a:pt x="2736850" y="1023620"/>
                </a:moveTo>
                <a:cubicBezTo>
                  <a:pt x="2730500" y="1002030"/>
                  <a:pt x="2724150" y="981710"/>
                  <a:pt x="2717800" y="960120"/>
                </a:cubicBezTo>
                <a:lnTo>
                  <a:pt x="960120" y="2717800"/>
                </a:lnTo>
                <a:cubicBezTo>
                  <a:pt x="981710" y="2724150"/>
                  <a:pt x="1002030" y="2730500"/>
                  <a:pt x="1023620" y="2736850"/>
                </a:cubicBezTo>
                <a:lnTo>
                  <a:pt x="2736850" y="1023620"/>
                </a:lnTo>
                <a:close/>
                <a:moveTo>
                  <a:pt x="2696210" y="1892300"/>
                </a:moveTo>
                <a:cubicBezTo>
                  <a:pt x="2711450" y="1851660"/>
                  <a:pt x="2725420" y="1811020"/>
                  <a:pt x="2736850" y="1769110"/>
                </a:cubicBezTo>
                <a:lnTo>
                  <a:pt x="1769110" y="2736850"/>
                </a:lnTo>
                <a:cubicBezTo>
                  <a:pt x="1811020" y="2725420"/>
                  <a:pt x="1851660" y="2711450"/>
                  <a:pt x="1892300" y="2696210"/>
                </a:cubicBezTo>
                <a:lnTo>
                  <a:pt x="2696210" y="1892300"/>
                </a:lnTo>
                <a:close/>
                <a:moveTo>
                  <a:pt x="2523490" y="576580"/>
                </a:moveTo>
                <a:cubicBezTo>
                  <a:pt x="2512060" y="561340"/>
                  <a:pt x="2500630" y="544830"/>
                  <a:pt x="2487930" y="529590"/>
                </a:cubicBezTo>
                <a:lnTo>
                  <a:pt x="529590" y="2486660"/>
                </a:lnTo>
                <a:cubicBezTo>
                  <a:pt x="544830" y="2499360"/>
                  <a:pt x="561340" y="2510790"/>
                  <a:pt x="576580" y="2522220"/>
                </a:cubicBezTo>
                <a:lnTo>
                  <a:pt x="2523490" y="576580"/>
                </a:lnTo>
                <a:close/>
                <a:moveTo>
                  <a:pt x="2696210" y="899160"/>
                </a:moveTo>
                <a:cubicBezTo>
                  <a:pt x="2688590" y="878840"/>
                  <a:pt x="2680970" y="859790"/>
                  <a:pt x="2672080" y="840740"/>
                </a:cubicBezTo>
                <a:lnTo>
                  <a:pt x="839470" y="2673350"/>
                </a:lnTo>
                <a:cubicBezTo>
                  <a:pt x="858520" y="2682240"/>
                  <a:pt x="878840" y="2689860"/>
                  <a:pt x="897890" y="2697480"/>
                </a:cubicBezTo>
                <a:lnTo>
                  <a:pt x="2696210" y="899160"/>
                </a:lnTo>
                <a:close/>
                <a:moveTo>
                  <a:pt x="2449830" y="483870"/>
                </a:moveTo>
                <a:cubicBezTo>
                  <a:pt x="2437130" y="468630"/>
                  <a:pt x="2424430" y="454660"/>
                  <a:pt x="2410460" y="440690"/>
                </a:cubicBezTo>
                <a:lnTo>
                  <a:pt x="440690" y="2410460"/>
                </a:lnTo>
                <a:cubicBezTo>
                  <a:pt x="454660" y="2424430"/>
                  <a:pt x="469900" y="2437130"/>
                  <a:pt x="483870" y="2449830"/>
                </a:cubicBezTo>
                <a:lnTo>
                  <a:pt x="2449830" y="483870"/>
                </a:lnTo>
                <a:close/>
                <a:moveTo>
                  <a:pt x="2588260" y="675640"/>
                </a:moveTo>
                <a:cubicBezTo>
                  <a:pt x="2578100" y="659130"/>
                  <a:pt x="2567940" y="641350"/>
                  <a:pt x="2556510" y="624840"/>
                </a:cubicBezTo>
                <a:lnTo>
                  <a:pt x="624840" y="2556510"/>
                </a:lnTo>
                <a:cubicBezTo>
                  <a:pt x="641350" y="2567940"/>
                  <a:pt x="657860" y="2578100"/>
                  <a:pt x="675640" y="2588260"/>
                </a:cubicBezTo>
                <a:lnTo>
                  <a:pt x="2588260" y="675640"/>
                </a:lnTo>
                <a:close/>
                <a:moveTo>
                  <a:pt x="2646680" y="783590"/>
                </a:moveTo>
                <a:cubicBezTo>
                  <a:pt x="2637790" y="765810"/>
                  <a:pt x="2628900" y="746760"/>
                  <a:pt x="2618740" y="728980"/>
                </a:cubicBezTo>
                <a:lnTo>
                  <a:pt x="728980" y="2618740"/>
                </a:lnTo>
                <a:cubicBezTo>
                  <a:pt x="746760" y="2628900"/>
                  <a:pt x="764540" y="2637790"/>
                  <a:pt x="783590" y="2646680"/>
                </a:cubicBezTo>
                <a:lnTo>
                  <a:pt x="2646680" y="78359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5"/>
          <p:cNvSpPr txBox="1"/>
          <p:nvPr/>
        </p:nvSpPr>
        <p:spPr>
          <a:xfrm>
            <a:off x="779234" y="123762"/>
            <a:ext cx="7245132" cy="132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 dirty="0" smtClean="0">
                <a:solidFill>
                  <a:schemeClr val="lt1"/>
                </a:solidFill>
                <a:latin typeface="+mj-lt"/>
                <a:ea typeface="Barlow"/>
                <a:cs typeface="Barlow"/>
                <a:sym typeface="Barlow"/>
              </a:rPr>
              <a:t>АСВ-тест даёт понимание родителю, как он управляет поведением  ребёнка и подводит к выводу: </a:t>
            </a:r>
            <a:endParaRPr sz="2400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137" name="Google Shape;137;p15"/>
          <p:cNvSpPr txBox="1"/>
          <p:nvPr/>
        </p:nvSpPr>
        <p:spPr>
          <a:xfrm>
            <a:off x="618991" y="3449076"/>
            <a:ext cx="7877750" cy="1120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lt1"/>
                </a:solidFill>
                <a:sym typeface="Barlow Medium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sym typeface="Barlow Medium"/>
              </a:rPr>
              <a:t>«Я могу заложить положительную основу  личности моего ребёнка»</a:t>
            </a:r>
            <a:endParaRPr sz="2800" b="1" dirty="0">
              <a:solidFill>
                <a:srgbClr val="002060"/>
              </a:solidFill>
            </a:endParaRPr>
          </a:p>
        </p:txBody>
      </p:sp>
      <p:pic>
        <p:nvPicPr>
          <p:cNvPr id="138" name="Google Shape;138;p15"/>
          <p:cNvPicPr preferRelativeResize="0"/>
          <p:nvPr/>
        </p:nvPicPr>
        <p:blipFill rotWithShape="1">
          <a:blip r:embed="rId3">
            <a:alphaModFix/>
          </a:blip>
          <a:srcRect t="31306" b="31303"/>
          <a:stretch/>
        </p:blipFill>
        <p:spPr>
          <a:xfrm>
            <a:off x="0" y="1467128"/>
            <a:ext cx="9023498" cy="1861527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5"/>
          <p:cNvSpPr/>
          <p:nvPr/>
        </p:nvSpPr>
        <p:spPr>
          <a:xfrm>
            <a:off x="8399988" y="-332719"/>
            <a:ext cx="1801675" cy="1809750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5"/>
          <p:cNvSpPr/>
          <p:nvPr/>
        </p:nvSpPr>
        <p:spPr>
          <a:xfrm rot="10800000">
            <a:off x="-1181487" y="4009230"/>
            <a:ext cx="1801675" cy="1809750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5"/>
          <p:cNvSpPr/>
          <p:nvPr/>
        </p:nvSpPr>
        <p:spPr>
          <a:xfrm>
            <a:off x="8401185" y="3902180"/>
            <a:ext cx="2143125" cy="2038112"/>
          </a:xfrm>
          <a:custGeom>
            <a:avLst/>
            <a:gdLst/>
            <a:ahLst/>
            <a:cxnLst/>
            <a:rect l="l" t="t" r="r" b="b"/>
            <a:pathLst>
              <a:path w="6350000" h="6038850" extrusionOk="0">
                <a:moveTo>
                  <a:pt x="1212850" y="6038850"/>
                </a:moveTo>
                <a:lnTo>
                  <a:pt x="0" y="2306320"/>
                </a:lnTo>
                <a:lnTo>
                  <a:pt x="3175000" y="0"/>
                </a:lnTo>
                <a:lnTo>
                  <a:pt x="6350000" y="2306320"/>
                </a:lnTo>
                <a:lnTo>
                  <a:pt x="5137150" y="6038850"/>
                </a:lnTo>
                <a:lnTo>
                  <a:pt x="1212850" y="603885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42" name="Google Shape;142;p15"/>
          <p:cNvSpPr/>
          <p:nvPr/>
        </p:nvSpPr>
        <p:spPr>
          <a:xfrm rot="10800000">
            <a:off x="-1508260" y="-198811"/>
            <a:ext cx="2127250" cy="2023015"/>
          </a:xfrm>
          <a:custGeom>
            <a:avLst/>
            <a:gdLst/>
            <a:ahLst/>
            <a:cxnLst/>
            <a:rect l="l" t="t" r="r" b="b"/>
            <a:pathLst>
              <a:path w="6350000" h="6038850" extrusionOk="0">
                <a:moveTo>
                  <a:pt x="1212850" y="6038850"/>
                </a:moveTo>
                <a:lnTo>
                  <a:pt x="0" y="2306320"/>
                </a:lnTo>
                <a:lnTo>
                  <a:pt x="3175000" y="0"/>
                </a:lnTo>
                <a:lnTo>
                  <a:pt x="6350000" y="2306320"/>
                </a:lnTo>
                <a:lnTo>
                  <a:pt x="5137150" y="6038850"/>
                </a:lnTo>
                <a:lnTo>
                  <a:pt x="1212850" y="603885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 and Pink Geometric Biography About Me Creative Presentation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0B1C5D"/>
      </a:accent1>
      <a:accent2>
        <a:srgbClr val="6482F4"/>
      </a:accent2>
      <a:accent3>
        <a:srgbClr val="99D9D9"/>
      </a:accent3>
      <a:accent4>
        <a:srgbClr val="EDECED"/>
      </a:accent4>
      <a:accent5>
        <a:srgbClr val="EF4D5F"/>
      </a:accent5>
      <a:accent6>
        <a:srgbClr val="FEB3EB"/>
      </a:accent6>
      <a:hlink>
        <a:srgbClr val="EF4D5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331</Words>
  <Application>Microsoft Office PowerPoint</Application>
  <PresentationFormat>Экран (16:9)</PresentationFormat>
  <Paragraphs>72</Paragraphs>
  <Slides>14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Times New Roman</vt:lpstr>
      <vt:lpstr>Barlow Medium</vt:lpstr>
      <vt:lpstr>Barlow</vt:lpstr>
      <vt:lpstr>Arial</vt:lpstr>
      <vt:lpstr>Blue and Pink Geometric Biography About Me Creative Presentation</vt:lpstr>
      <vt:lpstr> Формы и приемы работы педагога-психолога с родителями учащихся  (из опыта работы)                                                                       Минаева С. Г. педагог-психолог                                     МАОУ гимназия №18 г.Томска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Антон</dc:creator>
  <cp:lastModifiedBy>Алла Ивановна Тимофеева</cp:lastModifiedBy>
  <cp:revision>26</cp:revision>
  <dcterms:modified xsi:type="dcterms:W3CDTF">2023-05-11T07:36:17Z</dcterms:modified>
</cp:coreProperties>
</file>