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70" r:id="rId4"/>
    <p:sldId id="274" r:id="rId5"/>
    <p:sldId id="269" r:id="rId6"/>
    <p:sldId id="271" r:id="rId7"/>
    <p:sldId id="273" r:id="rId8"/>
    <p:sldId id="275" r:id="rId9"/>
    <p:sldId id="268" r:id="rId1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EED3FEA-3A07-4C1C-BF73-849FD68359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450826-B695-45B2-9D32-11E1A4B598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DA7F9-F13C-4131-BA38-DBD20C113578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E5F2A7-DA47-4FAA-9BD7-FD27443A8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FA4E75-3AAC-43F5-B198-59070E4923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BC7F-B92D-44C9-9D1A-B552116C5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44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B1D05-DAE4-4CB4-B840-1317C3FD20A1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7AD9A-FEBC-490A-85F3-4FEDDEDA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676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6B40-DA27-4AAD-AAC5-C92FC8DCD483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2E78-FCBB-4D92-83DB-2EFAA5D78473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9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001B-DAD8-4C85-AEDD-2CD591AEBFD3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24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4076-BF34-46F8-AE66-FBB585F82713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8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D17-7F32-4289-9C0C-EB58C3CAB206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32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BA9-8C43-4855-AB16-F721E2447F54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39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0BC9-5D22-43D6-8416-E323DE4323BC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3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F06E-2952-487B-B373-4D5D9297DAE0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2399-F38C-45D2-BF38-31AE53F18999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7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0DF3-AB12-472D-B146-5BBC93454954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EE2-78F9-4DB9-AC5C-E3E590464B85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6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CDF4-173C-46AE-BF80-60B30D5EFCA0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79D4-3DBC-4A96-929B-373FC90ACA89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8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62A1-58C0-4C22-AD41-5DC860FCF13E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C0BE-A62E-42E3-86A6-8086C61D19A9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4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C2C3-6065-4188-9A40-C3E639893749}" type="datetime1">
              <a:rPr lang="ru-RU" smtClean="0"/>
              <a:pPr/>
              <a:t>11.05.2023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3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FFDC9-D8E8-40DB-B16F-80DE9E1620B6}" type="datetime1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FC5BA-C383-4EC8-BEA9-48A52295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7" y="2395569"/>
            <a:ext cx="7766936" cy="1646302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02076" y="4692179"/>
            <a:ext cx="6230982" cy="16720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Куренкова Мария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Ильинична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едагог-психолог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СОШ № 15 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 Г.Е. Николаевой г. Томска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3752" y="1982450"/>
            <a:ext cx="69102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Арт-методика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«Восемь квадратов»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8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9222A-462B-4B76-A0B5-E4949DDD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50371"/>
            <a:ext cx="8596668" cy="15709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Арт-методика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«Восемь квадратов»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64EFC-6FF6-4407-85C8-44462964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372" y="2360385"/>
            <a:ext cx="10428514" cy="4220029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методики: </a:t>
            </a:r>
            <a:r>
              <a:rPr lang="ru-RU" sz="28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прожить застрявшие эмоции, дать им выход безопасным способом.</a:t>
            </a:r>
          </a:p>
          <a:p>
            <a:r>
              <a:rPr lang="ru-RU" sz="28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из состояния минус в состояние ноль;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уровень тревоги по отношению к травмирующей ситуации;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расслабиться.</a:t>
            </a:r>
          </a:p>
          <a:p>
            <a:endParaRPr lang="ru-RU" dirty="0">
              <a:solidFill>
                <a:srgbClr val="212121"/>
              </a:solidFill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64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F7F88D-D4CC-4F3A-9B8B-1C1DFB096564}"/>
              </a:ext>
            </a:extLst>
          </p:cNvPr>
          <p:cNvSpPr/>
          <p:nvPr/>
        </p:nvSpPr>
        <p:spPr>
          <a:xfrm>
            <a:off x="272142" y="195505"/>
            <a:ext cx="109749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процедуры</a:t>
            </a:r>
          </a:p>
          <a:p>
            <a:pPr algn="ctr"/>
            <a:endParaRPr lang="ru-RU" sz="24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Подумайте и вспомните о реальном, неприятном, тяготящем чувстве (ситуации), которое хочется проработать (это может быть страх, тревога и т д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Сформулируйте и запишите это чувство (или ситуацию) одним 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предложением.</a:t>
            </a: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это чувство по десятибалльной 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шкале (где 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наибольший дискомфорт для вас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Затем берём лист а4, делим на 8 равных частей и нумеруем от 1 до 8</a:t>
            </a:r>
          </a:p>
          <a:p>
            <a:pPr algn="just"/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что под 4 идёт 5 (как на картинке сверху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Теперь приступаем к последовательному заполнению 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квадратов (инструкция 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упражнения на 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картинке).</a:t>
            </a: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2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CA304E-FD74-499F-BE4D-9D227EC514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400" y="422177"/>
            <a:ext cx="8764624" cy="57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818B74-DEC2-4FE9-AC88-0D9377E77E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14" y="676314"/>
            <a:ext cx="8722179" cy="57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1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377C2D-CCFA-4335-9275-0F72F7A1A147}"/>
              </a:ext>
            </a:extLst>
          </p:cNvPr>
          <p:cNvSpPr/>
          <p:nvPr/>
        </p:nvSpPr>
        <p:spPr>
          <a:xfrm>
            <a:off x="446314" y="1084611"/>
            <a:ext cx="1091053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процедуры</a:t>
            </a:r>
          </a:p>
          <a:p>
            <a:pPr algn="ctr"/>
            <a:endParaRPr lang="ru-RU" sz="24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теперь снова оцените ваше чувство по десятибалльной шкале, на сколько оно для вас критично и дискомфортно? (обычно, после проделанной техники, дискомфорт от чувства снижается)</a:t>
            </a:r>
          </a:p>
          <a:p>
            <a:pPr algn="just"/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после заполнения, вы можете посмотреть на рисунки и отследить, как проходит динамика и какие изменения получаются;</a:t>
            </a:r>
          </a:p>
          <a:p>
            <a:pPr algn="just"/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посмотреть на процесс взращивания вашего нового, более позитивного чувства;</a:t>
            </a:r>
          </a:p>
          <a:p>
            <a:pPr algn="just"/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если вы чувствуете, что какой-то дискомфорт ещё остался, технику можно повторить через некоторое время и вообще пользоваться ей по необходимости.</a:t>
            </a:r>
          </a:p>
          <a:p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12121"/>
              </a:solidFill>
              <a:latin typeface="Roboto"/>
            </a:endParaRPr>
          </a:p>
          <a:p>
            <a:endParaRPr lang="ru-RU" dirty="0">
              <a:solidFill>
                <a:srgbClr val="212121"/>
              </a:solidFill>
              <a:latin typeface="Roboto"/>
            </a:endParaRPr>
          </a:p>
          <a:p>
            <a:endParaRPr lang="ru-RU" dirty="0">
              <a:solidFill>
                <a:srgbClr val="21212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4418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3DAF7B-213B-4552-9CED-D89D65152527}"/>
              </a:ext>
            </a:extLst>
          </p:cNvPr>
          <p:cNvSpPr/>
          <p:nvPr/>
        </p:nvSpPr>
        <p:spPr>
          <a:xfrm>
            <a:off x="598713" y="144368"/>
            <a:ext cx="87521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lvl="0" algn="ctr"/>
            <a:endParaRPr lang="ru-RU" sz="24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 каком квадрате вызвали более яркие чувства?</a:t>
            </a:r>
          </a:p>
          <a:p>
            <a:pPr marL="342900" lvl="0" indent="-342900">
              <a:buFontTx/>
              <a:buAutoNum type="arabicPeriod"/>
            </a:pP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изменялись ваши чувства в процессе работы?</a:t>
            </a:r>
          </a:p>
          <a:p>
            <a:pPr marL="342900" lvl="0" indent="-342900">
              <a:buFontTx/>
              <a:buAutoNum type="arabicPeriod"/>
            </a:pP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важного о своей жизни и ситуации вы узнали сейчас?</a:t>
            </a:r>
          </a:p>
          <a:p>
            <a:pPr marL="342900" lvl="0" indent="-342900">
              <a:buFontTx/>
              <a:buAutoNum type="arabicPeriod"/>
            </a:pP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выводы вам удалось сделать в отношении ситуации?</a:t>
            </a:r>
          </a:p>
          <a:p>
            <a:pPr marL="342900" lvl="0" indent="-342900">
              <a:buFontTx/>
              <a:buAutoNum type="arabicPeriod"/>
            </a:pP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эта ситуация призвана вас научить?</a:t>
            </a:r>
          </a:p>
          <a:p>
            <a:pPr marL="342900" lvl="0" indent="-342900">
              <a:buFontTx/>
              <a:buAutoNum type="arabicPeriod"/>
            </a:pPr>
            <a:endParaRPr lang="ru-RU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 (если ситуация такова):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10-9 проработать несколько раз(1-4 дней);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5-5 медитация, скрытые выгоды, нужна обида для чего-то.</a:t>
            </a:r>
          </a:p>
        </p:txBody>
      </p:sp>
    </p:spTree>
    <p:extLst>
      <p:ext uri="{BB962C8B-B14F-4D97-AF65-F5344CB8AC3E}">
        <p14:creationId xmlns:p14="http://schemas.microsoft.com/office/powerpoint/2010/main" val="260742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5E2AD6-B3B6-434F-9DF4-BB5E6F8AF62B}"/>
              </a:ext>
            </a:extLst>
          </p:cNvPr>
          <p:cNvSpPr/>
          <p:nvPr/>
        </p:nvSpPr>
        <p:spPr>
          <a:xfrm>
            <a:off x="324465" y="312112"/>
            <a:ext cx="1101409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Важно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духовный урок (квадрат 8), который или ради обретения которого на жизненном пути и стала возможной или была необходима эта ситуация. Следует отметить, что именно обретение внутренней силы, как результат принятия и осмысления драматичных событий, их встраивание в жизненный опыт является маркером ее преодоления.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групповом формате этап с обсуждением духовных уроков обретает иную глубину и смысл, ведь духовные уроки, извлеченные каждым участником группы при работе над техникой, имеют отношение к тому запросу, с которым пришел каждый.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Другими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словами, будучи вовлеченным в групповой формат работы, важно внимательно вслушиваться в духовные уроки, вынесенные каждым участником, и соотносить с запросами, актуальными в собственной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5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862660-7455-476A-A23A-A76F817C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52" y="2977227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4258858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</TotalTime>
  <Words>137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</vt:lpstr>
      <vt:lpstr>Times New Roman</vt:lpstr>
      <vt:lpstr>Trebuchet MS</vt:lpstr>
      <vt:lpstr>Wingdings 3</vt:lpstr>
      <vt:lpstr>Аспект</vt:lpstr>
      <vt:lpstr> </vt:lpstr>
      <vt:lpstr>Арт-методика  «Восемь квадратов»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Алла Ивановна Тимофеева</cp:lastModifiedBy>
  <cp:revision>38</cp:revision>
  <cp:lastPrinted>2023-05-09T15:03:13Z</cp:lastPrinted>
  <dcterms:created xsi:type="dcterms:W3CDTF">2023-04-13T04:47:01Z</dcterms:created>
  <dcterms:modified xsi:type="dcterms:W3CDTF">2023-05-11T07:29:44Z</dcterms:modified>
</cp:coreProperties>
</file>