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247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84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324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39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36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75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67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6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8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5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4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3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7067" y="1943100"/>
            <a:ext cx="7766936" cy="2107736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 </a:t>
            </a:r>
            <a:r>
              <a:rPr lang="ru-RU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</a:t>
            </a: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(автор Х. М. Алиев)</a:t>
            </a:r>
            <a:endParaRPr lang="ru-RU" sz="3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857749" y="4838700"/>
            <a:ext cx="5044903" cy="1540151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Куренкова </a:t>
            </a:r>
            <a:r>
              <a:rPr lang="ru-RU" sz="3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И.,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r>
              <a:rPr lang="ru-RU" sz="3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15 им. Г.Е. Николаевой </a:t>
            </a:r>
            <a:endParaRPr lang="ru-RU" sz="3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758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DC0CA-29CD-47C6-842D-FB46535E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87" y="156238"/>
            <a:ext cx="8596668" cy="6604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«Лёгкий танец»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2FC3ED-B4ED-4353-A7DF-3BE7EA020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816638"/>
            <a:ext cx="8951273" cy="58082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5-ое упражнение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Оно необходимо для тренировки координации движения и способствует улучшению реакции в любой стрессовой ситуации. Поэтому тренируя координацию движения—тренируется и способность психологической стрессоустойчивости.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на начальном этапе нужно поворачиваться настолько, насколько Вам комфортно!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выполнять? –Исходная поза: стоим прямо, ноги на ширине плеч, тело расслаблено, руки вдоль туловища.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–Делаем шаг вперёд с ПРАВОЙ ноги. Опираясь на правую ногу, левую ногу заносим  вперёд (как бы делаем шаг, но не касаемся ногой земли), тянем носочек как можно выше и правее. При этом верхней частью корпуса (туловищем и руками) тянемся в ЛЕВУЮ сторону.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–Возвращаем левую ногу в исходную точку упражнения (туда, где стояла нога в исходной позе). При этом корпус и руки также возвращаем в исходное положение и делаем шаг назад, возвращаясь всем телом в исходную точку упражнения. То есть начинать и заканчивать данное упражнение следует в одной и той же точке и в одной и той же позе.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следует поменять опорную и толчковую ногу. А именно: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–Исходная поза: стоим прямо, ноги на ширине плеч, тело расслаблено, руки вдоль туловища.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–Делаем шаг вперёд с ЛЕВОЙ ноги. Опираясь на левую ногу правую ногу, заносим вперёд (как бы делаем шаг, но не касаемся ногой земли), тянем носочек как можно выше и левее. При этом верхней частью корпуса (туловищем и руками) тянемся в ПРАВУЮ сторону.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–Возвращаем правую ногу в исходную точку упражнения (туда, где стояла нога в исход-ной позе). При этом корпус и руки также возвращаем в исходное положение и делаем шаг назад, возвращаясь всем телом в исходную точку упражнения. Как любой элемент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упражнение выполняется в течении 1 мин. Это в среднем получается всего 3—4 раза. </a:t>
            </a:r>
          </a:p>
        </p:txBody>
      </p:sp>
    </p:spTree>
    <p:extLst>
      <p:ext uri="{BB962C8B-B14F-4D97-AF65-F5344CB8AC3E}">
        <p14:creationId xmlns:p14="http://schemas.microsoft.com/office/powerpoint/2010/main" val="172285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2D4A4-867C-49B3-94E3-A7C0B04C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7577"/>
            <a:ext cx="8596668" cy="709062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«Крутиться» («Разгрузка»)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407D54-C87E-42AF-B648-487140D5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816639"/>
            <a:ext cx="9610165" cy="59337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Разгрузка способствует быстрому освобождению от всех отрицательных эмоций, психотравм.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выполнить?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Исходная поза: стоим прямо, ноги на ширине плеч, тело расслаблено, руки вдоль туловища.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Начинайте вращаться вправо-влево с расслабленными руками, делая монотонные покачивающиеся движения, не зависящие от скорости движения.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выполнения упражнения: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Приятное ощущение покачивания;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Чувство нарастающего спокойствия;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Поток мыслей в голове;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Какие-то мысли (чаще всего отрицательные) всплывают из сознания;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мешайте ярким эмоциям (хочется плакать —плачьте, хочется смеяться – смейтесь и т.п.).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узнать, когда упражнение завершено?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Вхождение в ритм автоматизма движения;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Чувство пустоты в голове;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Эмоциональная дистанцированность;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только появляются приятные мысли и планы на будущее— упражнение завершено. Именно в этом упражнении появится то самое состояние «нуля» или состояние свободного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359899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C155A-D83F-40C8-9018-D8E73103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452" y="156238"/>
            <a:ext cx="8596668" cy="785056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заключения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CB952-D6EA-49D5-8D37-E4FCFB3C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60613"/>
            <a:ext cx="9094195" cy="51807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Сегодня вряд ли кто-то будет утверждать, что заниматься саморегуляцией—это ненужные времяпрепровождение. Каждый день нам предлагают очень много вариантов и способов заняться своей саморегуляцией, избавиться от стрессового состояния, заниматься творчеством…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Однако не все эти способы действенны, а многие даже вредны. В данном методическом пособии были кратко изложены наиболее эффективные и гармонизирующий организм способы занятия саморегуляцией, а также метод избавления от стрессового состояния.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краткой форме были написаны все необходимые аспекты теории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синхрометода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«Ключ».</a:t>
            </a:r>
          </a:p>
        </p:txBody>
      </p:sp>
    </p:spTree>
    <p:extLst>
      <p:ext uri="{BB962C8B-B14F-4D97-AF65-F5344CB8AC3E}">
        <p14:creationId xmlns:p14="http://schemas.microsoft.com/office/powerpoint/2010/main" val="403031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C9D4C-CF63-40C8-8C82-37C3571EC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854444-F542-43ED-BB28-F5FFDF9EF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537" y="1726956"/>
            <a:ext cx="9098262" cy="443817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есть много вариантов и способов научиться собственной саморегуляции. В данном случае речь пойдет о наиболее простом и наиболее лёгком способе освоить контроль над собственным организмом.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 Ключ» – это метод психофизиологической саморегуляции, основанный на простейших рефлексах организма человека. Если говорить проще, метод «Ключ» – это метод способный: </a:t>
            </a:r>
          </a:p>
          <a:p>
            <a:pPr marL="685800" lvl="1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восстановить человека после стрессовой ситуации; </a:t>
            </a:r>
          </a:p>
          <a:p>
            <a:pPr marL="685800" lvl="1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высокую работоспособность в напряжённых условиях труда;</a:t>
            </a:r>
          </a:p>
          <a:p>
            <a:pPr marL="685800" lvl="1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к предстоящей стрессовой ситуации;</a:t>
            </a:r>
          </a:p>
          <a:p>
            <a:pPr marL="685800" lvl="1" algn="just"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творческие способности человека.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«Метода Ключ» заключается в том, что с помощью метода, можно научиться лучше управлять своим состоянием в короткие сроки, что даёт человеку возможность быть лучше и эффективнее в любой сфере своей жизни (или во всех сразу).</a:t>
            </a:r>
          </a:p>
        </p:txBody>
      </p:sp>
    </p:spTree>
    <p:extLst>
      <p:ext uri="{BB962C8B-B14F-4D97-AF65-F5344CB8AC3E}">
        <p14:creationId xmlns:p14="http://schemas.microsoft.com/office/powerpoint/2010/main" val="137487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437-8EBD-4ABA-8CF3-A598F4A6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3675"/>
            <a:ext cx="8596668" cy="75728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саморегуляции «Ключ»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814170-B6DC-4527-9490-68D7A42BF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385740"/>
            <a:ext cx="8793235" cy="48642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Синхрометодом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Ключ» способствуют не только быстрому восстановлению, но и гармонизации всего организма. Происходит это потому, что «Метод Ключ» стимулирует те механизмы восстановления, которые заложены в нашем организме природой.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«Ключ» является самой ранней разработкой доктора Х. Алиева.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метод является формой лёгкого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самотранса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может применяться самостоятельно в любой удобный момент времени.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саморегуляции «Ключ» состоит из: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«Ключевого стресс-теста»;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«ключевых» движений для способа входа в «ключевое» состояние;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последействия.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4723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0FDC7-CB67-4E43-8EA2-2DE950736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43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«Ключевого стресс-теста»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E95676-CEC2-4CA6-B0B3-5A8AD9182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7715"/>
            <a:ext cx="8596668" cy="452364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делать «Ключевой стресс-тест»?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Вставьте прямо, ноги на ширине плеч, тело расслаблено.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Вытянете перед собой руки не напрягая их и не напрягая плечи.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Пожелайте, чтобы руки притягивались друг к другу как магниты,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наоборот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оттал-кивались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 от друга.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тело при это шагает, то не мешайте ему.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Подождите 5—10 сек, и если всё получилось, то Вам удалось всё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мешающее отодвинуть на 2-ой план и сегодня у Вас всё получится.</a:t>
            </a:r>
          </a:p>
        </p:txBody>
      </p:sp>
    </p:spTree>
    <p:extLst>
      <p:ext uri="{BB962C8B-B14F-4D97-AF65-F5344CB8AC3E}">
        <p14:creationId xmlns:p14="http://schemas.microsoft.com/office/powerpoint/2010/main" val="184533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C08B4-9328-4333-B137-354F7F81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3249"/>
            <a:ext cx="8596668" cy="672445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метода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79A72-2B73-4434-AA55-12FCBD7F0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4655"/>
            <a:ext cx="8596668" cy="5382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обычного занятия достаточно заниматься 5 минут в день!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выходные заниматься не нужно.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график занятий в течении недели 5 занятий через 2 дня перерыва. 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уровня: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«Хлёст»,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«Лыжник»,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«Шалтай-болтай»,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«Вис назад—вис вперёд»,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«Лёгкий танец»,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«Крутиться» (Разгрузка) 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подробнее…</a:t>
            </a:r>
          </a:p>
        </p:txBody>
      </p:sp>
    </p:spTree>
    <p:extLst>
      <p:ext uri="{BB962C8B-B14F-4D97-AF65-F5344CB8AC3E}">
        <p14:creationId xmlns:p14="http://schemas.microsoft.com/office/powerpoint/2010/main" val="229380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BF52D-5DC6-4723-90FD-1CA93233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7519"/>
            <a:ext cx="8596668" cy="5797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«Хлёст»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86B516-1CE0-48A3-9C26-3FB0A0258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404594"/>
            <a:ext cx="8700940" cy="5344998"/>
          </a:xfrm>
        </p:spPr>
        <p:txBody>
          <a:bodyPr>
            <a:noAutofit/>
          </a:bodyPr>
          <a:lstStyle/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упражнение вызывает эффект раскрепощения, боевой готовности. Собираетесь выступать, а боевого настроя нет? Нужно дать отпор коллеге, но есть внутренняя неуверенность? Это упражнение Вам поможет. Как выполнять?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Исходная поза: стоим прямо, ноги на ширине плеч, тело расслаблено, руки вдоль туловища.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Расслабляем руки и начинаем их на себя «бросать», как бы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хлестая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ими себя по спине.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этом тело и позвоночник должны быть расслаблены.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выполнения упражнения: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Ощущение внутренней мобилизации;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Внутренняя раскрепощённость;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Ощущение готовности к бою. </a:t>
            </a:r>
          </a:p>
          <a:p>
            <a:pPr marL="8910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при этом происходит? Делая это упражнение, Вы слегка хлопаете себя по спине. Почувствовали? Это вызывает поток нервных импульсов в головной и спинной мозг. А проще говоря, стимулирует Вас на раскрепощение. Это аналог искусственного дыхания. За счет таких движений руками, лёгкие сходятся и расходятся, дыхание усиливается, кровь больше обогащается кислородом. Как любой элемент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упражнение выполняется в течении 1 мин. Или же его можно использовать отдельно для подготовки к предстоящей стрессовой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07189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F8848-8F68-4D2B-86B3-DDB32C0BB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1402"/>
            <a:ext cx="8596668" cy="675236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«Лыжник»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871894-E79D-4327-9BD4-0EDCE531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35291"/>
            <a:ext cx="8596668" cy="60520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упражнение необходимо выполнять, если нужно принять взвешенное решение. И когда Вы делаете это упражнение, то представьте себе, что Вы тот самый лыжник, а финишная черта—это Ваше взвешенное решение. Визуальная картинка будет способствовать вашему поиску правильного решения. Как выполнять? Исходная поза: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Ноги немного согнуты в коленях, стоят на ширине плеч, чуть расслаблены;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Корпус наклонен немного вперёд;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Руки согнуты в локтях, слегка расслаблены.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Из исходной позы тянемся вверх. Для этого раздвигаем колени, выпрямляем корпус, приподнимаем руки вверх (не разгибаем локти).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Встаём на носочки.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Затем снова возвращаемся в исходную позу. Приземляемся на пятки, так чтобы они слегка ударялись об пол.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Снова встаём на носочки.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представлять в голове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варианты решения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проблемы. Следует отметить, что данное упражнение следует начинать выполнять по инструкции, а затем прислушиваться к своим телесным ощущениям и делать максимально удобно всю серию данных движений. Возможно возникновение асинхронности между движением корпуса вверх и движением вверх рук. Как писал в своей книге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А.А.Микулин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Виброгимнастика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ритмичный удар пятками об пол способствует улучшению работы сосудистой системы. Благодаря клапанам в венах, в кровь получает дополнительный импульс при ударе для движения вверх. Как любой элемент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упражнение выполняется в течении 1 мин, или можно использовать отдельно для принятия конкретного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39806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C72D2-F518-4FBB-821B-9303C6F2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87" y="156238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«Шалтай-болтай</a:t>
            </a:r>
            <a:r>
              <a:rPr lang="ru-RU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53E90F-4B57-4D15-A6BE-A3694F98A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687" y="816638"/>
            <a:ext cx="8596668" cy="562898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упражнение создано для успокоения, для расслабления, для разгрузки.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выполнять?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Исходная поза: стоим прямо, ноги на ширине плеч, тело расслаблено, руки вдоль туловища.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Начинать вращаться вправо-влево с расслабленными руками, делая монотонные покачивающиеся движения, не зависящие от скорости движения.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Выполнять упражнение 1 мин составе с 5-ти мин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выполнения упражнения: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Приятное ощущение покачивания;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Чувство нарастающего спокойствия;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Поток мыслей в голове.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этого упражнения в течении 1 мин, человек получит ощущение успокоения, а при 15—20 мин – расслабление. При необходимости данное упражнение рекомендуется использовать вместо снотворного в течение 15—20 мин. Обычно Вы крутитесь в кровати, если не можете долго уснуть. Но проще покрутиться стоя, выполняя упражнение. Вам не будут мешать подушка и одеяло, а сонливость наступит быстрее.</a:t>
            </a:r>
          </a:p>
        </p:txBody>
      </p:sp>
    </p:spTree>
    <p:extLst>
      <p:ext uri="{BB962C8B-B14F-4D97-AF65-F5344CB8AC3E}">
        <p14:creationId xmlns:p14="http://schemas.microsoft.com/office/powerpoint/2010/main" val="400792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37487-89FD-4AE8-AABE-65D610565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0682"/>
            <a:ext cx="8596668" cy="735956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«Вис назад—вис вперёд»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76C6F2-1E9F-45A1-ABC2-D712B0A08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71" y="753035"/>
            <a:ext cx="9628094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упражнение тренирует человека в стрессовой ситуации сохранять шейные мышцы и мышцы спины свободными.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выполнять?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–Становимся в позу: ноги на ширине плеч, а тело максимально согнуто назад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настолько,чтобы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ощущение—сейчас упаду), руки скрещены на груди, пресс напряжён.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–В этой неудобной позе, начинаем максимально расслаблять шею. Для этого делаем круговые движения головой, используя мышцы шеи.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–Как только шея максимально расслаблена, делаем медленно наклон вперёд, не тянемся!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–Как только вы наклонились вперёд максимально возможно, начинайте расслаблять позвоночник и все мышцы спины.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–Как только позвоночник расслаблен, встаньте прямо, ноги на ширине плеч, тело расслаблено. Критерии выполнения упражнения: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–Ощущение расслабления мышц шеи до наклона вперед;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–Ощущение расслабления мышц шеи и мышц спины в позе наклона;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Легкая расслабленность по телу.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любой элемент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синхрогимнастики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упражнение выполняется в течении 1 мин. Это в среднем получается всего 3—4 раза.</a:t>
            </a:r>
          </a:p>
        </p:txBody>
      </p:sp>
    </p:spTree>
    <p:extLst>
      <p:ext uri="{BB962C8B-B14F-4D97-AF65-F5344CB8AC3E}">
        <p14:creationId xmlns:p14="http://schemas.microsoft.com/office/powerpoint/2010/main" val="8760606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1668</Words>
  <Application>Microsoft Office PowerPoint</Application>
  <PresentationFormat>Широкоэкранный</PresentationFormat>
  <Paragraphs>115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3</vt:lpstr>
      <vt:lpstr>Аспект</vt:lpstr>
      <vt:lpstr> «Метод саморегуляции «Ключ»  (автор Х. М. Алиев)</vt:lpstr>
      <vt:lpstr>Актуальность</vt:lpstr>
      <vt:lpstr>Метод саморегуляции «Ключ»</vt:lpstr>
      <vt:lpstr>«Ключевого стресс-теста»</vt:lpstr>
      <vt:lpstr>Доступность метода</vt:lpstr>
      <vt:lpstr>«Хлёст»</vt:lpstr>
      <vt:lpstr>«Лыжник»</vt:lpstr>
      <vt:lpstr>«Шалтай-болтай»</vt:lpstr>
      <vt:lpstr>«Вис назад—вис вперёд»</vt:lpstr>
      <vt:lpstr>«Лёгкий танец»</vt:lpstr>
      <vt:lpstr>«Крутиться» («Разгрузка»)</vt:lpstr>
      <vt:lpstr>Вместо заключения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Алла Ивановна Тимофеева</cp:lastModifiedBy>
  <cp:revision>18</cp:revision>
  <dcterms:created xsi:type="dcterms:W3CDTF">2023-04-13T04:47:01Z</dcterms:created>
  <dcterms:modified xsi:type="dcterms:W3CDTF">2023-04-20T09:27:36Z</dcterms:modified>
</cp:coreProperties>
</file>