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6" r:id="rId2"/>
    <p:sldId id="283" r:id="rId3"/>
    <p:sldId id="258" r:id="rId4"/>
    <p:sldId id="259" r:id="rId5"/>
    <p:sldId id="285" r:id="rId6"/>
    <p:sldId id="286" r:id="rId7"/>
    <p:sldId id="271" r:id="rId8"/>
    <p:sldId id="264" r:id="rId9"/>
    <p:sldId id="267" r:id="rId10"/>
    <p:sldId id="268" r:id="rId11"/>
    <p:sldId id="269" r:id="rId12"/>
    <p:sldId id="287" r:id="rId13"/>
    <p:sldId id="270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obininaLV\Desktop\&#1053;&#1086;&#1074;&#1072;&#1103;%20&#1087;&#1072;&#1087;&#1082;&#1072;%20(3)\&#1050;&#1085;&#1080;&#1075;&#1072;1.xlsx" TargetMode="External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obininaLV\Desktop\&#1053;&#1086;&#1074;&#1072;&#1103;%20&#1087;&#1072;&#1087;&#1082;&#1072;%20(3)\&#1050;&#1085;&#1080;&#1075;&#1072;1.xlsx" TargetMode="Externa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obininaLV\Desktop\&#1053;&#1086;&#1074;&#1072;&#1103;%20&#1087;&#1072;&#1087;&#1082;&#1072;%20(3)\&#1050;&#1085;&#1080;&#1075;&#1072;1.xlsx" TargetMode="External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obininaLV\Desktop\&#1053;&#1086;&#1074;&#1072;&#1103;%20&#1087;&#1072;&#1087;&#1082;&#1072;%20(3)\&#1050;&#1085;&#1080;&#1075;&#1072;2.xlsx" TargetMode="External" 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obininaLV\Desktop\&#1053;&#1086;&#1074;&#1072;&#1103;%20&#1087;&#1072;&#1087;&#1082;&#1072;%20(3)\&#1050;&#1085;&#1080;&#1075;&#1072;3.xlsx" TargetMode="External" 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obininaLV\Desktop\&#1053;&#1086;&#1074;&#1072;&#1103;%20&#1087;&#1072;&#1087;&#1082;&#1072;%20(3)\&#1050;&#1085;&#1080;&#1075;&#1072;%204.xlsx" TargetMode="External" 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obininaLV\Desktop\&#1053;&#1086;&#1074;&#1072;&#1103;%20&#1087;&#1072;&#1087;&#1082;&#1072;%20(3)\&#1050;&#1085;&#1080;&#1075;&#1072;%204.xlsx" TargetMode="External" 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obininaLV\Desktop\&#1053;&#1086;&#1074;&#1072;&#1103;%20&#1087;&#1072;&#1087;&#1082;&#1072;%20(3)\&#1050;&#1085;&#1080;&#1075;&#1072;%204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2-ые классы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6-5B4B-A2CC-6B808DE9D5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970531001019147"/>
          <c:y val="0.38406371384618282"/>
          <c:w val="0.23659580052493476"/>
          <c:h val="0.54706401283172934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baseline="0" dirty="0"/>
          </a:p>
          <a:p>
            <a:pPr>
              <a:defRPr/>
            </a:pPr>
            <a:r>
              <a:rPr lang="ru-RU" baseline="0" dirty="0"/>
              <a:t>7-ые классы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Лист1!$B$8:$B$9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C-F346-B2A1-C9AE53B05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423618304605956"/>
          <c:y val="0.38452883042967823"/>
          <c:w val="0.29620556753175248"/>
          <c:h val="0.49594877005647076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9,11 классы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Лист1!$B$13:$B$14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2-7D40-940A-728A8A67FB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2-ые классы</c:v>
          </c:tx>
          <c:invertIfNegative val="0"/>
          <c:cat>
            <c:strRef>
              <c:f>Лист1!$A$1:$A$4</c:f>
              <c:strCache>
                <c:ptCount val="4"/>
                <c:pt idx="0">
                  <c:v>да, как наблюдатель</c:v>
                </c:pt>
                <c:pt idx="1">
                  <c:v>да,как жертва</c:v>
                </c:pt>
                <c:pt idx="2">
                  <c:v>да, как агрессор</c:v>
                </c:pt>
                <c:pt idx="3">
                  <c:v>нет, не являлся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16.5</c:v>
                </c:pt>
                <c:pt idx="1">
                  <c:v>16.5</c:v>
                </c:pt>
                <c:pt idx="2">
                  <c:v>4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C-C943-96C4-D331F4FA673A}"/>
            </c:ext>
          </c:extLst>
        </c:ser>
        <c:ser>
          <c:idx val="1"/>
          <c:order val="1"/>
          <c:tx>
            <c:v>7-ые классы</c:v>
          </c:tx>
          <c:invertIfNegative val="0"/>
          <c:cat>
            <c:strRef>
              <c:f>Лист1!$A$1:$A$4</c:f>
              <c:strCache>
                <c:ptCount val="4"/>
                <c:pt idx="0">
                  <c:v>да, как наблюдатель</c:v>
                </c:pt>
                <c:pt idx="1">
                  <c:v>да,как жертва</c:v>
                </c:pt>
                <c:pt idx="2">
                  <c:v>да, как агрессор</c:v>
                </c:pt>
                <c:pt idx="3">
                  <c:v>нет, не являлся</c:v>
                </c:pt>
              </c:strCache>
            </c:strRef>
          </c:cat>
          <c:val>
            <c:numRef>
              <c:f>Лист1!$C$1:$C$4</c:f>
              <c:numCache>
                <c:formatCode>General</c:formatCode>
                <c:ptCount val="4"/>
                <c:pt idx="0">
                  <c:v>27.6</c:v>
                </c:pt>
                <c:pt idx="1">
                  <c:v>13</c:v>
                </c:pt>
                <c:pt idx="2">
                  <c:v>8.6</c:v>
                </c:pt>
                <c:pt idx="3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C-C943-96C4-D331F4FA673A}"/>
            </c:ext>
          </c:extLst>
        </c:ser>
        <c:ser>
          <c:idx val="2"/>
          <c:order val="2"/>
          <c:tx>
            <c:v>9,11 - ые классы</c:v>
          </c:tx>
          <c:invertIfNegative val="0"/>
          <c:cat>
            <c:strRef>
              <c:f>Лист1!$A$1:$A$4</c:f>
              <c:strCache>
                <c:ptCount val="4"/>
                <c:pt idx="0">
                  <c:v>да, как наблюдатель</c:v>
                </c:pt>
                <c:pt idx="1">
                  <c:v>да,как жертва</c:v>
                </c:pt>
                <c:pt idx="2">
                  <c:v>да, как агрессор</c:v>
                </c:pt>
                <c:pt idx="3">
                  <c:v>нет, не являлся</c:v>
                </c:pt>
              </c:strCache>
            </c:strRef>
          </c:cat>
          <c:val>
            <c:numRef>
              <c:f>Лист1!$D$1:$D$4</c:f>
              <c:numCache>
                <c:formatCode>General</c:formatCode>
                <c:ptCount val="4"/>
                <c:pt idx="0">
                  <c:v>34</c:v>
                </c:pt>
                <c:pt idx="1">
                  <c:v>19</c:v>
                </c:pt>
                <c:pt idx="2">
                  <c:v>5.5</c:v>
                </c:pt>
                <c:pt idx="3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C-C943-96C4-D331F4FA6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33888"/>
        <c:axId val="70960256"/>
      </c:barChart>
      <c:catAx>
        <c:axId val="7093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960256"/>
        <c:crosses val="autoZero"/>
        <c:auto val="1"/>
        <c:lblAlgn val="ctr"/>
        <c:lblOffset val="100"/>
        <c:noMultiLvlLbl val="0"/>
      </c:catAx>
      <c:valAx>
        <c:axId val="70960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0933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2-ые классы</c:v>
          </c:tx>
          <c:invertIfNegative val="0"/>
          <c:cat>
            <c:strRef>
              <c:f>Лист1!$A$1:$A$4</c:f>
              <c:strCache>
                <c:ptCount val="4"/>
                <c:pt idx="0">
                  <c:v>тот, кто слабее</c:v>
                </c:pt>
                <c:pt idx="1">
                  <c:v>тот,кто отличается от других</c:v>
                </c:pt>
                <c:pt idx="2">
                  <c:v>тот, кто имеет свое мнение</c:v>
                </c:pt>
                <c:pt idx="3">
                  <c:v>другое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44.5</c:v>
                </c:pt>
                <c:pt idx="1">
                  <c:v>13</c:v>
                </c:pt>
                <c:pt idx="2">
                  <c:v>15.5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0-2047-AD2D-3D09C361E148}"/>
            </c:ext>
          </c:extLst>
        </c:ser>
        <c:ser>
          <c:idx val="1"/>
          <c:order val="1"/>
          <c:tx>
            <c:v>7 - ые классы</c:v>
          </c:tx>
          <c:invertIfNegative val="0"/>
          <c:cat>
            <c:strRef>
              <c:f>Лист1!$A$1:$A$4</c:f>
              <c:strCache>
                <c:ptCount val="4"/>
                <c:pt idx="0">
                  <c:v>тот, кто слабее</c:v>
                </c:pt>
                <c:pt idx="1">
                  <c:v>тот,кто отличается от других</c:v>
                </c:pt>
                <c:pt idx="2">
                  <c:v>тот, кто имеет свое мнение</c:v>
                </c:pt>
                <c:pt idx="3">
                  <c:v>другое</c:v>
                </c:pt>
              </c:strCache>
            </c:strRef>
          </c:cat>
          <c:val>
            <c:numRef>
              <c:f>Лист1!$C$1:$C$4</c:f>
              <c:numCache>
                <c:formatCode>General</c:formatCode>
                <c:ptCount val="4"/>
                <c:pt idx="0">
                  <c:v>42.8</c:v>
                </c:pt>
                <c:pt idx="1">
                  <c:v>40</c:v>
                </c:pt>
                <c:pt idx="2">
                  <c:v>12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0-2047-AD2D-3D09C361E148}"/>
            </c:ext>
          </c:extLst>
        </c:ser>
        <c:ser>
          <c:idx val="2"/>
          <c:order val="2"/>
          <c:tx>
            <c:v>9,11 - ые классы</c:v>
          </c:tx>
          <c:invertIfNegative val="0"/>
          <c:cat>
            <c:strRef>
              <c:f>Лист1!$A$1:$A$4</c:f>
              <c:strCache>
                <c:ptCount val="4"/>
                <c:pt idx="0">
                  <c:v>тот, кто слабее</c:v>
                </c:pt>
                <c:pt idx="1">
                  <c:v>тот,кто отличается от других</c:v>
                </c:pt>
                <c:pt idx="2">
                  <c:v>тот, кто имеет свое мнение</c:v>
                </c:pt>
                <c:pt idx="3">
                  <c:v>другое</c:v>
                </c:pt>
              </c:strCache>
            </c:strRef>
          </c:cat>
          <c:val>
            <c:numRef>
              <c:f>Лист1!$D$1:$D$4</c:f>
              <c:numCache>
                <c:formatCode>General</c:formatCode>
                <c:ptCount val="4"/>
                <c:pt idx="0">
                  <c:v>32</c:v>
                </c:pt>
                <c:pt idx="1">
                  <c:v>17</c:v>
                </c:pt>
                <c:pt idx="2">
                  <c:v>5.7</c:v>
                </c:pt>
                <c:pt idx="3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0-2047-AD2D-3D09C361E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461504"/>
        <c:axId val="71475584"/>
        <c:axId val="0"/>
      </c:bar3DChart>
      <c:catAx>
        <c:axId val="7146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1475584"/>
        <c:crosses val="autoZero"/>
        <c:auto val="1"/>
        <c:lblAlgn val="ctr"/>
        <c:lblOffset val="100"/>
        <c:noMultiLvlLbl val="0"/>
      </c:catAx>
      <c:valAx>
        <c:axId val="71475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1461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2-ые классы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0"/>
          </c:dPt>
          <c:dPt>
            <c:idx val="1"/>
            <c:bubble3D val="0"/>
            <c:explosion val="23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Лист1!$A$6:$A$8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22</c:v>
                </c:pt>
                <c:pt idx="1">
                  <c:v>14.5</c:v>
                </c:pt>
                <c:pt idx="2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0-2344-ACD1-9B82FF2B470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7-ые классы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1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Лист1!$A$6:$A$8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81.3</c:v>
                </c:pt>
                <c:pt idx="1">
                  <c:v>1.7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E-0545-ADA1-18D7E329B70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9,11 -</a:t>
            </a:r>
            <a:r>
              <a:rPr lang="ru-RU" dirty="0" err="1"/>
              <a:t>ые</a:t>
            </a:r>
            <a:r>
              <a:rPr lang="ru-RU" dirty="0"/>
              <a:t> классы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1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Лист1!$A$6:$A$8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81.3</c:v>
                </c:pt>
                <c:pt idx="1">
                  <c:v>1.7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4-F643-8243-0C83B99572C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28A28-9AE4-4E30-A25E-AD26446EA7E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5B3B2-4ADB-40D7-A7D7-8EB2E9E6F8A9}">
      <dgm:prSet phldrT="[Текст]" custT="1"/>
      <dgm:spPr/>
      <dgm:t>
        <a:bodyPr/>
        <a:lstStyle/>
        <a:p>
          <a:r>
            <a:rPr lang="ru-RU" sz="3600" b="1" dirty="0" err="1">
              <a:solidFill>
                <a:schemeClr val="tx1"/>
              </a:solidFill>
            </a:rPr>
            <a:t>Антибуллинговые</a:t>
          </a:r>
          <a:r>
            <a:rPr lang="ru-RU" sz="3600" b="1" dirty="0">
              <a:solidFill>
                <a:schemeClr val="tx1"/>
              </a:solidFill>
            </a:rPr>
            <a:t> </a:t>
          </a:r>
        </a:p>
        <a:p>
          <a:r>
            <a:rPr lang="ru-RU" sz="3600" b="1" dirty="0">
              <a:solidFill>
                <a:schemeClr val="tx1"/>
              </a:solidFill>
            </a:rPr>
            <a:t>компетенции</a:t>
          </a:r>
        </a:p>
      </dgm:t>
    </dgm:pt>
    <dgm:pt modelId="{A555DCE4-BA48-4CBD-AAFE-AC0DB19079AC}" type="parTrans" cxnId="{C63DA37E-DEBC-4457-84B4-DF46A05BEF5A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BB4093B6-B10F-470F-A6F3-0301B5FB597C}" type="sibTrans" cxnId="{C63DA37E-DEBC-4457-84B4-DF46A05BEF5A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766500BA-3734-4C16-AE56-89044C792D6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Обучающихся</a:t>
          </a:r>
        </a:p>
      </dgm:t>
    </dgm:pt>
    <dgm:pt modelId="{8E8BC6F0-811F-4857-895F-D09C1BCE00E6}" type="parTrans" cxnId="{892D88FE-1AD9-421A-99BE-D7D9C7C216DE}">
      <dgm:prSet/>
      <dgm:spPr>
        <a:ln w="38100">
          <a:solidFill>
            <a:srgbClr val="92D050"/>
          </a:solidFill>
        </a:ln>
      </dgm:spPr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4E5FFDFF-CB7E-457C-BB61-FAFB34A539D7}" type="sibTrans" cxnId="{892D88FE-1AD9-421A-99BE-D7D9C7C216D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A8E31A8D-E96E-4E5E-BBF4-C96F841DD79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Педагогов</a:t>
          </a:r>
        </a:p>
      </dgm:t>
    </dgm:pt>
    <dgm:pt modelId="{072D8368-C4AB-481D-AD73-C49CB3D241E4}" type="parTrans" cxnId="{F9606CED-13C6-44D4-8F8D-B7D3D9C1C1C1}">
      <dgm:prSet/>
      <dgm:spPr>
        <a:ln w="38100">
          <a:solidFill>
            <a:srgbClr val="92D050"/>
          </a:solidFill>
        </a:ln>
      </dgm:spPr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52C1696C-63BC-4061-9C5A-31DBB7FC606B}" type="sibTrans" cxnId="{F9606CED-13C6-44D4-8F8D-B7D3D9C1C1C1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C23128C5-B75E-499B-8AD1-C93496613DE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Родителей</a:t>
          </a:r>
        </a:p>
      </dgm:t>
    </dgm:pt>
    <dgm:pt modelId="{38D5B4D7-5D98-4823-BD50-A5F741C0DDAF}" type="parTrans" cxnId="{455DBEDD-5FDF-473B-898D-FF74F9340518}">
      <dgm:prSet/>
      <dgm:spPr>
        <a:ln w="38100">
          <a:solidFill>
            <a:srgbClr val="92D050"/>
          </a:solidFill>
        </a:ln>
      </dgm:spPr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40845C41-D6E5-48B9-B083-4AA3A7847126}" type="sibTrans" cxnId="{455DBEDD-5FDF-473B-898D-FF74F9340518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805B2F04-F3E6-4B41-9A27-2446B21750BD}" type="pres">
      <dgm:prSet presAssocID="{EBD28A28-9AE4-4E30-A25E-AD26446EA7E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12D767-43E7-4474-8E13-D81DDC9CAABD}" type="pres">
      <dgm:prSet presAssocID="{F5D5B3B2-4ADB-40D7-A7D7-8EB2E9E6F8A9}" presName="hierRoot1" presStyleCnt="0">
        <dgm:presLayoutVars>
          <dgm:hierBranch val="init"/>
        </dgm:presLayoutVars>
      </dgm:prSet>
      <dgm:spPr/>
    </dgm:pt>
    <dgm:pt modelId="{D4F93EB4-9346-4A77-A288-FAB14EA0BE91}" type="pres">
      <dgm:prSet presAssocID="{F5D5B3B2-4ADB-40D7-A7D7-8EB2E9E6F8A9}" presName="rootComposite1" presStyleCnt="0"/>
      <dgm:spPr/>
    </dgm:pt>
    <dgm:pt modelId="{9391E67B-46E4-4F36-8731-0ACEC091D1DB}" type="pres">
      <dgm:prSet presAssocID="{F5D5B3B2-4ADB-40D7-A7D7-8EB2E9E6F8A9}" presName="rootText1" presStyleLbl="alignAcc1" presStyleIdx="0" presStyleCnt="0" custAng="0" custScaleX="285003" custScaleY="113228" custLinFactNeighborX="1407" custLinFactNeighborY="-57878">
        <dgm:presLayoutVars>
          <dgm:chPref val="3"/>
        </dgm:presLayoutVars>
      </dgm:prSet>
      <dgm:spPr/>
    </dgm:pt>
    <dgm:pt modelId="{F880D3A7-5DBA-4438-A32D-FF10434C0054}" type="pres">
      <dgm:prSet presAssocID="{F5D5B3B2-4ADB-40D7-A7D7-8EB2E9E6F8A9}" presName="topArc1" presStyleLbl="parChTrans1D1" presStyleIdx="0" presStyleCnt="8"/>
      <dgm:spPr>
        <a:ln w="38100">
          <a:solidFill>
            <a:srgbClr val="92D050"/>
          </a:solidFill>
        </a:ln>
      </dgm:spPr>
    </dgm:pt>
    <dgm:pt modelId="{C48688FB-F245-4F7F-A48F-36721D1DFFB8}" type="pres">
      <dgm:prSet presAssocID="{F5D5B3B2-4ADB-40D7-A7D7-8EB2E9E6F8A9}" presName="bottomArc1" presStyleLbl="parChTrans1D1" presStyleIdx="1" presStyleCnt="8"/>
      <dgm:spPr>
        <a:ln w="38100">
          <a:solidFill>
            <a:srgbClr val="92D050"/>
          </a:solidFill>
        </a:ln>
      </dgm:spPr>
    </dgm:pt>
    <dgm:pt modelId="{1AE91359-86F4-4343-9DE8-C0B5B3AAB856}" type="pres">
      <dgm:prSet presAssocID="{F5D5B3B2-4ADB-40D7-A7D7-8EB2E9E6F8A9}" presName="topConnNode1" presStyleLbl="node1" presStyleIdx="0" presStyleCnt="0"/>
      <dgm:spPr/>
    </dgm:pt>
    <dgm:pt modelId="{6A572B1D-8DF1-4BE1-86AC-C762E15983E9}" type="pres">
      <dgm:prSet presAssocID="{F5D5B3B2-4ADB-40D7-A7D7-8EB2E9E6F8A9}" presName="hierChild2" presStyleCnt="0"/>
      <dgm:spPr/>
    </dgm:pt>
    <dgm:pt modelId="{3A84DD1F-1506-4BCF-9AFA-018E4A76C993}" type="pres">
      <dgm:prSet presAssocID="{8E8BC6F0-811F-4857-895F-D09C1BCE00E6}" presName="Name28" presStyleLbl="parChTrans1D2" presStyleIdx="0" presStyleCnt="3"/>
      <dgm:spPr/>
    </dgm:pt>
    <dgm:pt modelId="{C22D7E11-B356-4529-885E-0ECE6EDC54A9}" type="pres">
      <dgm:prSet presAssocID="{766500BA-3734-4C16-AE56-89044C792D68}" presName="hierRoot2" presStyleCnt="0">
        <dgm:presLayoutVars>
          <dgm:hierBranch val="init"/>
        </dgm:presLayoutVars>
      </dgm:prSet>
      <dgm:spPr/>
    </dgm:pt>
    <dgm:pt modelId="{72A9CB22-2E7C-4889-9524-D3D2FC016D09}" type="pres">
      <dgm:prSet presAssocID="{766500BA-3734-4C16-AE56-89044C792D68}" presName="rootComposite2" presStyleCnt="0"/>
      <dgm:spPr/>
    </dgm:pt>
    <dgm:pt modelId="{5DBB9F5A-F22C-42B7-BEEF-AA56B27DB026}" type="pres">
      <dgm:prSet presAssocID="{766500BA-3734-4C16-AE56-89044C792D68}" presName="rootText2" presStyleLbl="alignAcc1" presStyleIdx="0" presStyleCnt="0">
        <dgm:presLayoutVars>
          <dgm:chPref val="3"/>
        </dgm:presLayoutVars>
      </dgm:prSet>
      <dgm:spPr/>
    </dgm:pt>
    <dgm:pt modelId="{2A39545C-E59F-4BDF-8134-95850EB322ED}" type="pres">
      <dgm:prSet presAssocID="{766500BA-3734-4C16-AE56-89044C792D68}" presName="topArc2" presStyleLbl="parChTrans1D1" presStyleIdx="2" presStyleCnt="8"/>
      <dgm:spPr>
        <a:ln w="38100">
          <a:solidFill>
            <a:srgbClr val="92D050"/>
          </a:solidFill>
        </a:ln>
      </dgm:spPr>
    </dgm:pt>
    <dgm:pt modelId="{5A6CF86A-4CAB-42C1-A8BC-1F3813256661}" type="pres">
      <dgm:prSet presAssocID="{766500BA-3734-4C16-AE56-89044C792D68}" presName="bottomArc2" presStyleLbl="parChTrans1D1" presStyleIdx="3" presStyleCnt="8"/>
      <dgm:spPr>
        <a:ln w="38100">
          <a:solidFill>
            <a:srgbClr val="92D050"/>
          </a:solidFill>
        </a:ln>
      </dgm:spPr>
    </dgm:pt>
    <dgm:pt modelId="{1B7C2A21-84A8-4545-8F87-5D633806C83C}" type="pres">
      <dgm:prSet presAssocID="{766500BA-3734-4C16-AE56-89044C792D68}" presName="topConnNode2" presStyleLbl="node2" presStyleIdx="0" presStyleCnt="0"/>
      <dgm:spPr/>
    </dgm:pt>
    <dgm:pt modelId="{88EDA925-D5E9-4E97-AA02-FC8D051FD751}" type="pres">
      <dgm:prSet presAssocID="{766500BA-3734-4C16-AE56-89044C792D68}" presName="hierChild4" presStyleCnt="0"/>
      <dgm:spPr/>
    </dgm:pt>
    <dgm:pt modelId="{2D631494-58DF-466A-8D11-14E3C178B3DF}" type="pres">
      <dgm:prSet presAssocID="{766500BA-3734-4C16-AE56-89044C792D68}" presName="hierChild5" presStyleCnt="0"/>
      <dgm:spPr/>
    </dgm:pt>
    <dgm:pt modelId="{DA598FE8-6A1F-47C3-A660-04E370286968}" type="pres">
      <dgm:prSet presAssocID="{072D8368-C4AB-481D-AD73-C49CB3D241E4}" presName="Name28" presStyleLbl="parChTrans1D2" presStyleIdx="1" presStyleCnt="3"/>
      <dgm:spPr/>
    </dgm:pt>
    <dgm:pt modelId="{5DDEF660-6A6A-46D4-A99A-A5A9AD2FDAE0}" type="pres">
      <dgm:prSet presAssocID="{A8E31A8D-E96E-4E5E-BBF4-C96F841DD796}" presName="hierRoot2" presStyleCnt="0">
        <dgm:presLayoutVars>
          <dgm:hierBranch val="init"/>
        </dgm:presLayoutVars>
      </dgm:prSet>
      <dgm:spPr/>
    </dgm:pt>
    <dgm:pt modelId="{D0FE5E49-A811-4ED1-8D5E-20134CEADDD2}" type="pres">
      <dgm:prSet presAssocID="{A8E31A8D-E96E-4E5E-BBF4-C96F841DD796}" presName="rootComposite2" presStyleCnt="0"/>
      <dgm:spPr/>
    </dgm:pt>
    <dgm:pt modelId="{0213E1D9-7F7A-4A5F-AC5F-657636164CEF}" type="pres">
      <dgm:prSet presAssocID="{A8E31A8D-E96E-4E5E-BBF4-C96F841DD796}" presName="rootText2" presStyleLbl="alignAcc1" presStyleIdx="0" presStyleCnt="0" custLinFactNeighborX="-405" custLinFactNeighborY="2444">
        <dgm:presLayoutVars>
          <dgm:chPref val="3"/>
        </dgm:presLayoutVars>
      </dgm:prSet>
      <dgm:spPr/>
    </dgm:pt>
    <dgm:pt modelId="{26BAC5F8-50BF-42F3-B9F2-AB00A060A272}" type="pres">
      <dgm:prSet presAssocID="{A8E31A8D-E96E-4E5E-BBF4-C96F841DD796}" presName="topArc2" presStyleLbl="parChTrans1D1" presStyleIdx="4" presStyleCnt="8"/>
      <dgm:spPr>
        <a:ln w="38100">
          <a:solidFill>
            <a:srgbClr val="92D050"/>
          </a:solidFill>
        </a:ln>
      </dgm:spPr>
    </dgm:pt>
    <dgm:pt modelId="{7EC90FCB-C6BC-4804-A62D-924B71CD031B}" type="pres">
      <dgm:prSet presAssocID="{A8E31A8D-E96E-4E5E-BBF4-C96F841DD796}" presName="bottomArc2" presStyleLbl="parChTrans1D1" presStyleIdx="5" presStyleCnt="8"/>
      <dgm:spPr>
        <a:ln w="38100">
          <a:solidFill>
            <a:srgbClr val="92D050"/>
          </a:solidFill>
        </a:ln>
      </dgm:spPr>
    </dgm:pt>
    <dgm:pt modelId="{A9D978C5-7A28-443F-B4E7-F0BA686DB25D}" type="pres">
      <dgm:prSet presAssocID="{A8E31A8D-E96E-4E5E-BBF4-C96F841DD796}" presName="topConnNode2" presStyleLbl="node2" presStyleIdx="0" presStyleCnt="0"/>
      <dgm:spPr/>
    </dgm:pt>
    <dgm:pt modelId="{1F8B7E01-DFB2-4270-B4A9-8043EE7B5784}" type="pres">
      <dgm:prSet presAssocID="{A8E31A8D-E96E-4E5E-BBF4-C96F841DD796}" presName="hierChild4" presStyleCnt="0"/>
      <dgm:spPr/>
    </dgm:pt>
    <dgm:pt modelId="{4BD69160-BA06-438C-9B43-D0950DE16C9F}" type="pres">
      <dgm:prSet presAssocID="{A8E31A8D-E96E-4E5E-BBF4-C96F841DD796}" presName="hierChild5" presStyleCnt="0"/>
      <dgm:spPr/>
    </dgm:pt>
    <dgm:pt modelId="{ECB2FE47-C43D-4F58-BE1A-FBD61A3E7C7B}" type="pres">
      <dgm:prSet presAssocID="{38D5B4D7-5D98-4823-BD50-A5F741C0DDAF}" presName="Name28" presStyleLbl="parChTrans1D2" presStyleIdx="2" presStyleCnt="3"/>
      <dgm:spPr/>
    </dgm:pt>
    <dgm:pt modelId="{98D09F6C-E835-42A5-86A3-E58D5AA5F8D8}" type="pres">
      <dgm:prSet presAssocID="{C23128C5-B75E-499B-8AD1-C93496613DE8}" presName="hierRoot2" presStyleCnt="0">
        <dgm:presLayoutVars>
          <dgm:hierBranch val="init"/>
        </dgm:presLayoutVars>
      </dgm:prSet>
      <dgm:spPr/>
    </dgm:pt>
    <dgm:pt modelId="{47888D67-43D4-4AE7-8DB9-B5ACE217D80D}" type="pres">
      <dgm:prSet presAssocID="{C23128C5-B75E-499B-8AD1-C93496613DE8}" presName="rootComposite2" presStyleCnt="0"/>
      <dgm:spPr/>
    </dgm:pt>
    <dgm:pt modelId="{1D5B2BCB-AF95-4500-B10E-8157516F0307}" type="pres">
      <dgm:prSet presAssocID="{C23128C5-B75E-499B-8AD1-C93496613DE8}" presName="rootText2" presStyleLbl="alignAcc1" presStyleIdx="0" presStyleCnt="0">
        <dgm:presLayoutVars>
          <dgm:chPref val="3"/>
        </dgm:presLayoutVars>
      </dgm:prSet>
      <dgm:spPr/>
    </dgm:pt>
    <dgm:pt modelId="{8C7726CA-932B-4011-A634-A23FB0483984}" type="pres">
      <dgm:prSet presAssocID="{C23128C5-B75E-499B-8AD1-C93496613DE8}" presName="topArc2" presStyleLbl="parChTrans1D1" presStyleIdx="6" presStyleCnt="8"/>
      <dgm:spPr>
        <a:ln w="38100">
          <a:solidFill>
            <a:srgbClr val="92D050"/>
          </a:solidFill>
        </a:ln>
      </dgm:spPr>
    </dgm:pt>
    <dgm:pt modelId="{1EA47008-7E5D-4AD7-82B0-B65F673B564A}" type="pres">
      <dgm:prSet presAssocID="{C23128C5-B75E-499B-8AD1-C93496613DE8}" presName="bottomArc2" presStyleLbl="parChTrans1D1" presStyleIdx="7" presStyleCnt="8"/>
      <dgm:spPr>
        <a:ln w="38100">
          <a:solidFill>
            <a:srgbClr val="92D050"/>
          </a:solidFill>
        </a:ln>
      </dgm:spPr>
    </dgm:pt>
    <dgm:pt modelId="{14374400-53A8-439E-BABE-C2D09205F833}" type="pres">
      <dgm:prSet presAssocID="{C23128C5-B75E-499B-8AD1-C93496613DE8}" presName="topConnNode2" presStyleLbl="node2" presStyleIdx="0" presStyleCnt="0"/>
      <dgm:spPr/>
    </dgm:pt>
    <dgm:pt modelId="{FE396848-267D-4F3B-A9AE-808B18A4E70E}" type="pres">
      <dgm:prSet presAssocID="{C23128C5-B75E-499B-8AD1-C93496613DE8}" presName="hierChild4" presStyleCnt="0"/>
      <dgm:spPr/>
    </dgm:pt>
    <dgm:pt modelId="{A2913992-DAE6-4E29-9E67-690C5D895BAE}" type="pres">
      <dgm:prSet presAssocID="{C23128C5-B75E-499B-8AD1-C93496613DE8}" presName="hierChild5" presStyleCnt="0"/>
      <dgm:spPr/>
    </dgm:pt>
    <dgm:pt modelId="{4C4FE1CB-F327-4F3C-85ED-C27B770E842B}" type="pres">
      <dgm:prSet presAssocID="{F5D5B3B2-4ADB-40D7-A7D7-8EB2E9E6F8A9}" presName="hierChild3" presStyleCnt="0"/>
      <dgm:spPr/>
    </dgm:pt>
  </dgm:ptLst>
  <dgm:cxnLst>
    <dgm:cxn modelId="{46F37B04-8DE1-4A5E-9086-6B5061F001DB}" type="presOf" srcId="{766500BA-3734-4C16-AE56-89044C792D68}" destId="{5DBB9F5A-F22C-42B7-BEEF-AA56B27DB026}" srcOrd="0" destOrd="0" presId="urn:microsoft.com/office/officeart/2008/layout/HalfCircleOrganizationChart"/>
    <dgm:cxn modelId="{B256000F-51E4-44C7-BBA2-60A230A11BDF}" type="presOf" srcId="{C23128C5-B75E-499B-8AD1-C93496613DE8}" destId="{14374400-53A8-439E-BABE-C2D09205F833}" srcOrd="1" destOrd="0" presId="urn:microsoft.com/office/officeart/2008/layout/HalfCircleOrganizationChart"/>
    <dgm:cxn modelId="{89320F16-E0D1-4D4A-BC9A-4C0EE7604025}" type="presOf" srcId="{072D8368-C4AB-481D-AD73-C49CB3D241E4}" destId="{DA598FE8-6A1F-47C3-A660-04E370286968}" srcOrd="0" destOrd="0" presId="urn:microsoft.com/office/officeart/2008/layout/HalfCircleOrganizationChart"/>
    <dgm:cxn modelId="{97288C24-D1C7-49C0-9CCF-BF60B7BC1F3F}" type="presOf" srcId="{F5D5B3B2-4ADB-40D7-A7D7-8EB2E9E6F8A9}" destId="{9391E67B-46E4-4F36-8731-0ACEC091D1DB}" srcOrd="0" destOrd="0" presId="urn:microsoft.com/office/officeart/2008/layout/HalfCircleOrganizationChart"/>
    <dgm:cxn modelId="{2A621F3D-1FFD-4DB1-BD89-8199F6067064}" type="presOf" srcId="{8E8BC6F0-811F-4857-895F-D09C1BCE00E6}" destId="{3A84DD1F-1506-4BCF-9AFA-018E4A76C993}" srcOrd="0" destOrd="0" presId="urn:microsoft.com/office/officeart/2008/layout/HalfCircleOrganizationChart"/>
    <dgm:cxn modelId="{587A5876-F04F-475D-8AA8-008E68A655E2}" type="presOf" srcId="{766500BA-3734-4C16-AE56-89044C792D68}" destId="{1B7C2A21-84A8-4545-8F87-5D633806C83C}" srcOrd="1" destOrd="0" presId="urn:microsoft.com/office/officeart/2008/layout/HalfCircleOrganizationChart"/>
    <dgm:cxn modelId="{C63DA37E-DEBC-4457-84B4-DF46A05BEF5A}" srcId="{EBD28A28-9AE4-4E30-A25E-AD26446EA7EC}" destId="{F5D5B3B2-4ADB-40D7-A7D7-8EB2E9E6F8A9}" srcOrd="0" destOrd="0" parTransId="{A555DCE4-BA48-4CBD-AAFE-AC0DB19079AC}" sibTransId="{BB4093B6-B10F-470F-A6F3-0301B5FB597C}"/>
    <dgm:cxn modelId="{E3C87E84-C61D-42BB-9A8F-0024D1955E9D}" type="presOf" srcId="{F5D5B3B2-4ADB-40D7-A7D7-8EB2E9E6F8A9}" destId="{1AE91359-86F4-4343-9DE8-C0B5B3AAB856}" srcOrd="1" destOrd="0" presId="urn:microsoft.com/office/officeart/2008/layout/HalfCircleOrganizationChart"/>
    <dgm:cxn modelId="{B8A5DA97-DAF9-47F1-8BCB-1614C14316F4}" type="presOf" srcId="{A8E31A8D-E96E-4E5E-BBF4-C96F841DD796}" destId="{0213E1D9-7F7A-4A5F-AC5F-657636164CEF}" srcOrd="0" destOrd="0" presId="urn:microsoft.com/office/officeart/2008/layout/HalfCircleOrganizationChart"/>
    <dgm:cxn modelId="{0E95ADA0-5F00-42EE-81D0-2B9531211658}" type="presOf" srcId="{EBD28A28-9AE4-4E30-A25E-AD26446EA7EC}" destId="{805B2F04-F3E6-4B41-9A27-2446B21750BD}" srcOrd="0" destOrd="0" presId="urn:microsoft.com/office/officeart/2008/layout/HalfCircleOrganizationChart"/>
    <dgm:cxn modelId="{684328B1-8235-4655-AB5E-ED5500CA5906}" type="presOf" srcId="{C23128C5-B75E-499B-8AD1-C93496613DE8}" destId="{1D5B2BCB-AF95-4500-B10E-8157516F0307}" srcOrd="0" destOrd="0" presId="urn:microsoft.com/office/officeart/2008/layout/HalfCircleOrganizationChart"/>
    <dgm:cxn modelId="{6CB932D8-7044-4C4A-A943-C614F5B26DDD}" type="presOf" srcId="{38D5B4D7-5D98-4823-BD50-A5F741C0DDAF}" destId="{ECB2FE47-C43D-4F58-BE1A-FBD61A3E7C7B}" srcOrd="0" destOrd="0" presId="urn:microsoft.com/office/officeart/2008/layout/HalfCircleOrganizationChart"/>
    <dgm:cxn modelId="{455DBEDD-5FDF-473B-898D-FF74F9340518}" srcId="{F5D5B3B2-4ADB-40D7-A7D7-8EB2E9E6F8A9}" destId="{C23128C5-B75E-499B-8AD1-C93496613DE8}" srcOrd="2" destOrd="0" parTransId="{38D5B4D7-5D98-4823-BD50-A5F741C0DDAF}" sibTransId="{40845C41-D6E5-48B9-B083-4AA3A7847126}"/>
    <dgm:cxn modelId="{F9606CED-13C6-44D4-8F8D-B7D3D9C1C1C1}" srcId="{F5D5B3B2-4ADB-40D7-A7D7-8EB2E9E6F8A9}" destId="{A8E31A8D-E96E-4E5E-BBF4-C96F841DD796}" srcOrd="1" destOrd="0" parTransId="{072D8368-C4AB-481D-AD73-C49CB3D241E4}" sibTransId="{52C1696C-63BC-4061-9C5A-31DBB7FC606B}"/>
    <dgm:cxn modelId="{892D88FE-1AD9-421A-99BE-D7D9C7C216DE}" srcId="{F5D5B3B2-4ADB-40D7-A7D7-8EB2E9E6F8A9}" destId="{766500BA-3734-4C16-AE56-89044C792D68}" srcOrd="0" destOrd="0" parTransId="{8E8BC6F0-811F-4857-895F-D09C1BCE00E6}" sibTransId="{4E5FFDFF-CB7E-457C-BB61-FAFB34A539D7}"/>
    <dgm:cxn modelId="{5F578AFF-F95B-41EC-9D0C-391684C9765A}" type="presOf" srcId="{A8E31A8D-E96E-4E5E-BBF4-C96F841DD796}" destId="{A9D978C5-7A28-443F-B4E7-F0BA686DB25D}" srcOrd="1" destOrd="0" presId="urn:microsoft.com/office/officeart/2008/layout/HalfCircleOrganizationChart"/>
    <dgm:cxn modelId="{C302BF32-7A11-4C29-AAA9-B9344D72BACE}" type="presParOf" srcId="{805B2F04-F3E6-4B41-9A27-2446B21750BD}" destId="{E912D767-43E7-4474-8E13-D81DDC9CAABD}" srcOrd="0" destOrd="0" presId="urn:microsoft.com/office/officeart/2008/layout/HalfCircleOrganizationChart"/>
    <dgm:cxn modelId="{03DB5345-F091-4C60-A337-435CC6EA6694}" type="presParOf" srcId="{E912D767-43E7-4474-8E13-D81DDC9CAABD}" destId="{D4F93EB4-9346-4A77-A288-FAB14EA0BE91}" srcOrd="0" destOrd="0" presId="urn:microsoft.com/office/officeart/2008/layout/HalfCircleOrganizationChart"/>
    <dgm:cxn modelId="{4084F6F3-C6BC-486B-874C-D9103A05D867}" type="presParOf" srcId="{D4F93EB4-9346-4A77-A288-FAB14EA0BE91}" destId="{9391E67B-46E4-4F36-8731-0ACEC091D1DB}" srcOrd="0" destOrd="0" presId="urn:microsoft.com/office/officeart/2008/layout/HalfCircleOrganizationChart"/>
    <dgm:cxn modelId="{690BE67B-89C8-402B-9CED-5F19D8B900A0}" type="presParOf" srcId="{D4F93EB4-9346-4A77-A288-FAB14EA0BE91}" destId="{F880D3A7-5DBA-4438-A32D-FF10434C0054}" srcOrd="1" destOrd="0" presId="urn:microsoft.com/office/officeart/2008/layout/HalfCircleOrganizationChart"/>
    <dgm:cxn modelId="{02D339BE-2233-452B-96B3-E9F4E467E260}" type="presParOf" srcId="{D4F93EB4-9346-4A77-A288-FAB14EA0BE91}" destId="{C48688FB-F245-4F7F-A48F-36721D1DFFB8}" srcOrd="2" destOrd="0" presId="urn:microsoft.com/office/officeart/2008/layout/HalfCircleOrganizationChart"/>
    <dgm:cxn modelId="{4473BEED-883B-4FEC-BB03-2CE9694BE7E9}" type="presParOf" srcId="{D4F93EB4-9346-4A77-A288-FAB14EA0BE91}" destId="{1AE91359-86F4-4343-9DE8-C0B5B3AAB856}" srcOrd="3" destOrd="0" presId="urn:microsoft.com/office/officeart/2008/layout/HalfCircleOrganizationChart"/>
    <dgm:cxn modelId="{5CDE9ED2-A989-4EF1-93B5-321DF574B509}" type="presParOf" srcId="{E912D767-43E7-4474-8E13-D81DDC9CAABD}" destId="{6A572B1D-8DF1-4BE1-86AC-C762E15983E9}" srcOrd="1" destOrd="0" presId="urn:microsoft.com/office/officeart/2008/layout/HalfCircleOrganizationChart"/>
    <dgm:cxn modelId="{743761AA-F650-4B30-BFDD-115EF4610B2C}" type="presParOf" srcId="{6A572B1D-8DF1-4BE1-86AC-C762E15983E9}" destId="{3A84DD1F-1506-4BCF-9AFA-018E4A76C993}" srcOrd="0" destOrd="0" presId="urn:microsoft.com/office/officeart/2008/layout/HalfCircleOrganizationChart"/>
    <dgm:cxn modelId="{3825259B-98B3-4F6E-BD62-D5AB5CF5613D}" type="presParOf" srcId="{6A572B1D-8DF1-4BE1-86AC-C762E15983E9}" destId="{C22D7E11-B356-4529-885E-0ECE6EDC54A9}" srcOrd="1" destOrd="0" presId="urn:microsoft.com/office/officeart/2008/layout/HalfCircleOrganizationChart"/>
    <dgm:cxn modelId="{E194E59E-2E81-44B0-80AB-F540B5BC4CC3}" type="presParOf" srcId="{C22D7E11-B356-4529-885E-0ECE6EDC54A9}" destId="{72A9CB22-2E7C-4889-9524-D3D2FC016D09}" srcOrd="0" destOrd="0" presId="urn:microsoft.com/office/officeart/2008/layout/HalfCircleOrganizationChart"/>
    <dgm:cxn modelId="{0A73220F-1E75-4EBC-8F92-CF2BFDA267AF}" type="presParOf" srcId="{72A9CB22-2E7C-4889-9524-D3D2FC016D09}" destId="{5DBB9F5A-F22C-42B7-BEEF-AA56B27DB026}" srcOrd="0" destOrd="0" presId="urn:microsoft.com/office/officeart/2008/layout/HalfCircleOrganizationChart"/>
    <dgm:cxn modelId="{C59555A9-A38E-4D1A-BE5A-EFC5AA0E6D86}" type="presParOf" srcId="{72A9CB22-2E7C-4889-9524-D3D2FC016D09}" destId="{2A39545C-E59F-4BDF-8134-95850EB322ED}" srcOrd="1" destOrd="0" presId="urn:microsoft.com/office/officeart/2008/layout/HalfCircleOrganizationChart"/>
    <dgm:cxn modelId="{93D9C162-92FC-43A9-BCCA-A93FA19247E2}" type="presParOf" srcId="{72A9CB22-2E7C-4889-9524-D3D2FC016D09}" destId="{5A6CF86A-4CAB-42C1-A8BC-1F3813256661}" srcOrd="2" destOrd="0" presId="urn:microsoft.com/office/officeart/2008/layout/HalfCircleOrganizationChart"/>
    <dgm:cxn modelId="{BD203250-4757-414B-AD1E-9225D7200BCC}" type="presParOf" srcId="{72A9CB22-2E7C-4889-9524-D3D2FC016D09}" destId="{1B7C2A21-84A8-4545-8F87-5D633806C83C}" srcOrd="3" destOrd="0" presId="urn:microsoft.com/office/officeart/2008/layout/HalfCircleOrganizationChart"/>
    <dgm:cxn modelId="{304491C9-36EC-4D95-A867-D9A5E0E14A7E}" type="presParOf" srcId="{C22D7E11-B356-4529-885E-0ECE6EDC54A9}" destId="{88EDA925-D5E9-4E97-AA02-FC8D051FD751}" srcOrd="1" destOrd="0" presId="urn:microsoft.com/office/officeart/2008/layout/HalfCircleOrganizationChart"/>
    <dgm:cxn modelId="{1F769A2F-17CB-412F-BE89-6D8510B92E0A}" type="presParOf" srcId="{C22D7E11-B356-4529-885E-0ECE6EDC54A9}" destId="{2D631494-58DF-466A-8D11-14E3C178B3DF}" srcOrd="2" destOrd="0" presId="urn:microsoft.com/office/officeart/2008/layout/HalfCircleOrganizationChart"/>
    <dgm:cxn modelId="{64F03CAA-1CF0-468E-9DE9-1521B5518DED}" type="presParOf" srcId="{6A572B1D-8DF1-4BE1-86AC-C762E15983E9}" destId="{DA598FE8-6A1F-47C3-A660-04E370286968}" srcOrd="2" destOrd="0" presId="urn:microsoft.com/office/officeart/2008/layout/HalfCircleOrganizationChart"/>
    <dgm:cxn modelId="{D1B178A5-D75B-4B41-A48C-1A5FF6DFFA66}" type="presParOf" srcId="{6A572B1D-8DF1-4BE1-86AC-C762E15983E9}" destId="{5DDEF660-6A6A-46D4-A99A-A5A9AD2FDAE0}" srcOrd="3" destOrd="0" presId="urn:microsoft.com/office/officeart/2008/layout/HalfCircleOrganizationChart"/>
    <dgm:cxn modelId="{E49FE9EA-7C17-4824-AEED-2DF346120E30}" type="presParOf" srcId="{5DDEF660-6A6A-46D4-A99A-A5A9AD2FDAE0}" destId="{D0FE5E49-A811-4ED1-8D5E-20134CEADDD2}" srcOrd="0" destOrd="0" presId="urn:microsoft.com/office/officeart/2008/layout/HalfCircleOrganizationChart"/>
    <dgm:cxn modelId="{AEF44F58-CC12-46E3-AE00-FE57559FA8F7}" type="presParOf" srcId="{D0FE5E49-A811-4ED1-8D5E-20134CEADDD2}" destId="{0213E1D9-7F7A-4A5F-AC5F-657636164CEF}" srcOrd="0" destOrd="0" presId="urn:microsoft.com/office/officeart/2008/layout/HalfCircleOrganizationChart"/>
    <dgm:cxn modelId="{921374C9-D2DF-46C7-B4CD-9CE8527DC713}" type="presParOf" srcId="{D0FE5E49-A811-4ED1-8D5E-20134CEADDD2}" destId="{26BAC5F8-50BF-42F3-B9F2-AB00A060A272}" srcOrd="1" destOrd="0" presId="urn:microsoft.com/office/officeart/2008/layout/HalfCircleOrganizationChart"/>
    <dgm:cxn modelId="{3355FDA3-47CA-4B91-B8EF-85DDC47DF4CC}" type="presParOf" srcId="{D0FE5E49-A811-4ED1-8D5E-20134CEADDD2}" destId="{7EC90FCB-C6BC-4804-A62D-924B71CD031B}" srcOrd="2" destOrd="0" presId="urn:microsoft.com/office/officeart/2008/layout/HalfCircleOrganizationChart"/>
    <dgm:cxn modelId="{CEA9B319-D14E-40C5-8C0C-D7C28791C972}" type="presParOf" srcId="{D0FE5E49-A811-4ED1-8D5E-20134CEADDD2}" destId="{A9D978C5-7A28-443F-B4E7-F0BA686DB25D}" srcOrd="3" destOrd="0" presId="urn:microsoft.com/office/officeart/2008/layout/HalfCircleOrganizationChart"/>
    <dgm:cxn modelId="{E6104AFA-22D1-40A8-A6AE-92E690B0FFB4}" type="presParOf" srcId="{5DDEF660-6A6A-46D4-A99A-A5A9AD2FDAE0}" destId="{1F8B7E01-DFB2-4270-B4A9-8043EE7B5784}" srcOrd="1" destOrd="0" presId="urn:microsoft.com/office/officeart/2008/layout/HalfCircleOrganizationChart"/>
    <dgm:cxn modelId="{2432331E-E740-480D-84FC-DEE1B0504A93}" type="presParOf" srcId="{5DDEF660-6A6A-46D4-A99A-A5A9AD2FDAE0}" destId="{4BD69160-BA06-438C-9B43-D0950DE16C9F}" srcOrd="2" destOrd="0" presId="urn:microsoft.com/office/officeart/2008/layout/HalfCircleOrganizationChart"/>
    <dgm:cxn modelId="{A04DA6FE-BE80-47FF-B5AD-0C6122B2D990}" type="presParOf" srcId="{6A572B1D-8DF1-4BE1-86AC-C762E15983E9}" destId="{ECB2FE47-C43D-4F58-BE1A-FBD61A3E7C7B}" srcOrd="4" destOrd="0" presId="urn:microsoft.com/office/officeart/2008/layout/HalfCircleOrganizationChart"/>
    <dgm:cxn modelId="{A8F9024E-96FF-4B0B-A27A-6BA535E5B74C}" type="presParOf" srcId="{6A572B1D-8DF1-4BE1-86AC-C762E15983E9}" destId="{98D09F6C-E835-42A5-86A3-E58D5AA5F8D8}" srcOrd="5" destOrd="0" presId="urn:microsoft.com/office/officeart/2008/layout/HalfCircleOrganizationChart"/>
    <dgm:cxn modelId="{8D9D58C0-3595-49D8-B650-AB7B352A13C4}" type="presParOf" srcId="{98D09F6C-E835-42A5-86A3-E58D5AA5F8D8}" destId="{47888D67-43D4-4AE7-8DB9-B5ACE217D80D}" srcOrd="0" destOrd="0" presId="urn:microsoft.com/office/officeart/2008/layout/HalfCircleOrganizationChart"/>
    <dgm:cxn modelId="{889ABEF7-D8E0-43E1-87F5-E0EBE10BC8B6}" type="presParOf" srcId="{47888D67-43D4-4AE7-8DB9-B5ACE217D80D}" destId="{1D5B2BCB-AF95-4500-B10E-8157516F0307}" srcOrd="0" destOrd="0" presId="urn:microsoft.com/office/officeart/2008/layout/HalfCircleOrganizationChart"/>
    <dgm:cxn modelId="{7841CD47-C7A3-414F-88B9-867C347ED92A}" type="presParOf" srcId="{47888D67-43D4-4AE7-8DB9-B5ACE217D80D}" destId="{8C7726CA-932B-4011-A634-A23FB0483984}" srcOrd="1" destOrd="0" presId="urn:microsoft.com/office/officeart/2008/layout/HalfCircleOrganizationChart"/>
    <dgm:cxn modelId="{A01B0A7F-F082-478C-953C-BD3EA98F8EE2}" type="presParOf" srcId="{47888D67-43D4-4AE7-8DB9-B5ACE217D80D}" destId="{1EA47008-7E5D-4AD7-82B0-B65F673B564A}" srcOrd="2" destOrd="0" presId="urn:microsoft.com/office/officeart/2008/layout/HalfCircleOrganizationChart"/>
    <dgm:cxn modelId="{8AA812AC-93A7-4E98-AE21-73D73D05EA84}" type="presParOf" srcId="{47888D67-43D4-4AE7-8DB9-B5ACE217D80D}" destId="{14374400-53A8-439E-BABE-C2D09205F833}" srcOrd="3" destOrd="0" presId="urn:microsoft.com/office/officeart/2008/layout/HalfCircleOrganizationChart"/>
    <dgm:cxn modelId="{93FD1411-B2E2-4698-824E-DFB259612F83}" type="presParOf" srcId="{98D09F6C-E835-42A5-86A3-E58D5AA5F8D8}" destId="{FE396848-267D-4F3B-A9AE-808B18A4E70E}" srcOrd="1" destOrd="0" presId="urn:microsoft.com/office/officeart/2008/layout/HalfCircleOrganizationChart"/>
    <dgm:cxn modelId="{012E6E5C-3D9F-48EF-9CF5-5966E2515F88}" type="presParOf" srcId="{98D09F6C-E835-42A5-86A3-E58D5AA5F8D8}" destId="{A2913992-DAE6-4E29-9E67-690C5D895BAE}" srcOrd="2" destOrd="0" presId="urn:microsoft.com/office/officeart/2008/layout/HalfCircleOrganizationChart"/>
    <dgm:cxn modelId="{B1BF83AC-AF9A-45F0-9E70-8DBA1A033E4E}" type="presParOf" srcId="{E912D767-43E7-4474-8E13-D81DDC9CAABD}" destId="{4C4FE1CB-F327-4F3C-85ED-C27B770E842B}" srcOrd="2" destOrd="0" presId="urn:microsoft.com/office/officeart/2008/layout/HalfCircleOrganizationChart"/>
  </dgm:cxnLst>
  <dgm:bg>
    <a:noFill/>
  </dgm:bg>
  <dgm:whole>
    <a:ln>
      <a:solidFill>
        <a:schemeClr val="accent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2FE47-C43D-4F58-BE1A-FBD61A3E7C7B}">
      <dsp:nvSpPr>
        <dsp:cNvPr id="0" name=""/>
        <dsp:cNvSpPr/>
      </dsp:nvSpPr>
      <dsp:spPr>
        <a:xfrm>
          <a:off x="4519119" y="2516741"/>
          <a:ext cx="3134345" cy="103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593"/>
              </a:lnTo>
              <a:lnTo>
                <a:pt x="3134345" y="760593"/>
              </a:lnTo>
              <a:lnTo>
                <a:pt x="3134345" y="1035782"/>
              </a:lnTo>
            </a:path>
          </a:pathLst>
        </a:cu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98FE8-6A1F-47C3-A660-04E370286968}">
      <dsp:nvSpPr>
        <dsp:cNvPr id="0" name=""/>
        <dsp:cNvSpPr/>
      </dsp:nvSpPr>
      <dsp:spPr>
        <a:xfrm>
          <a:off x="4425909" y="2516741"/>
          <a:ext cx="91440" cy="1056279"/>
        </a:xfrm>
        <a:custGeom>
          <a:avLst/>
          <a:gdLst/>
          <a:ahLst/>
          <a:cxnLst/>
          <a:rect l="0" t="0" r="0" b="0"/>
          <a:pathLst>
            <a:path>
              <a:moveTo>
                <a:pt x="93209" y="0"/>
              </a:moveTo>
              <a:lnTo>
                <a:pt x="93209" y="781090"/>
              </a:lnTo>
              <a:lnTo>
                <a:pt x="45720" y="781090"/>
              </a:lnTo>
              <a:lnTo>
                <a:pt x="45720" y="1056279"/>
              </a:lnTo>
            </a:path>
          </a:pathLst>
        </a:cu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4DD1F-1506-4BCF-9AFA-018E4A76C993}">
      <dsp:nvSpPr>
        <dsp:cNvPr id="0" name=""/>
        <dsp:cNvSpPr/>
      </dsp:nvSpPr>
      <dsp:spPr>
        <a:xfrm>
          <a:off x="1311023" y="2516741"/>
          <a:ext cx="3208095" cy="1035782"/>
        </a:xfrm>
        <a:custGeom>
          <a:avLst/>
          <a:gdLst/>
          <a:ahLst/>
          <a:cxnLst/>
          <a:rect l="0" t="0" r="0" b="0"/>
          <a:pathLst>
            <a:path>
              <a:moveTo>
                <a:pt x="3208095" y="0"/>
              </a:moveTo>
              <a:lnTo>
                <a:pt x="3208095" y="760593"/>
              </a:lnTo>
              <a:lnTo>
                <a:pt x="0" y="760593"/>
              </a:lnTo>
              <a:lnTo>
                <a:pt x="0" y="1035782"/>
              </a:lnTo>
            </a:path>
          </a:pathLst>
        </a:cu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0D3A7-5DBA-4438-A32D-FF10434C0054}">
      <dsp:nvSpPr>
        <dsp:cNvPr id="0" name=""/>
        <dsp:cNvSpPr/>
      </dsp:nvSpPr>
      <dsp:spPr>
        <a:xfrm>
          <a:off x="2651748" y="1032977"/>
          <a:ext cx="3734741" cy="1483764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688FB-F245-4F7F-A48F-36721D1DFFB8}">
      <dsp:nvSpPr>
        <dsp:cNvPr id="0" name=""/>
        <dsp:cNvSpPr/>
      </dsp:nvSpPr>
      <dsp:spPr>
        <a:xfrm>
          <a:off x="2651748" y="1032977"/>
          <a:ext cx="3734741" cy="1483764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67B-46E4-4F36-8731-0ACEC091D1DB}">
      <dsp:nvSpPr>
        <dsp:cNvPr id="0" name=""/>
        <dsp:cNvSpPr/>
      </dsp:nvSpPr>
      <dsp:spPr>
        <a:xfrm>
          <a:off x="784378" y="1300054"/>
          <a:ext cx="7469482" cy="949609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solidFill>
                <a:schemeClr val="tx1"/>
              </a:solidFill>
            </a:rPr>
            <a:t>Антибуллинговые</a:t>
          </a:r>
          <a:r>
            <a:rPr lang="ru-RU" sz="36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</a:rPr>
            <a:t>компетенции</a:t>
          </a:r>
        </a:p>
      </dsp:txBody>
      <dsp:txXfrm>
        <a:off x="784378" y="1300054"/>
        <a:ext cx="7469482" cy="949609"/>
      </dsp:txXfrm>
    </dsp:sp>
    <dsp:sp modelId="{2A39545C-E59F-4BDF-8134-95850EB322ED}">
      <dsp:nvSpPr>
        <dsp:cNvPr id="0" name=""/>
        <dsp:cNvSpPr/>
      </dsp:nvSpPr>
      <dsp:spPr>
        <a:xfrm>
          <a:off x="655812" y="3552523"/>
          <a:ext cx="1310421" cy="1310421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CF86A-4CAB-42C1-A8BC-1F3813256661}">
      <dsp:nvSpPr>
        <dsp:cNvPr id="0" name=""/>
        <dsp:cNvSpPr/>
      </dsp:nvSpPr>
      <dsp:spPr>
        <a:xfrm>
          <a:off x="655812" y="3552523"/>
          <a:ext cx="1310421" cy="1310421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B9F5A-F22C-42B7-BEEF-AA56B27DB026}">
      <dsp:nvSpPr>
        <dsp:cNvPr id="0" name=""/>
        <dsp:cNvSpPr/>
      </dsp:nvSpPr>
      <dsp:spPr>
        <a:xfrm>
          <a:off x="601" y="3788399"/>
          <a:ext cx="2620843" cy="838669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Обучающихся</a:t>
          </a:r>
        </a:p>
      </dsp:txBody>
      <dsp:txXfrm>
        <a:off x="601" y="3788399"/>
        <a:ext cx="2620843" cy="838669"/>
      </dsp:txXfrm>
    </dsp:sp>
    <dsp:sp modelId="{26BAC5F8-50BF-42F3-B9F2-AB00A060A272}">
      <dsp:nvSpPr>
        <dsp:cNvPr id="0" name=""/>
        <dsp:cNvSpPr/>
      </dsp:nvSpPr>
      <dsp:spPr>
        <a:xfrm>
          <a:off x="3816418" y="3573020"/>
          <a:ext cx="1310421" cy="1310421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90FCB-C6BC-4804-A62D-924B71CD031B}">
      <dsp:nvSpPr>
        <dsp:cNvPr id="0" name=""/>
        <dsp:cNvSpPr/>
      </dsp:nvSpPr>
      <dsp:spPr>
        <a:xfrm>
          <a:off x="3816418" y="3573020"/>
          <a:ext cx="1310421" cy="1310421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3E1D9-7F7A-4A5F-AC5F-657636164CEF}">
      <dsp:nvSpPr>
        <dsp:cNvPr id="0" name=""/>
        <dsp:cNvSpPr/>
      </dsp:nvSpPr>
      <dsp:spPr>
        <a:xfrm>
          <a:off x="3161207" y="3808896"/>
          <a:ext cx="2620843" cy="838669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Педагогов</a:t>
          </a:r>
        </a:p>
      </dsp:txBody>
      <dsp:txXfrm>
        <a:off x="3161207" y="3808896"/>
        <a:ext cx="2620843" cy="838669"/>
      </dsp:txXfrm>
    </dsp:sp>
    <dsp:sp modelId="{8C7726CA-932B-4011-A634-A23FB0483984}">
      <dsp:nvSpPr>
        <dsp:cNvPr id="0" name=""/>
        <dsp:cNvSpPr/>
      </dsp:nvSpPr>
      <dsp:spPr>
        <a:xfrm>
          <a:off x="6998253" y="3552523"/>
          <a:ext cx="1310421" cy="1310421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47008-7E5D-4AD7-82B0-B65F673B564A}">
      <dsp:nvSpPr>
        <dsp:cNvPr id="0" name=""/>
        <dsp:cNvSpPr/>
      </dsp:nvSpPr>
      <dsp:spPr>
        <a:xfrm>
          <a:off x="6998253" y="3552523"/>
          <a:ext cx="1310421" cy="1310421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B2BCB-AF95-4500-B10E-8157516F0307}">
      <dsp:nvSpPr>
        <dsp:cNvPr id="0" name=""/>
        <dsp:cNvSpPr/>
      </dsp:nvSpPr>
      <dsp:spPr>
        <a:xfrm>
          <a:off x="6343042" y="3788399"/>
          <a:ext cx="2620843" cy="838669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Родителей</a:t>
          </a:r>
        </a:p>
      </dsp:txBody>
      <dsp:txXfrm>
        <a:off x="6343042" y="3788399"/>
        <a:ext cx="2620843" cy="838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93CE820-D373-4F7B-92DD-E481356527F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CD2FA9-FAE3-468C-99C1-CA7DDB41A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2714620"/>
            <a:ext cx="7272808" cy="345068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6600"/>
                </a:solidFill>
              </a:rPr>
              <a:t>«ПРОФИЛАКТИКА БУЛЛИНГА И КИБЕРБЕЗОПАСНОСТИ В ОБРАЗОВАТЕЛЬНОЙ ОРГАНИЗАЦИИ»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16740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МАОУ ЛИЦЕЙ № 7</a:t>
            </a:r>
          </a:p>
        </p:txBody>
      </p:sp>
      <p:sp>
        <p:nvSpPr>
          <p:cNvPr id="10244" name="AutoShape 4" descr="Амбициозная цифровизация: в IT-сферу влили за год более 118 миллиардов  тенге - Etoday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Амбициозная цифровизация: в IT-сферу влили за год более 118 миллиардов  тенге - Etoday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Амбициозная цифровизация: в IT-сферу влили за год более 118 миллиардов  тенге - Etoday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Амбициозная цифровизация: в IT-сферу влили за год более 118 миллиардов  тенге - Etoday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332250" cy="1332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DrobininaLV\Desktop\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688297" cy="20162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/>
              <a:t>Кто, с вашей точки зрения, чаще подвергается травле?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Можно ли остановить </a:t>
            </a:r>
            <a:r>
              <a:rPr lang="ru-RU" b="1" dirty="0" err="1"/>
              <a:t>буллинг</a:t>
            </a:r>
            <a:r>
              <a:rPr lang="ru-RU" b="1" dirty="0"/>
              <a:t>?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285860"/>
          <a:ext cx="4056061" cy="27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857752" y="1500174"/>
          <a:ext cx="4000528" cy="265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714612" y="3500438"/>
          <a:ext cx="407196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FD13B"/>
              </a:buClr>
            </a:pPr>
            <a:r>
              <a:rPr lang="ru-RU" sz="2800" b="1" spc="250" dirty="0">
                <a:latin typeface="Times New Roman" pitchFamily="18" charset="0"/>
                <a:cs typeface="Times New Roman" pitchFamily="18" charset="0"/>
              </a:rPr>
              <a:t>БУЛЛИНГ (от английского </a:t>
            </a:r>
            <a:r>
              <a:rPr lang="ru-RU" sz="2800" b="1" spc="250" dirty="0" err="1"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ru-RU" sz="2800" b="1" spc="250" dirty="0">
                <a:latin typeface="Times New Roman" pitchFamily="18" charset="0"/>
                <a:cs typeface="Times New Roman" pitchFamily="18" charset="0"/>
              </a:rPr>
              <a:t> — «запугивание», «издевательство», «травля») </a:t>
            </a:r>
            <a:r>
              <a:rPr lang="ru-RU" sz="2800" spc="250" dirty="0">
                <a:latin typeface="Times New Roman" pitchFamily="18" charset="0"/>
                <a:cs typeface="Times New Roman" pitchFamily="18" charset="0"/>
              </a:rPr>
              <a:t>— это агрессия одних детей против других, когда имеют место неравенство сил и жертва показывает, как сильно её это задевает.</a:t>
            </a:r>
          </a:p>
          <a:p>
            <a:pPr lvl="0">
              <a:buClr>
                <a:srgbClr val="7FD13B"/>
              </a:buClr>
            </a:pPr>
            <a:r>
              <a:rPr lang="ru-RU" sz="2800" b="1" spc="250" dirty="0">
                <a:latin typeface="Times New Roman" pitchFamily="18" charset="0"/>
                <a:cs typeface="Times New Roman" pitchFamily="18" charset="0"/>
              </a:rPr>
              <a:t>КИБЕРБУЛЛИНГ- </a:t>
            </a:r>
            <a:r>
              <a:rPr lang="ru-RU" sz="2800" spc="250" dirty="0">
                <a:latin typeface="Times New Roman" pitchFamily="18" charset="0"/>
                <a:cs typeface="Times New Roman" pitchFamily="18" charset="0"/>
              </a:rPr>
              <a:t>это травля с использованием цифровых технологий.</a:t>
            </a:r>
            <a:r>
              <a:rPr lang="ru-RU" sz="2800" cap="all" spc="250" dirty="0"/>
              <a:t> </a:t>
            </a:r>
            <a:endParaRPr lang="ru-RU" sz="2800" dirty="0"/>
          </a:p>
        </p:txBody>
      </p:sp>
      <p:pic>
        <p:nvPicPr>
          <p:cNvPr id="4" name="Picture 3" descr="C:\Users\DrobininaLV\Desktop\YW0E9kXZm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336424" cy="250231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1277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800" b="1" dirty="0"/>
              <a:t>Вербальный (словесный) - </a:t>
            </a:r>
            <a:r>
              <a:rPr lang="ru-RU" sz="2800" dirty="0"/>
              <a:t>насмешки, присвоение кличек, бесконечные замечания и необъективные оценки, высмеивание, унижение в присутствии других детей;</a:t>
            </a:r>
          </a:p>
          <a:p>
            <a:pPr lvl="0"/>
            <a:r>
              <a:rPr lang="ru-RU" sz="2800" b="1" dirty="0"/>
              <a:t>Социальный – </a:t>
            </a:r>
            <a:r>
              <a:rPr lang="ru-RU" sz="2800" dirty="0"/>
              <a:t>бойкот, отторжение, изоляция, отказ от общения с жертвой (с ребёнком отказываются играть, заниматься, не хотят сидеть с ним за одной партой, не приглашают на дни рождения и т.д.);</a:t>
            </a:r>
          </a:p>
          <a:p>
            <a:pPr lvl="0"/>
            <a:r>
              <a:rPr lang="ru-RU" sz="2800" b="1" dirty="0"/>
              <a:t>Физический – </a:t>
            </a:r>
            <a:r>
              <a:rPr lang="ru-RU" sz="2800" dirty="0"/>
              <a:t>избиение, нанесение удара, шлепки, подзатыльники, порча и отнимание вещей и др.;</a:t>
            </a:r>
          </a:p>
          <a:p>
            <a:pPr lvl="0"/>
            <a:r>
              <a:rPr lang="ru-RU" sz="2800" b="1" dirty="0" err="1"/>
              <a:t>Кибербуллинг</a:t>
            </a:r>
            <a:r>
              <a:rPr lang="ru-RU" sz="2800" b="1" dirty="0"/>
              <a:t> – </a:t>
            </a:r>
            <a:r>
              <a:rPr lang="ru-RU" sz="2800" dirty="0" err="1"/>
              <a:t>буллинг</a:t>
            </a:r>
            <a:r>
              <a:rPr lang="ru-RU" sz="2800" dirty="0"/>
              <a:t>, осуществляемый с помощью интернета и </a:t>
            </a:r>
            <a:r>
              <a:rPr lang="ru-RU" sz="2800" dirty="0" err="1"/>
              <a:t>гаджитов</a:t>
            </a:r>
            <a:r>
              <a:rPr lang="ru-RU" sz="2800" dirty="0"/>
              <a:t> (электронных средств коммуникаций). </a:t>
            </a:r>
          </a:p>
          <a:p>
            <a:pPr lvl="0">
              <a:buClr>
                <a:srgbClr val="7FD13B"/>
              </a:buClr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характеристики </a:t>
            </a:r>
            <a:r>
              <a:rPr lang="ru-RU" b="1" dirty="0" err="1"/>
              <a:t>буллинга</a:t>
            </a:r>
            <a:r>
              <a:rPr lang="ru-RU" b="1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/>
              <a:t>Умышленность; </a:t>
            </a:r>
          </a:p>
          <a:p>
            <a:pPr lvl="0">
              <a:buClr>
                <a:srgbClr val="92D050"/>
              </a:buClr>
              <a:buFont typeface="Georgia" pitchFamily="18" charset="0"/>
              <a:buChar char="•"/>
            </a:pPr>
            <a:r>
              <a:rPr lang="ru-RU" sz="3200" dirty="0"/>
              <a:t>Регулярность;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/>
              <a:t>Неравенство сил;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/>
              <a:t>Групповой процесс (затрагивает широкий круг участников);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/>
              <a:t>Не заканчивается сам по себе;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/>
              <a:t>Негативное психологическое воздействие на всех участников</a:t>
            </a:r>
            <a:r>
              <a:rPr lang="ru-RU" sz="3200" b="1" dirty="0"/>
              <a:t>.</a:t>
            </a:r>
            <a:endParaRPr lang="ru-RU" sz="3200" dirty="0"/>
          </a:p>
        </p:txBody>
      </p:sp>
      <p:pic>
        <p:nvPicPr>
          <p:cNvPr id="6" name="Рисунок 5" descr="Ð±ÑÐ»Ð»Ð¸Ð½Ð³ Ð¿Ð¾Ð½ÑÑÐ¸Ðµ Ð¿ÑÐ¸ÑÐ¸Ð½Ñ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714776" cy="21431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6606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-</a:t>
            </a:r>
            <a:r>
              <a:rPr lang="ru-RU" sz="4400" dirty="0"/>
              <a:t>Жертва </a:t>
            </a:r>
          </a:p>
          <a:p>
            <a:r>
              <a:rPr lang="ru-RU" sz="4400" dirty="0"/>
              <a:t>-Агрессор</a:t>
            </a:r>
          </a:p>
          <a:p>
            <a:r>
              <a:rPr lang="ru-RU" sz="4400" dirty="0"/>
              <a:t>-Наблюдатель</a:t>
            </a:r>
          </a:p>
          <a:p>
            <a:r>
              <a:rPr lang="ru-RU" sz="4400" dirty="0"/>
              <a:t>-Защитник</a:t>
            </a:r>
          </a:p>
        </p:txBody>
      </p:sp>
      <p:pic>
        <p:nvPicPr>
          <p:cNvPr id="4" name="Рисунок 3" descr="Ð£ÑÐ°ÑÑÐ½Ð¸ÐºÐ¸ Ð±ÑÐ»Ð»Ð¸Ð½Ð³Ð° Ð½Ð°Ð±Ð»ÑÐ´Ð°ÑÐµÐ»Ð¸ ÐÐ³ÑÐµÑÑÐ¾Ñ ÐÐ°Ð±Ð»ÑÐ´Ð°ÑÐµÐ»Ð¸ ÐÐµÑÑÐ²Ð°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18760" r="10892" b="6694"/>
          <a:stretch/>
        </p:blipFill>
        <p:spPr bwMode="auto">
          <a:xfrm>
            <a:off x="4211960" y="1268760"/>
            <a:ext cx="4714908" cy="35004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Психологический портрет </a:t>
            </a:r>
            <a:r>
              <a:rPr lang="ru-RU" b="1" dirty="0" err="1"/>
              <a:t>буллера</a:t>
            </a:r>
            <a:r>
              <a:rPr lang="ru-RU" b="1" dirty="0"/>
              <a:t>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76" y="1052736"/>
            <a:ext cx="2781300" cy="22002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582341"/>
            <a:ext cx="6606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Буллеры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трусы, мечтающие   быть лидерами в классе;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желающие быть в центре внимания;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уверенные   в своём превосходстве над жертвой;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физически  сильные  подростки;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дети легко  возбудимые  и очень импульсивные, с агрессивным поведением;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интуитивно  чувствующие- какие одноклассники не окажут сопротивление;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со слабым самоконтролем.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Психологический портрет жертвы: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тревожные, с низкой самооценкой, не уверенные в себе;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не имеющие  ни одного близкого друга, предпочитающие общение со взрослыми людьми;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 пугливые, чувствительные, замкнутые и застенчивые;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 склонные  к  депрессии и  чаще  сверстников  думающие  о </a:t>
            </a:r>
            <a:r>
              <a:rPr lang="ru-RU" sz="24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самоубистве</a:t>
            </a: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 мальчики, физически слабее, чем ровесники;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дети с плохой успеваемостью;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 дети с синдромом дефицита внимания;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 любимчики учителе, отличники;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 дети </a:t>
            </a:r>
            <a:r>
              <a:rPr lang="ru-RU" sz="24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гиперопекаемые</a:t>
            </a: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родителями;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 дети из неблагополучных семей.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ВИКТИМНОСТЬ («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victima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–жертва)-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особенность поведения человека, который ненамеренно навлекает на себя агрессию со стороны других людей.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Термин введен Л.В.Франком в 70-е годы.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Комплексу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виктимности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большей степени поддаются подростки. Незрелая личность чаще взрослых становится жертвой негативных обстоятельств, явлений, людей и не только.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Буллинг-виктимизация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является причиной низкой самооценки и более высокого уровня депрессии и тревоги.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680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Психологический портрет наблюдателя: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65344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свидетели, как правило, не испытывают удовольствия от </a:t>
            </a:r>
            <a:r>
              <a:rPr lang="ru-RU" sz="32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буллинга</a:t>
            </a:r>
            <a:r>
              <a:rPr lang="ru-RU" sz="3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но вынуждены молчать из страха, что сами окажутся в роли жертвы; </a:t>
            </a:r>
          </a:p>
          <a:p>
            <a:pPr lvl="0">
              <a:buNone/>
            </a:pPr>
            <a:r>
              <a:rPr lang="ru-RU" sz="3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- равнодушные;</a:t>
            </a:r>
          </a:p>
          <a:p>
            <a:pPr lvl="0">
              <a:buNone/>
            </a:pPr>
            <a:r>
              <a:rPr lang="ru-RU" sz="3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- диффузия </a:t>
            </a:r>
          </a:p>
          <a:p>
            <a:pPr lvl="0">
              <a:buNone/>
            </a:pPr>
            <a:r>
              <a:rPr lang="ru-RU" sz="32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ответственности.</a:t>
            </a:r>
          </a:p>
        </p:txBody>
      </p:sp>
      <p:pic>
        <p:nvPicPr>
          <p:cNvPr id="4" name="Рисунок 3" descr="https://i.ya-webdesign.com/images/nice-clipart-bullied-boy-1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944943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DrobininaLV\Desktop\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201816"/>
            <a:ext cx="2208244" cy="16561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Одной из задач МАОУ Лицея №7 является адаптация обучающихся к жизни в обществе и воспитание гармоничной личности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связи с этим, в рамках психолого-педагогического сопровождения была разработана и в настоящее время апробируется программа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«Информационная гигиена»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9" y="3645024"/>
            <a:ext cx="6524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/>
            <a:r>
              <a:rPr lang="ru-RU" sz="2800" b="1" u="sng" dirty="0"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способствующая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14908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сохранению психологического комфорта и безопасности обучающихся, в сфере всевозможных информационных угроз</a:t>
            </a: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4355976" y="148478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H="1">
            <a:off x="4355976" y="314096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Психологический портрет защитника: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Устойчивая система ценностей; </a:t>
            </a:r>
          </a:p>
          <a:p>
            <a:pPr lvl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 Представление о самом себе с преобладанием позитивных установок относительно собственной личности; </a:t>
            </a:r>
          </a:p>
          <a:p>
            <a:pPr lvl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 Способны самостоятельно регулировать свое поведение;</a:t>
            </a:r>
          </a:p>
          <a:p>
            <a:pPr lvl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 Оптимистический эмоциональный фон. 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Наличие даже ОДНОГО противника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классе может изменить ситуацию к лучшему.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ФИШИНГ (англ.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fishing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«рыбная ловля, выуживание»)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целью которого является получение доступа к конфиденциальным данным пользователей – логинам и паролям.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3467083" cy="21091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Рисунок 2" descr="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57388" cy="13573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8712968" cy="54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/>
              <a:t>  Люди часто травят других, когда хотят завоевать признание в виртуальном сообществе, показывают власть и силу, потому что не могут показать её в реальной жизни или просто спасаются от скуки. </a:t>
            </a:r>
            <a:r>
              <a:rPr lang="ru-RU" sz="2000" b="1" dirty="0" err="1"/>
              <a:t>Буллинг</a:t>
            </a:r>
            <a:r>
              <a:rPr lang="ru-RU" sz="2000" b="1" dirty="0"/>
              <a:t> помогает им привлекать внимание.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/>
              <a:t>  </a:t>
            </a:r>
            <a:r>
              <a:rPr lang="ru-RU" sz="2000" dirty="0" err="1"/>
              <a:t>Кибербуллинг</a:t>
            </a:r>
            <a:r>
              <a:rPr lang="ru-RU" sz="2000" dirty="0"/>
              <a:t> в адрес конкретного человека может быть из-за конфликта на почве национальных, политических и культурных различий или болезненного разрыва отношений. </a:t>
            </a:r>
            <a:r>
              <a:rPr lang="ru-RU" sz="2000" b="1" dirty="0"/>
              <a:t>Люди травят друг друга из мести, злобы или зависти, не имея смелости высказать претензии в лицо.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/>
              <a:t>  Причина </a:t>
            </a:r>
            <a:r>
              <a:rPr lang="ru-RU" sz="2000" dirty="0" err="1"/>
              <a:t>кибербуллинга</a:t>
            </a:r>
            <a:r>
              <a:rPr lang="ru-RU" sz="2000" dirty="0"/>
              <a:t> – сам </a:t>
            </a:r>
            <a:r>
              <a:rPr lang="ru-RU" sz="2000" dirty="0" err="1"/>
              <a:t>кибербуллинг</a:t>
            </a:r>
            <a:r>
              <a:rPr lang="ru-RU" sz="2000" dirty="0"/>
              <a:t> или страх перед ним. Жертвы </a:t>
            </a:r>
            <a:r>
              <a:rPr lang="ru-RU" sz="2000" dirty="0" err="1"/>
              <a:t>интернет-оскорблений</a:t>
            </a:r>
            <a:r>
              <a:rPr lang="ru-RU" sz="2000" dirty="0"/>
              <a:t> (в том числе и потенциальные) становятся агрессорами из-за желания отомстить обидчикам или защититься от чужих нападок – </a:t>
            </a:r>
            <a:r>
              <a:rPr lang="ru-RU" sz="2000" b="1" dirty="0"/>
              <a:t>«Теперь жертва – не я, а он!».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/>
              <a:t>   Когда случается массовая травля, </a:t>
            </a:r>
            <a:r>
              <a:rPr lang="ru-RU" sz="2000" b="1" dirty="0"/>
              <a:t>инстинкт подсказывает примкнуть к большинству и вести себя так же,</a:t>
            </a:r>
            <a:r>
              <a:rPr lang="ru-RU" sz="2000" dirty="0"/>
              <a:t> чтобы не оказаться на стороне слабого.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964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/>
              <a:t>  Перепалка (</a:t>
            </a:r>
            <a:r>
              <a:rPr lang="ru-RU" b="1" dirty="0" err="1"/>
              <a:t>флейминг</a:t>
            </a:r>
            <a:r>
              <a:rPr lang="ru-RU" b="1" dirty="0"/>
              <a:t>) </a:t>
            </a:r>
            <a:r>
              <a:rPr lang="ru-RU" dirty="0"/>
              <a:t>– обмен </a:t>
            </a:r>
            <a:r>
              <a:rPr lang="ru-RU" dirty="0" err="1"/>
              <a:t>короткимиэмоциональными</a:t>
            </a:r>
            <a:r>
              <a:rPr lang="ru-RU" dirty="0"/>
              <a:t> репликами между двумя или более людьми в сети Интернет;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  Провокации (</a:t>
            </a:r>
            <a:r>
              <a:rPr lang="ru-RU" b="1" dirty="0" err="1"/>
              <a:t>троллинг</a:t>
            </a:r>
            <a:r>
              <a:rPr lang="ru-RU" b="1" dirty="0"/>
              <a:t>) </a:t>
            </a:r>
            <a:r>
              <a:rPr lang="ru-RU" dirty="0"/>
              <a:t>– форма социальной провокации или издевательства в сетевом общении.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  Нападки, постоянные изнурительные атаки (</a:t>
            </a:r>
            <a:r>
              <a:rPr lang="ru-RU" b="1" dirty="0" err="1"/>
              <a:t>хейтинг</a:t>
            </a:r>
            <a:r>
              <a:rPr lang="ru-RU" b="1" dirty="0"/>
              <a:t>) – </a:t>
            </a:r>
            <a:r>
              <a:rPr lang="ru-RU" dirty="0"/>
              <a:t>оскорбительные сообщения, направленные на жертву;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  Клевета  (</a:t>
            </a:r>
            <a:r>
              <a:rPr lang="ru-RU" b="1" dirty="0" err="1"/>
              <a:t>диссинг</a:t>
            </a:r>
            <a:r>
              <a:rPr lang="ru-RU" b="1" dirty="0"/>
              <a:t>) – </a:t>
            </a:r>
            <a:r>
              <a:rPr lang="ru-RU" dirty="0"/>
              <a:t>распространение оскорбительной и неправдивой информации;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  Самозванство (</a:t>
            </a:r>
            <a:r>
              <a:rPr lang="ru-RU" b="1" dirty="0" err="1"/>
              <a:t>фрейпинг</a:t>
            </a:r>
            <a:r>
              <a:rPr lang="ru-RU" b="1" dirty="0"/>
              <a:t> и </a:t>
            </a:r>
            <a:r>
              <a:rPr lang="ru-RU" b="1" dirty="0" err="1"/>
              <a:t>кетфишинг</a:t>
            </a:r>
            <a:r>
              <a:rPr lang="ru-RU" b="1" dirty="0"/>
              <a:t>) </a:t>
            </a:r>
            <a:r>
              <a:rPr lang="ru-RU" dirty="0"/>
              <a:t>– перевоплощение в определенное лицо в сети (взлом личного </a:t>
            </a:r>
            <a:r>
              <a:rPr lang="ru-RU" dirty="0" err="1"/>
              <a:t>аккаунта</a:t>
            </a:r>
            <a:r>
              <a:rPr lang="ru-RU" dirty="0"/>
              <a:t> или создание идентичного </a:t>
            </a:r>
            <a:r>
              <a:rPr lang="ru-RU" dirty="0" err="1"/>
              <a:t>аккаунта</a:t>
            </a:r>
            <a:r>
              <a:rPr lang="ru-RU" dirty="0"/>
              <a:t>);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  Выманивание конфиденциальной информации (</a:t>
            </a:r>
            <a:r>
              <a:rPr lang="ru-RU" b="1" dirty="0" err="1"/>
              <a:t>аутинг</a:t>
            </a:r>
            <a:r>
              <a:rPr lang="ru-RU" b="1" dirty="0"/>
              <a:t>) </a:t>
            </a:r>
            <a:r>
              <a:rPr lang="ru-RU" dirty="0"/>
              <a:t>–получение персональной информации и публикация её в сети интернет.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  Отчуждение, социальная изоляция или бойкот (остракизм) – </a:t>
            </a:r>
            <a:r>
              <a:rPr lang="ru-RU" dirty="0"/>
              <a:t>исключение из группы социальной сети;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  </a:t>
            </a:r>
            <a:r>
              <a:rPr lang="ru-RU" b="1" dirty="0" err="1"/>
              <a:t>Киберпреследование</a:t>
            </a:r>
            <a:r>
              <a:rPr lang="ru-RU" b="1" dirty="0"/>
              <a:t> (</a:t>
            </a:r>
            <a:r>
              <a:rPr lang="ru-RU" b="1" dirty="0" err="1"/>
              <a:t>киберсталкинг</a:t>
            </a:r>
            <a:r>
              <a:rPr lang="ru-RU" b="1" dirty="0"/>
              <a:t>) </a:t>
            </a:r>
            <a:r>
              <a:rPr lang="ru-RU" dirty="0"/>
              <a:t>– скрытое выслеживание жертвы с целью организации нападения, избиения и </a:t>
            </a:r>
            <a:r>
              <a:rPr lang="ru-RU" dirty="0" err="1"/>
              <a:t>т.д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  </a:t>
            </a:r>
            <a:r>
              <a:rPr lang="ru-RU" b="1" dirty="0" err="1"/>
              <a:t>Хеппислипинг</a:t>
            </a:r>
            <a:r>
              <a:rPr lang="ru-RU" b="1" dirty="0"/>
              <a:t> </a:t>
            </a:r>
            <a:r>
              <a:rPr lang="ru-RU" dirty="0"/>
              <a:t>– радостное избиение, при этом идет съемка на камеру с последующим выкладыванием в сеть.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Советы для подростков: как не стать жертвой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89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Отыскать себе друга среди одноклассников, а еще лучше несколько настоящих друзей;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Приглашать одноклассников в гости;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Научить уважать мнение своих одноклассников, находить с ними общий язык;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пытаться всегда побеждать  в своих спорах с ровесниками, научиться проигрывать и уступать, признавать свою неправоту;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задираться, не зазнаваться;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показывать свое превосходство над другими;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хвастаться – ни своими успехами, ни своими электронными игрушками, ни своими родителями;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демонстрировать свою элитарность;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ябедничать;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подлизываться к учителям;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действовать наперекор решениям класса, если они не противоречат нравственным нормам;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Не демонстрировать свою физическую силу;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Использовать свои таланты на благо класса и школы, чтобы одноклассники гордились ин, а не завидовали ему.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 справиться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кибербуллингом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спеши выбрасывать свой 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негатив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кибер-пространство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Создавай собственную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онлайн-репутацию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покупайся на иллюзию анонимности;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Храни подтверждение фактов нападений;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Игнорируй единичный негатив;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Блокируй агрессоров;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 стоит игнорировать агрессивные сообщения, сообщай о них взрослым.</a:t>
            </a:r>
          </a:p>
        </p:txBody>
      </p:sp>
      <p:pic>
        <p:nvPicPr>
          <p:cNvPr id="5" name="Рисунок 4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6" y="188640"/>
            <a:ext cx="3028953" cy="23574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Модули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/>
              <a:t>	</a:t>
            </a:r>
            <a:endParaRPr lang="ru-RU" dirty="0"/>
          </a:p>
        </p:txBody>
      </p:sp>
      <p:pic>
        <p:nvPicPr>
          <p:cNvPr id="5" name="Picture 11" descr="C:\Users\DrobininaLV\Desktop\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2016223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691680" y="1268760"/>
            <a:ext cx="5184576" cy="10081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Теоретические основы информационной гигиены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691680" y="2420888"/>
            <a:ext cx="5112568" cy="9361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Буллинг</a:t>
            </a:r>
            <a:r>
              <a:rPr lang="ru-RU" b="1" dirty="0">
                <a:solidFill>
                  <a:schemeClr val="tx1"/>
                </a:solidFill>
              </a:rPr>
              <a:t> и </a:t>
            </a:r>
            <a:r>
              <a:rPr lang="ru-RU" b="1" dirty="0" err="1">
                <a:solidFill>
                  <a:schemeClr val="tx1"/>
                </a:solidFill>
              </a:rPr>
              <a:t>кибербуллинг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691680" y="3429000"/>
            <a:ext cx="5112568" cy="10081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Манипуляции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691680" y="4509120"/>
            <a:ext cx="5112568" cy="10081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Вербальная и невербальная коммуникации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691680" y="5589240"/>
            <a:ext cx="5112568" cy="10081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Ловушки сетей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 практики: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Повышать информированность обучающихся о </a:t>
            </a:r>
            <a:r>
              <a:rPr lang="ru-RU" sz="3200" dirty="0" err="1"/>
              <a:t>буллинге</a:t>
            </a:r>
            <a:r>
              <a:rPr lang="ru-RU" sz="3200" dirty="0"/>
              <a:t>, его формах и проявлениях;</a:t>
            </a:r>
          </a:p>
          <a:p>
            <a:r>
              <a:rPr lang="ru-RU" sz="3200" dirty="0"/>
              <a:t>Развивать уважение к правам человека, способность понимать и принимать особенности другого;</a:t>
            </a:r>
          </a:p>
          <a:p>
            <a:r>
              <a:rPr lang="ru-RU" sz="3200" dirty="0"/>
              <a:t>Способствовать развитию позитивного восприятия себя и другого человека;</a:t>
            </a:r>
          </a:p>
          <a:p>
            <a:r>
              <a:rPr lang="ru-RU" sz="3200" dirty="0"/>
              <a:t>Обучать навыкам самоконтроля.</a:t>
            </a:r>
          </a:p>
          <a:p>
            <a:endParaRPr lang="ru-RU" dirty="0"/>
          </a:p>
        </p:txBody>
      </p:sp>
      <p:pic>
        <p:nvPicPr>
          <p:cNvPr id="4" name="Picture 11" descr="C:\Users\DrobininaLV\Desktop\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2016223" cy="15121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788029"/>
              </p:ext>
            </p:extLst>
          </p:nvPr>
        </p:nvGraphicFramePr>
        <p:xfrm>
          <a:off x="179512" y="0"/>
          <a:ext cx="896448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87524" y="288788"/>
            <a:ext cx="4140460" cy="25922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4716016" y="332656"/>
            <a:ext cx="3888432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411760" y="3501008"/>
            <a:ext cx="4019423" cy="29219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99695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Работа с обучающимися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124744"/>
            <a:ext cx="2952328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Диагностическая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124744"/>
            <a:ext cx="3312368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Просветительская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4365104"/>
            <a:ext cx="3312368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Профилактическая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 err="1"/>
              <a:t>Буллинг</a:t>
            </a:r>
            <a:r>
              <a:rPr lang="ru-RU" sz="2700" b="1" dirty="0"/>
              <a:t> и </a:t>
            </a:r>
            <a:r>
              <a:rPr lang="ru-RU" sz="2700" b="1" dirty="0" err="1"/>
              <a:t>кибербуллинг</a:t>
            </a:r>
            <a:r>
              <a:rPr lang="ru-RU" sz="2700" b="1" dirty="0"/>
              <a:t> как явление образовательной среды.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699404" cy="45988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Результаты анкетирования.</a:t>
            </a:r>
          </a:p>
          <a:p>
            <a:pPr>
              <a:buNone/>
            </a:pPr>
            <a:r>
              <a:rPr lang="ru-RU" dirty="0"/>
              <a:t>Выборка: 214 обучающихся 2-х,7-х,9-х,11-х классов.</a:t>
            </a:r>
          </a:p>
          <a:p>
            <a:pPr>
              <a:buNone/>
            </a:pPr>
            <a:r>
              <a:rPr lang="ru-RU" dirty="0"/>
              <a:t>Вопросы:</a:t>
            </a:r>
          </a:p>
          <a:p>
            <a:pPr>
              <a:buNone/>
            </a:pPr>
            <a:r>
              <a:rPr lang="ru-RU" dirty="0"/>
              <a:t>1.Знаете ли вы, что такое </a:t>
            </a:r>
            <a:r>
              <a:rPr lang="ru-RU" dirty="0" err="1"/>
              <a:t>буллинг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2.Являлись ли вы участником травли, издевательства?</a:t>
            </a:r>
          </a:p>
          <a:p>
            <a:pPr>
              <a:buNone/>
            </a:pPr>
            <a:r>
              <a:rPr lang="ru-RU" dirty="0"/>
              <a:t> 3. Кто, по вашему мнению, чаще всего подвергается травле?</a:t>
            </a:r>
          </a:p>
          <a:p>
            <a:pPr>
              <a:buNone/>
            </a:pPr>
            <a:r>
              <a:rPr lang="ru-RU" dirty="0"/>
              <a:t>4. Можно ли остановить </a:t>
            </a:r>
            <a:r>
              <a:rPr lang="ru-RU" dirty="0" err="1"/>
              <a:t>буллинг</a:t>
            </a:r>
            <a:r>
              <a:rPr lang="ru-RU" dirty="0"/>
              <a:t>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/>
              <a:t>Знаете ли вы что такое </a:t>
            </a:r>
            <a:r>
              <a:rPr lang="ru-RU" sz="2700" b="1" dirty="0" err="1"/>
              <a:t>буллинг</a:t>
            </a:r>
            <a:r>
              <a:rPr lang="ru-RU" sz="2700" b="1" dirty="0"/>
              <a:t>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571612"/>
          <a:ext cx="428628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929190" y="1357298"/>
          <a:ext cx="392909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928926" y="3857628"/>
          <a:ext cx="3786214" cy="25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/>
              <a:t>Являлись ли вы участником травли, издевательства?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324</TotalTime>
  <Words>994</Words>
  <Application>Microsoft Office PowerPoint</Application>
  <PresentationFormat>Экран (4:3)</PresentationFormat>
  <Paragraphs>143</Paragraphs>
  <Slides>25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МАОУ ЛИЦЕЙ № 7</vt:lpstr>
      <vt:lpstr>Презентация PowerPoint</vt:lpstr>
      <vt:lpstr>Модули программы</vt:lpstr>
      <vt:lpstr>Задачи практики:</vt:lpstr>
      <vt:lpstr>Презентация PowerPoint</vt:lpstr>
      <vt:lpstr>Презентация PowerPoint</vt:lpstr>
      <vt:lpstr>Буллинг и кибербуллинг как явление образовательной среды.</vt:lpstr>
      <vt:lpstr>Знаете ли вы что такое буллинг?</vt:lpstr>
      <vt:lpstr>Являлись ли вы участником травли, издевательства?</vt:lpstr>
      <vt:lpstr>Кто, с вашей точки зрения, чаще подвергается травле?</vt:lpstr>
      <vt:lpstr>Можно ли остановить буллинг?</vt:lpstr>
      <vt:lpstr>Презентация PowerPoint</vt:lpstr>
      <vt:lpstr>Виды кибербуллинга: </vt:lpstr>
      <vt:lpstr>Основные характеристики буллинга:</vt:lpstr>
      <vt:lpstr>Участники буллинга:</vt:lpstr>
      <vt:lpstr>Психологический портрет буллера:</vt:lpstr>
      <vt:lpstr>Психологический портрет жертвы:</vt:lpstr>
      <vt:lpstr>ВИКТИМНОСТЬ («victima» –жертва)-</vt:lpstr>
      <vt:lpstr>Психологический портрет наблюдателя:</vt:lpstr>
      <vt:lpstr>Психологический портрет защитника:</vt:lpstr>
      <vt:lpstr>ФИШИНГ (англ. Phishing от fishing «рыбная ловля, выуживание»)  </vt:lpstr>
      <vt:lpstr>Причины кибербуллинга:</vt:lpstr>
      <vt:lpstr>Виды кибербуллинга:</vt:lpstr>
      <vt:lpstr>Советы для подростков: как не стать жертвой буллинга</vt:lpstr>
      <vt:lpstr>      Как справиться       с кибербуллингом: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Drobinina</dc:creator>
  <cp:lastModifiedBy>Неизвестный пользователь</cp:lastModifiedBy>
  <cp:revision>33</cp:revision>
  <dcterms:created xsi:type="dcterms:W3CDTF">2022-02-16T05:06:17Z</dcterms:created>
  <dcterms:modified xsi:type="dcterms:W3CDTF">2023-02-16T10:53:46Z</dcterms:modified>
</cp:coreProperties>
</file>