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51216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Нейропсихологический подход в образовательном процессе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65346" y="4941168"/>
            <a:ext cx="5760640" cy="1296144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>
                <a:solidFill>
                  <a:schemeClr val="tx1"/>
                </a:solidFill>
              </a:rPr>
              <a:t>Митрохина Светлана Сергеевна</a:t>
            </a:r>
          </a:p>
          <a:p>
            <a:pPr algn="r"/>
            <a:r>
              <a:rPr lang="ru-RU" sz="2000" i="1" dirty="0">
                <a:solidFill>
                  <a:schemeClr val="tx1"/>
                </a:solidFill>
              </a:rPr>
              <a:t>педагог-психолог 1 категории, </a:t>
            </a:r>
          </a:p>
          <a:p>
            <a:pPr algn="r"/>
            <a:r>
              <a:rPr lang="ru-RU" sz="2000" i="1" dirty="0">
                <a:solidFill>
                  <a:schemeClr val="tx1"/>
                </a:solidFill>
              </a:rPr>
              <a:t>МАОУ гимназии №26 </a:t>
            </a:r>
            <a:r>
              <a:rPr lang="ru-RU" sz="2000" i="1" dirty="0" err="1">
                <a:solidFill>
                  <a:schemeClr val="tx1"/>
                </a:solidFill>
              </a:rPr>
              <a:t>г.Томска</a:t>
            </a:r>
            <a:endParaRPr lang="ru-RU" sz="2000" i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75" y="273974"/>
            <a:ext cx="1912462" cy="1397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87824" y="476672"/>
            <a:ext cx="6264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Муниципальное автономное образовательное учреждение гимназия №26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г.Томска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2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Трудности в </a:t>
            </a:r>
            <a:r>
              <a:rPr lang="ru-RU" sz="3200" b="1" dirty="0"/>
              <a:t>обучении, по частоте </a:t>
            </a:r>
            <a:r>
              <a:rPr lang="ru-RU" sz="3200" b="1" dirty="0" smtClean="0"/>
              <a:t>встречаемости (по </a:t>
            </a:r>
            <a:r>
              <a:rPr lang="ru-RU" sz="3200" b="1" dirty="0" err="1" smtClean="0"/>
              <a:t>Н.М.Пылаевой</a:t>
            </a:r>
            <a:r>
              <a:rPr lang="ru-RU" sz="3200" b="1" dirty="0" smtClean="0"/>
              <a:t>)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1.сниженная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работоспособность, колебания внимания, слабость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мнестичеких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процессов, недостаточная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речи;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2.недостаточное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функций программирования и контроля;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3.зрительно-пространственные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квази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-пространственные трудности;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5 место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трудности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переработ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слуховой и зрительной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инфор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277" y="5096640"/>
            <a:ext cx="2410095" cy="1761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254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Три основных функциональных блока мозга (</a:t>
            </a:r>
            <a:r>
              <a:rPr lang="ru-RU" sz="3200" b="1" dirty="0" err="1" smtClean="0"/>
              <a:t>А.Р.Лурия</a:t>
            </a:r>
            <a:r>
              <a:rPr lang="ru-RU" sz="3200" b="1" dirty="0"/>
              <a:t>)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4726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1-й функциональный блок мозга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- энергетический блок, или блок регуляции уровня активности мозга. </a:t>
            </a:r>
          </a:p>
          <a:p>
            <a:pPr marL="0" indent="0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Незрелость структур первого блока может привести к колебаниям в работоспособности, а также к быстрой утомляемости ребенка, особенно во время познавательной деятельности. </a:t>
            </a:r>
          </a:p>
          <a:p>
            <a:pPr marL="0" indent="0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Это уровень непроизвольной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девиз» этого уровня: «я хочу».</a:t>
            </a:r>
          </a:p>
          <a:p>
            <a:pPr marL="0" indent="0">
              <a:buNone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2-й функциональный блок мозга</a:t>
            </a:r>
            <a:r>
              <a:rPr lang="ru-RU" sz="3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блок приема, переработки и хранения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экстероцептивной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(т.е. исходящей из внешней среды), от органов чувств информации. </a:t>
            </a:r>
          </a:p>
          <a:p>
            <a:pPr marL="0" indent="0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Девиз этого уровня: «я могу».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3-й функциональный блок мозга —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блок программирования, регуляции и контроля за протеканием психической деятельности. </a:t>
            </a:r>
          </a:p>
          <a:p>
            <a:pPr marL="0" indent="0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Это уровень произвольной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самостоятельного, активного программирования человеком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протекания</a:t>
            </a:r>
          </a:p>
          <a:p>
            <a:pPr marL="0" indent="0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любого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психического процесса и своего поведения в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целом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3800" u="sng" dirty="0">
                <a:latin typeface="Times New Roman" pitchFamily="18" charset="0"/>
                <a:cs typeface="Times New Roman" pitchFamily="18" charset="0"/>
              </a:rPr>
              <a:t>Девиз это­го уровня: «я должен».</a:t>
            </a:r>
            <a:r>
              <a:rPr lang="ru-RU" sz="3800" b="1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800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800" u="sng" dirty="0">
                <a:latin typeface="Times New Roman" pitchFamily="18" charset="0"/>
                <a:cs typeface="Times New Roman" pitchFamily="18" charset="0"/>
              </a:rPr>
              <a:t>Созревает от 7 до 12 - 15 лет)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819" y="5301208"/>
            <a:ext cx="2410095" cy="1761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335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С помощью нейропсихологической диагностики можно определить: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целостный синдром нарушений ВПФ, обусловленный поломкой (или особым состоянием) одного или нескольких мозговых факторов;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особенности энергетических,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операциональных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регуляторных составляющих психических процессов, а также различных уровней их реализации;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преимущественную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латерализацию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патологического процесса;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поврежденные и сохранные звенья психических функций;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различные нарушения одной и той же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психической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функции при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поражении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участков мозга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350" y="5096640"/>
            <a:ext cx="2410095" cy="1761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310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Индивидуальный латеральный профиль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346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Доминирование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левого полушария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определяет склонность к абстрагированию и обобщению, словесно-логический характер познавательных процессов. Левое полушарие специализировано на оперировании словами, условными знаками и символами; отвечает за письмо, счет, способность к анализу, абстрактное, концептуальное мышление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Доминирование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правого полушария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определяет склонность к творчеству, конкретно-образный характер познавательных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процессов,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отвечает за ориентацию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пространстве. 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Равнополушарный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Отсутствует ярко-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выраженное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доминирование одного из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полушарий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синхронно участвуют в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выборе стратегий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мышления</a:t>
            </a:r>
            <a:r>
              <a:rPr lang="ru-RU" dirty="0"/>
              <a:t>. 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277" y="5082036"/>
            <a:ext cx="2410095" cy="1761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494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Н</a:t>
            </a:r>
            <a:r>
              <a:rPr lang="ru-RU" sz="3100" b="1" dirty="0" smtClean="0"/>
              <a:t>ейропсихологическая </a:t>
            </a:r>
            <a:r>
              <a:rPr lang="ru-RU" sz="3100" b="1" dirty="0"/>
              <a:t>коррекция позволяет решить вопросы трудностей в освоении у младших школьников, путем решения следующих </a:t>
            </a:r>
            <a:r>
              <a:rPr lang="ru-RU" sz="3100" b="1" dirty="0" smtClean="0"/>
              <a:t>задач</a:t>
            </a:r>
            <a:r>
              <a:rPr lang="ru-RU" sz="3100" b="1" dirty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повышение работоспособности, устойчивости внимания, повышение уровня развития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мнестических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процессов;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повышение уровня развития функций программирования и контроля;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устранение трудностей переработки слуховой и зрительной информации;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повышение уровня развития пространственных представлений;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улучшение развития двигательной 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графомоторной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сферы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865" y="5096640"/>
            <a:ext cx="2410095" cy="1761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26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«Учитель – главное лицо в школе, и от того, насколько он понимает трудности своих учеников, видит их сильные стороны и может им помочь, зависят успехи детей и психологический климат в школе»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* </a:t>
            </a:r>
            <a:r>
              <a:rPr lang="ru-RU" dirty="0" err="1" smtClean="0"/>
              <a:t>Т.В.Ахутина</a:t>
            </a:r>
            <a:r>
              <a:rPr lang="ru-RU" dirty="0" smtClean="0"/>
              <a:t>, </a:t>
            </a:r>
            <a:r>
              <a:rPr lang="ru-RU" dirty="0" err="1" smtClean="0"/>
              <a:t>Н.М.Пылаева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Преодоление трудностей учения: </a:t>
            </a:r>
          </a:p>
          <a:p>
            <a:pPr marL="0" indent="0">
              <a:buNone/>
            </a:pPr>
            <a:r>
              <a:rPr lang="ru-RU" dirty="0" smtClean="0"/>
              <a:t>Нейропсихологический подход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360" y="5096640"/>
            <a:ext cx="2410095" cy="1761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84351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489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Нейропсихологический подход в образовательном процессе </vt:lpstr>
      <vt:lpstr>Трудности в обучении, по частоте встречаемости (по Н.М.Пылаевой) </vt:lpstr>
      <vt:lpstr>Три основных функциональных блока мозга (А.Р.Лурия) </vt:lpstr>
      <vt:lpstr>С помощью нейропсихологической диагностики можно определить: </vt:lpstr>
      <vt:lpstr>Индивидуальный латеральный профиль</vt:lpstr>
      <vt:lpstr>Нейропсихологическая коррекция позволяет решить вопросы трудностей в освоении у младших школьников, путем решения следующих задач: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Нейропсихологический подход в образовательном процессе </dc:title>
  <dc:creator>Artem</dc:creator>
  <cp:lastModifiedBy>Алла Ивановна Тимофеева</cp:lastModifiedBy>
  <cp:revision>18</cp:revision>
  <dcterms:created xsi:type="dcterms:W3CDTF">2023-02-10T10:22:15Z</dcterms:created>
  <dcterms:modified xsi:type="dcterms:W3CDTF">2023-03-13T04:57:57Z</dcterms:modified>
</cp:coreProperties>
</file>