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82" r:id="rId4"/>
    <p:sldId id="284" r:id="rId5"/>
    <p:sldId id="285" r:id="rId6"/>
    <p:sldId id="283" r:id="rId7"/>
    <p:sldId id="27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2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Городская </a:t>
            </a:r>
            <a:r>
              <a:rPr lang="ru-RU" dirty="0" err="1" smtClean="0"/>
              <a:t>антинаркотическая</a:t>
            </a:r>
            <a:r>
              <a:rPr lang="ru-RU" dirty="0" smtClean="0"/>
              <a:t> акция «Здоровы мы – здорова Россия»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Медведева Ксения Николаевна, координатор акции, </a:t>
            </a:r>
          </a:p>
          <a:p>
            <a:r>
              <a:rPr lang="ru-RU" dirty="0" smtClean="0"/>
              <a:t>педагог-психолог ЦПДП </a:t>
            </a:r>
            <a:r>
              <a:rPr lang="ru-RU" dirty="0" err="1" smtClean="0"/>
              <a:t>ДиП</a:t>
            </a:r>
            <a:r>
              <a:rPr lang="ru-RU" dirty="0" smtClean="0"/>
              <a:t> «Альтернатива» </a:t>
            </a:r>
            <a:r>
              <a:rPr lang="ru-RU" dirty="0" err="1" smtClean="0"/>
              <a:t>ДДиЮ</a:t>
            </a:r>
            <a:r>
              <a:rPr lang="ru-RU" dirty="0" smtClean="0"/>
              <a:t> «Факел»</a:t>
            </a:r>
            <a:endParaRPr lang="ru-RU" dirty="0"/>
          </a:p>
        </p:txBody>
      </p:sp>
      <p:pic>
        <p:nvPicPr>
          <p:cNvPr id="1026" name="Picture 2" descr="C:\Users\Ксюша\Downloads\Пастельный Значок Тип Etsy Магазин Значок.png"/>
          <p:cNvPicPr>
            <a:picLocks noChangeAspect="1" noChangeArrowheads="1"/>
          </p:cNvPicPr>
          <p:nvPr/>
        </p:nvPicPr>
        <p:blipFill>
          <a:blip r:embed="rId2" cstate="print"/>
          <a:srcRect l="12021" t="14762" r="14429" b="14315"/>
          <a:stretch>
            <a:fillRect/>
          </a:stretch>
        </p:blipFill>
        <p:spPr bwMode="auto">
          <a:xfrm>
            <a:off x="5868144" y="188640"/>
            <a:ext cx="3024336" cy="2916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926" y="246921"/>
            <a:ext cx="8229600" cy="7727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ородской </a:t>
            </a:r>
            <a:r>
              <a:rPr lang="ru-RU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антинаркотической акции</a:t>
            </a:r>
            <a:r>
              <a:rPr lang="ru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«Здоровы мы – здорова Россия</a:t>
            </a:r>
            <a:r>
              <a:rPr lang="ru-RU" sz="27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  <a:endParaRPr lang="ru-RU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926" y="1064632"/>
            <a:ext cx="8229600" cy="4929411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ряд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профилактических программ, объединенных единой 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формирование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знаний и навыков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здоровьесберегающего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и подростков,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употребления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психоактивных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веществ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подростковой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ОХВАТ УЧАСТНИКОВ:</a:t>
            </a:r>
            <a:endParaRPr 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396431" y="3086684"/>
            <a:ext cx="288032" cy="196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4484375" y="3666409"/>
            <a:ext cx="648072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51512" y="2255370"/>
            <a:ext cx="4392488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акции приняли участие более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1000 обучающихся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возрасте от 7-15 лет из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 ОУ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 Томска: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школ№№:2;4;12;15;16;23;25;28;30;32;45;49;50;54;58;65; «Перспектива»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лицеев№№7;8;51; Академического;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гимназии№№13;18;26;29; прогимназия «Кристина»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УДО: «Факел», «Синяя птица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 descr="C:\Users\Ксюша\Downloads\Пастельный Значок Тип Etsy Магазин Значок.png"/>
          <p:cNvPicPr>
            <a:picLocks noChangeAspect="1" noChangeArrowheads="1"/>
          </p:cNvPicPr>
          <p:nvPr/>
        </p:nvPicPr>
        <p:blipFill>
          <a:blip r:embed="rId2" cstate="print"/>
          <a:srcRect l="12021" t="14762" r="14429" b="14315"/>
          <a:stretch>
            <a:fillRect/>
          </a:stretch>
        </p:blipFill>
        <p:spPr bwMode="auto">
          <a:xfrm>
            <a:off x="7452319" y="5271675"/>
            <a:ext cx="1639981" cy="158141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87701" y="2255370"/>
            <a:ext cx="4392488" cy="15542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акции приняли участие более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520 обучающихся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возрасте от 7-15 лет из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ОУ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 Томска: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школ№№:4;12;19;23;25;28;30;44;45;50;65;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школы-интерната№:22;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лицеев№№7; Академического;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гимназии№№13;29; прогимназия «Кристина»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УДО: «Факел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151" y="4048951"/>
            <a:ext cx="4392488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</a:p>
          <a:p>
            <a:pPr algn="just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 обучающихся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возрасте от 4 до 15 лет из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ДОУ и ОУ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Томска: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№№: 89; 46;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МАДОУ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№№: 96; 38; 82; 134; 54; 51; 100; 22; 69; 5; 33; 8;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№№: 39; 34; 54;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«Факел».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08411" y="4048951"/>
            <a:ext cx="4392488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536 обучающихся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возрасте от 7-15 лет из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ОУ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Томска: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школ№№:4;12;19,23;30;32;47;50;65;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школа-интернат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№22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лицеев№№51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УДО: «Факел»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18797" y="5574779"/>
            <a:ext cx="4392488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647 обучающихся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возрасте от 7-15 лет из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ОУ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Томска: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школ№№:2;4;15;23;32;43; «Моряковская СОШ»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лицеев№№51; Академический лицей им.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Г.А.Псахье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УДО: «Факел», «Клуб боевого Джиу-Джитсу – Клин»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ДОУ №№: 3;28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4530886" y="4612409"/>
            <a:ext cx="240344" cy="87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5511285" y="5228386"/>
            <a:ext cx="648072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93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60648"/>
            <a:ext cx="8075240" cy="5865515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1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«Здорово здоровым быть»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Направлена на организацию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приемлемого досуга детей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подростков. Это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фильм, его обсуждение и участие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квизе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«ЗОЖ».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45" y="1323723"/>
            <a:ext cx="3343102" cy="25099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833664"/>
            <a:ext cx="3351927" cy="251656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031" y="1320997"/>
            <a:ext cx="3323627" cy="24927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83" y="3869245"/>
            <a:ext cx="3347476" cy="251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82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9" r="8566" b="7080"/>
          <a:stretch/>
        </p:blipFill>
        <p:spPr>
          <a:xfrm>
            <a:off x="6045613" y="2973"/>
            <a:ext cx="3098387" cy="2525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816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3100" dirty="0" smtClean="0"/>
              <a:t>К</a:t>
            </a:r>
            <a:r>
              <a:rPr lang="ru-RU" sz="2700" dirty="0" smtClean="0"/>
              <a:t>онкурс </a:t>
            </a:r>
            <a:r>
              <a:rPr lang="ru-RU" sz="2700" dirty="0"/>
              <a:t>творческих работ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 smtClean="0"/>
              <a:t>«</a:t>
            </a:r>
            <a:r>
              <a:rPr lang="ru-RU" sz="2700" b="1" dirty="0"/>
              <a:t>Наш ориентир </a:t>
            </a:r>
            <a:r>
              <a:rPr lang="ru-RU" sz="2700" b="1" dirty="0" smtClean="0"/>
              <a:t>– здоровый </a:t>
            </a:r>
            <a:r>
              <a:rPr lang="ru-RU" sz="2700" b="1" dirty="0"/>
              <a:t>образ жизни».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8047" y="1196752"/>
            <a:ext cx="8229600" cy="4937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 smtClean="0"/>
              <a:t>Конкурс </a:t>
            </a:r>
            <a:r>
              <a:rPr lang="ru-RU" sz="1400" dirty="0"/>
              <a:t>творческих работ направлен на пропаганду здорового образа </a:t>
            </a:r>
            <a:r>
              <a:rPr lang="ru-RU" sz="1400" dirty="0" smtClean="0"/>
              <a:t>жизни</a:t>
            </a:r>
          </a:p>
          <a:p>
            <a:pPr marL="0" indent="0">
              <a:buNone/>
            </a:pPr>
            <a:r>
              <a:rPr lang="ru-RU" sz="1400" dirty="0" smtClean="0"/>
              <a:t> </a:t>
            </a:r>
            <a:r>
              <a:rPr lang="ru-RU" sz="1400" dirty="0"/>
              <a:t>и профилактику употребления </a:t>
            </a:r>
            <a:r>
              <a:rPr lang="ru-RU" sz="1400" dirty="0" err="1"/>
              <a:t>психоактивных</a:t>
            </a:r>
            <a:r>
              <a:rPr lang="ru-RU" sz="1400" dirty="0"/>
              <a:t> веществ в подростковой среде. </a:t>
            </a: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Конкурсные </a:t>
            </a:r>
            <a:r>
              <a:rPr lang="ru-RU" sz="1400" dirty="0"/>
              <a:t>работы распределены в соответствии с номинациями:</a:t>
            </a:r>
          </a:p>
          <a:p>
            <a:r>
              <a:rPr lang="ru-RU" sz="1400" dirty="0"/>
              <a:t>стенгазета</a:t>
            </a:r>
          </a:p>
          <a:p>
            <a:r>
              <a:rPr lang="ru-RU" sz="1400" dirty="0"/>
              <a:t>детский рисунок</a:t>
            </a:r>
          </a:p>
          <a:p>
            <a:r>
              <a:rPr lang="ru-RU" sz="1400" dirty="0"/>
              <a:t>Фотоколлаж</a:t>
            </a:r>
          </a:p>
          <a:p>
            <a:pPr marL="0" indent="0">
              <a:buNone/>
            </a:pPr>
            <a:r>
              <a:rPr lang="ru-RU" sz="1400" dirty="0"/>
              <a:t>По итогам конкурса все участники отмечаются сертификатами, а лучшие работы   по результатам оценок жюри награждаются степенными дипломами и подарками.</a:t>
            </a: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11" y="3440894"/>
            <a:ext cx="3995936" cy="29969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7" t="8578" r="4841" b="11153"/>
          <a:stretch/>
        </p:blipFill>
        <p:spPr>
          <a:xfrm>
            <a:off x="3667336" y="4508930"/>
            <a:ext cx="3240360" cy="2232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354" y="3064777"/>
            <a:ext cx="2564904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30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419342"/>
            <a:ext cx="3826768" cy="287007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844" y="161558"/>
            <a:ext cx="2798812" cy="27988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19281" r="17369"/>
          <a:stretch/>
        </p:blipFill>
        <p:spPr>
          <a:xfrm>
            <a:off x="5359544" y="3559397"/>
            <a:ext cx="3312368" cy="29396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31"/>
          <a:stretch/>
        </p:blipFill>
        <p:spPr>
          <a:xfrm>
            <a:off x="450344" y="152400"/>
            <a:ext cx="5077712" cy="17644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50" b="18501"/>
          <a:stretch/>
        </p:blipFill>
        <p:spPr>
          <a:xfrm>
            <a:off x="3141238" y="2073873"/>
            <a:ext cx="3211981" cy="2623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98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4"/>
          <a:stretch/>
        </p:blipFill>
        <p:spPr>
          <a:xfrm rot="17213452">
            <a:off x="5086113" y="1931872"/>
            <a:ext cx="3613231" cy="26527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6626">
            <a:off x="423983" y="1598473"/>
            <a:ext cx="3563888" cy="200468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6632"/>
            <a:ext cx="8219256" cy="6009531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агитбригад «Здоровы Мы – здорова Россия!».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готовят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номера по теме акции. По итогам конкурса все команды по результатам оценки жюри награждены степенными дипломами и подарками.</a:t>
            </a: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418" y="3592031"/>
            <a:ext cx="4505124" cy="253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75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400" b="1" i="1" dirty="0" smtClean="0"/>
              <a:t>Будьте здоровы!</a:t>
            </a:r>
            <a:endParaRPr lang="ru-RU" sz="44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99-26-86 - ЦПДП </a:t>
            </a:r>
            <a:r>
              <a:rPr lang="ru-RU" dirty="0" err="1" smtClean="0"/>
              <a:t>ДиП</a:t>
            </a:r>
            <a:r>
              <a:rPr lang="ru-RU" dirty="0" smtClean="0"/>
              <a:t> «Альтернатива»</a:t>
            </a:r>
          </a:p>
          <a:p>
            <a:r>
              <a:rPr lang="ru-RU" dirty="0" smtClean="0"/>
              <a:t>8-952-156-5596 – Медведева Ксения Николаевна</a:t>
            </a:r>
            <a:endParaRPr lang="ru-RU" dirty="0"/>
          </a:p>
        </p:txBody>
      </p:sp>
      <p:pic>
        <p:nvPicPr>
          <p:cNvPr id="4" name="Picture 2" descr="C:\Users\Ксюша\Downloads\Пастельный Значок Тип Etsy Магазин Значок.png"/>
          <p:cNvPicPr>
            <a:picLocks noChangeAspect="1" noChangeArrowheads="1"/>
          </p:cNvPicPr>
          <p:nvPr/>
        </p:nvPicPr>
        <p:blipFill>
          <a:blip r:embed="rId2" cstate="print"/>
          <a:srcRect l="12021" t="14762" r="14429" b="14315"/>
          <a:stretch>
            <a:fillRect/>
          </a:stretch>
        </p:blipFill>
        <p:spPr bwMode="auto">
          <a:xfrm>
            <a:off x="5436096" y="404664"/>
            <a:ext cx="3024336" cy="2916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87</TotalTime>
  <Words>439</Words>
  <Application>Microsoft Office PowerPoint</Application>
  <PresentationFormat>Экран (4:3)</PresentationFormat>
  <Paragraphs>55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Arial</vt:lpstr>
      <vt:lpstr>Bookman Old Style</vt:lpstr>
      <vt:lpstr>Calibri</vt:lpstr>
      <vt:lpstr>Cambria</vt:lpstr>
      <vt:lpstr>Gill Sans MT</vt:lpstr>
      <vt:lpstr>Times New Roman</vt:lpstr>
      <vt:lpstr>Wingdings</vt:lpstr>
      <vt:lpstr>Wingdings 3</vt:lpstr>
      <vt:lpstr>Начальная</vt:lpstr>
      <vt:lpstr>Городская антинаркотическая акция «Здоровы мы – здорова Россия»</vt:lpstr>
      <vt:lpstr>Городской антинаркотической акции «Здоровы мы – здорова Россия!»</vt:lpstr>
      <vt:lpstr>Презентация PowerPoint</vt:lpstr>
      <vt:lpstr>        Конкурс творческих работ  «Наш ориентир – здоровый образ жизни».   </vt:lpstr>
      <vt:lpstr>Презентация PowerPoint</vt:lpstr>
      <vt:lpstr>Презентация PowerPoint</vt:lpstr>
      <vt:lpstr>Будьте здоровы!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Городская антинаркотическая акция «Здоровы мы – здорова Россия»</dc:title>
  <dc:creator>Ксюша</dc:creator>
  <cp:lastModifiedBy>KSENIJ</cp:lastModifiedBy>
  <cp:revision>11</cp:revision>
  <dcterms:created xsi:type="dcterms:W3CDTF">2022-06-01T12:45:14Z</dcterms:created>
  <dcterms:modified xsi:type="dcterms:W3CDTF">2023-02-21T07:09:52Z</dcterms:modified>
</cp:coreProperties>
</file>