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48" r:id="rId1"/>
    <p:sldMasterId id="2147483664" r:id="rId2"/>
  </p:sldMasterIdLst>
  <p:notesMasterIdLst>
    <p:notesMasterId r:id="rId18"/>
  </p:notesMasterIdLst>
  <p:sldIdLst>
    <p:sldId id="256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3" r:id="rId13"/>
    <p:sldId id="294" r:id="rId14"/>
    <p:sldId id="291" r:id="rId15"/>
    <p:sldId id="295" r:id="rId16"/>
    <p:sldId id="296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Schoolbook" panose="020406040505050203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jnOJsgAVGNp+Roxu3F61Zg/ex6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259979E-6A51-44B8-876A-33E1B7F235EA}">
  <a:tblStyle styleId="{E259979E-6A51-44B8-876A-33E1B7F235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1" autoAdjust="0"/>
  </p:normalViewPr>
  <p:slideViewPr>
    <p:cSldViewPr snapToGrid="0">
      <p:cViewPr>
        <p:scale>
          <a:sx n="70" d="100"/>
          <a:sy n="70" d="100"/>
        </p:scale>
        <p:origin x="-138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22518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8776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57383ad67_3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057383ad67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06b43b6406_3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206b43b6406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06b43b6406_3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206b43b6406_3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0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0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91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057383ad67_1_10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2057383ad67_1_10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g2057383ad67_1_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2057383ad67_1_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057383ad67_1_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057383ad67_1_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057383ad67_1_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g2057383ad67_1_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2057383ad67_1_10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2057383ad67_1_1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9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75703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5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1442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4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2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/>
          <p:nvPr/>
        </p:nvSpPr>
        <p:spPr>
          <a:xfrm>
            <a:off x="714375" y="285750"/>
            <a:ext cx="8215312" cy="63579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6"/>
          <p:cNvSpPr txBox="1"/>
          <p:nvPr/>
        </p:nvSpPr>
        <p:spPr>
          <a:xfrm>
            <a:off x="0" y="6642100"/>
            <a:ext cx="1500187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800"/>
              <a:buFont typeface="Times New Roman"/>
              <a:buNone/>
            </a:pPr>
            <a:r>
              <a:rPr lang="en-US" sz="800" b="0" i="0" u="none" strike="noStrike" cap="none">
                <a:solidFill>
                  <a:srgbClr val="D8D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Фокина Лидия Петровна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36"/>
          <p:cNvGrpSpPr/>
          <p:nvPr/>
        </p:nvGrpSpPr>
        <p:grpSpPr>
          <a:xfrm rot="10800000">
            <a:off x="355600" y="6146800"/>
            <a:ext cx="825499" cy="250825"/>
            <a:chOff x="2703558" y="1428736"/>
            <a:chExt cx="2874103" cy="785818"/>
          </a:xfrm>
        </p:grpSpPr>
        <p:sp>
          <p:nvSpPr>
            <p:cNvPr id="13" name="Google Shape;13;p36"/>
            <p:cNvSpPr/>
            <p:nvPr/>
          </p:nvSpPr>
          <p:spPr>
            <a:xfrm>
              <a:off x="4792810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6"/>
            <p:cNvSpPr/>
            <p:nvPr/>
          </p:nvSpPr>
          <p:spPr>
            <a:xfrm>
              <a:off x="2703558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6"/>
            <p:cNvSpPr/>
            <p:nvPr/>
          </p:nvSpPr>
          <p:spPr>
            <a:xfrm>
              <a:off x="4936515" y="1572967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6"/>
            <p:cNvSpPr/>
            <p:nvPr/>
          </p:nvSpPr>
          <p:spPr>
            <a:xfrm>
              <a:off x="2847263" y="1572967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6"/>
            <p:cNvSpPr/>
            <p:nvPr/>
          </p:nvSpPr>
          <p:spPr>
            <a:xfrm>
              <a:off x="3090456" y="1572967"/>
              <a:ext cx="2138994" cy="49735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36"/>
          <p:cNvGrpSpPr/>
          <p:nvPr/>
        </p:nvGrpSpPr>
        <p:grpSpPr>
          <a:xfrm rot="10800000">
            <a:off x="361949" y="5435600"/>
            <a:ext cx="820738" cy="250825"/>
            <a:chOff x="2698029" y="1428736"/>
            <a:chExt cx="2857523" cy="785818"/>
          </a:xfrm>
        </p:grpSpPr>
        <p:sp>
          <p:nvSpPr>
            <p:cNvPr id="19" name="Google Shape;19;p36"/>
            <p:cNvSpPr/>
            <p:nvPr/>
          </p:nvSpPr>
          <p:spPr>
            <a:xfrm>
              <a:off x="4770701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6"/>
            <p:cNvSpPr/>
            <p:nvPr/>
          </p:nvSpPr>
          <p:spPr>
            <a:xfrm>
              <a:off x="2698029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6"/>
            <p:cNvSpPr/>
            <p:nvPr/>
          </p:nvSpPr>
          <p:spPr>
            <a:xfrm>
              <a:off x="4914406" y="1572967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6"/>
            <p:cNvSpPr/>
            <p:nvPr/>
          </p:nvSpPr>
          <p:spPr>
            <a:xfrm>
              <a:off x="2841734" y="1572967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6"/>
            <p:cNvSpPr/>
            <p:nvPr/>
          </p:nvSpPr>
          <p:spPr>
            <a:xfrm>
              <a:off x="3073873" y="1572967"/>
              <a:ext cx="2138997" cy="49735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24;p36"/>
          <p:cNvGrpSpPr/>
          <p:nvPr/>
        </p:nvGrpSpPr>
        <p:grpSpPr>
          <a:xfrm rot="10800000">
            <a:off x="361949" y="4725987"/>
            <a:ext cx="820738" cy="249237"/>
            <a:chOff x="2698029" y="1428736"/>
            <a:chExt cx="2857523" cy="785818"/>
          </a:xfrm>
        </p:grpSpPr>
        <p:sp>
          <p:nvSpPr>
            <p:cNvPr id="25" name="Google Shape;25;p36"/>
            <p:cNvSpPr/>
            <p:nvPr/>
          </p:nvSpPr>
          <p:spPr>
            <a:xfrm>
              <a:off x="4770701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6"/>
            <p:cNvSpPr/>
            <p:nvPr/>
          </p:nvSpPr>
          <p:spPr>
            <a:xfrm>
              <a:off x="2698029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6"/>
            <p:cNvSpPr/>
            <p:nvPr/>
          </p:nvSpPr>
          <p:spPr>
            <a:xfrm>
              <a:off x="4914406" y="1573886"/>
              <a:ext cx="497441" cy="4955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6"/>
            <p:cNvSpPr/>
            <p:nvPr/>
          </p:nvSpPr>
          <p:spPr>
            <a:xfrm>
              <a:off x="2841734" y="1573886"/>
              <a:ext cx="497441" cy="4955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6"/>
            <p:cNvSpPr/>
            <p:nvPr/>
          </p:nvSpPr>
          <p:spPr>
            <a:xfrm>
              <a:off x="3073873" y="1573886"/>
              <a:ext cx="2138997" cy="49551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36"/>
          <p:cNvGrpSpPr/>
          <p:nvPr/>
        </p:nvGrpSpPr>
        <p:grpSpPr>
          <a:xfrm rot="10800000">
            <a:off x="361949" y="4014787"/>
            <a:ext cx="820738" cy="249237"/>
            <a:chOff x="2698029" y="1428736"/>
            <a:chExt cx="2857523" cy="785818"/>
          </a:xfrm>
        </p:grpSpPr>
        <p:sp>
          <p:nvSpPr>
            <p:cNvPr id="31" name="Google Shape;31;p36"/>
            <p:cNvSpPr/>
            <p:nvPr/>
          </p:nvSpPr>
          <p:spPr>
            <a:xfrm>
              <a:off x="4770701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6"/>
            <p:cNvSpPr/>
            <p:nvPr/>
          </p:nvSpPr>
          <p:spPr>
            <a:xfrm>
              <a:off x="2698029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6"/>
            <p:cNvSpPr/>
            <p:nvPr/>
          </p:nvSpPr>
          <p:spPr>
            <a:xfrm>
              <a:off x="4914406" y="1573886"/>
              <a:ext cx="497441" cy="4955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6"/>
            <p:cNvSpPr/>
            <p:nvPr/>
          </p:nvSpPr>
          <p:spPr>
            <a:xfrm>
              <a:off x="2841734" y="1573886"/>
              <a:ext cx="497441" cy="4955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6"/>
            <p:cNvSpPr/>
            <p:nvPr/>
          </p:nvSpPr>
          <p:spPr>
            <a:xfrm>
              <a:off x="3073873" y="1573886"/>
              <a:ext cx="2138997" cy="49551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36"/>
          <p:cNvGrpSpPr/>
          <p:nvPr/>
        </p:nvGrpSpPr>
        <p:grpSpPr>
          <a:xfrm rot="10800000">
            <a:off x="355600" y="3303587"/>
            <a:ext cx="825499" cy="250825"/>
            <a:chOff x="2703558" y="1428736"/>
            <a:chExt cx="2874103" cy="785818"/>
          </a:xfrm>
        </p:grpSpPr>
        <p:sp>
          <p:nvSpPr>
            <p:cNvPr id="37" name="Google Shape;37;p36"/>
            <p:cNvSpPr/>
            <p:nvPr/>
          </p:nvSpPr>
          <p:spPr>
            <a:xfrm>
              <a:off x="4792810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6"/>
            <p:cNvSpPr/>
            <p:nvPr/>
          </p:nvSpPr>
          <p:spPr>
            <a:xfrm>
              <a:off x="2703558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6"/>
            <p:cNvSpPr/>
            <p:nvPr/>
          </p:nvSpPr>
          <p:spPr>
            <a:xfrm>
              <a:off x="4936515" y="1572970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6"/>
            <p:cNvSpPr/>
            <p:nvPr/>
          </p:nvSpPr>
          <p:spPr>
            <a:xfrm>
              <a:off x="2847263" y="1572970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6"/>
            <p:cNvSpPr/>
            <p:nvPr/>
          </p:nvSpPr>
          <p:spPr>
            <a:xfrm>
              <a:off x="3090456" y="1572970"/>
              <a:ext cx="2138994" cy="49735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36"/>
          <p:cNvGrpSpPr/>
          <p:nvPr/>
        </p:nvGrpSpPr>
        <p:grpSpPr>
          <a:xfrm rot="10800000">
            <a:off x="361949" y="2592387"/>
            <a:ext cx="820738" cy="250825"/>
            <a:chOff x="2698029" y="1428736"/>
            <a:chExt cx="2857523" cy="785818"/>
          </a:xfrm>
        </p:grpSpPr>
        <p:sp>
          <p:nvSpPr>
            <p:cNvPr id="43" name="Google Shape;43;p36"/>
            <p:cNvSpPr/>
            <p:nvPr/>
          </p:nvSpPr>
          <p:spPr>
            <a:xfrm>
              <a:off x="4770701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6"/>
            <p:cNvSpPr/>
            <p:nvPr/>
          </p:nvSpPr>
          <p:spPr>
            <a:xfrm>
              <a:off x="2698029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6"/>
            <p:cNvSpPr/>
            <p:nvPr/>
          </p:nvSpPr>
          <p:spPr>
            <a:xfrm>
              <a:off x="4914406" y="1572970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6"/>
            <p:cNvSpPr/>
            <p:nvPr/>
          </p:nvSpPr>
          <p:spPr>
            <a:xfrm>
              <a:off x="2841734" y="1572970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6"/>
            <p:cNvSpPr/>
            <p:nvPr/>
          </p:nvSpPr>
          <p:spPr>
            <a:xfrm>
              <a:off x="3073873" y="1572970"/>
              <a:ext cx="2138997" cy="49735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48;p36"/>
          <p:cNvGrpSpPr/>
          <p:nvPr/>
        </p:nvGrpSpPr>
        <p:grpSpPr>
          <a:xfrm rot="10800000">
            <a:off x="361949" y="1882775"/>
            <a:ext cx="820738" cy="249237"/>
            <a:chOff x="2698029" y="1428736"/>
            <a:chExt cx="2857523" cy="785818"/>
          </a:xfrm>
        </p:grpSpPr>
        <p:sp>
          <p:nvSpPr>
            <p:cNvPr id="49" name="Google Shape;49;p36"/>
            <p:cNvSpPr/>
            <p:nvPr/>
          </p:nvSpPr>
          <p:spPr>
            <a:xfrm>
              <a:off x="4770701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6"/>
            <p:cNvSpPr/>
            <p:nvPr/>
          </p:nvSpPr>
          <p:spPr>
            <a:xfrm>
              <a:off x="2698029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6"/>
            <p:cNvSpPr/>
            <p:nvPr/>
          </p:nvSpPr>
          <p:spPr>
            <a:xfrm>
              <a:off x="4914406" y="1573888"/>
              <a:ext cx="497441" cy="49551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6"/>
            <p:cNvSpPr/>
            <p:nvPr/>
          </p:nvSpPr>
          <p:spPr>
            <a:xfrm>
              <a:off x="2841734" y="1573888"/>
              <a:ext cx="497441" cy="49551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6"/>
            <p:cNvSpPr/>
            <p:nvPr/>
          </p:nvSpPr>
          <p:spPr>
            <a:xfrm>
              <a:off x="3073873" y="1573888"/>
              <a:ext cx="2138997" cy="49551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36"/>
          <p:cNvGrpSpPr/>
          <p:nvPr/>
        </p:nvGrpSpPr>
        <p:grpSpPr>
          <a:xfrm rot="10800000">
            <a:off x="361949" y="1171575"/>
            <a:ext cx="820738" cy="249237"/>
            <a:chOff x="2698029" y="1428736"/>
            <a:chExt cx="2857523" cy="785818"/>
          </a:xfrm>
        </p:grpSpPr>
        <p:sp>
          <p:nvSpPr>
            <p:cNvPr id="55" name="Google Shape;55;p36"/>
            <p:cNvSpPr/>
            <p:nvPr/>
          </p:nvSpPr>
          <p:spPr>
            <a:xfrm>
              <a:off x="4770701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6"/>
            <p:cNvSpPr/>
            <p:nvPr/>
          </p:nvSpPr>
          <p:spPr>
            <a:xfrm>
              <a:off x="2698029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6"/>
            <p:cNvSpPr/>
            <p:nvPr/>
          </p:nvSpPr>
          <p:spPr>
            <a:xfrm>
              <a:off x="4914406" y="1573888"/>
              <a:ext cx="497441" cy="49551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6"/>
            <p:cNvSpPr/>
            <p:nvPr/>
          </p:nvSpPr>
          <p:spPr>
            <a:xfrm>
              <a:off x="2841734" y="1573888"/>
              <a:ext cx="497441" cy="49551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6"/>
            <p:cNvSpPr/>
            <p:nvPr/>
          </p:nvSpPr>
          <p:spPr>
            <a:xfrm>
              <a:off x="3073873" y="1573888"/>
              <a:ext cx="2138997" cy="49551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36"/>
          <p:cNvGrpSpPr/>
          <p:nvPr/>
        </p:nvGrpSpPr>
        <p:grpSpPr>
          <a:xfrm rot="10800000">
            <a:off x="355600" y="460375"/>
            <a:ext cx="825499" cy="250825"/>
            <a:chOff x="2703558" y="1428736"/>
            <a:chExt cx="2874103" cy="785818"/>
          </a:xfrm>
        </p:grpSpPr>
        <p:sp>
          <p:nvSpPr>
            <p:cNvPr id="61" name="Google Shape;61;p36"/>
            <p:cNvSpPr/>
            <p:nvPr/>
          </p:nvSpPr>
          <p:spPr>
            <a:xfrm>
              <a:off x="4792810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6"/>
            <p:cNvSpPr/>
            <p:nvPr/>
          </p:nvSpPr>
          <p:spPr>
            <a:xfrm>
              <a:off x="2703558" y="1428736"/>
              <a:ext cx="784851" cy="7858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6"/>
            <p:cNvSpPr/>
            <p:nvPr/>
          </p:nvSpPr>
          <p:spPr>
            <a:xfrm>
              <a:off x="4936515" y="1572967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6"/>
            <p:cNvSpPr/>
            <p:nvPr/>
          </p:nvSpPr>
          <p:spPr>
            <a:xfrm>
              <a:off x="2847263" y="1572967"/>
              <a:ext cx="497441" cy="4973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6"/>
            <p:cNvSpPr/>
            <p:nvPr/>
          </p:nvSpPr>
          <p:spPr>
            <a:xfrm>
              <a:off x="3090456" y="1572967"/>
              <a:ext cx="2138994" cy="49735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63500" dist="27940" dir="5400000">
                <a:srgbClr val="000000">
                  <a:alpha val="3019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057383ad67_3_75"/>
          <p:cNvSpPr txBox="1">
            <a:spLocks noGrp="1"/>
          </p:cNvSpPr>
          <p:nvPr>
            <p:ph type="ctrTitle"/>
          </p:nvPr>
        </p:nvSpPr>
        <p:spPr>
          <a:xfrm>
            <a:off x="268014" y="2630324"/>
            <a:ext cx="8628390" cy="226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3F75"/>
              </a:buClr>
              <a:buSzPts val="2800"/>
            </a:pPr>
            <a:r>
              <a:rPr lang="en-US" sz="2800" b="1" i="0" u="none" dirty="0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800" b="1" i="0" u="none" dirty="0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600" b="1" i="0" u="none" dirty="0">
                <a:solidFill>
                  <a:srgbClr val="C00000"/>
                </a:solidFill>
                <a:latin typeface="Times New Roman" panose="02020603050405020304" pitchFamily="18" charset="0"/>
                <a:ea typeface="Century Schoolbook"/>
                <a:cs typeface="Times New Roman" panose="02020603050405020304" pitchFamily="18" charset="0"/>
                <a:sym typeface="Century Schoolbook"/>
              </a:rPr>
              <a:t/>
            </a:r>
            <a:br>
              <a:rPr lang="en-US" sz="3600" b="1" i="0" u="none" dirty="0">
                <a:solidFill>
                  <a:srgbClr val="C00000"/>
                </a:solidFill>
                <a:latin typeface="Times New Roman" panose="02020603050405020304" pitchFamily="18" charset="0"/>
                <a:ea typeface="Century Schoolbook"/>
                <a:cs typeface="Times New Roman" panose="02020603050405020304" pitchFamily="18" charset="0"/>
                <a:sym typeface="Century Schoolbook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приема театрализации как средства развития групповых отношений в классе</a:t>
            </a:r>
            <a:r>
              <a:rPr lang="en-US" sz="4800" b="1" i="0" u="none" dirty="0">
                <a:solidFill>
                  <a:srgbClr val="C00000"/>
                </a:solidFill>
                <a:latin typeface="Times New Roman" panose="02020603050405020304" pitchFamily="18" charset="0"/>
                <a:ea typeface="Century Schoolbook"/>
                <a:cs typeface="Times New Roman" panose="02020603050405020304" pitchFamily="18" charset="0"/>
                <a:sym typeface="Century Schoolbook"/>
              </a:rPr>
              <a:t/>
            </a:r>
            <a:br>
              <a:rPr lang="en-US" sz="4800" b="1" i="0" u="none" dirty="0">
                <a:solidFill>
                  <a:srgbClr val="C00000"/>
                </a:solidFill>
                <a:latin typeface="Times New Roman" panose="02020603050405020304" pitchFamily="18" charset="0"/>
                <a:ea typeface="Century Schoolbook"/>
                <a:cs typeface="Times New Roman" panose="02020603050405020304" pitchFamily="18" charset="0"/>
                <a:sym typeface="Century Schoolbook"/>
              </a:rPr>
            </a:br>
            <a:r>
              <a:rPr lang="en-US" sz="40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	</a:t>
            </a:r>
            <a:r>
              <a:rPr lang="en-US" sz="2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800" b="0" i="0" u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dirty="0"/>
          </a:p>
        </p:txBody>
      </p:sp>
      <p:sp>
        <p:nvSpPr>
          <p:cNvPr id="166" name="Google Shape;166;g2057383ad67_3_75"/>
          <p:cNvSpPr txBox="1"/>
          <p:nvPr/>
        </p:nvSpPr>
        <p:spPr>
          <a:xfrm>
            <a:off x="3168870" y="4896835"/>
            <a:ext cx="5727534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lang="en-US" sz="2000" b="1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Завьялова</a:t>
            </a:r>
            <a:r>
              <a:rPr lang="en-US" sz="2000" b="1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Оксана</a:t>
            </a:r>
            <a:r>
              <a:rPr lang="en-US" sz="2000" b="1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Викторовна</a:t>
            </a:r>
            <a:r>
              <a:rPr lang="en-US" sz="2000" b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lang="ru-RU" sz="2000" b="0" u="none" strike="noStrike" cap="none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lang="en-US" sz="2000" b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зам.директора</a:t>
            </a:r>
            <a:r>
              <a:rPr lang="en-US" sz="2000" b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000" b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УВР, </a:t>
            </a:r>
            <a:r>
              <a:rPr lang="en-US" sz="2000" b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</a:t>
            </a:r>
            <a:r>
              <a:rPr lang="en-US" sz="2000" b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начальных</a:t>
            </a:r>
            <a:r>
              <a:rPr lang="en-US" sz="2000" b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классов</a:t>
            </a:r>
            <a:r>
              <a:rPr lang="en-US" sz="2000" b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1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Тереков</a:t>
            </a:r>
            <a:r>
              <a:rPr lang="ru-RU" sz="2000" b="1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Руслан Юрьевич</a:t>
            </a:r>
            <a:r>
              <a:rPr lang="en-US" sz="2000" b="1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lang="ru-RU" sz="2000" b="1" u="none" strike="noStrike" cap="none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lang="ru-RU" sz="2000" b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зам.директора</a:t>
            </a:r>
            <a:r>
              <a:rPr lang="ru-RU" sz="2000" b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</a:t>
            </a:r>
            <a:r>
              <a:rPr lang="ru-RU" sz="2000" b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НМР</a:t>
            </a:r>
            <a:r>
              <a:rPr lang="ru-RU" sz="2000" b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lang="ru-RU" sz="2000" b="0" u="none" strike="noStrike" cap="none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None/>
            </a:pPr>
            <a:r>
              <a:rPr lang="ru-RU" sz="2000" b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</a:t>
            </a:r>
            <a:r>
              <a:rPr lang="ru-RU" sz="2000" b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истории и </a:t>
            </a:r>
            <a:r>
              <a:rPr lang="ru-RU" sz="2000" b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обществознания</a:t>
            </a:r>
            <a:endParaRPr sz="2000" dirty="0"/>
          </a:p>
        </p:txBody>
      </p:sp>
      <p:pic>
        <p:nvPicPr>
          <p:cNvPr id="1026" name="Picture 2" descr="https://sun9-29.userapi.com/impg/1G3cBh8g1tGQqyzEplmpmuM0nPhmyIbZqUhSWA/VTukiVJ1FpI.jpg?size=756x756&amp;quality=95&amp;sign=1e3cf1c0817c56a9608ac076cad0f13d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45" y="134720"/>
            <a:ext cx="2495604" cy="24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23850" y="3141663"/>
            <a:ext cx="8424863" cy="22467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Когда ученики вносят свой собственный вклад в групповые отношения, они чувствуют свою нужность. Это дает им ощущение причастности, включенности в школьную жизнь — мощный фактор личностного развития (повышения самоуважения). Ученики с высоким самоуважением могут лучше и больше вносить в групповые отношения, их вклад неповторим и оригинален. Так по спирали идет этот тонкий процесс приобщения к доброте. </a:t>
            </a:r>
          </a:p>
        </p:txBody>
      </p:sp>
      <p:sp>
        <p:nvSpPr>
          <p:cNvPr id="4" name="Google Shape;377;g206b43b6406_3_27"/>
          <p:cNvSpPr txBox="1"/>
          <p:nvPr/>
        </p:nvSpPr>
        <p:spPr>
          <a:xfrm>
            <a:off x="478301" y="523338"/>
            <a:ext cx="8088923" cy="230828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SzPts val="1800"/>
            </a:pPr>
            <a:r>
              <a:rPr lang="ru-RU" sz="2400" b="1" dirty="0" smtClean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ПРИЕМ ТЕАТРАЛИЗАЦИИ  помогает детям стать успешнее в учёбе. Через сказки дети учатся преодолевать барьеры, находить выход из трудной ситуации, учатся верить в себя, в силу добра и справедливости.</a:t>
            </a:r>
          </a:p>
          <a:p>
            <a:pPr algn="just">
              <a:buSzPts val="1800"/>
            </a:pPr>
            <a:endParaRPr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5310" y="753525"/>
            <a:ext cx="8623738" cy="540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9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 bwMode="auto">
          <a:xfrm>
            <a:off x="191915" y="5150171"/>
            <a:ext cx="8794430" cy="1292467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А. Эйзенштадт. 1963 год.</a:t>
            </a:r>
            <a:endParaRPr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Дети на спектакле </a:t>
            </a:r>
            <a:endParaRPr lang="ru-RU" sz="2800" b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Святой Георгий Победоносец и дракон»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/>
        </p:blipFill>
        <p:spPr bwMode="auto">
          <a:xfrm>
            <a:off x="147498" y="393228"/>
            <a:ext cx="8859539" cy="44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9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372" y="315310"/>
            <a:ext cx="8466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Театрализация в основной школе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372" y="1072055"/>
            <a:ext cx="3673366" cy="54075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спользуется на уроках литературы и ОДНКНР;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подготовке осуществляется в рамках урока;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пособствует погружению обучающегося в ситуацию морального выбора;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творческого потенциала обучающихся.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0924" y="4792717"/>
            <a:ext cx="4603531" cy="168691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вовлеченность обучающихся (участие в изготовлении «кукол», актерская игра, сопереживание сюжету)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Users\USER\Downloads\SRskKmcIj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24" y="1072055"/>
            <a:ext cx="4603531" cy="348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9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3826" y="306170"/>
            <a:ext cx="6970658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Алгоритм подготовки кукольного спектакля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Составьте сценарий.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выбрать уже имеющуюся сказку или переделать рассказ. Также можно сделать спектакль на основе мультфильма или фильма.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 bmk="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altLang="ru-RU" sz="1800" b="1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Подготовьте кукол.</a:t>
            </a:r>
            <a:endParaRPr kumimoji="0" lang="ru-RU" altLang="ru-RU" sz="1800" b="0" i="0" u="none" strike="noStrike" cap="none" normalizeH="0" baseline="0" dirty="0" smtClean="0" bmk="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Можно купить кукольный набор в магазине, а можно создать их вместе со своими учениками из подручных материалов (картон, бумага, ткани, пластилин, глина и т.д.)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 bmk="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altLang="ru-RU" sz="1800" b="1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Подготовьте ширму, музыкальное сопровождение. </a:t>
            </a:r>
            <a:endParaRPr kumimoji="0" lang="ru-RU" altLang="ru-RU" sz="1800" b="0" i="0" u="none" strike="noStrike" cap="none" normalizeH="0" baseline="0" dirty="0" smtClean="0" bmk="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4. Распределите роли среди детей.</a:t>
            </a:r>
            <a:endParaRPr kumimoji="0" lang="ru-RU" altLang="ru-RU" sz="1800" b="0" i="0" u="none" strike="noStrike" cap="none" normalizeH="0" baseline="0" dirty="0" smtClean="0" bmk="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Желательно, чтобы ролей было много (даже дерево – это тоже роль).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5. Отрепетируйте.</a:t>
            </a:r>
            <a:endParaRPr kumimoji="0" lang="ru-RU" altLang="ru-RU" sz="1800" b="0" i="0" u="none" strike="noStrike" cap="none" normalizeH="0" baseline="0" dirty="0" smtClean="0" bmk="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несколько раз и не на глазах у остального класса.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800" dirty="0" bmk="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6. Пригласите на свой спектакль всех желающих. </a:t>
            </a:r>
            <a:r>
              <a:rPr kumimoji="0" lang="ru-RU" altLang="ru-RU" sz="1100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AutoShape 2" descr="data:image/png;base64,iVBORw0KGgoAAAANSUhEUgAAAigAAAFwCAYAAACSOICCAAAAAXNSR0IArs4c6QAAIABJREFUeF7svWmwZdlVHrjufN+Q+XKsyhpUpZoklSRElISEEBKTABMmQBIgoBGIwT+Y3NHtju7w0FgCd3cEbdoICTGYwWFHQOMGGrAwGMltECDMYBAgEKhUqqy5snJ8me/le+/Ot+Nba317r3PuOfe+zCoRJrpfRFW+d+85++zp7PXtb31r7YaIzOVv6U+j0RCZP7/q3+jdDe8rPLoxt85rvsD9hzLxHH1GoyFzb+PyprJmVpm5D2uz0dRKNmSu5fkfhRrb536fdwiexefxe7RX6+R1w6Uz/N5s6Gda+nxec59dw7bgWrQtPht1S39rPVDrUK7+2pC5Dvtc+7/Vakq71ZJWsykym8lsOpHZRBuc7w2/Y6ysX5v6/FkDPYU6z3G71X0u0tRr7O9Wy9o8m/Je+xzXtFotmU9xL3oi/6DsZrPp5c70+tSP/guuwf38Dw+ezXHtTFp6v08yPHuGz603UC5+8JmVgb/nWsd2uy3tZlNm86mPhbUNZeE69NlkMsGTrP+bbZlOrexynfEMlIeRa4Y643OUMZ5MZIrfZzMtQ/tvan3Tbot0u22tK26dTicyncyk02nJWr+vn43HI/0X7cd4cM7pe13qy9h+tln7w7vdxtRmDOpqdfbPMD8x1vO51nuqY9XQOTOfT/Uem7fop2aaN41WM/U7n48yynVDH/H7drsjzWZL+wPPmE3tbcafs3lDZrO5DIZj/b7baeukwvxttFo+rjYB7X2dS6eN+d2Qdrup7eF7gzL1feQ44j3396upk9/a0/AJjfo1MZGb+A8d05TpdCrdTkvfmY2NDRmOxnJwMJBev6/fDQYDGQyGMhpNZepz/5ZbTsj6+rq2A23rdnvS6nTlPT/8fnnpyz9DJtKSVrur36MOzcZcco9iuPC2NWU6t/q2uCYVejX/oW3Qhtk7GH/wnqwyX3G9yX1XLL/q0XE9q6la6u+678vP5vhg3LQuFTfmtd4uKr8LvKWq7MK81NttDuhEKa295UfH8urKXvhcp6o/Y0lb6p5t9mDmc7S6F/WaZQPwX+t3aeD+hgAKDXPsDzULpReHa2vZuN9MP0Zwsvr+ON0zqFFjpiu/reS+jtUWF7sztkFBid/FhVLnpxt/GrDyQgLwwhlWqGEAJ5ikuqCFn7RA+GcEC7p0h0p22ljYG9JutnTdxZjMplM1wPiBQVHwofU3o2Rzx4zWZDZRK8b5FBdE3N/utLRMNWABhFgdDGCga6tecJTZ7XZ1sacBhKHA39OpAbm1ta6WkUDHfCqz2dSNUYJnqWdwLQwar1fDC2A2mxpY8X4gAKHhRJPbbQABGq+ZTgYAA/Q9AQrnHNtDgEJwac8yQIO+nQFAO5DWsmG4ZjNtU7fTsTGYzWQ0GspwONQ2wyii/gAtGDv8DqNuCxkAmH1v10z1XwJA60cDV2p0fRxt3My4Yy4CmGM+dAACfDLZeop628KP68ajgQE3nwNobwQpo9EoGQo1rt5ujj/vI1jE3wAfjXlDOp2OjMYT7ePxeCqD4UjGE4w/gBJAm0gbeKEp0mrb9fgP46QYArN2PlGA0mpZfXXc9SXGOBqQtf6wNtj8dpukoNvmkk1XLVEmAKS+ELQAgjodnac7OzvaN/1+X4EpwBzKxc0YB7QR4KTVMkDWbLZlPm/I3ffeJz/0wz8imydOa/sAelE/XRMAAFE/n8EzXQ4iQFlufp4vQFm1btYZ4+cLUJYBCAOOVrNVIIXrUlyf2KZlz7DyDw9QyiCiDlwV+tMBSvneqvpVlYf5oevWEhv+/wOUmhkcmRKdSFzkwvtUBiiljV9a2KoewQlXtfPmYBbRs+1wyy9OtVnPRrylO1PfaZTehkhA1c0RXQ/jDrqAImCcijXQ3Zv/mNHLLyKNND6yhdZYgmQU3fjhDnwPIxcXfiyeMKa2A85MTksBSlP/g2GyHTGN6EyvhzFFmWrcteFmWCeTcTJO+lyvPw2PGi/AHRhlZyzUSGmZ2JC2ElvFF5XtxN9oA3/iIpPGHZXwH+0HNSGRKXFKx6+BAVIQ4kDLDKIBIO0zZQUAPmy+ZOZhroaYwIaAxIChzRe2WY23AwSdiwGEpzF0ymKqz3LD6WBEQYWzQwQYqJMyN2rYzIja7qvIPFlxVk/+xzayf63vjA2hYVZwqvc0fIzRF84uFV5msBkGElGXjgK+zD4QhKBssiXlNjf9+oZzp2n+ykxZIgVozab0ej0FEwBmk8lU54vNXwOn2rf6Gijvo8DM5gjA8ERm07F02w3ptlsGLkX0Xu2fVtuArY9zGtcZ2jXVeYzxBjtCQI7+AzgBaGq27X5UCowW6nzp8hXp9boOkhygCEBeJ80Nsl3ov163L3NpyZd82d+Vf/iu78VsFzxZGi2bj0sAysyZ3ciu1CzF9nFpHvqH6V0pG8Aqg76s/IX7wxp2I/fFa5cBCF2/SiCF18f7ijaAXZHX3FqAVQFQ4rpc1aZDgZLIxNwAQCk/m7aMDEr52ckG/n+JQcnmnRYhT/M4YNmx4MY1M+0Fj5KvJcHA1E/l8kSLL9CyCckFizXNAKXYhjwBinWwRSK8DckY5vee73+xDwwA0DURwZG+XLqoZvqQn/GlyyAruDbCA2h8ijtjp3OT+8fAi/aBG1t1JfgOOFH6AoDSEIAxfGZsTjbsMEioq7pSAoWkO04HEGaIs5uDrIYu8NjLuv/HQJ0DFsU57vMKCxpBQQQq7J/ii2ouAHOx+Fwz3GbtaAJ8GMgzPGdtJHjDv6Dh8cPPchcbqogMSgQnsd+5j2N/YPcMo2TGqCHTiRnz8pxFlScwiF55/MudtnJUPmZgMfAf+1R3+Ta7ZDwaOgNEZqboteUzUa71i80HZa4CqkaZCfigE5wVgsE1d9TY+skNO9s2n4Ch8Hu9DGPd7FnoX2O8purKbDnDoo9wVxH6Cj8Au3gW6tHrgglpy2Q6lYODAx1juH+MyHDGCOWPhgo6AFwAULTfddzHyu40ZnDDtLUs7V8HKHCjWB9MpakMC8ZKZAZgNZ0oOOnA3eduqvEYgAtutYkyOQ1nrTCfcN14bO6djY11c+tp2w90lAC0FBjjGc5YoV+arY70N47Kf/cP/kd5y9u/zt7LVk//JUBRF1QAoca4Apa4Y7wEUOtX0CqQssgwlu+vM+B5fSru2qJhtHXxxhwMq55XWGMrWJQySKkCKMU1pNjigi1xer+8Cajq43hf3e8L95VcPMv6quo7sy+YH7RFi8Drby2Dws6iu2HpxH6eX1J7UZ6rZXquikGpenScdNx9ZQNmg8QFvmqyxOdUMTt8ZrFsN4Ch0vb94uTQHbQzCeUXNpZtz84siRn5DGqsTQYYzLBk3Yn9bYZB/dkwgMkFY4s/XABkUEx3Alrc1DVmtI01gR/b6mwuHnMbBA2INzJhCbq7sFCGQdWXxQ1rYiiC5sN7KrlrUIl5M7s4uKAlAOOAJ35Ow2bAAX1jLBEeHOvM+WALvbFYytpM0S95LEnQsL64npoWADPVB3n/JzdSclUZoCCQwr+8lnMABpMgh8/IrIy7+IIfOt1PhiCOR5i4/HU6GQcQBUPrLhb1ShorBF0O9Cq5ntZX+IlMkrr5MO7J7TWTtbU1gZtmNB7LFMwCwJGzT5jjALacl2qYfT7iWaYnsTkSDZrNzamCD2MzjNECiANlDbejAbymTKbQm3gfu3GHO8XAy0xdIsPhSEajsU7wroOD4XAgg4OhdLvZ3WWur5Y0mgAmwGAzmUJrBJ1Hs6lABq6g5OpqNmUyGik4AoOD+/CjLihla8Cw0OUIUNOSXgd1M2AK8Ij+7IMJco0TXj6Alb29PZk3WnLmznvkPe/9EXngwZfDT6WMioEo31ioxie7eGzFaAqcc7bO1WsYKtdO3I/y/UtuGOqW+NUAowhA6q43Y7oIVuIaG+uw6rn6rtW4eVbdW25r1fX2WQZwh3FZVdmapXVZwqAcBqy4+ShoExcA2t8mBqWMJq3T80A/TxxSe3vcJMc5ugyQxN1mueByO/Lil680Q5n/Vuo7fKYvBke4oua6QISXiouwAYqo49BSQwl0Jdn9sa5xkbbPze9vYkQrs7yYq5EJAKXoL7DdJGl6G07upG1Rw0Ku7In6/kmhz133INKYueaPoM6Fd9COqKH2xTa9MCYYSTtstECNMQyVGz0YGW3HDCJFM5j8iQtis91SoWiVSroMUtKC7WOiBm7i4lkAs3ZTdQB0a0XXnzFDNkYKUujiUm2DGUAzPAAcoOQhUO36jhviyMy6mFHwNrewKzaXEOtL8DGDS8K1JpGxiQuPGXubB+gr/BAc4TplHRxEcI6kvvb5A/cCGQoFHD4frH/wH1wUZhxMDGw/7Y6JdwEKCn0d3EymkwDAycyYAgm+FzrGVketlwMN608IU6GlyCCIbSKQM6GpuQ/RbgATA7mm61CAMsH4TAoutMQeSkOGY3vWXFW05o9HX6EO1K9ovRwsmSbE2g2ANGuKwM1m/WzCYB1Pimch0AVAURAMSGZ1Nmhgbz4AHAEOnktGScd1OpF+r6ugBO1Qpgrtnoyl2enLQ6/9XPmB97xP1jaOSKMNMIvHGBCyTYf1RwY4WLdUAuxPt3lzI8Y/GjbOhzqDuNzYF92ncRkt31fejMa1sK7+yz5Pzypp78p1WGZH7F3OP9VAJbuMV11b1ZflMgt/u+s3goo6wFbVF7pyhPbnNToDQVtd/gZ+ygPMRy64XUp1wX552TVld8wL3RSCk6qJkjwJ/tAis+HwqYYizAYnDIZ3UqL7neqPGoAFUFRDIZl4UJeYAtApT0IsWLmK82RwopYkj1XuXdbD5XpBo+MMkF9AoGT/Wl0ikMGCi12z0dW2m1NhH5ZSMCRuJGbQ/6vRs4UZayywRreLBZMRDbbsWsQKAIrv0gKQ04VcBYbupvFQjwjEEkCZz1L0Cl+euGM3l0VwQ6V5kMGaGVhrC0EKysLn2NVjF60Gt92Wbhf0vvU876E+RBcj79M8Xg0rZzRKYAL9Z8AM0TmIxJi4kc2sUwQcxkQFHVCJ9SmDEwICzgRit9g/BFmmU+g6wHPdDkKh3CABHFD/YS409AOEol29RiNuvD34G/Uke8GxhRCXQtm4CFpsVnZx5TlnNTcXh+mLTLdDXRHrmQ1nHDeCQxOzmggWn4F1UEGusohwh2lttM4AkapL8Ygt1bdoVE1bRhoJ05WuRlhNVTlrunKAcpHxdK5RMg2M52wuk5G5cBrqtmzIFAwcHuWM43RmYMg2Aq6tUVGqRRFBI4N3iC4uiMQBPDbW1y0KTvUzBtgxNtPJyNqmYvCZgjC0DVqu/voR+fpv+nvyzd/27eaDBLMjTWnBleUsE8oiQNEG0flaodaPxu9QhrmkjbrxtX9RA7WqjKUGO9xcZe/qwFJJxrfUrZTAcaxogQWuMuf17WQ9Y93qfo/vFwey6v6yjSlWtQQ+auoe2aVPO0CpAye66FTqmFdNk9QFz+vuwzyFVLJdW+yqMkAxI5JLrWNK7LpFAFNAn0r/58IyI5JFheoiaGeBXyyXACXu+LlI5wlUZEhy/W3HyZ9Yj9w62wPp7j5SiSEihhPa9kohwsBBVaLwCzt1ZwvcYKQ68R4Yd6el4Roy8aDpbGxflnfLxhpxB2zjh4W102rrThXsB1w0ys6E6JS8y7ctSmIDXPtA8ACXAowFDXzqL7faXEzYlxGokCFAHcAM4QfiVzMOBsxgBEH/247X2ImkDXHaZjKdqAhT36UU7ZJDavcPDlL4rl1jbhSCK4DC6PqhSy26jCIbx7FUgz6fathwnPMaZeSgUpkIZQRsjsLFoiHUrm0BQAEowwwiiwIXBgy2Xq8ulCzAxWcw9rbjt/nZU52FPRPXciytQwzQZPYquzQBUBQUuj6GZXO9VGYEgtKRuZY4lwtGVOeOvUMAJwqgqJWZz+1eODMcAKk2pddLf8PNMW91pQWNCYy+ssE2h/F8ilnhSgFLgjDg0XCoOhPoOvDs6axpGhZlaaytKuJVpqhhALjZVqZmMJzI/t5QQNpg2YA7qNuHG6shW0eP6jwCKFGptrJf+Hesc9LAc0PW+j0FMtD2HDl6XL7n+75fXvv6N2pcOfqL2hL0k84DCvRd48X3iW9rXk+KLMoqgKLrgr3SaWzSerOM2g4PzO6lehNYV484J2Ib+HudzVvO6FSVVK+D0ZHyMOxloMJ7qAL4ZFcZ+441qANiVQxK+d66Ma0qu+o5cVw/7QzKMnBS9d2y62PD46KZJsWKmyMzke+pAgpFcLA4bbIBL3dwNEbV080+LYOXfK0zEOHFY1vL5aWXh6JVai24Aw8jvQhOMtNR3LlkISLrmUmaoi8ewAXUtKJdjyaIRpihnjHKJL7w2e3kz7SlRv9Pl0BqswMf7IsZOmySFxcBB4BCYMDcH3xB1fi74FnrjqeBTg8AiTtpGBMYHTI6dBfQuGo7YRBBeycXVmZO4hizTwgEOBZYzvlsXENWgPXHDt0MtzFLeF671XG3E3artnhBqMrnZReQGeehsyvYtZsRN5eaaUugyXABMMuCyyrobmBkLdTYQCbBhz53MpZO1yJMCI7wOV16sKCRObLR9Qgs1yRBQ1R+F8hSoK/pvmIf4ju0BT8YzxnYielEQQ3axRwn5fdSw4eV8bK6ss/W1/pJcGuAiAA5u9PwTIYbU+iL54+nExWdwlinsfMIIwB3zhnUBf2tdfLy4b4CTzgESEHUCwCyA48eWCEIZQGgXWeizxuP9DO8V2iziqtnFrllGxFoUjCrMFgtmcPVApZmIjIaz+TaznUZjS3MWsPxRWRjs+cMHMZKdG4haghtQjg4fse1yGkDsAFQqVE9Mpe77r5X3v9jPy1bx09LG+H0itZypJiyX754cBNDwaaRKTm8v7wmRgCwbKOn73EAkOV1fdkabC9QMYqM1x8WSKwSoLKcsmk6bPlV9U9luo0osxj1ZWcgluu16GJbVrcFQFFyUR3m3qo+Kdig0OhPK0BZDk6o4y+iuGX30GeaJ2FW/NeB5ji5U8eULq7q1JwUqX6Ka9kLeVCsBXwuF9uqZ6A9DFmMAIW4otwXthN0+p8MTEnMqrRyEqgZcIgvcGU9ooiUjIO3Absi7QstJ/e35m7wHAmk4+hbzztWuyHt7JxWjz1q3wVQlCi/op4llq0AJSVXsTwkqa9cTxGZEzIpBlDgDsp9BHcRI31R7whQYIxghGHI1SC6RoFAQ/NSUPsS7iUAiWAt90lwcQFeWR69BaYA14MZYBI1BS0MRfUOZBishvpGMa8v/uiVkUev0EgyNBYGG4wGxJhxvsZ3hHNXGYDgFiArAaPc7XW0j/j8ZMxnpssg2DJAZxAlzg8IMK2PjVlhtAqNO/+OAAxlqqCz25Hx4MBYmmZTGTEL583RRMyvw/wmCjDBfKlYwkOzndGxZxiwUFDtYk98HoES26SaqNlM2QU0TZPROZDstC00F8838GnCVjAacGFhXHf2B/Lc9o5c3TUtEjxE+Ol1mnL61AkNMe6ADGnMNBcKInvAbKBMzFsAlVbDwo9ns4l+pngdqQWkKWO4dBptubqzr4nRGk3UqamCXJSD/mq0W/o3XEAox1L+WQK1bgcMVVM1KCaW7ZgQt2l9/7lv/Dz5vv/tn8va+hF1memrq2kNzOjRXRTXNp0B6R0vMsTFdWE5sV9ey5cBmroVPO7UY70OAybseUX3+TLjrIa25O7nPLoZsFIGKbH+tlas/mFQADeFy2wDS6tqQ92TVpZnOyy9va4PPm0Apa6Dop7EuYtC+1YBFF1Ewh22s6v/qWcq7B6zsewk/8wLXMkUejbR+PRoiJZ1fBrwUuXLym4aTVwfcz14TV3PwTaYXkf9vkEDsqweljMjt5uGnX59XXBdCEndBi6nsZ5NuAOxxZ7/+awLSccyCIngLbthXMtBfQIzYYYdUnJFMPlaMMR8noED0vqeqMu1AFo3jSpCxoZiH7Gf48KHnSnACQFKbFtehM0NUX6B+RnrrHNtARhbFAa/I9uAv5nvxNgC7hKz3gVuGi1PGaBchvUD3SKmUWH5GDOXWuv44T64aZLo1iNvIlDLzEsOycZnBBOYG5aAzbQUChTGY/0bO20Ybb6zHOvUF+4GQLSIijPhrmkbeEgC11JyPM2l4vepe2gO4w29kYX0emNd95Hfa2O+mCvFEsCh72BYo84HZdPdhH5Y768VBOAasjy23Dm4FhoOJC/TumC+QNw7tjZbdNpc+v01rR/Ce/GGIvvqpUuX5NL2NblwTTQbL8iOETximk1EZHOtIy9+0RnZWu9Kaz6W+eRAJuOh9XunKyMVYZkWxHRX1ja4hQaIWpqh3LZcvnZdruwMleE4unVcWq2Ohj2DCRlPprI3GHhuFM1gIp0WQbqBFX3XIcSdiYKlXtfYlNOnTso//Ef/RL7ma79BM8eCPeH8TfOp5MYurverTeiNGu6VBrHCTFTWoiJrbfn9tr8NpCz7WVWnw4ChVeVXhenynau6N9fJgExkgVYBkMOMyaoyUl96tuHqvvVXeWUPL+3+4pdxAbY08PUCVw7MKpGrUZf1lViVZj4a+HIpycWQUgHnK1aCEwUMVjkbZNM7VO2U04JcUQFGjuh0N58FOZHC1QrEAoOSB9lfFa9HMvjegLhYsG4RvND48oWzXX9Obc66a1PVWFvEgAr+dCdKtJ4BSp4HntUz6EdQXl7IPL8EQ2zZ6YwG8lwWnPBgm8woc6lr6CJrzofcD2wLgZUCFg8n1RTy8PeHfCK8NzIG9O+qUyJFzRDU5B06ooViv7Jt/JcsAspAO/gvd2AQ/y7MDw/lVBaF+S/UzWOG29gIi1BCn3B3b+CMGhyGlEYAZJ/l8G7oGHJmWPYDxZxsN3QT0XDjdwU7Pg4U6ZKl4H0EG+oaSKyV3ZbGFIYe45y0Q3Q52TPIQrEf4VKh8Bh6iZ5qP8yUKhjT9P0mTCVbhO8MnJHNMJZEmQ0X5JorjyG3Ps8974ytIR4R5C4mAnSIUtueB8XCjA04WG4UtMWACoSjWI+7/b5cvXpNnnj8omwcactoNpfta3D3mLtx6BgLZMrdtx+XMyePSr81k9YcupOJdHs9TYs/hFhW5wmPCrBoHOhUgHbAnuyPpnLu4lXZ2Z9Io9WWI1vHpN91l87U8qHsHgzVHUQd09HNden3ezIZIQ8LctRYDhwwOBO4h3w/c/ddt8gv/MIvyksffKXeT0CJsbW+La3MvhUubC5dM6TvT2kXXWUI6zYC8drDGsdlZk3rSPdJRXLMtFbfJECJBrkKIB0GBNQZ9bTBCvXXayvYGzZyWah33rwvuofq+rCu/gufO4OybPxeEAaliqUoK5NjYzI4CTOh1NrDAARdbFcwKMsmot5PdiAZuEWha/XLwmfnlysaKhqLRUxSpkzc2Ab9SEblNikITvR3F+XRqMUduj2TYX3Wt1EDQP86Fw/0Mej1NKltJruLyGqe7tfdNUNcMxhhmFgcL6tvBmvMS5KNp0XeqNHTFO05V0p6mXw3XzS6yDnBMFF75zTXh+tB4jgRzEFEau4gC98EQIFhs5wZoR5uoBQUaJikpbanwDH2N8NAUTYHiIa07OaiYa3cSfn4MBsv3ChsbxQmm2stOzhV26P5MNAXFubKRVOBAJNqNRqmnfDPGKJqxtoTjSGPCxkpB2LGZHhiMI+iIXPA8smWQNeBZxjT5mJYF7eqkXZwwgWS+JLPZAKwDB4i02FAI7fHgAXcODaXjA2LOh1G5+A6TTU/MrZDwZMbG6unJUZDRlVNoOZzm+wN56oKoWcW7kywmo2xMVimf7H3GC5RBaHQjEzghnE3HQy25kzpyDPPPCvXro3kRS86Iffce5fe+/hTz8nZx8/JcKIaVOl1RDbW2vLiO89Iv9OQTgOiXbyrDqJmOCZhXc+2UYCqIM/39I2WXB+M5cq1fXnu0r40u01padZXEyMP9gfS77Wk0+3rddDAqPh2NpNjW0dlY31NmS+AFLQKa4QmfEMEHXQw06m88XPfIB/4wAcUnNCto11AkKxhyea2M5mY9Y+JgIMLPBjOuDKW35cqG1P5Ti3bza4yBuH7wiodXBF8z+zS1QxKfGSlHQkX3Agw4W3cDFQ1rWyDF0FgZr+L7cqlrQR8lcDHeydEBLLEQnm1/Zqf/zcOUIrgpLibip28CqAkFqCCYgsb8coQ2+JzigCB3y2+EBWH4HHvnjQc/hJWuCXq3o0ig7F4VTT2MeIpgaEABmySWdw7o1loWItDrp+mHWX0QXL3YIbEd7GFQG8HTQvJ19wNkQ5dM70MXiDbWedXnsZX3SfuYoovU6qDV5pthUHBLtN2uub/NwBlACfIV4yCb1g4r7EUCCdFJlbTdsDwKD3u50FEtwLTxasPPfjUyS6hfub68QPYgusgimhp5OKcigDGlrgsuLbdd9RoWPixGmBPoU6gktxBpY0qjSfrgYyfuEcPU0xJ9MxQaT+GRYTsDu/l4of7mSGV38EoAwDArYJsqLgmZ1Q1F9Baz3Kc0GhZ3e2/BIoc2NAtx7No8jtczGFi4Don/jPAggMAM9PF+qrbx4GFtj8BfN/lQ4g6y8cRRK0UAacywQ4KYrQWQV5km/KmxFL/aiQORMadnoIVPAtC1fMXruthiseP9eVVr7hfvvu7vkPuuvs++d9/4AflD//4o3rN9rZFZt1221GBkHe9h2gngC6LPAJ4wPM044m/B0nnMmvIlZ09efb8FTkYz9XdA6Es+lS1LJO59HsWgTSatzSUmSwcRLHaNt3oWL4V6E3Aqhzb2jKB8Xgi3/iOb5D/+V3v0kRweo4S9Dx4V+hu1AMTkeWWYu5konSTldaAkoGrYhSW4YpPJ0ih0Y7rUfF5Pp9vwIouAK9S424UpBym/XUp9fO6HyND690V8Vnp9xsEKAUgVAIoVSDpBrp22TSpCFetaGcZnJiZXO7Dq5uwCUCUYOIqYFNuRRUyLwOlukmjRrGQ1TBEsVi6AAAgAElEQVTXlvdEd8piD7Lti31A2pP3xDNi0mduXAlCuDs1DYpdVW6fb3LsS5yu6hqItHxoIjMyGk4fk34vRasAXOhu1CN4oiqeDAaNujIfoa8Sveg+7/QSORtCY1I4b4WZMH2HagAgG3Q1sHqWCxtvOMxcPBb1oWfEIMTUXTw4sTYyVmr4DTnYTjiEqZoBMtFwZB2iG4IGPBurogCsTFNHXQsBQdSioCpaD4/kwXoAg2AuBqcQQvK9cmguI6iMCaC2w4yH/q2BFzlPC55H48scK/hMIzI8jweBl+o3GhYRo+4SZ2bogkE4t9L9PrkiQOHcRNSIlW9sFABZOp05hHXnOR7z9iA6BTlg5sqEZCCL/B3GRjHnCKNJ+K8Jc+cyGhsbg6iY/Hxj1+DCZNIy+umZ1I7jknP4xAg3OytHT6b2fCYW7tuSp55+Vq5encv6hsh999whX/wFb5AvefPny+WLl+Vnfub/lL/+xCNyeXsmJ289KutHjsknHn1SWUMd74bI0Y01OX18S9b7XRWyjsYQORvrqW2GcLbdVWHsE8+cl2mzIwfDqYxdI4Kze3BA4OZ6X3b3D2TSaMnET+PmZkjnhAtmEc2jaftbLdnc3NT/jh49Kt/7rnfLF37RF2pUEd9/FfwzqgNzA2ySDr6W7Cygb3CcCV7FKiy3OvXiymWGe9Wav2Aj0MOFtcuXTyw2vkHgmqFLxxIWZxVAic8u25BlZdc9U99VuntC4fld9MXuBupdeFZoayWAWTKAukZW9mu2hy8YQCkbwyoXz80AlKrJEp+FRsZcZeXJt3SyuEiWz6h0VXmlFyYWfZNLBFVarhvLaqCS9RtR6hvZkTQpF57jx8MHf74yCTzN1NYEmgZ/o7JbKk/LCAHpUkIMAJN3MUdH8fA2XdQRptrOCchIoWdC1109lnnKmR1GrLiQ010MdF2ZYWCCNaP47VyVEP0STqRFKlm6FtTg4uyaNGnmGnZpdL4fgEfXk2uGPJ5ZjaIJUxmF4AbHo1FUAKk6EmbttHbDsJYBCseMjASrE91tvIaGHf0Zw7GTC4zCT83/lXUofAdi/5NNYH0IJPAvwEICKw4KtAxnkeLcV7cWjLeHKOuu2cWp1F5of6hIFP3PQ+5KY0S9BlPLk+0qHQSIXTcBCsdSd/ueC4ZtZR8x7Brt0cgdhLqrnsFASaftWXTdZYZ5CqChIbTI56HRWZYsDaSVMVRZ+Gtzm+JbC8mmyJbzXgGKu3PgImKmYzJgMOhIjKYn+4JNaTTk+t6+nH3skmb6PXF8Q978RV8g3/nt3yb3v+Jl8qk/+6j8q5/6afn4Xz0sl67syGiKU4JfIv/lz/5C9odjTSGv7Z/MpNsSOXVsU245fVJanaZcvnxJmb4TJ05qhND1vQPZvrorV3f3ZDJvyd7AxLk2jiNZ63flyOaGnLt4RQEEInjwA3YRPy4b1s8Bgtqa5binfXDixAl54P775Ud++P1y14vu1BecmxxkVgYoUVAP5kTpKQLKEkApKMcWrVjVxnQZ6Kiyg3H+V31/GKCiZeTFslQMownrs5mX63wjAKXOtt8IAEogp7QHto1qiIakpTgkuLJ+cc1buVcqyqirM96hZWP9ggKUWM8MRoqPXwQpyxmUQpmhKBWl+stUvKb4vNgxVeyKPj2BkKL+hPiCE5llJUEsD60LFSigSAdAtSwKc3d4boRohBNIKQEcqy7FtOaHT4RBKatsbm/WKESmAjtnIymzjsbOsvFsptqu7GeNu30aDQoe1dC6AVImwPUMROrMa1LHNhieypE8CQxoJspFEawxNw6iPK23Us1uOGD0SNkTwVLUnIw7AImLXPU+0NNJr2GDqvXXHbZlldUoCjfwKB87cRzWxvHiVGBfkdEgY5HKTGxB8dA7nSshhXScT2RANNSUGWg9pb8a6JBsjvWIAloCpgJDE87p0bHxSaPNdpFyZCbwe1r01I2BaJh4mrElwOOzkOmVSdTy+5OZQzJtrBPBAeeJZopNJyvP1LXBNmm4ObOluvvInpF1Ndr/yjAAoBjzlPrR+0tZHupU0qGDtijEd591tbnihhg+R7iKVHMy1syrMOodfV5XpvOWNFpd2Z9N5Orujuzs7glSijx4/0vl7W9/u3zl294qG6dPyEc//EH5xV/4efnEJ87KuecuaVK1226/U90x5567INs711WfAncNpv5sIrK+3tYNwj4AyFSk32/JlkbqtGTn6jVPOd+UA4SSN5qytr4u1/f3ZGtrS65e25HrBzhrBwc+0uGLCCKELqO/oA+zhG4aKSYov6d6na9+69vkR3/4feq+0YRuqofyzVg5L0bN2phi+51BL4OFKqMV1/nyXLqRjWmd4V/2OQ06r7F1wdbHZXVN70rheJG8tnD9LD/7MGXW1bcWwNSl1S+looh9uRRgqWkouoeKbOliDQvlLdGgpH4L/PbNjFvlPbFzq9LUF0HK4QFK1SAWiAK/oMwJ1A22LmWaN2CxGbWuohKTUc6yWgYoMYR34Slu+5na2hY+ajxscbQ8CsWFUhdOezdUxa8/QYtAAFU5OHSb+qm5+jieAKyomPkqTPAG5sF2Iln0yp2JTWSyLllQq5PWwRfvjdiJxoishC78pWnAfgSzwfDqwrxK4MRaWQZ0Js40QSG/j4Y5vYTp9GBrp+Y2USNloINulwjsyPCYaBILtLWdPzSuykT4boIGW3ct/hkWeEaX6BAyHb6DLO7GeU8sQ+e9J3dj23kdn48yCZDKIBnXKqPCs3KYMC3Vz9yXdNtU7TYXgDcYJWd54sLM6B6OAwGCCWPJqBlDF9ug7XLgqgwGQaRnxNXEbDo3zU1HwTZBjo5dcMuR/bH3zBZWZehKrlACUIZoc1zLRhF/dzVcey5Tz0gMgDIdDQXnFrdbXen0NmTabMuo2ZaL29ty6dJVueeuW+Rl994jX/W2t8qXve1teqDU7//mB+Xn/69/K48//qycv3BFRkOEXXdlE74gJMjr9WUwmcqjTzwhO3smosXYjeaiwAWgiHp/9KnKvP0oCAVgrab019aM2Wg05fylq9LrteVgCBG5lQWWTYXh85nmYIEEG+BFJSaean9jfUN+8P/4F/KOr/86vTbukOqOJCmsiWl3nUzZghs6rW9LLFIci6q5qcvjEjYgAs8ljyl8VS5PV78KF8Wq8nI5efNXVfaqcpa1sQ4YpbXHDZOn9bsht1QGDw7SYrK7GpdPbEtqa+ksn6r2vOAMStnWf7oACp/DWP3DDKYtRPnKtI8LLERdOdzZxnAtMxLZk1IFtZbBL4IMWyEtKoX/ZQ0JDbD9y/HnvZk9KdXc27mAvfI7oYbVUnXnxU0NJYGHZ5xMJZcKw2UE5fiKNlrZEi/HDH3ODBtfRAIANT7UfASRqAIGZn+tiNQxQ2M7eE7uIguQVeo06OUXBQwKKpuMoWo8/JwWdeH4CbjUnfium+BsARj5A2IZNIasIwEezIIe9ObPV40HwzPdzcCFNIITBVFg3RQ8WhvL4IT1is+OwIn3sJ7ZTeZp/52hIcBjv0WAtWgY8svA5+M+AoNoFKxejDjK2UftHc2MFJ/PAxM5JwicItiNY0sQ5DNjAeTHdkTdEMpjVA7AC4W/vD4u/AqcXagqSIIGdwbcPmBR5qbZaXR6sjOYyKS5Ln/+8YdlZ2csd9+5JS86syWv+cyXy9d93VfJLadOygc/+CH5yEd+Xy5duqYMyuVLe3Ls+JacvuW0hhafue2M3HLmjDIfn/jEI/Lxjz8suwdz6a43ZDiZC3AW1gZsWNDmftdOV0YQF36gsOl3RNY311SwO8SRARMT0E4onkYiwIbIxnpfjqz15Mgm8re05PrenlzfP9AcK+vrG/Lh3/wteeC+ew1Q+tyLa1kcZ/y+DCjUrreHWNAPU255vakr9kbL8iU7sZ18nw5R7fS+Rnb6MP1QVcfD1PswdSuD7yoAt/CssBFN628NMKwEqaXNftU1LyhAycxIHWeRjXm+4uYYFNtZ0c1Ttpx5uIsTtDgN0pMpdCrR61wsFyZPQIklr0qS/NYxMAs7WbpCAviIwD8BEm9iAaAEwFVw9ThyMlCVo0RsESmmqzcCxQqnESfoQkigfZ4pefaFLjy2b03dk7LvphNsmT/CU8xXpKVWFsAjTCy1Nwwad9MekeTgpMrAKfjx3b9pLOLhd8yw6hlk3fCZK8pQqeponIaipiBl4nU3TD5MDxoXy93CuUFDGQ14NLB0KRAcxHstRBodHCJV9Gwj+8HcLQMEm/M+Xg7+YIypL2G96naI+NyEqOYOW7xeZOonGcfvWZ+yrkY/9zlQ3tUuMCwOVnL/ZBYI5bANBAz4zPQwFlGSNiWuJzIGpijwZT1Rl+SGYW6fUki11Te7JtnXdEkxcimWyf4iyzZHHhS4/JoIVTbEbuHsYKfmsjcaS//oKfnYJ56Wi1cGqudY74ncddumfOYr7pPPee1DcuHCBXnkU0/KJz7xKUtD3+zIqdO3yRNPPqN5Wo4dPyZraz05evSIjAYQBYsMxmM5+9jjso8IqkZDDg7sc8wnaG1uOX1aThw7LlcuX5KdnR3V+CA1P+qNRG/NTlsjfXYHcxnjmc6egHaBEPfk1obcceZWufOO29WJcWn7qlzZviZHt47Jv//3v6Zn8qB/mMJfQXeYT/GU2oX18xAf1FuQ4s2rDHTeDKx+6KqyyiWo8axwmxy6HJ5TtKRqsR9eaIBSBo+HKb9gT521jIEunAerytLvK/Sb5ftuCKAso8XiwlnX3xnAxCsOB1CqJmwEKaunX76C4EGfzELIhnh1ysAg7RYDerBd92L9K8FJGIy48wRFXeiN8KcZWxqRfFV04YREm4ltjYaBL2jxUEY+JJwdE9TeWS+SmY/cJrqgbEQ0TiG5aBhRk/Oa6Hk4IUqEOy2eyUIXhBpjz8CZXQIuxA076hyibC4c/MezYKjzoNGiYVEBLMWgvkMnqMH5Jpk9YJ6X7FLLO3QzkHogmmsWmBSsandNI0yAEkEUR1KFmB3kGzFxpxrk0mGL1AOl0Q95cPR6T9QWgUNkL1Bu1Hfw7/xZPBsHzIUJZMt6FUa/sK1J7xJE2jTecZGJfUtwZM9msr/sSmMG2gWXkLM51jeZ4coZMA10pz4gCPeEcniegV4HdmkyI+w8C7JzvhMb/1imtttdUpkdg4UCQAE4gQjZhMyILGs2pipAHUxFLu+O5dGndmRvZIcbbq415djmTF567+3y1V/5FnnyyWfkN/7j78i169CHbMrLHnxQzp59Up47f0l294ZyfX+soOfY0a4c39qSU6dPyWg6kstXTByrJxE3kMF3IucvXNLMtQ++9EF58MEHNa/Js88+I+efOyePPPKIHDt2TFes9Y0N+e3//GeyB7Azs2M2GzLTQwubc5GNjkgXrktfIwGCuuub8k3f8m3yPe96t0ZNKch1Fwf7i2NPndxh1+W4JlYZqbpyDg0GDluREgOwzObRfLDoVUZ5sQp2OGTVT+5H+/Zm2xnvK4CLYKTKZUdQx++qyolayPJ1dcBqoZyK5hdBUI6xXDqEcQLFDjMj7T8VDysDi+Lf3N3XG2kWHe8rA52FZ1SgmUXAERru19OzkXewGRyU22+LcXWYdAQoNMg2y3IXR5AUW1/4PeWtyPVQ1Bnax0V36QR2o1bWyxRePnQQ9S9sm7tmsnYj+4fyGm9sBN1CZhyzy4RhuWZo81yx+4s5QGBgUA52gNQjqMbDH6bP8dmmRl2QCIrGxwSbkaHgfQyP1Sd6pk/tr4YdwEaDk/QmARBRo5CMUkgHr5+1TeRK4xjZk9i//D0CCYp4mVOFBj6BKQ1jByBytb1PjvgMAiAuKpFR4DPZl2UAh89HY8thgmv1NOWWhf3GBceSqfFQP6sEWZtO1yJYqpgMXEdWhEDU9DvMeAsRpkUA4XkpPNmFtaxHHBdlJ3gactIYFQGK1t1feOzwDSRlYI06cDxtE2uuxFjfPOdtnqb3y9ku+1tTn7lbFmHOZrAR1dJozGTeasv+pCEf+8Q52Rkilb0lCey2pnLbqZ7cdftp+dzPfr188Df+k1zY3pcLV4Zy9IidMnxwMBckecVwrK339BRijWrVbLQiR473lFW5emFHXv/az9RMsZ969Kycv7CtuVJ2didybKsnr37oIbn7rhdpe0+dPKHj9sY3vUk+/OEPy79430/JDkBVs6Oh4ppnpSmy1hZ55UvukiMQukynmuzu6vUD2T0Yyft/4l/Jm//Ol2nFNPRcNWt5QSKArRSPxsUt5Wcvg8Zqg1zHqNys4V5q7G7gy1WgZFn9cojCEiWoz+Obbecy8BGbWVd+HcCxRSJrDctrRtV4VYGdOvAVAdqhKIw6gFJ2ccRGV2WyK499nSuExryK4okAhe6IujnlXo7C13wm2sQsnBlwVJdUCVD8DAy9t3SbXu/5RKrQpZpqi60N6NjFMCHPRjRGmRLLTAUXBIprl7mHLIql6MrBYs+dKIEG62uiO0vyhUgVvY5UbsNOFebpsLqgM6pJzzfyrKgaAhp0LcmVVBT+pmdqWnLLGEuNAiexCXitpy3z51RaGuacF7Uyk6Cgx106aoiDi0T7DgGcfgggh1CNdTKCzmw4wKJxxr8JRIV08fyc40bDXLUYII+IMRGWkwT10d1+OFTRjrC3/CtatoeLVgGeCOQIGMhgEACoYNLbh+8YbgvmpKofwE5lDQnZC88CzCRr4TiACCrwTJtf5qriOVH82945hrPnNP05rNe+S6DTnYoKLghqPMw7LXTBhYnnQE+S54uFNGo9eEBgAJy6HqRxsElFtseOWTDglvVAcPlN/FBBYxQ4Fyc40E/a8uzlfTn79K4gWwlABNQgYCbWWiJf+KbXyfHjW/KhD/2mPLeN/hFZ6wE8IXvrTPoQjWha+5F0OpbJdXAwk1bHNCXKqqw15dTx43Lq9Bm5untdLly8LN3empw/f1GGI7sGHqiN9Z6cOnlK85h853d9p/zar/+6/Ltf/ZAM0P5GW8+Eajfn0p6LnDjSlAfvuUPruKYZhXHoYEdOnLlTfujHfkLWj52Uqc6XtoYVVwUKcF1Ka60Ogr8FC4r44qnGdUZrwXaUPrhZI15nO1Z9fpjnLb9GQ+X0MYWNbHhwwVBXsS1pPSya8bI9ej51rQI5VudFkeyq+taVVTfmVfa/dlwKO26/6jAApQ792gK1+Djf3KaBq0JQttDYz42WH59bC5BYdti9sxNp6PB3G5woJ07a4QYQ4OWkgQkAgWghzbsQmcIXnL2jCzkX9HQiLI1kTpFe7E1mdw0H44V22c41ihWRDCoDJjuPxlkKCjLdrULlAXzXmno9sA4W3WKLd2JXUtixv5Ae+RJ3t8y9YsbV6kwDl9qeTsV1EBR2txFE0vARRGi2UdWoLB5qFjUPOrZB11AAiM4cMLojszxFDQgBEY0r20CDxzGCe0fzZ8Rw1zjvkrsRk8Zy0xR39hkkRRDMNrJ+iS0Ixpt1iACl/H7bfYxqolumuXDicHL38AwlbxMW336/n4w6+gGhvvghK0ItTJzv7H++b1lfQ7BoQFXbzIR7/Lt03pH1i/1HNippkJThsZOEOc42Rjb/CLC03p12Olg0aX5mcxlrJtUs1dczn1otGYxmcn0g8vDj27KHTPTQ0mi43hRBO3J8vSHrvbamrwdxeWUHWV7F9CEa/o+5aicXd/sdaSGfiqaqn8tgPJK9wVTW10Q6c5FbTm3JrWdulwuXt2X/YCS9/ro89vjTKb8J10iUD/AHoevO7q4Mx2B62jJRNhIbkbngBKH77z4ld99yTDYQgj/BUQFNmcw78llv+Dz5n/7p90qjhwf31KXU9tOUbT7Z+HAs7V3KK1LcXBTWKeSLqViID2NUVxniKpu1aHEO/8lh6hRLW3Y9mqwMcenxZbAS7Q3XJ95SZNzzX8sYjGWtXVbf+B3fK6trOOY+iqZvRDBbtpNcB5eQS4catQQSKnqkKoNduVCGxhUGNfwRiy1PYtvgFxO1lcu3rJT5peH3LIsLEa/Rl7mUMTXWISHE5NrySJEwUwjaQqLPRGM7KZEwjZ25FtK0WwWsmnwwgU8IRc00+dzPE7KRZJ+U+6Hcd+rR0SPui6Gdlv7dyoLuwBZpU/fjuHf8gKbO92Udi3Mbuf/owikc/51PGzamIIfymhsoRy7SfcGuYN/rMfNtq6exC0F/UGo4X2gYOexKYUtI+5PdMM2D5cegUaJQMgKCCCTIHKEOdC1F4EIhagzz5cKNsbCU7u2UqrzsnuKzEPpZBkycoxEgEZTg3+jKideWxaf4G6nwCd7YdQQPsSsJVshq2ZydCw5LVIM9sXNXCMrAuPFEZl4LwELAg7LJFnH89LkODtkOuNiUQUnA0QCTMXTwNHR1J58T8RlLyP7Ta9HLzv6pqDGAQuhHlFMJ2h9l/Bwgs93GImXmyOYiDtCbSAcaFNXHzqW/3pfBaCrz5pr86V8+Iue3R8ZSNNvSbCGfzlTWoO+Yi6x1RU6f2pCtrSPyqU89p+noEU58bXcgvX5TxiMkixPZOromG+tbsrc/kMFoojlR1td7MpuNZL3flvvvv1e/u3j5qiZlOxiMNXwYgMAYYk2plZZ8U5s42KNhcKvYa4mcPNqTO04dldNHN6UFkNldk2mjLf/NO79Nvuod7zS/k2bKRXqAGKeZAUoyoDEEtfBuEn1n0XeVwSkb5HhNmlcVxu0wwGRZ2bn+1Q4GbhgPa9DLbYvAWd+FUrTTYRgVtVkVnVZVp2Wb+EXgUTUS9hmvzfWPTEqozRLXVN3z6uq91MVTngQLho/Tnja1VFpVxxQ0GodwMJV3xqxDMoiVw2RXcREvTzguSFlol1sWn1fMTBrCfN0b4xvChCkSk+BAZ64Hp2VNBo0tDQf7NwEfLJZMoOaDnF4Gz0GdF1M7Zj21IQp4vV9J8cfJZb9bzhW4zfmjBkPP4bCFlP5+y7JqqAVtYSp9O0wPuRO8fZpTxBcsrwvBDZ5BVgW/24F0duYHF4o4JmxTovdDe1Kb3EVGsFae+AQbse2R3UAVUb6BEdOw0CWU3R3h9ORg2HgisAG1fCIwx5WsBdsdo2ziO8RAaIIC3kfXZVz+ufPn/CRwKQOS6C4qL+jsi9zXICGoL/EEZCU3Cd1C3PElF4ca/rkgHbouUzyHCYLKriXqYF4Z65ccoZVAF5OeBZFYBAu4DyCKmV459uh3gIvJxFyNdJXRzRjBoPW9HVFAEEyAkQ/OzCDFAIq5GMnwRGDF/laApNE7Fo/f6XVlhDOTmh15/KmLcvapK8qezKUt8yaEqT3ptmZysHsgx9bbcnS9K3feviXra109nfjZ89uyfX0qV65BfGLs/2Zf5PTJ07K7gzOVGrKHvkAIs+KwqWxurkmv31U2BMndtncG0u629XeMiQGRvArTycl1qKVXmGQdV6LVWBL6DZEeUuuvi5w8cVxuve1O+cH3vV8eePkrZQYQ2e3JXFPQusjYzFeabvldLC7waZ0Lrom6XFKaY2QJxb3KNpVtVdkG1H0fPy8bzYX61IhcD/MsstexTF0L/eYqkJLthF30QgCUsm2o+ru6T5hJNkfkxPqV+67u72UAyffK9UO1bIJYD2Uar0pzUje/qIeInZEx/mJ9yvXgpKbQKE+I4r3l5xudy/9CVsywg4ooUQFHfMFDng5jGvx8dPcJ4+nxhXP+Jn1GhoPtsfJjHgvkt8CujxoPc58YS21Udd5Rw7jE04u97ela+7sM8OKLbQfpZcpdD+SjoRGRXq9nZ8+kzKxuZNwfD4oc20etU3KNeF4VB4g526ClhM71saUxEUYhSRopeZ0fnrJc+9ZBVHJf4JRVD7NNQkxPgEZjRgOLxGj4wQF32ejmCB8aXtTP2AAz3HqeSnDDxHpY3fN5QAVw64xMNJZFRmauoZ8F4+4aHBujHN2Dv8FuRQEtx5YGk+9SGfDFz3mP1dNPC1YGosikpTngOhkyCVEvg7Ejm4H+QZp1/IsTb9uttoqdGZFjabHzWOd5acsx53RkscAy4XNjv8xFB6Cg7JQiczAEefx58GYcK7RDmS0kH+t2BJlp07unAt3cbu4K8S/Kwr/KcgXdDu61+YZsuWBvwYIZk9fpr8lo1pC94Uz++pGn5PpwLkNNlobDAsFoAKrMZGu9I0c3unLnrSdka70ts8kQDh0ZTJvyyScvyYWrQ81NAu3I1vqa9Fpdub5zYAxfE7qapkyGyNECwWxXBkMcSNiV4WQq165Ppdc3gKKp6l0DpG1SzZX2tkftaAJ9/QSrGBK46TjLVJoAB3OR01s9efObv1juuvse+e//wf8gx06c0A2UnmGlGyZoVHydWbJR5CYirs7lNT2uu7omBoBSBUZ4f9XOe9GCFD+5mXsqy1wBUMr3FJ9r63n8KQOQZSDlhWhjlXdgWblxjFj3rEVZZFBYVh0IKZa3+OTnDVAYZlt250SjUzUZ4k7HlvjiTyXzUja2NS9Eec6UQUoEKKmTg9Yk1tdcDmEHEgGKg5IYapy8MuqXM3eIGrT8RVqQ9ZeQEj5qUYiJElvgoIO7OzNUWEjhIzZdRQRT6m/n0eclTUWeNJZhUvGPLsq222IadbQbJ6eqUfDrNNrBD1fDwg96vZwLwAypZ2Mlc4IoAWVf7CA2rRtcTO18sKHpXeDvR+SFgUc9Bh7HvKuBMgPHqBwz9igzuvGKidZQhuUbaajwFi3MugtzrZUXygxMnGnyvrE+Ym4Vhq36kh+Ep/rMAIIim1IECEYr2NBmAS9376gc3UZmwKNI2J4LEWgdO8O5w8U9ATVnTDDc0BGo4fLJlxkcG6PotjJMk8EYvldtRqPhferAD7twpB91kayxcuZmKZ9qTUCMMvTwQbptHYjCxUMWwwCo5fmws4LG0u1C40IW0Y2tR3NxrEyga67KYtp9A6KY92RgCE44fuxbgtbsVjN9iEbuNFoynIxlojTKujx17opc3LFzqtL74zAAACAASURBVDCqo8lUep2WTMZTObnZlc1eS245uSm3ndqSycF1PRsHaOTc5V3504cvCnKrQbOCn6NrPdnfPZCO57xptHyHPUWq+5Y0O109i6jV7clzF3YUaHA9RXsxP5CYTUO4fZ3VHLH60s/A7SjAMiUEtTTY9Mz0rztuPSVv+JzPka/4yrfI29/+tdr/tqY599cAxMmbLK4ti+v3IajykgshMQlcf13QnJ4RWJiyaVsGXgrr+xKGhnNxKRAoGZsqIFUFQPIoVQMUXSf8xqpz7Q4LsFZdV2VnV92Tv+e6kc8r4mab9a8CJqvASuyvFwSgVGlN6gBKRIQ2iWyA3J6b8ebABP2pAYVc9SItGKnF4nQiY5Intf1WBVKqJrmh+MUpSsbADtjiviRcFxL42LMsZwrv07+xOxwDYDTMh+2H4sW68kWLKfA1t4jmb0AOEDzfdrL4LFLYmAgqPMXiFtTMNLRqFHHKLzQYupM0JiWBATAooOrT0ob03U3dyeeEb5naj4AIYki4cHDgHICI7v48kRTqzJ011joLYc3+TeY1oaG3CZLdKDAqPPV2PBylxG48RC5qChL40EFYBCPoAOv3Ij0d56MuwM44xDZanXMekQhEqCnBZ9Sj8N7CC+j10uczHDwAOIbeWj6ZcJ5BiXWwOb04UTnPyCrwOmUCPE08dvd4Pt1aBG0EaqwvXAsEkTpnHaxhvDKLZdqHHg6Xc5Bh18Kg6z7d+tqPVcAzWDd9N1RbFPLzpHYamFDQpYfmTS0te8tdLBTCxpDvcDJzdCUWWawikI+GDfWCYTdwmKOcbK4YmIebCe4VZGTdH8/l8u5Injy3rcwJdBrKWWCOTOay3gEjsSEnjvTlzK1b0mlMpd9uy2AwlEZ3Xf7sr8/Ks9vIOtuR4dTz+8hE+gA6s4mGGK9vdGRzY1PZjWs712XSwHk8XRXmXrx0Rc/FGfOASQBYHGQIxgeMkK+uak40IeBMGsxEjIWg0daFUcGch1ADPJ04flze80Pvlbe85a0alo8NxHRwIC1QOCETVGFzVnAsLTPxi8ClykDSblSBi8rrl4AX1kbXvxUAJV5b2Yrghq/6vly34t/VDArrxc0xxroONKwCE2Zb68FhFUBZdU8EKHZtKRIpSg1Kz+e95X/r+nklQKnq9DioanQTxZevrhv3eKaJXR1zkVY8LSQ4K0cMlZ+xim3LoImLeUXFvQoBdyzE+eMSYyzM/ZAyqIYKkSFSFwgBUfiXIjydhF6AggM/WpRMSdz9qqvbBXxaZkkgbN8x2ZeDIs0S6fmvgyvJqHSRTheAw0SiBC5m6Cn+ndmx8x07eh6AzDZfvlvGfTH80k+WNdYlh11qOKYvCCl0VfvLFmL8x0lLsEIWSA2Tv0ncFZvhtRNYFTA5M2IsSzZmBsLoaLPxpoFS100QVGbj5C4311WAgXGb6mOZz+sxjcxiHhD2ZZor4YRmPJ8GPTFkgTlI2e6nSFU+8rDj3CYaTN5bBj5JI1JK0sZnpsXADZZlL83ROZYwDcDRXD/4gVLB3BrFxHgUnAIwaL8CP8ym0u101Z2SgI+7VXlqtImwofux8dL+8rBvjBLBXlqsfY7p2PppywS+1sc2JmyjskXOMGGeMAkb64M5g98RwmvvZ4xWyqHPdBtWsWD2GSJ2ptLqbcjOYCp/8vFHZGcwlyGmhYKpmfQ6TZkOZnL6aFOO9Fry0vvuko01uFJmMhmMZd5oyeXrI/nLTz4jkJ/McNry3MDYbDrS0GMkMdw62pW3f81XS7+3Jh/+8Efk3PlLsj+eyWA8kf2DgboubUVtSNs1NJopObivcfo0r9F+04PiVPqsoAV5afRdm421L7udhtxxxx3yS7/8K3L/Ay9RQTDmxWw4kCYACpixspWLGUJXLcpL3ULZuNYBlGXgpMp21RnCZdcuu6fOwNfdUwRYQT/oNxS+93lZ1fb8DrsNW0JQ3QxA0TmyZOwySLfZZJNqtRblMMCk3AeH495KI8jFvA6g2EsfRKXh/oVBrYVx2TVSviSxfoeofRnIkNFIHVt3Fk8oO+8OrCEKIEB3wo8dXrLUL9p4Twzmbed1OVNrDqfFJaaNKBrRxRfHDrTT54CiDeexEHEnMWBY1DNTZcbUFhWEFvpJtBTNekSRGWRqRphw110sHoapeTzciOcdetaZoIowUtw166myHrmjRk8pe48SKiXTAuoFe9Xv9bIBK2k6YAg3+j2l/COQI+VFw620vOtIii9dQwV/0fXB90zH2E9HxrjAkGYWy40ZsrhOPJTa3SYRcKgBCDlY4o6Nu/OoX7FnZuOsmh6z+GkaxPllBtmNUoWwlcY4sgLUcijA87NUFKA0zCDCIAOgqL7C3XE4LygvuO4uS+4YRJq0lHXDeIEt6vcQWdOUibMPGrHkLJkBfxtbE/0a66daCT8ReDQe62dMo85oLmMzbE6hXwz02gaBbj/UM7nXXIyNPjZmMJ+ETCq6rfOzGLkXGRYAxLhYxzlFPdB42pB5Z1OeOHdZ/vJTF2XeBZsCAqWleUIgJj212ZBbjq3LbSc35dhGT9rNmWysrct8Cs3KRD72ycfkYNpQRuTa3lCGQ307rW5NE8W+9jWvkKObR+T3fu8PZDxrysFoJo1ORwGKXpdWIsx2W0c6ynjmLLo6vpOZ6lOK+3ewsi3NdIt8KM05mE9jWD/v898kP/tvf17665sqiofLVaOfoJ/Sw1aNTcqTxNfI4LpcXMfSjKr/KhjJFxqgxDFdWoHwZSUYWnHzcoYjj0CV4dZ31MuvBCkeOWZjX6GTWFH3dN+SNiwHKfmsM5YVD0/U9c7Lrmpfuey6/j2EiV9sQRVA4VVVeKMOg5RYaysi1CiLYYt1SItu+YbyW8IBLqGUxAKFw9oiM8SFqMgWBUTPc11q09375EqnExtZhf8n9sRpGi7aHgFpi43XV40nT7n1Z1GLgEvaIS+IdYV5hAmgyDjA00ytAY0TQU5OAc5D2yBMtNweavz9hGNjMRgqSk1HQ33gaqCc0UlzQ4V+YF5socUOHKAiGwAYNEbBZDcLE7XprlZzPxhbg/6z6B/b2esOGYYvZDZVg0VXgO6cAaEWxa58GfiKxR07GBMYZxgg1auo8bdXkMwIjTZzk/B+Y3aKYauJhXCAhe8ptKQ7S3t2BobCMucaQ2dJ28rMRy6f89EMBD+PPknsdvk5QdHEDTu+w3/IrWFaC2qRDIzpeCLb7MTCy8lQRB0OxtTmWg6dRmg0tCkEDgCZnY7tzFPEk+7swWLYGBGQoO+Ho2HKKot6aN3c1Qo2UCNNXOcEgM368Awn1JUh7FnDE3LG+DjguujCYT8ZMMvhzNb/zO1jwm7mSgGIHc1asr0/lz/68ydliLDzlugpwNoxk7kevHd8oy1nTmzI7ac2RcYH0m+3pN/tyXTWkIm05FNPn5Pt6/vKSuztj2Rvf66HAEqrKwfDoWZ3/bIveZNcfO68/MmfflKQsATRQvvDsepHwHLCjWOuWhPOd9stjbAif+g+RN0I4f0ez6bAT1pPsKjYbHXAUCkrjtMHp4JMwd/53d8t//ifvltDutVpjGeA+cJCrYWXAArXYLW/1eYlg+bgHlhiKLk7LzIQMXw63xzX7KoiFwzhIS3gpwegZINHmxPXfxp+mrlCHcrHTNwEi7KKASr33yKoCJsn3ZEXx5wgJd63DJiUv7spF0+sdER4sbF1DV/l8lt0AS0mZEsT0DUF9IFllLY4LcmalCcvd2Bpcfdby5Ol6nslRnlSbxCKlSkqXcAdS3IxpxFqI7e0SiwQ2psH27CGGYnk8WbyMhpA3WPxrBunq8jAuCsIuhQ1qswXwp22Q27b1TOsks/MGFFFhf4OqcFpu/jVWSdb7GzB407YtBJmOGCsvIEWGaGJidyn3zYdDXeiMEZqUPQ5aFlDtQbWF9l1U8jnEfqWPcWxsnclptP3fCkONBKjk6J2sOHNSdcSsNBF1gS1KA9pwY1RQeRKR8fHAEWO+OLYob9iFFIadw+zhlFVl4xxUZbW3lOvq9g4pGWvcunMVJvDPDCofzntu0dyEKw5+DFWAXPOKf4EwnKfxTnP9hCIwbAPsc0H46Nh6AYC0R9rvb6Kq9EesBxgUrCL7691FbDiOw3P1jnTVpBgAMj2/XB5Yk4NR2MVwoKBwPMpvrbkVsjB0pGWnoMDTQpE1BBtNzXyzHL45MMiUT5BNEC3AULMKXdhISsxXBdTm4MKgFTAjaiZnuYkGY3wXLxPYCwmGkEjzbZMWmvykY8+Iue2hzJrN2Q4Rl2ddZw35OjGhmz02nJqa01mB9vy0CteItODfZkg1Ss0NADCjZlcvnpVLl++Jtf3xjKctmR3OJV5tyd7e0PNm/J3vuj18tTZs3L+4kWZ99ZkMG/Ihct7Klc19gTrkQGUNtw17aayWZYDxuYrI3m4piCKT0Psx9iMdKSDfECTiWrPMB4bm0fkR3/8x+XNX/olpm8Zj6XX76ew78juxVVX10AazAqQElk93rfUWFYcyqfrghuMSvCwxNjw+lXMA+qZ7UpGAHmDezh0U1e/qjQX5X6kkU/9FOvkm159f9zGVNV3FdAof38Y4GLPCRDCcw0VQWneeFo7lp9uXa77CwZQDPVZM1eluK+bNyrOqxFXlTtME9vQjeR+VDNki+CkUDfWEcZErzWXycLLFcoiuCnT9yRJDaS4SyfSP0wTz2cGg2mLv2tGYNA1i7xFtqQiAoVHP2/aPbt2Hs+FDkNdNT5xTZtin5Emj4sTxaIoC6K3AqAK2Wz5cqo+ISSqMn+++agJmDl2qoEhde/1gQmwuuWQaDXUiqksD4mCKBrXpFXB7p4ixhw9ExcH3clqgwhiosbE6H4aIZ+dFjnjohL10TsI0KR+uiPPpxWre4gvoocdG6NjoMDaml0EcS6p4VTWyI4IKLMsCXCEUGs7D8nOhqHrylg3nvBsjIJqX4K2ALt+3dn6vKXLTRkSrytYH/Qdkxeq0R7ZCdIEIARQHPs8NsX+17bB4DnABAAhGFQGBSnyXYekrlAwXU3Mb5yo68cZiOUyYS4aim0BAG2MGzIaWjgvrlHRrYYdT2SiGVjn0umaC9BYNNMDabSO6584vqgb3DXoF7qDcA8MLscQYdKYTXA9mjbOEvvhp91CtJAxixb+PVa2Y9bqy6PPXpaHn9qWawMkWkN7JtKAu0sP22vI5vqGTEf7Mh/N5J1f+6Xyzq//Gtm9fEX+3a/8spx77jnQoNLutwWurdm0IYPRXM/mefjxi7KnuXosL8lXfOkb5VN//XF58T33yNnnzsu5y9fk2YvXzTU3m8ma98XBcCAb/b70+z2ZTuCiymHTOm/druAfjt8MGiIB0Gyp2B79hX56+StfKT/zsz8rt995p75j5gY0lxJzJlWtuGWDXP67AFDiQarVy/fCzpyXEaCkvw8hfI11iekuah/tRqW8Tur1KzU2VurS9tc9ONxXfrb9bf/ReiUbVFHfujGqAopqL5fUqWAruadWG2y6r4Jgz1JpWh/4xGPZVaAtfkZgdjgIWFPhAmsS/lgFUlhcnZakqoOqGBrcX+QdOCGKFa7UoXhOlDJAKU8ogolF6tC6zoyti0fTxHGxasiiYkYg6gmsjil8VPnu4mQ2nUfMAxlQvN9r0TseguqGl6CJ4br6bPraNarHVl51ITgboCwBiRg/I8ZyUVgbzagXAUPsVwMZbJPXSZGDGWhta3Bx6a7bRZfsc5ShOgkIeDXE2RkG71eePpvGSA9ms2dGIIldeHbNZJdZCiGemfBzgvs9wRwNfhynzMKEA+bUaNiuFGDQorPyScScJwoGNEqFKfZzSm+CHhVIB1bD+sm0QTlqJdcfXzNMmi4TNeXKBBhoN1chmRhQ/zk8OrFLTG8OBiKFgmdXC/sd//J57HMTBuekZxgnZS0047DpZiwHih2dMJ2MZTDY13+73basr/UtlBwp1MeMIPIQ4BbT+VtUGTLUIspF06or+2LzkUmuBqOhgTc/loF9zZ093YF0b5nIFy4oPN+yI6MsjCevtYXR+o8aLQA9ABwN6VVQNZP9icjupC0fP3terh6AU2loRNwcTA7yojRFNVKj/aF0GiLvePvflW//1ndIazbR6Jo//IPflw984JdkMNqX7lpHw4G7rTWZt/py5fpI/uKRJxWgIMPsRlvkC9/4enn2sbPy0KtfIy964GXy/e95r+wdzNSd1G419Jyd4WCo9cSYrK31Tczu76xuKDwrOQkJzP8E8jWvC4AxEuBNpNvryle+5S3ykz/101o3ZcoQwTNG5JymwF5qoKsMUNmM2Jri769/udQ4lq1VMDSHed7C2q4f1Bg3Xy8XjGZY9HSHf4MgZZHFr68Ay+a/RUBBkOIbe46HF8cNA1t3mHqm59R3SeGbYpnFxG0RvJXbkQop9d0CkFs+PKtrWQdQ4p1VcdxqUPyihTl3CATHgMtV6Kru+4w6adzCeTVpAsaF3a6L/YnfNUCGeUbsikKn6U4uImHPvpknqWdndQMDgMLr1cAyQsYpimKgaQ6XNvdCMaKKUT1mvL19DqTUMM7BoGBZ5cpg/mUyDJgs9MVrl3gCK+wwudCBLWfZpluxsrB+aTiwn4JLVocLv9ZpPpfN9X7KBYPPmHeijaRaOCnXQ5RpFA2h50XB08xk2YU3Juttco/RaBv7YQxAs2NRSPghSxHbrFlKldkqRf84K4Iob0tUZOwEyyFYAkAxYWoW0yZdVQj1NTbFE9f5RGNSMqsXz7AxNkFBA7LgQj2p1xvjkCh8BygAJzFcmG3Uvka0Tb/nO2xzAbD+nBIw5GbYzFVmYlPuoC2Jmc0vzg87fRnPgSsHRtJErQbEWV/tD99VGWNhGW31UEr7y7EaTvY90N831tdVUwGjq4JXsF+tkCRQhb/I4zO1/3zuFOttwE/dhMr+2KGd6Ce4jNAOuIv0/okzOTrvJ1avZlPGU5HpvC3jRl/+6omLcnF3pmHFjWbbAOsc4cOihwJ2Wy05trkuL77jVvln3/OPVCC7e3Vbto4el93dq/KeH/x+uXrtonR6AIoN6bbWZSoduTaYyV89fk52FUiD6hH5gjc8JOefelxOnb5FXvma18uP/eS/kYOJyIljG+lAxYP9gYBIQip8MChDZUjNtcM0BoYJbN4oBwbQ5nlr6PZEnwF0vuvd75bv+Pv/rb2jnjSPDKlmm8a8XYIoVhnFguGtOKpjoei4vHIx4GQt/Vv37Pj5iiLyxqzmGcvYgPItZZBR9/3hPzddnr1/IZ1odK8dsk/iZWQuappc+Ljcxyk7bmJM/PJgOBcAXyjx0wtQlszU6jlcDy/K19f9XQVuFgZ4SU+jXEbF5J0vbyiWXjXhIZ4jSCk/JgNtp7gqmquGzBd4c4XYzpHGVBkU+k98px4BH0NSY6i3GgNnKiKi0mfpgs6a2lkafJYSOEGLwKtU1EuWIRik5G6iWyjt2hk5YFEhjCqy9jHNPdwAINQtw+bGxoasra0p5W4ZQ+kyMMaAQlkaSzNhojtw678AwFzLoAuwC16VAQr+TyMqTPeD9rNc2PkIVKivMS9PMG7a8dA+jHJ+Gw/VZRg1WRXoaOgOUuPIQ/g8wVkajSR49p3R3MKMe72+ihijGgt9oi4BJqHT/rL2AnSmM2ygRejiADrrT/wLw2OuG4S1mwuADFmO4jHgQWPOE4ZRBsrG86E/GsFaOxOnDIS7B2D01cUIXYOKms2lp2DBhbUoE3QPwadG6yD0VgEQ3JNdvR7tQb3X+msKelBfABS4eYbDA30+NgI8PkGTAQawiO/plsPvDKkHSIJdhmgYqebNYenhye2OCbRHUwXKk9lI9Q7Qrc6bPZnM+/LMxV35+GOXBTNgrOxDU8+uAVuy3m3IqeNbcuzIhrz03rvly7/0zfK6h14lu9tXlD3BCcLXr1+VH33/D8j29nlptpE7Zk0214/LVLpyYfdA/uLRJ+XigchgjIyyDXnlS++X1gyHE7bksacvyflLO1rjV7ziXnWVPfP0s3L+0q4c3QC4B/AUnSOAveqO0/fTQuvJlmJc0N8GUJBSwDUsbWPFfv4XfkE+63Wvk06vr/N/MhppP2OF0WM8VgCUwxpbvS4wKQsgonYNX80+VN0amYKYKfyG6hs32StYlEJ76jQOyZYvtqnK9pQzM3NNtL4MGqBSo1aBRru9WIc6DFpXL99FpieXo3sO28+6iakd+0N8UWBQDu25soJjeG7do1j+EpC+tJarGpjKX5g01i2eliQ9w/ap9sPcHDnPQDHhl7axKjmY359dJ7YoauRISJimhtNZFLuFGWODzseRCY+lUSGrRn/kUOQMQOxgwQQ2nEI3TYBpGPJOy9pvi5G5pgxZG+NDQGC7qWJirfjs5B7zl4Y7NDUmYFka2K2OpdeFgNJodDwLGTDZZu6E40AnJiB7jwqDwvrBiDJcVhvuYAajiHGbQITpmV8TSxMSjIEeV5CiYRnQRFo4bhLqavKy7LrLDEXiWZP4mS4b9+ro85FoLjMqOfrE+tzG28bAhKP2GdiUhqZPh3FB1JKVzVw2OZOtMgMe9ZR0K8xtMsNBd3DL2DWMWsIYxPwfNnTWHmVGfKw0yZ2fYUSGBdcAwIxGQ2UiAFAMPJC1MK0IyoEbAkJZ6lxgSHV+plB3RYUpJw/mHTQoCmwacwUncBsltsrHJYMiHiqYRcRp9+9hx9QdjSHEVSGxaYaQR6QlTem0OnoiszSmMpxOZNpoSX/zhFzZmchH/ugv5MreXCYatm9Bwa0ZwInIsfW+vOS+F8sD990j3/rOd8h8PJSNbldaCvAmSjE+99wz8sH/8H/L7s4lGY0HMp9B1HpUpLUmT17alj9/5Am5MhQZA3iORY5vNuV1D71Czp59TC5tD2R3fyJ333lCbr/tVrnzzhfJr/3ah5ToOHb8iL7LYJ64flB7op5JslPKWtnYYs0AYKOWCGNy+x13yAc/9EE5eeqU6KnlPr80UlAz6LqL5yYW51VGUr+P+VRqVvlVNmTVc1YxKIe6/5BunviOLDVaXPlqWId8b3bxxPKizSxn+Y7XrWpbob6HcGOxvCxjyPaQ/RyBIcvP9y1CkUaj0ZivquiyziwAlJuYqLoP5Vpe4dq5iSIPM/bpmiLAWrw1iySzDoBGGffqzjhEExEMsKQ4rhEDRd0ECRIzVEVjT/cD/jVNQ6a0FZRQKOUHs5nP3LQPKA4LTmIH1H8UXFnKQJhI0E4HBkDJeSRsx2W7KhgYGAaIH1l3ZhI1A5bPjdH+cYHoeDLWe3udrgkn6fLxJFEtnCWkuSxyWGcCCtodNjlSltywM4YuALtsNEtBDHbWdH/QLeGukXzmiiNyd51NRkODfkGYCwOsAKSZQYAxEmyjzRplSDThlwFMplIneNGF35OK0Q2o7SHYm4v0uxBmZoo2CjzzHALgQPjtyCNR9Om6K05aAKuRhZC6G4bAi5l3sauGRiJnb51IC4bV84hwrnO+RB0Kv1PQ7JFOSPqFNO7IXEpXjwGlLEJWINLuKADFDyJ/cC3PxcFnyijITDBX9DkNkdFwpBE8wyGErUip39GIFIAaaFgwRgA6Bwd77hL1k6hV0M2zhQzoajRRclP5gZg66MZQwUqPtN9s/uBzzYQMbZc0LU08QFx/TTO+7g7ncvapS3L2mR1tEzgkzcgMUexU5PhGQ+6583a59eQJueWW0/KqV75SXnLffbLe72uUDNxUo+lE/uSjfyB/+PsfxhNkNDzw04vXpdHZkCcuXJZHnjkvz+3OLcErgMdmT970OQ/JR373D+TqvmprpdsS+eZv+ir5vf/8+3Lt2o685CUvk+eeOy9Xtq/qnAaI1XdaRc0grOCmUyjo897mroJCBY42dojUectb3yI//i//pR0KRGUtNlDMu+IZpW9wX1pYZJfZHhrXqk1kvi+LRG9k4Y+Gklv0m7GD0X7czP2r6lw23lG/QndKVRmpXkuYFK57vL9Y9uFYnKpnW9SYgafYJ6xTFfisAynPC6CU2Y3DgIly1sHorrD90uEVxDQSdYMcx6aubuXP48tQFCTlpyTXBt1DukBZlEp0QdTVKxl4F+maaWG7wwGGFHr6BQQoCgA8rMx0J55fxcW6jOhRF4RncI2TkCDK55ABDpOeWMIu7nZ5rD2zxrpR5gRESCbAh/YTgUTLBJKWjGuqGWgZWkJKkm4OS3A7lW677QnPRP3mNIAwYnSBKYhyN0XUSiC5lLIhzuTAOCuYUHGgsw0pL4lpOdQIeocgjJSGHB9pno1wJgwo7KT5SKGOPku83CSCdUNPRklBE/UVCRhmY6kuL3evkMhU9kvdQPYMtktTk0MDALfMZKquLYJZA2oIubUE5WWQZplhzchjJ6w5MPDZbKpnvJjY1gVupbTuTLVv7xqNmveei5ww97NbLJ/hA+PISA9NOOeWjG1ScGziFQd3lstj9/qugpNOBxE6Tdnf29O+UNeUhhF3ZWNjXd09KuJ2AIJyAIagecGYgcUZjTXjWcp8jHaSAdP5hOgghBcrG+QAD/VmynfVXSBbakNmrZ7MOxvy+LOX5S8fvaQRPjD6cBHAkYKp3m2InDmxJq968KVysLsjg+FQXXTv/MZvls31TTnYuy6bm+vyyKMPy+/87n+SzfW2rPVaMtjfl+FgJNNxW6bNnjx56Yo8demaXLw+lSler5nIvXedkQfuuU0+/Nt/alqZucjWmsj9994hTz39jGxsbMrJE6dkf38gu9evKzjBhQpQ4ErTf+13anys+5mLxN5j9NGRo0fle//Z98k3f8u3CICosna+eGv+Grh3EkC5eRJ+KUAJu7toPNO6ymNI/LoEOla4UBbW5ZoQ5rIBXwoEahb75wtaVgMUrWXl021olwO4VX22qv7x/ljXqDWM9YvAULVqJfa9/Dyzq6F9cWzrWJ0CE7BkbhJwlHsvhcyW7q0CEeW5dpg68XmrWClfGwvVK6P11OnhQI/jSQAAIABJREFUqgjMuOzSlaHXh4ZkpiThx1RSud914fSF3HzG5jc2/YS5lEwMpWIRBylZQ2M2zc7fofuJ+UMU3HgCM+6CSbXrXXqvZ5V1saUCHBh644VVUGhJ3ZhwziJ1aNyYmCseDIfPFLTxHJ5WPofHwk+d8fFwXQ1hBKPip/pCBEn9iSWgC/+hrZ4fgwxFYi/coMKYp82fuw7U4CgwMFRGQS3dOTmqxqJjqg4XVEFnyB5rbHc28gBo5pLxnT0OQfSMt9FFZvPDc7Uo+PB08uFgO50wAWShvnATwIUiM5tX6vYgn+Y6EY4zwYOJUMEMGagEsLWU7ybwXXDVeYK9+IKgfgQ8ZEugB8GzVF/iABGTE2wN8+jARYZ6wF2iWhPXzgDAgcUAGN3c3HBBJ9iisWxvX5Xr1weieeJwDs16Q06dPKHXMaIHnx/s7we3myUHVLEs1KJ+8rC6kTycG/XQ0Ga4i8jcNVqa8EynujJfLoAXi/A5GM1l1lqTc5f35GMPPyU7SEkPF6hKbefQsKqepdcUee1nPiAnNtZl+9IlORggoqYvr37NZ8uVy9uyt3tNJqN9eerpT8nJk5ty6sSW9LttrQsAynAw1yy0z1zZkWe3d+XC7sSyC4vIq17+gGz2G/LHf/xJZW0Qxnzfi0/Li++6Xf7oj/5chelbR7d0zkJ7om46P5uHIAWVNN0QRcimFeJ4qAar1ZL1zQ358G//ttx5113+tts8g2ZNNRu6dlM0Eqj8GwUHPrlWGcJKcBDrULXY0wVVAx7yQhxo/NK1N1OvWMSy+2mcl1VvNYBbZoAX3WSLQM/uX9XOqu9X3xP97xXPYVLR8PwFQOb727yjLA9QRe9FILGKNVkAGKW5QENqa3BphxauXQZUiq6TIuJaCVJqZkct4+IPI1Age7FQ91L6fGVInGmIk8R+97NcPEsjJwx2ywryQgNd6pn8s3CzJP2JHyhH1gHlYLHGTzJSjlhp9FPkRwpD9iRr+reltlfj40JIjf5xoawlZDNNirIaelqtgRbNgYEdvYfYGuthLg8eIpcASkoUB9HqVIV4KBM0Oyh9TZXuybVoCA1OzWUyHqleIDENHp3Cc0lybhUCiPwyolW6ew45SrBTpjDUAEeOLMpsBoEccKKBHRWtMs+Gsx3KIrmGBf9q34QzX9AGS6xmfUOAgN8BHBhmndkhuwZuLWVMEAKseUyMFeA8QXvgSqGrTIEKQ009zNQxj6z315xtGHmK+5wnhECifNghwYyKKj3dvwmbA/gEGAabppExFk48gqA5JcWzM3VQT8wVJuhD1M/6xrqCgivb27K9vZ0OHzy2tSUb62spzFi1La2OpV73IxUM4OFgPHe9UpjdoWvSjKkmbQO7BQ0PmBQkKENU28R0XwDOmHLj0YEeSDictGRv2JS/PntOLu1MNWMsZEnG3zVkhmNpkNStIfKiW7bkntvPyMHurqxvbsknH3lMmu01GewPZDI6kG5bZK0vctedJ6TXbWtIcr8DN1hfZrO27BxM5NFnL8qFnX25djCV8UxkrSPyeW/4bLl0/ml54vFnZDjBu92Q+++5TS5dfE6uXJnJi+8+oZxcdkWaHkg1J2BcZhDNYr6oEswYOc9pYuOHPpgLIujufeAB+cCv/qocOXY8RVVpSxWgxFxX2JDdPINyWGNeuUwnF3d4pw+RB4VlFdb4KkNxiGatMtKrjP8q+7mq/Lgelp9Vx6Bke2JuGLMy+cf3TAtdvhosFW/R60nTGwxadPmE/XwZnGjbCFCWorhy5f3v7JbIF5hBDX8TZIfPyoyaGe9y4xZrVAnOY5KfcEEV87GsjQsDVAdcvJ4JoISXNc1xByeoDhM98fBAArFkTNIpo3TzOEhzVAlals1KY+2HBuLzbtfPMuEJuK7ngHGDYeFulwJLPt+aZwtVTJAWd+HWh/kgPBO/BpGwuwdIs9thcpYtVj0bM7hs7KwiMkw0buayachat63nhYCWByBBhAfPP8HfcPmoa8J3vYzwMWOOHBBmoPmiRgaFoMxcRkzHn/UmaN5oiL1vZmU4hnSlADtElxKZGl3c54jwaCehIYWlKiJNYcF2BowmznP9DXqedRqO0F/YrTug08gaCIdNG0CBK+7R6BndFfP8JMvUavdasjsbVptDaL+l6nftjH5u/xkIswMvywCfc7OQ78TZkbTTRp8jJ4iCBHfz+aPJ1KmxU4Guh0h7lBHGdzBAOKwl6dOzYlot2TyyoQwLvtMstf5MLHIUvqKzkFwQ4lj0UasJgYZnj/XkbDpGrYayMqoLSVllmd/EXBpM/qa9BgZlJoLxAOvWaMz0IE1EmnV7azKctOXsk5fkYw9fFKiWkM5eD+GcQHTellmnKePJUPP6IH7mzLG2vOi22+QzXvVq+Q+/8f/Itd0D7avxYCxH10TuvfuYvOiOW9S9CQ1QX7PrtuVgOJUru0P5+KeelnNXrsvuCBodMDUiX/tVXy5/8l/+UB557JIcOWLhvQ995ivkicfPyuXLe/Kyl94r165eU0CIuYJ5SBcv3Z0Dn+/Ia8LpYiJ0GAMkfJtLq9uVr3jLW+UH3/s+aSjzFDljS4yYjRh6ryoT1WFX2wqjdkO3BsQdtGSHLaIgMYguJbOnK39WGe2qTfdhbY1WYdUOu6aG6T7XOVQDIQjD691DVe1f1d5YHW5so2g2tolziHUrAxR9LaEWWDkKSy6IeTnMnK0GKFZJK5QPX4Ukq8CJIkQeB+F1LE+IqsZVPatIfdldxgwUG59dNva5LvAVDKFG3/mDtK0V5UQGknVSPYA/UoEcw3t9sqqrxPOvwOWC3TuFlbgtixUt+kPDQTVvRM5RomyIivCxi8KuKd+nyYhT9lQi3gwwEiJOp9Hi5FrTTACcoC6ayhxgBtBExYk5uZuKJjsIg8Rpt3ZeC0WyirA1jbkladNIHp6+6i4TjJO6DWC8PIEdgAImN8Wg+J2RKDqOPj4RaKjOZA4jBhFlTIqG3aa5leDDZ0p7ZSHCGS5p99lA2ywviUbUeBgv0r2nxF/qw7fMsCiHmhYLYeZLYDlnYKy50+AOhKCI2hmWYa4zeyaelVxhTMLX5uemjTJ9Dl00JqBeW+sllgt9hT5UMbSDQqaHx3dkUuzdsPHttHMIswGPAwUQDHNGedpePwrB3jPrb2Y5hp6k1+/J2vqafr6/v6/jp0nD9KBBHEAI/QmAjmmuRsOB7O7uCgwuAAXfGdyP/hkj/FsPFjTRLkAixd5oN+YX6gRGQaGgMlsAKTb20CaBoZjOxtJsQdTalk88ck6uISEbGCFsPiDuxZE10DX1+zIaHUhLRtKeTuW+O07KZ7z85XLy5K3yS7/yqzIA5YHotNZczpzalNtOH1HtCebJFJFr07HOt9GsIcNZWx59+opc3RvJYAyAK3KkJ/LOb/xa+Y1f/w0Fqf0j63L3PXfLl775i+SnfvIntE/vufseuXLlimp2jm0dU3CCfkhJEnGu0hguW3MRqlYJYNhtvJ3urUIqeff/8r/K133DO6QBhiotvrZKgUVxT6/vVoog4fnYE95LY7XKwHO1vBlDXmcguWaodukmAMJh7kn2ZkX5ZYbkRkBL6kM3tLYOZouoqTuhOSoNWDkbdhWjUtfGQvnhsEBb0+Khow57S5FaC/c/H4CCeWt7oyzyVglGBQKoZUhq4NHqiWnPjY+qYm6qXpZKJqbkSinCp+pXThkSLyxOBmNOPNqGxt7TuKfFXe+z6Iy4P/G5pA9E14BGjgcqasIwjWox/QaMNJ8XNSbM36HOAwUgGRRGFkTdycwu6aCMKdMVgFGsGWYp85pASIjvcW4HjYcKdD3tOHbIZA3YHwRRajDhIgCP7j7wKc5kUXrd86gAKDhDAjBB9iVG5JixNwCGfsKumQfw8ZBCNewhOimNprpdzNhSOKmgzTUa2E3avTZJGe7M6zU5myb7ymnouWvQPtZ3wVyO7DM+21wyxpxYsjlnqnzuAOwp4ICGxoW26Cvcl4ESBsVOauZz9L1RsWcxnwzfFNWQjOhqAUNgLjkIUMFe0JVmY99MbiuUG11tnKA4Swf6EsuLApA2NoYjiLPpfoIhZJI3uqkMpAAojDSKh9+jfBPRmkuQh1aCVVvT5HIzBTI4mRflth3Qwk2C542R40Q3GEiRb+BZgbGCZ5yzA2M9kavXD5Q1YPtsvO1IBvQL3i+AFuQi+djHn5bBVNS90kAITaslo9HEomOabQWLUALBzXPqqMi3vvMb5dGzT8gHP/S7WscTx/vyqgfvlyPrbRke7KpAGfzi4GBPJuOhbgxm7Y5c3Z/Kw49dlu3rACyiBwXedmpDvuZtb5Of+7lflFd/1mfJ488+pu/Gu/7JP5b3vfe98vlv+nx5/PHH5eKFC3J9Z0cefNnLZPvKZY1yAguJcR0OBgrKVL/k7w0iwyxpISKY5jJvtqW/fkT+9c/8rNz70pepsAYAxcxJdu+sCu99IUBKVRmLhjEY3BsEE/81AJRVG/PDAIFlfV0FUhIIrAEo0a6W7181Jgv1LYxJEaRouDoNkBdcvv+mGRQauQKDEhjmWC9lVcopUN0CV2ublg9bGQwsuzqyFLFzC+xGhYupeiCKn2rZ4aPIgridyN+6SLQMUPRY+0Sz87TcXK4lDqMB8nwpACiMXHHjxnLVgLnLA4YMabnLkUU5s2gWuGoyOP2hf8rQNqM4bLztGt3pNy1LLFwcyvpgN6+7ZNefIC02KGN1+1guEUu4llkplAb/Ok5uV0LDwZeeIQgTNDWmJ/4QbLF/tdre8RxT3IfPgX3seJ2sUckgx1xEWOQNeFi9PGGmlsnfYVxYNjPl6plD0Ml0TLRMgKPT2gGJupv80EQepqffqcG1nT1MoKaK74K1QPI6O0hPfcNwl/mp0lamNZSuJIwtIl0wh9SgQ1fh42OHCAIgmkrCho6nKJveAN+tr69pP5DZUvbBo37oIiL4iUANDIeGAENwnI43MFSG/lTGyI8qoNsN5eI7AKF+f00XBfx9bfeaunRUs+RzV9mz+VwGBwNjPuCSwjg2DDigz8E4KNvluV6UVdONgB36aJqfPHYEJzwXCsnVBhMzzijPQvRtYQJLg/5a3ziiDMtoMpdHn3haLl8dy2Bk2mSAFUi8kLxNgSLyp4hIH+LVu7fkW975TfKv/83PyLlzV+WOO4/L8WNHNIHbaLCn7+9oMJS1PtLRw005kQbEvb2+XNoZydln9uTqzkDbgs3Iyx+4Xd74OW+Qn/u5X5FTZ26VizvPydd//dfIxz76J/LEo2flu7/r78uHf+u35Mjmhhzs7clrXv2Qun6QSPDkyRN6cvL169d1nqCvcXwAXGnK2ij7N5MB3I2Njrz4/pfIj/7ET0lrfdPmjL5snkMo7XgPy31XraTP77OiEVvuAFjGZpQBCt9d1i4xDksewXdjVYvq6rEKoBym3Mj+LwM0C4BsCUDhc7nh0tWjph/Kz4x/s332mRWQmJQKkezCGEDb5WbJbl7VI2XWwt0cVfeVQUrZkOiCMjUGoOpn1eArpmdUS02965gYfp6BSkTiubAykIlu/thxvK48iDkVux1OWHYlmcG0BF3JgDjboomjXPTFcExNCgdj5WVxAbbF2XzJulwCIOhJxLZoK0jRxdp8T9ZvtsOMOUzibjzTiza5dJK5sTb2yCYMAAXACk+QxemzYHf0qHfPy6IulWQgGY49U8NMBgKrMVgZNdYevsyzd/BsZYU8dbsejtdq6lk6qB3ZDQAOzRCqmUgtBJXtIMPEvsLn8PszcobGjQnrNHV/Ol3YFmjNYArD6BNh4tYZeT5geFE2jDdCXPUaz5SqrEua6DZG6L7hyI4nMBbM+hSuO4IWsBE6niF6iWAI7TEXhgEw6kM62qcGgOykYOa+sRfN+sOONUCCMt5H11nsLwKqyNzgekbzzMbZdYLnof8Jak2gHZPNeYSMR5NBBwH2a4yD/zSni7MXqtex0HOEIloumZmesmvZaS0vD+Y38nuo+DYln7PQcoJwGGH8qODa86NoBmFFn03NAKtiaQUo6Gc7PsDcWVgd24Jj9A6GQzlAXhYY8uFUIJG5srMr1w4O5PrAQASGe01Ebjvdk6/88i+Rg4N9+Z3f/T05c/sZ6XWbMhpcl9Mnj0q72ZaDwUQmyFILcWwPGqu5jOdTQW0fe+ayPP7sgVze3rexF5E3ve7lcu8998mv/PJ/lNF8KrPeWF7ywN1ysL0tVy/uyGe88iUyGg5V+HvyxHE5feqEjAYHyhjdesspFRdjLJCPyBLpjVRYfOXqNTkYDGUymcvBcCLDqcibvvCL5e99x3eJdHrGoOBtciY1r29cL6t2nocwIi/YJYvJMauKrjLciRNaxrz4mneY6i4DQ2XDy/KeL0Cpq9dSQMQjBf5f2t4EyrLrqhI8f47/Y845U5kaUynJmqzBsmzJlucJkI0HbBWUy0UZClOmgKqGphuoprpX9QBN9eqmGLprEJSBWsAyIMBgYxkbj3iQ0GDNUioHKSOnyIyM6c//99p7n/Pe/T8jUrK7OtbKlZkRP/5/775779l3n3322QSgpL/7nQOUfI/RHpciAz2rzL8l9iF/yfjn8vcpPh+7y5cCKSNplSwtcP5Q62JG3zwL5GkDug3TK/o9ircu8BQj0I4/qLjZcYASJ2jevBBOFizi9BaTiaeXQBihARn7IFHqDjwYx0cfSACL7DqTvKY2/0T/kGgleC0w/vb3U68d77fDgUm6WIZoMq6RebZwTU02EAY5eYBQOMmusUK056Ng3UoEzgBSUYUSjAqCKU+3bi+OCpxup2vVcsGmJutWq4kdkKcJqiSwuaOhmVIQTHF4s0NawNO4SxUseN8aOrQCGMCOvN1hWohjPixQWzN0Gj4CKX4UJ/VouEcWxwWbsmN3MEdwLJGwgr6EitIxGK91fV1unKHLoDDXAQrTZ2EV7teK92k1163dxul36EJF2cErRSJApqBr1mzCuCxnpoKOoNcHNRkK2nC8DV1NlCfC9RSBLQROcd8IRNQY9AR69AwlRMX9hRMtPrYJDQebRTqQc7YuSrqD/QDgDWDH+3eDwhqeU2bkV1ZvnERYDYYGF9BoTHIs8AzXkJohmyK1N/U+DsTiWgUuAdyR0pngZMTcwnKU26k0Ndi8ms0W7w1+I9Q21dB5GGCyT5YAzwEaFtrwO7jCHMSYoAxYvjOEzwQo7CHE95qwam2S3jEra6v0A6lPTlqnPbB6Y9ZKtQk7sXTGnnr2WVtZWrFhp2tT9bLddedrbdvWOXv4kYdsamaW4tl2a9X63ZaVGeGLtrqOMVSKzaihAl1YtH61ak8fPmGnzxWs2QLA7dtkvWhvesMd1usO7S/v/zLHZduuaXvb2+6yz9z3F1YcmF111ZW2dPYs0zkAS3XOnwn+e9fOHTY91bDZ2Rn2MwLWQEpv3759dvjIEfqm9AYFCnRXW137/g98yG6+/bVm9UnDYQN7CQ833BiDsHQrdW2iLyd+J6ff/PXcd5JT3egB7qXfNtU1vNSrx/e48658ZO9OwPyGiOf8b24ECjYERklAe6mRy39/s6i8+Tu8FEiJhzmuQonfy2LoJgMb82H0c8auJ9GdKK5Kk8gvssLy9Br/zOyzUwZlPJiL5PT3GrNsj4DrVfEjt6Cgl5+6431HNmKebLVxxtc4gor5EqXI0TMhm8RZeWr68UEjKYCnEzg+K4AI74/2zXGTKQ2l64syXaEYrdJsMON057Q0X+Jgi6/xapt8LHK23d+KDyhWblQ7+NJQQPDyTd2zn/zyHlHe7Myb/EV1CF1VnV0ay62FHkCmcqB0wUzgZIUKGin7cYLEiaqCRnoZ5spt9vE6XU0olAV8QPdXEQAxCXt9m54sW62COiGkGqRTmqjXrDZRt3MrK7behEmbWrzj5Acgw4DnZm/0qkAFiFcPIUgCWKmHy4AOpnh3eD6EQJa0tVcw5PMOr0U3XPUXiXQTQMLaKkzABBIBHgKohNsqgimeS1SjiO12ISZ0FrgCRAHQ+6USqXQEcIhFMfSNRiPrJoxAB4BANqDvJkXuHKwqH6XNxDqoqodznwyY8lbRXZqVTkPoKopWgY8GTrpRys0ADk2BBJCcVzDXouJa7AJYB4AFGIlhXZLJ8IofrQYInHPQkpdLa7HgetiXBZ/lYKVcLrIqhewDtS3u2gobdX6GGKlwNiWrh6saMWsSY8L9xfcQsFPU8DgTov09RNG6bx1k1HcI4xhaC7wyqypCqhGCWvdgIWD20udITaqvlhgrGJIpRaqW8bhzsQ9dK1dqNjk9a1NbtvAXhujwW0C1ETQl63bmLJiJlrvsoh/VwCo0NhtYoYjePkUaqw37HatCc1WAzqVnq72BPXP0hJ1dHdryGrrymM3NVuw1d77Gnjt4xB5+4hDHYfeOum2Zn7Ejh05YtVK0Hdu3E9RDPCz2DezpkEAFaR8AFIiRySSVywQr87Oz7LzM6yhWrFCZsJ6V7e73/YBt2bnbSrU6vWEwkTGnsXbkTFewQQeuv979PNl+M2Z6DLTEfshHN7Yn4SA2/vWdApXxGHIhYJAHXonvztfTRNQbt6xw5pNzM4uMI5c+HmjTH3439xSxw1fk2DDl17kJhthU5Jtf/cbAZxwYbQQi8Jk8gI8dutP7jLU2EqGztimpkVyawcj/TQYlDawCNh7kk3dNbyNlNEYa1yVumdpCcodTvpW/bwTb5Fvpj/1UPzrkQYMLJ+QojVtccnEMIL7B6DSWIOEUuSrSOIUflR6xUHKQEyxCMC8CNf75XskilekGU8QrS1Kwlm91kpxlQcAFp/EsGKS8dX1UzowsuizXJIA3UrrNrq5yTRXFP7KDZOZqDHouUAU4YECgAyw0I0M6kyKoxudGTl+KW6EkABwBPiOFTpvwYsGmJqo26LWsWh7aRBVloBWCk8bUNOnys+dWeKpurbe5leEuYGWO9vQKzHGyFtMSnWtVjaFTOt0xKSIWYIh5EemHVgugxOiKic0VAYOmYG6ZLvOwEvPxGCcEOJzA8VoCCaaVIOBMbe4dVJOJQrCV/wcrNCoV+org2tAHBaJPAKoy7PhdH4H3BcUfgsMUoEeQDDM8BlcyTBIjqyJKjfJQXgxWClU4AAN4TQCUSPkQ4GKOlitkg1bXmtRSsKS2DyYLBmmyoA9mDeOM18ZhIoJ7OsGZygPQ8GuQSFoiIjw3PEfMHc3lgrUR1Lt9W291yHagUqSICjOWGcfrtK7xfwA9pHfgcYO5wWovvj3CZYH/B1MAlgnMCJ4d7kUeHyEud+FuTzqcGGem2sKRmJopgIbo2i2799SIDoBQgnP1D8LvR0qwVK7asITxG1q/iwqeAbs3g81pdylftw5N7LAmlIIDCG51eray3iaIwrDNz0xbBSxiqWKnV9ftiYNH7MzKkGLcCTPbuWPSbn31q+yr3/iWHTuxSlbkza+70S6/7BL77f/8ZzY1XbX5+Tm+f7vV5FpjyX6vx3FCawA8E+jFmIotFKk9aqByqlqxubk5K1XqNjE1Y1Pz2+0ffPgj1pidt0K5Kodd101xfjENi/UJYIr9ww8qvsWI3YzZne87mwEUfn8DccN3E8zj0zYCCePvx/2CAUiC6LFNMu7mAlU8StmPb/zjwCj9/8u5p42AVT4+ebd6XeDmAGXD99kgRF3oW1kqJnlROrZxGGf3js3SZBt8PwiC+L04kG8URDdM8WQP+ju8IV1w9mwzOjAAQ7xdAJQ0qPBRe5AZZ3KyRzGm4aBbZFb+mV9sav4GFiBOWBsBGZyG47MDCOSLbHQAAjTngtJ8fuY6Aj/9jeWlQqjKe4zS4ZHqvCjllXgz9AqxmWbD6pqVHDREgzhyJrzgOLmGTXvcX3ZySKzckSbh+DpVEowTAhZTHa5h0aTSYuaJEgcpNEZTQYUhzk3PNMi+gLaerE9Yr9NijQlOdXi/SrVqQ/iZIPDDLAonb9edIK1D46yhKn9wCqc3Cqo8qKmRLgNBUcZsXm7MSgrpNGZmZnjNKLVcXl7OFg024K1btzKwnDp1iuCBHhneVfbc8oqtLK8QjPBzUXrMQKTKDwRsfEWZLUAbfg6AAr0HnUsdUCLHj/mHIAeA0sK9s3xV1RPs7uLN/vC0GEzciE7+MSobzvsWuU07xagyzuPzLRbYAbpcBdjwBnco3a2qC28Yx+H5AQyg2gUAhT4YKC3368E4ZKyR+6aw5w+qyyL96eBH5mbhOqvZhmeFVBRAAwJiv991AJFXBK3Cxr0DcalYGwRiXBPYLoy1QJe0Q2ShajVvl+D37AJWXA7WM1I+YKYoKC7j+XcJfPAHYBLMWlbF5u0O4l7IVEVTRTdClCYrNFVxStY4x5rJdFyRcsUzqk5YpdrgWHaaa0rh0MUWUEUHIKSSMMZYAwAn0HsMrGRHji1a091ot22btEt277bG1JQtnF2yp58/aqvrEEibTdWKdmD/ZVaple3Bh56yFtJ2ZvbTH7vHHn/823b/Fx+13Rdts6mpKVtZWWblE0CIqsvQ7lCaLmzGUR2X9YziAWhg8/NbWErdmJ61V736DvvIR3/UKhAxF8sUAJdrNRkoApA6o8Q9g8xX/7wMTySj090zAyhpSkhUO1PZ418vJ5hvFp5ednDmqW4jBiUN/vqUzd4z0hzj17IRSIoxO29cLhBnNcYO4sZKcvWz83/5OwVFm1/PaEYhXpfFEf/G/xeAko70RoBohEEZudALDNpmPwqAkgIEpnE8ugYL4Y/8vLcJgJKmYuJF4xOBE5giUu+ymzbRG2FKcgGlEwQKyLzYpPTWCZ7YqPzHmVdDAAyJJoX18LeztpH9Oe+e4oSYVtJEVQ5PuKSPuQQ2XQiBVONkHOOH8SK1nXyqGKRcBIugiHeOChUGe5pX6ZeACeiJkrxHsDH4GYBBDiS90sHpduTTiz2zqUbB5udnaWwF8AWQgpMcNst6vW6Vcs3a7S6DFAEK/RZ0nUwiDXpOPT5qAAAgAElEQVRkb7qdNucKTn1x0o1nhXvHKZDUPk7w9KqQNgWMRyb8K5cVvCoVApfw1QC4wCaO18E/A+8zUW9YuTbBwI3ghvsM7xIFcPSrSb1l0KfIUxhgi1yMzGfsDbJwOo00DS6w3Wlbqy1fEFbOFCVcxr9ZEo1Sce91REbLWZNsHkarAG9IGPOp31XKiidYTkhVrbCpI3QuPO2r+SMAVpPaD3iUyP4crI5s6D115/cTQmQGbZ76c4dbljx7eoRsgnsbUGMEIDno87ljo4HWAYAR7wOQ1oKGhroY1c2TXeh0WSoMkELfFWc+wy8GDAoAKXVJVXihqFkgxMj4TFwbUlRsjgh/l54aJUYVm8RhmuhaKwI8WRM61X6zRBnjjfEnm8dS87xpJtcpSnBdVC02TJVfxSIAIdKbuFakGl2rg6Z8rsUBs0hPErjp9od2bq1pp882rdNXFVutYnbz9a/gtR5bXLRDLxy3lXVtMldevMuK1rPjJ0+zeqgN88OS2X/zzz9izz33nP3hn33JGlOa2/gFrDncCxg1pi8IyIrqdeUpMs0T3DOevdEgr1ioWG1i0n7sYx+397z/AwQn9O53dpb2KNWqdandKVkJqcx2K2t9Mb7xRTr+vO+PHdy+izDzsn5lI0AxfvBVYM1tHkbeOK5zDAGc974eDDYDVGI1R7/S174UmMoAir/F6F6f/m8URGUg4rsY7/yacoASayjuhDEhrslB0ob3cgEGhXv7eQBLn5ld/0v5oIwOwYXnhha3SzXGHnAWNBMn0ljo6buOgJjxm/ObyR5wdndJbjCpdlAA1qafDV5yKtRnuW4kBtvFqNzg+YuR/lFfGqZo/OQlwJOnFgJkpCRSCBV1DTE2+jD1xxhTKWf3qNfwdzwvvtFcYwltViGSlywj4GfX5tVAYkEEzFjNwwHyEzGDrTakcJkE0yHTNnU0Dlv9iqxLrFZCSSVKjoc2Ozdt1VrF2p2Wra2p+gB57tnZeVtfb9uZM0s6vaNqBnoET1eQDfGuy6T0KeCDA6ZOwbAej+oWUNX1iarVcaKjY22++AO8AZRgU0DAw2sAkFaWz/G0jvQLgiH+jWeJjq0o7aRZl3cGTsExNTDuPaLTtMCKhK5irrSYFPgwYwQQlFJQ75siAQoYAnh/4PSOYIpNHn4e1CbQzt89TliOrSCD7zHYePPAsCXHZ9Fplc9Mv4c5R21QVE15Tyc8C2pMYM7lhmlkA3yeQS/B7s3uGCpgCMQqaj8cSAlHEq2VJifGQhbyZDNYNdRmkARgAcMzOzerlEena6trMGDrWQtC6p5KnTEuFOJ6sCAAqQGg4n56BDxsEAgQ41VB0RxQzrpiDnltmtheai2AJlCk56tLdh0KwAZTmGA8xMhRUOzbrqrBlNbBHwAUHia4uHORNe4H+h/AkRA460Cgg1Mqkscz6FnJTpxZJhNCAABQNDS7ePc2jsnSestOn2vaOiqDSui/c8BOHH/R5rfO27GFE7a0jLSh2U//+A/aw488bH/z5W/b1p2zAuRgZ1yrlFV0ge3z6jOMRzxHzqly0QolrRWUq082pu03fuO37MabbtUmwc2cSI3/Rkk3/jB13FN6jmkeP1yNBunNI4fYR319J/HlwtFn45+O7s/5a/j9SNGMx5nxjfZCICVJ728EUjZiUr4Tdmg86I+P14U+87sZr5FYqWP4yNuk9/PdAJQNx2NsMqRMyojV/UtNlvMGZ2wENmJQ4iUBPDIHQtdygAFJByUDKGmAjcm8QYRWlcP5Lp/xPrGpZug5XRVOqQRIkajVO7M6UEmDYJSsyoHPycEsLZWXguojtNVpA8475MZ4UKgZ7IljBTXUC0Oy/OTnYTCr6OH7e5kwT0je+0VeDjo9wS8CX60WTu4SeQSDFPMB/69i/+mKUQGNjCtHMMEmiMClFBA6tcqGHkJA2NOjvBV6keKga3Mz01aqlNhBdfHMik1MlG3Hjh18r/Vmm3/wbxQErKxBm9EnE6EiDpUD4/0RgBEY8MUTKnww2hg/bWT0XSmBSQFDUJBNuP9eiGSjBw0CZPRlIdWdNUtUGTDmBZgWBBywMOlzwWeH3iBSPgI8sszn5u4N76QQ826w3huEz8Tt3xEAOceH+h6+cJLGw8D1Y9y73RYDCz+rrJQRgif+RjUQ5g9+jnvjIcBt/5ma4esrDJJR0g2QQnDHSikFcMRnBnOk7nzspUNRGS6CPTQ6eC2qYcCwRGdkPg/3Y6E2JQMqudMwrhEAIipsqGeCk2utRpAI5rENU7P+wNabLTIfAFfsKZT1LlKpsSzqpWnh2nFvF+0deAZohyAvD+hAIsxxXvsewfF3HVYAUIEoBFX58hB8uVePAKF6PgXwjDmQVXU5IAoDP8wxrnQOidyMhZE8ZcRNwj2AUClVKNm51bYtnD5ny22Z5TWX+3bd1Tts+zx63hTs4AsLdnThnK12jRVB+y+7mM8e6R+wKIdfOMHxeM/3vdkee+wxe/zZ4za3ZTIT1GPXwb3hWnC/qpRTc0RYKHKvDFdf7BVVMXjVyoRdesml9gf/5Q9t5/ad6lRsZi8ePWrHjh2zbTt32O49e6wCfValmlkXqIpMX1mw1IMY/V4a6hL/qNS1dCyc/P/6X7GOhLYX/pxNtBUZcNgEoGzGjGwGmF7qZjNGYaNYuAnbg5em1zHOIG32maMMCt8le+nIfcXhPBFAnnffmzAo49eWXkusP86i8V484+mCeP+UFcinn942BUCpMVI2cbNBzU8oXMROT8fJPmUYxtMxSl3ktxHXFSJYRLvsWv3UyZPPWIMi0r/hjeEXn9HpfiMEKb7AgrLNP3psQjviCjInPWVqMuoEPE7VRbBLa7wzQsA/jNnRaFjnEpNxjAYGRb1Q3GwKFt3eIyfzAHFxH5sPkkFx91HkpRl9BgzWCHSo5ICINXwSeA8UKpas12lzM0bZY6NWYRkxDrXT09PUOJxePGsrK+tWb0za9PSsra2tMUggsK63mra2Lv0N3hCyjkpVlSXyE5RlP0tqWZ0jEWzky3GZtBwborJH5Zkso/QUCU+r2IhheuUgAt8LjYOApxuVkaFQIGZ6wE/YkdbBZ0WwygWnedNABDFWEoGA8vdi1t+1IBGgyMoQDIi2CvfUYLzokMqWA6oWo8bFu0MrhYD8vgScFGLSmVeBIxxXZbiGfi4CMSjXTdMwAENRWszUTrmiDre9Pt1bo8wdY01Gwnu0IKjjD0CErkVzR/Mh7Xzs4IzzXCAFf6LqB9eKFBx1GR648L4Eaf4+ofWI03hUcfHA4xVNZNnK8H0RqwSAghQR5t1IMIxUr1cQganDPeHDA8TyublxIJlBF3wH8AxgwtSOMyExv3Afci7G9Q+tNiG2T35CmLMaDzkEqxkfXo+qH5bxtgd25PiidQplMh47pifs2gNXEMjAk+aZQy/YybOr1uzKHRdzavv2bWQeX1w4yZQQPnfXNjCTq7a0AqGzehFFmfnevXu5ng8ePJjdd1ZBmXlPgQ0ZWKmiCp1quWpvuOsN9h///X9giTWZxOHAfvM3ft2eO3jQZmZn7Ad/6IfsssuvkIbJNVmRlkxP8uNMShYfgjnZ5CQ8zgZ8t8H8pYL9SHAc03Wc97tjZbLn/3zjAokMUISG5OVc1AZal3xMHPCNB1yvLnspsLHh2F7gml4WSInD+ZhIdhykRAyJj9sIvKXfSz8bh60s4kaQTTUked17jpDzst+NfU5GJiv7q+jSQh+hf6uhl1KlwYDkr4nAnP5eyorEJOP3khxYLESCjjBvShCg8tP59cRmEukcKvqpsYhVpBcrXa10SjbQ3jMGG0ZaKpmDFGka4h7jZJNdF/L7bmDGzc1PPjk742Pja0DBMgc7If5NfRxwcq2UnEEZDCT4dDExNk+e/ni6lDMnKGacvrGhAZTgdIuS3HZbpcEYK9x7faJkgy5eazY7VbaZyQmbmZmyTq9tlWrN1tZadMzEprply3brdvrW6rQZnJdXll0vpJQW2QducKiQkClXiGChV1hdXWcKnBoLH2+cesGygMGBsBZABakgNutLvE+YchmImo9gHkAFJ0oEcDxBnOqZ7nF9SICUSAmGLoLB1YNvBK74GxObuoVIAwKQFOXhgm/Sa6OEKiE0v+vwfqTJKSsdREt/BDFVKmEukz1xdibABqh42fdLGBwABXMBqY9oLKh5pbUUgRWgiDokr3aKhnDRYwiiUgHGAQO+LOu9uaIb1YVgWtUwrktgZZXAAdJl0m8o3Zm1KijC/6ShKitoTljajDmhyiv90emeAZ8eN2LKRJagdBvBt6r3dPBDrYV70UQ6Mt3gAqBxH4pUZui1nCGNz8SzU3sENMULHY9AWTBtsS4jLZoxMnjOJjdisVl6NjEGYVwIUXB/WLR2v0D25PRy01r9AhtV3njV5bZnxzZqsBaXztnDjz9t51D5XjLr9rXuUAHV6RlZSoAYsaYqVQfIJ2ByV9vYnnA/BMgudo/nHYBb4w6DO+1mtUrN7rnnHvuV//V/U+rGq6h+/Mc/Zo888og12y2799577brrruceUodHSjC58aEb5aCZn84j4WZ8xUapipH4udF7xwteivrfIBBvxnDwpQloyYoGNgnm48F3PAi/FGvB67gAifNSAAXs7IXG7kIgb7NrT281ZTM2YlJ0iNCYbQRM0ke0MQhJ5oYH5vR1GwKU9HmnPoFZKiTJHaYMTrAcHDDmJTYe+QAqWhwpfZQDhwulBdMHkgMJDdDoIOhUR/bCgZDcQUe1IDiFx0AjwIC6VeVonkPWw8yQUJaKodW7l5mmgij+e+C+FZncI06bYkbSRnS488j3c3MEGCgj7aHfiXLqkXHhog1kDWBS9JLCCr1IoGVA2SNEhdiQGPzXm6wkYHBBJQ0zFBCE+ti7gJZeChAllkv0dZiarNmg27ZKcWi7tsM6G8HFrN2Fl0bXzp1bNWpP2WG5bJNTM0z5sFEhglnYxaO0uz8k9Q8vAaZkegpMZNBgHU52BYdGgTGCWbqog/HBBfdZQYTPiaZ2oQmJnisIDlHJEloC+mO4jTv+LT8LuJHi/nUN9br7aLCqROCDvUwqqhaKiiEAFzY0RG8XBmUF20i1hHg1SlwDgMpDRo0DwxUVAXK8YzPFe/TpkNAX/yeDAKGiO4Hi+5ir1MVQxyG1v1I3bf7dqE9mVUNIB0WfIX4eKmk81YL0DsCptL7SCAHYSCcFoK0Gj5yLZAzUA4fgHV16ux2VBfuz0sk651YlBnftxhCsCqp80IdHr+E9OtABa0A3Ws+BA5hiHkODBKAifZJKinH9eGcCtzh4eMoK1yKNSpp+VQokOyxEywjXPtHrI+s2Lf0anqu0Te48zPTQQOujIuCElAjXvItSYV8PITNb2RdK1oUpW33GvvLNh61rZVvrDLhGbrr+envqySeok1o616JwFtxMrV6z17/+9Xb69Cl75JFHyRTh+aFkW89ajE3GIPvpOw5SGRtEfyLdL76igjDWFRoxyovJ7Of/u//efuInPk5WEGtsefmcvePtb7Pnnjtol1y8z+79T/fan//5X9jMzKwdOHCVvfa1d5BxhY8K13PWuj0PVgVU/XgTzXANxHPmtTsbuBlYiNdELyoCcOzlLtSm2JpjnqSXNgESm317w89O5hGb6WXpIH+X2KzG3nT8vVLWfLN7zA7GG7AnWXB3g01qNrkuCuwyPUCXdLhp9ySYj/gXzF8JwvXozXGB9385QzZuiKcxkfiAaeeI+WOfE/edYoqRw8R4oE/+z5h7oRQPF2ee1s1Vu5vcUcqQjDMQ5/0KUhJJC/rNHmAE/c1QYqoCHkFejrjT9Ao2i+x06RcUAQSDHQFJPTlUpRBW63wQXmWQfQ7LgZWGCOVxCBajUoCbQqZ/0GkiqzJwupzGXX5tqPIAmELw5ObjfWRw2sTv4bQUY6IFW6SGgmkNNu6DjsGFmjgZwzfEBZ1y3lRpNt5HtvHYWGUExondh2hOwkdqT1ih0rdapWj1asmmJydsagK6AYnrYP0Nu2wEtnIZTqEorVUpKzvN4rQM5oPlwrgffR5LMGFk1YKgUqdYpjECLDhQCsaAwkiIFnHiLalSSOWTBW6O8sJoJzoCL7P0TRMsBlNVKGt163+hUveR8RJeBCiAEabggJTcHC1s+zPxo4snkfoiSMEYeykwtSBuVIa5EoGd7IGXLjPIcE4hJZf7dPBk74wKzdA8lYBnjTHi9fnpOEAzARIDtJ6jUj3w35ATM/5wbjtrwUoXABDMAQqhBYRZkuz/loUarzALzMHsxBqiEy19TTyV6S600WcoLO91WkfqTsxMpLyYegnGgRus3I0jyAIAhtuxmlBKL0FBsjvjQkMDkAlmitU3UbXiG7NSqWmZuErECaSwpghgIAaWWBnvi+vOtGg+fyJ9Ui6p7B2vJ6NVkrYIvXnY+JOfj0Ai518cNIqVmq13h9YrVO2RJ56zQrVhp8+ucV2wEqkDpsOrAuGgCw8eM9u7b59NTTZYrbO2JkdjXicZOH1WjHG2v/qz0P2NNpEUqxgO0y4HBtCvVG1udtZ+5Ed+xL7v+77Xdu7cQaD+zNNP27ve+Q5bX1u1W265xX7x53/R/u2v/lubmpwmSHr7299hzx86bHe94Y12wytvpMsuGn5yD5yctGFz3eeUgEW6dqK0M4J4ur9np34AmAiw+ek3F9P5Tadp8pdkYjaJXZvFn9jXx/2+ssCbgJXN30MfutHPU4Cy0WvoF9QB8Jd+CCXfRr8fBG9npyBl8HHn97GWvLt67J8vB4TEaza6zvHvCQzJdoLbqGsiN2JS/OZHLiHeL9dD6l9kThOQsqlINhBPns7R+2/GpqUMXARyHh7GqDl+uD9t/ihpopemXmLSRTpks8FL+9ukCFILNPcxiJvmicYHITsBOhhh4EQKgsFRp/ZQvcf6yACIlzfjNXByVNWPdDXx/tgwo6U8xy7RF+D6cHqJ0wCuLwyiKHDsIsCi2s8BhI9loGOxL3pPVLpgKIEl8Adjwn4ubnqFAInNDQGy2erK3KwkUFCt1tjdFhU4cD8FIMNpeGZ6SqmTTov6k1q1ZFONGhkUAJWpeo2b79Jy05ZX1tiQbGpq0haOH7P1dVjSm601RVUDpAxxioReACZPrBKRKVaJG646++K+O0iye18atLuPYMzTdH9gtUrBpicbNlkHgwFGALqTAfUuuD+ZrAlgKDWikwVTOAjIvuFRnEl9BcYFPiqgres8DacbaaQLaE8PBsYXPp6DymtVLszSWAZgiR/pLuubMj6LAAfmc9Gd2ANJjd18fXH6nPUZJKFjFWkppV6iHDkrhQZgc3+LfJ4J+AdDAKYCczbKheXoqoANZgvlv5g9ZOpcIESjNiEH6TzQ/dZZlPhsuuWykgjzT5U4QKls+gchM+zp/Qs/o4OsA0O8Hs8M6TU+JzIk9awrtghJMVouRVfahA0qQwys5xEpsXjOSse50RvBnTa8SPlpT4gSYgh3O0yd4HcwhgD0zfV1puqiu/M4E4ffR8qj3WzZVENzBqAivuSJo90SKZmZLTtsvVe0z3/561ZpzNiJxSVrtsXkYpxlagfAKK1SAR2iBzgVq5cR5gyZDl67ABr1WYoMGeDKI0AuXsa81Hx2JsmBNRkWpH/w7DFOhaLt3LnT9u69yK48sN9uuOF6O3HiuP3vv/KrNDv84Pvfb299y1vtN3/jt2zx1KJt37bNLr/8CvvC337RfviffNR+9Ed/1Kamp3g9AF7oC1TFHPBrxPLldThbxvWf6gH99/i8HEDj31k61Vmt+J5mhq8UD0obgZPvFLBsBjJwqIlAnMaiLLxtkJ7In8fov0YCcHojG4AYvBapw24HejHFmWBM4ldVIah9JAAf5zwYT18DG11L+vqXc63pdevfeYFAJn24QMpKB6rRrxFPMS3WkReMdDMeARmJTiPedJSm0fuMA5P4XvSOyRZtajijbcNzqWkSKd5Tn8RmeUHn+cMLEKLPIR2RTeIILOnE1gRN0kguKtL7aPvjaSws7L27sCfV6I4adHXWh4bMBt4WqQawDNASSAvhyXOe0vHZKENkvxqvOIlgqfOpvs9W8gwq+YYak5AbqPeHAYqO7sBiZcrW9lw80wuoeGCg71H4ynsfDhW0PT8u8BPlmQA0EmeiHHWiVmbpK36t1Wyqrf1wwNJeVM7AxrvXaVq1VLCZqQYBx9Jy25ZX1llmuW3brDUmlfpYWV23c6vrtrLetdX1oRVB9QKcOCjAhyDA972/Cp4dQCECRAhCMZwIEhh/mXehiqdgjXqNFvmcAyxhVRkv7gtMCd5LHXMhokUOX6fZdLNiQIUwtNOlPT0ABE6noRsJESyeFwSZ+EKqhyd1102Iqh7QnwMGbRT0egAlS0Xvi7Dh92CDsld4VbjfBg3OoqrEBZlx+o21FPM6q84g4MF4IGUFTY3WQMq2RBoDAFT2+EqYiDlTqTSA4jpSJJ5qY/O+vpgVhLMo4VXQlLo53aQEKAHIJNLEvIEh2cgGygOJmA1olXjqB0iMyh1Px4iVQSAWU4RqJswjzmXf2CKo4rVh7Ib3A7jOq6zEfsTvAJxHkItrz3sRDa076HNu4LkrLQKALrdirIuYN8FC6v8yHWQPKhf6qppKaSpVzuB+J6w3LNmRhdN2/OyaLa60bLk5oNBVxQRFdgqm38xQjJdRto4fajwyK3HfT7LeSs6s4hmNa0F0CvV0sm/AKbudjQM+DcycV+UEQNu2fRtt8ZHiOXFigfdy1+tfb9u37bC/+dznrLnWtKsPXM00HQS0P/VTP20f+tCHaBII0IpnMzs7S2YzWgTgngiUk+pMzvOkg3UaK2J/Hw+KPKknRpMbBdaXC0pi3EY0MpvIEjb8HD6vJKC+TJByIYCiGJ0fomMcIk2NZ4t/o5qKCy4BcwQz2NeceQoAshn4GP/+RuDsfFCS/1YwKNlz82vfwBg4/aWRjx0HKOcxKJVUJJvQNPlkSUqxNpCUjBEkmRA2FtbIZBnzLSGQ2JSTye+Dm2vaAyc5cSqwaQNUz5Jc5yFB2Chmw4CPlDYnG6WuR5sHFzhdTl3l7xqKOEmz241rIRC4I5XEy2AlhIIGT8Fevoj3z1NMotnBsshUy8V1DlZC68D7cWSMDZOboIuKEWjQKj3ntXKNDKhrDBP1NX7KYhkrmQP1Y2H32V6HeUrcMwItAt6WLfPcqNfX1hggpLUoMXWEnj02RBAYWr0xbUvnOqzeWV9fs107Z21+ftqmCF76dnZpxZaW121ppWVWrJJFgYMsm/7BNbSKE6vn+aEBAOL3igqcGLRY5e46OzNNd1p4rpDholdnwYZFeWyokkKBC/cXqRCW5uI1+LtQVMmr5+RZbYIqHC9jjRlHcFJEiTaMqMTC4P3CdRXjH0xMc31Vrq/eLFFdqdFhF8wD2AmBJVwTmCmwLBSB+ik+GIl4RnFK0zwTCAtAFGA9Phugjd2MfQ1FGkKiaD3/VFQbrsuhy8DUkrkZwJSAC9sHuE4LeodwzQUYjs0z1jQrfjKSN9doxcZIhgNW8UgndZD2U6NKgJqo4Inlj3FTJYxSlUxpUQelJn+qVHPtFhgYT3XS5t+ZlFhnpJ19jWDMsu9T06NeOmSkYGKHex7mglg+PdeXEBRD4+PVU8Gg4X50qJHmSOMlloL6Ga+kgmNs1yp2ZrVjB4+dttX20JpdaS8kv/M0DVmkYFi1vuMZ04mfWwD2GDEozJDKwmikmWkEM/6dhAHNrVE2m3OeQm3tD3i+GBuImrUvKT0scD60K/fvt9XVVVs4tkBgAlEt3mN6esY+/vGP2wc+8AF+4gMPPMCy5Ffddpvtu3ifgBz3NDWrDDDOQAoQPNB6jb1yPKjGgVSgXd5CUebO17poezzYvlyQooHZOP2Sx0A/MI+f7jcBKCnIiDmbfi+9VicJRy4/BSi4ZzwXsuBcRx36N+U6MKWQsVdNwDYhtEbOosY4vxRIeSlwkv5+fn2jbQICXHw3ACXm6/h1FKphmOFXMPrmCnjjaR4Ntn4hScH5IsgXQrZI3Gxso0EAgo+v+HlMrvRBnddy2X9Jbo76TL4+qRjKJ1h+rbx2/wEPd4meF/eJjRIbpKtH+WKddpTyYXCnE6Y2IwhT2d/CN1BeB8GBt4lPgEpUimiglMPjCc9TQ3Fy5skUJzUr0NY7giQBBTQK3vlVBlidEbdMPi/v+xFBWxu4PCBUVqkRQGCFZmXQ7ag0tN+nbTncPXGCgjvlmbNnGFhpJua25mBTAGxK5ZqdOrNqJ0+e4Sb6iqv32tzspK2tQi1LesP6g4Ktrrcp/oMfSrurDrPoYYOQ1urotI5ZAEaFfXa8zBtgLGy6AZ7A0vS6cJsdWK0MCr5u1VqdJ/2VlVWOGatkoI1p47NctOl9ddKqkWCc0CwNp94oHQ4mBhoSBEf8iU2V5c8BDhHQexAsepM/BygCxfqD0yP0JAKW0A1o9hHEuK8I5gJOnnB/5e+QTRGTFuCaz9NNw+J6cE1sfIgyYu+ILVYB7IQ2XV7HWFDQ3JUAHCmXtfWW0js88dc47QH4AFzAkCmFmItKY21ifOFDMlGfdDM7PTd80eaf4AZrRUJVpdHUFyjKnsmkeMk/14+XFDNg+VpTygipHXW3zta5l/SKGRJbCcavweevDst4Vhj3WHcYs7huMjo8hULDNWD7A1yL+v4oGLKvFB1yBZLxO1gbArt67tReofSZzwiut9JtIU3TQ8+hiRl76tCC/f2TL1iLqVUFaxt0dRhy0S9z7WTMnWnAnKxg7MT0FkzXhfmE/9PEDx6zKKsfKw4gIPFNDkzZebS5eyfFAUXaG3WDjnkGLYn8eGQTgF4/R184xmcoI8WBdds9m5uZsgNXXml79+6zXbt22ZEjR2zh+IL9o498xN7znvdwD+E89cNjgGyyUz0EXqUmgiUMIKIYo+eX/iy9V71WQCf9ysDJ+On5vFeOmWRu8Isd/b8AACAASURBVHPfyHQYGgcoLuLOfm0T9mWcERm51jQgZXHpfCagWC1bryUfJLTxwLxkCrIKlluW5mCj05TYiKB4o3t/mWzRZuBlIwaFHzPSGG7s2YylsYJBGc3O5PdfqEGlt+FXLlphrNn04eU/oPYkEWbxxsbcUzXx/LG7JXNsOuMDkQEIahjy34lPTN8n3jfuJuZm+jcXbgJmCCIYvLQY8BFqRKfTDQWj7gpK0OJUuhidIQM6PUciqEZgSgBKUHMpkxNiN564PNeuNI/uDCcXbABYvI2JiVyBTzSlABYLHSkOTUoHHs6WqEOtTiehYcB1gzqPL9wSAuxkva73hSrcW7HrpNm2upcfE0i5Fw3AAoWYvb5NTE6TBTl5bIEC1ssv2WUzU5O8B4wpdQY+Z3FyhihTJaVmHTSwawuoIPigWiOazoV5F65JbBYAAUDbgHoYpaNkAAazLjEWaKCnKpw4geIzAYi42VXkWSGbef2bWpRoHhddbll7L+o8fFQi6CKoIqiwDBlMDXrZZBu+mLwAKDzxFpAicuaETAtsx7tMDeJ1YMAAUPBctA40JyIFys058WqJkya+j6AdvxeglIJp90yJPH+wdkoliN0JBgONC6lPcft7VO+EUR+uTYJmP716awbuB47hoUOKE3AwWBFYCKDBlrm+Cr8kF1700FFgwv2G9grvCc0Nnx/N7BwYJCWMOqXBf0aVNDidIIiyUoX6HlX/oOqH9vspG0EAKO0Nrg3sDqz/8ZwjLUNdUbXK32elk1mmb4pmjfn+M7QhDA7pxCuAAsDL1A/ur1SzI8fP2lOHT9uZplmfILAud1xv2QBGkWmOAq4fzAXEzmDA5CYMIWQPjQfxOo6f3Gw980WGdLzCQnqAvOMuy8R9b1LlXmhUBmpPQYDHLlFi3CicFbCTdxC6nhuN/MiqcR7hGgbWQDdtB474XmjAsG9A03L99dfbrbfearfedptdccUVDKoh7NWakmliaIAIDJPCgiy1kYhsMzZlk140YoxeOmIxDAErerHCCHDw31cMi/cbfU/5TKk9woW+0rh2PsgZzRKlcyt7z4L2zLNnz9iv/9q/47ehucO++wMf/KBt2bLVLrroIjo303cpYVFiLMevbzMyYLP72Bik5O7JKUbYCFGc9/svIx3GmDyRAJQRpcYYbImHMJYxyU803uMFm2AGOKJvx5jJWgyaL6PsCQVQSB9StiH7KSllV2JiC5y4qtjFpOFLEikR3mzmjRKVDW5cFk6VVOVLK0DjNwcPOrmJ+g2Wg/MXG6iXMeMagppmh2K/9ziBRcDB60QHi5pRuaRO1Qx0FGmqekP0tlw8hVbVLwQ7dJz4Jbw1BgFWa1CIppHVhupVDPgdgAA/kUivIIBCV1YgcpwoE2MiAoxWk7nkEAwC4EFngI2lXm9QbQtBHEat22rSo2SiCnRfc8EoTs1S8XPsPFWAdA5O6CvNTtaXB58Nd9XQD6h/iHea5RwaUg8DLQpTUxyHqhrbuT8MPDkwBqI2Y+KJeSL487JTUNk4MYIFwLXlVRrsDkSRolK8uZEbgpqqfHSapm4XmhmAJE8F5ZSqTvU48QYgwz3TFRaOua7ER1VVNqf8RKbTuUSR6gfkrQb8WSKY4DV43hO1eu4MyoAmII1Tb2hBmNKiaFhiVQUeCUN76M1DcKvAT48PzCCkxbpyFFa1l5gXZRy1lrTuNJ9pAMdx9GaHXv5coo7Eq5G8ASNSLCU0DKToWGxLlt5xPZeqayT41pqXvw0+G3MYzw5rqwsbZHwuBbfQsKiqCqd8lS3Lq4XsktvrE2x7F2XMBzFkPa4BmZTpZI7PinRNgC6ImpWWU6+dHgCl07YgowuuJyoUK2aVhj3w+HN2+ETXemWzzlBzssrTbpvrrjcAk1O1/kCAHkyJDh9RXQTBLa5Fc5jOrdwTlL4Lczse4LzKEJDDJft+tEys5X3ulPk3YHhPWjCkHtknimoRHswI2twFuz/EgaRHzRfYSjCh1IEDlFSwFpx18gCB59CoN6hlAxCEFgpB9KJ9exlI8czR1BNBF19YV+jdBLE9Xnf11VfbZZddZpdeeilZ0bBKCPChObEJcEiEwxsF1iy+EKBobDbrHaRnkn9OCgYVY1KAkkOVNJZqneSaIF1TnjbSs8p4/Wxdcb/qyTvo5OmT9pef+pSdWTxjP/MzP8Nns7CwwP1r6exZO3z4kH3P97zL5rdu43qkXxbAXsZm+OcpMmSp9Mw5cxyZOMrYzKcuA7loFulf40BNB/38jdNnsVFKZ6NnVaiPpXgyI7PsHfIUjxMizjTIbCk2gKBKCAK87Ja5TD7c/EqzLr3+0FHSiQtTEHY6M0G/PP2xDHCM0YkbzxCTNk1+VKR5aKQW7dSddqdTqRtZ+QabNe/LGBRtBjBCwjOOMtIo4RT97PoW96fg/z3NhFp1lUIq8MseXButNsMcoAj4KJiJCfGSLa9qkThP4EQEimtX6EKqigZamxOkIKer5yJTKekCwllWJZteXonASwYhFyIyyOJUjpNjpglgQiArccW1ot9KaEPY/A6VPzBl6/XoVYE/EdwRwDk2Pj7JdHV2x/vguLEa5wI2Qt9s+TjDeI1MVcwlBCwF0ugtwxxtT/1ocJIQINJYUJCYiSv7DHJMacBAzIMkn3mibZAXDNIeOnGSzfAVl53SMOYIym7ZHywixo/lpg5G4+9wbiUIJUjR85ZWCOsgvpewYvT58BO6d+dl0z1DGkqiXb0/5olSj/Ql8TYLOhBAuKNtUMZpKkFGmbm6LOclxgS5TAUVDZ2I4YIaTQdZQo7Uo6dSej2AVZWV0++jI5O8CeiFyiVbWjpDEMcybz5TMCQIWHUalcGJVR3H0abX/Uy4NyDlI3UNfq/XQ58ZpR0AEiDsjDSa5oiYJuqskDbw1gBgryh+LcLvQ8LX0OUgjdftd8hgQfiJsncEVQjjcToFMMC9ct6gSzOAN0zjUMZfUXq1w5YVA84bBHpomigALk/YiaV1+/pjR+xcG+xJ2QYAeXgmLJnW5sPDhLOzuo88UGFeYK9IaXsBOV9FOOO4gLnrgaJcUfpwsgIhucrwe2DNwECGCBul+mT9vOunl3DTD8XbT2gfEggiWwdTRexpbLswtHPLy9YE0MRe6M7BuF4xoPLFqHhKOQJ8WCkwVer7HZ4l1qJSaNGYE6yojO9UWbSX7Mvu3bsJbgBW4L2Cf8/NztvM9DTBDf7Pkv5gVjyG4frBcoVgPQ652Ds67jqtxzFaBYPrkT6wwLWKRyV3X6U8mRYPs81AiOyWWrbO2ppVWWQAT58Q6OvBgfEd0sJAJodA/dT8Yz70xfguHD9hR48etaeeeYZps6Vz5+zAgQP2zne9k2NBpon6hrKdO3XS/tN//L/t7ne/26646mrOs2KpJgdjtz/gnPR1D6edwlBOyK66HIUnAU5ioo3pK3KApfgywuCdlwbTx2wGFDMmJ7mCESDT0MFIqC3+TqBQylhQF+oCrQikI8kfn9QIEJFbdmCfvTv+L9Ci12DCZzfI986RJTdRvypvAZLRaTpZSX6RYhVen2KqFhhKdV3xHoEGrwkL/Egjxf3EtWnD0zuDZYiAjffF4Zx5bq+iEDuihmn4G6dj3AX0HQxUXr6Jz+f/o3OsmwxljIovkuipEgwRK6K4WMLgDa3YdcKi/gAnKSw2dq1FhY4zLNhIQSvzVFpkSiqYAiAv6ROwcSnlIv0N/iivy/JDt6APY7IoucQtKb0gAaOEpz0FD24SOvFiHLhpsWGJfwZZJwdiHlxCJ4N7psEVmaJc8JwyE3lKIQSd7m/jpbMh6w7tiESSSm0FoCYrhnQLWIlQwvtpiQHEAWik0tIVIhCSAwhR89HSIBrFuadHCLh9bTH9w7JqZ7gG/mypZdH8x5jBzI7vS2Gg5lzOwoGpQEpO1HjoTCK9ESCJIltPqbFaDXoHT+FwbqGyaiDPHYIYsGCdHgOu5xekHWApMbQtciCW1bunU4oy4uP7dKVbgXutmMuBTU81lCbl4UHAowivnwG0DdKlYK/t9VvWH6pcEs6r0GLggMA0GU3fkAoDOyJRcLjoAjQAjLEBpItZmWYAOIROgt191WZAOhc9H76W5cEIOqro6iPdE95E9GuRtwnGDgFT4CQq/lDB1GUDRqaLoJFh0MD/K2RLnjx03B585rRB3VIo122A9EqvLeYhWF8OQLLnjfUgE4jMdX0jm7cqBwi+OmD8vG1CDQxPb2BV+qkUDKOHROvQPwejUEaKEc8jWYtReRn7TZqujMNoAHOUWaM7NgXPfnDQfuuCZqx19TJJWDD5x6iVhfbU0E9Jw5ez1DroopdXk/tJiN5j3QUDiD1oemrK5ufnbcuWLbZj50675JJL7MorD9hFe/fa1q1bCV4AQnlA9PVAZltOVwIJdLbWgRtiYGiN8O+5mZlM5M6Y5v4zmD+Yz9h7qQOjFqRovXZHIuiskWKfrCaYOBQF9DHnMTblWnYYWjx9yo4dPWwvHDlsR44cttOnF5mOnpuftz1795JJ2gVwNj0lKwQIZntd/j5OpeVaxb7y+c9y/73ttXdapT5p7e7AGpNTNnAjRlpz8wCLAwRiMJhfrGm4Xoc3hm9SSY6G8+07ACgbsSSp0/soEsqBS8q+vCRAyVSxvoiyN419y3OEOl2kiF/HnWAFiBaT0wHBSqY/EUAhUPHgldvI54IkrsEATolNfWx42lmdXaE4LBIcAlNsgueUfLAi/BW3YJZQTxuGFmb+2XF6C3IsBhHBQlboKBHOfTNCXCu30CFPVKCww0tFm7EACpkIUO1sJpfzYKFJUZdYTGzlfGMc4+EFkMIGDt1Bpwf2ACWMUiQz4KM3CjU1YLIEDuKLVvdYRLDqZt4+sfInwAs7cTefcqo3NBLMGcfJx3UzLLmtotoFJbsSkeJUC/EitAXhzBunMz0DMSC4xyjtlRmXgkX6R0yD9B/4t3qx4PnhuYW+oqMN0H833jfGnEMdaQPOGwkh8YWxRrVJgA2eUpLThN7Tuz+LyuEpO/rxhCdH+rwi3+4vz8Y/TsUq98VzwXNQqgPnawQdbAzBghSKSnVpfmJv0c8wTtTBeOkz5hTnEMazWpbZXDi4qjtjxurQmZSMEYKc9DFgHBDUQ9RIE7fBUC6z2JBLZTIfqCbgWID5IYhSWwJ+rgMUBjjXF4gJjM7fqB5T2givxfxrd9YINLCxM11kYuYAeJH+AIMCshcCbel/VB2in+WtAghGCUQUvIM1w/ejFBn3iLHD+yD1wHw+BIZxqicQcXEtxbjSKiFtGaxlt4f3wOdKc4L3kVcGvGvqttoZ2lcefNyeOd6xDp5vGVqygRXgb0L9rbQvOYMSaerR3PpmJ08CBTIowcSIzYf7PtYbyt7bdIxGGmpIkBJp1uyQGMxt0sYjwFD4OuHXwmNDz097C8YVXanPLa/w/b3gjOsTnx0VSuTAEvY7DmNxl8FQELhnDGme1gtH5uykzc+XTomVX+6iiu/F3o05CDYFwASgBSmjPfB3ufJKBns0MgWgmag3OP5gEJeWluzpp5+2L3/pS/blL3/JTp06xee9fft2ppmuvfZae93r7rRGo87CBbwvDNGIzHG/6EXAg51HCRZL4ICHNYLr1D4Olg4+OwvHjtvTTz9jRw8fpYtwr9OiQd7+/Vfazl27bOu27bZtx46s2zbmIGIFOY9wj/U0zrDbsbOLJ+3UqZNWn5q22bktNjs3L8bI93UAkSEYPK9KLQ7VOX4w1EErSXJoj8pQxag4+Lz5mKR4NBXz+RvxcjMz1fHXRxweeY/JUmEY34i3ToP0GGPjm3KkISTMJNPgzrAxwVPah9+LR5cwMCmaygSvTunGz4I5S3CQqOKs/FKGThkjE2ke/7wo11R6RaZHKrEVdaS8vFIo4UQZA4cNK07yEpL5wdKpYin+w4lU6QFeG69B7IZy59563asDyBJQF+Ai3SwNlvu+RMoIr4sqoTDqYtDFic1z4XKHxSl0aC00eUM3Yk8xAaBIJyE7dIpI+Xs4DeNOvSldmCI5w6XnGmZZiQ7AzZVwDcr34xSOE7Vy6NCxQGuhNj/qpBq0ONN1bmPOSpUCRKIIpkqlyEtDXij4XfqFeLmcgJtEfLFhsiKDynWZbJHCdEosZf6CfeHnu5+ENjj2fhWLBFATvXTc3I1iZO+3I+YlAKb0G9xUPU8cwEWgJWdTtLYUmFOQws8vSUshoSh61KCaCJ2JUfLZt25bmxpPdijtztKZoNK9uqjb4kYqt1qZpoVbqz5DKS6MFcW6YEnc5ZROsPBlYUpNIkyOQ0Z1I70JDx2wFErtsKEkGC5nDgAoyEBx59RmhtQH3gtUfBVsghuykUFkc0elOesTDToP4wsVK7Ja0U5BUSjM0lheCZ0Kyl1Rsg1PHgAFMSL4HYi5pasJYK77Du+hKBcPR18CMFD0pYqtrqyRNcJBA+MYzSzxzMgWevpPLByE3GJO6SSLvlA8XMFrSOXrTO2Wa7baMfviNx+xo0tD6xbFqJByN+isJOqlRwiDRr4TBrDODhKRNk4qIzL2kWtUe2u9oj5OODRhfMFOoRwVBxaQrdhr9N4ef2hCijSPfj8DCilYcaY7gJ3WVJQll5gqP7eyYmvu0qz1IQNIhDzuvaGDSCqNcB1pyj5YmWCO4/+ch7Lf4VeuUYzKOWllmBrx+1LqMg5VYnYR2KtoS+CtGlBZBLByxx13ErB88Ytfsk9/+tP27LPPWqeNdK0Yy9iT8Pfs3Kz92I/9U5ZRLy2dtXe+/R12ww032DXXvoLglBGJB67cmVrrlacJW1g4Zi++cNSefOJJe+ihh6njQcrqxutvtOuuu86uuOJyzl+MKRgSDiSeuRsgyq3ZPYR8cnCcKFJE08eCtVdXCRih88MePzc7YwVMEByIeyinNytWYJ43ZCoS16dxi8NWymOcrx85HyznRm1ZvP6vDVCmykUClGzyJpPBQXe2ekJIF5swg3zkXnCb7sA6goA8qMezEiuhD0mpy2yYfCHyehxAqAOxvjKzNA+kEjMmKaPk/XPUnW4AvkD9GlIzuCx1AHrXN2rpSuTNEK3fY+HwFOwLlk2beFpUOoWshVc1hao6OvNGoAF6b7cRBHMWKoJDxKLwYMhYKc/vKvDkp2FMaAR6cCXYjDSe0jSEKCrarEeQR7BAflTN9bTog5nhfcOEDqW/Huiw2HHKDedQ6jiQroj54yBORlsCbzhtYPyiJA33h/fgZm5FWuW7HnKEveL1hCFanMCiUslL/uiv4cEGdxwBKUAjAkw4mnJTdMt3BkTXKhRNqSluZPQBUqAOTQdeyxM7GCCatunaFQCVGlCqTaCXaUuyCAFecxYoGJAc6ED/I4t1nHHDhbYE2pVHR2h71HEY7Iqaa0qQWCqpCqnbWXehthgk3CON1tyrQ8FezA82WowHUnf02SmVbN1BCxkG1xtECgRBDiAKIIVusgDLLFt1IzSydzhJt8niUXjKNg0dMjKT9UmBo2ab64lpSgb3PkEMNnYwJRwPDKX375GYGNVV0LRI74SfA5wQHPBZoZJL5nB4TVR7RImwni9aL7RZQhxMmqz8VcaPw5/GWmtcQ+tl3mhBAPYGY+yn9GBUAcoFltHhW6mAanVCFDqchgcFa/ZL9q3HnrMjZ3rWRcmx6VmXC0OymtQaIZi6x9P4Bp/vXTEXPb2eHJLIFkNPUjSbbtRoGgd7ADzX7nBgx08tWpENDRHsWAgncAhg5NWHlehzBUDhGrhI9cbeRoDvwny5DotRwrjBOmBp+RwN7+ILaTB1tlafKlF++ToQ2ND/xxmUTA8YDKV3m8ac4eQi++m+V6GxywoVwgwu15PEtWZtAjwFjTkBHROeKQAs/h+iYNwbWgywS3u3y3udmZm2O+64wz73uc+x5Bq+L/fff7997GMfs6uvvsZ+5xOfsLktW+22V9+e7ZfHXnzRHnv0UTt+7EV7/uBzfI8bb7zRrrv+Bv5OA5oZ7o8AYmUugjhABYMdrDfZEx6kI6BiHvf4fJE+AuDAvou1jXvB2lheOmtb5meVai9VcAqw/kBrVqJ+raXxL8ZTPqQ0buo/oyAlNCijrF/8FuGZz9Hzf3f0U88DP7HnpwBFbxIB/LzrjnnGH8gOHrqGtBImT2fFb6eN+BQA8q8AKkF3Z6mQMFlyejiXJnqljAcSIeeccucJLakYUlByxWykkyJ0B6J3FKqTqoJK5K7xsEOjQofLYCy83wneCidgpo5g2+6LUruBKnyY4nHxF94L4rpQpGOiQOwoQJHbAIdyHu/B60ncApHXjfHC/dFPoNPlhk/hWUlMQkwIejP4bGPliDdWU063ZN12y9Mc8pmINFtMUDITYZAF101WXORiRLp9BLvA/UM/Y6mln6gZgFxYHCdTBlBUqpSRDsqN7rjBe5oiPgfjGye3CLh4zxgXBBCdzvNTczAv4wsjfgfXSFEjO9G60y9OMAjEfhqPEzeeIQIwc+we+AjmfHMP0BwVU6T5aYgX1TaecvKpHwyeqHLN4U63yTnD6hTkpzmF8kosVAuEdT8AAjQo6j0kjYqqKIIx8RORMwq4ZzEg0kkF0EIqDFZy6kqsr9DoCEhC4CyAAhZEmhGBONDWDPY0C9T4UNMRz1wSKbJBaiGh0zAroEoFa5P1ADAWEwKQBqCBMZ5EdVg0/HOBcHhyEOySDazII4gVLRJGa12EBii3/AcYibXNWIn0RKtlrWbbykWkfmAiqDVI4ayzgXCoxVolmHFtCrUmBHLSWEEEydRUqSLmkCzW0NZ7BXvi+WP2yHNL1sHBugKxdYEpHgJ6BA2sbYDhNBL4c4gAHmsvDofB4nJNORPfqJq97Y1vtO9557vsk5/8pD36+GN27U2vtG88+KCdXV4TU4Kjx1CMNwBKX4V1hmQaWBSygc6isZrQD18B9vG9YOlYpu2pahwulpdXbKW56ikrxTUcXGRgqAOM9hNn25N7pPt14h2kQ10OQPL9L9K2+uUYH2qSPG0ZqeLo+B5jR6DqYmkxtDrU4jlqznkDSdfcYe3CwgDzC89/bW3Vdu7ayfmxsrxic3Nz/PPEE0/Y7bffblu2bbW/+fwX7DV33mkHDx2yyakpm52eta//3des02zarbfcYv/4wx9myfX8jh0EkNSGsB2ETBLBuiENw7Q/NFNMC4n9YfoxDsP4XTdQxH7PmjuvfkRlGNYnQCFF8p22rSyftfm5WavU69pPiqHxkmHpeOoZY5sRCEmsJoAIlio5UEf10fnsSq6zupAGJT5i/Pez9NCk0lr+0PMrCnYjRFo+v7IXxEmFp83oGOpiUt5J0gY60jtO3mbiU22IXkbqkxSviSAiZKmGSI7fQkKbtbjnQk2sj8P0LDbbuM5x1oabNjdIuRPGBpYF46TnCq4JAjhsogw6rlwW25F3Vw1UyofurAt+R94lOtVi8kfHVCwaNT1W1+TYYCP9oHvD+CoFoRPNaGuA8DoBg0JGwTUFEdB5gAk9R5RNuzMqwBKMz7CBcDNxnQCFbUmpXly7WAWxWcrfgylR3xOmyJwmi/wwFg4Cl4y2JIKLEmqBKywWD2C+6cRnBe2IUywdS32sA0jGppKmgGLTSudDzI/Y9DI6GXPVrylLa1AYrNRS0MQEMjXcq3QvYOwImBB8CUiV6pHLJ9ICAKQQZXoDwSTFE/l3bKBisXTCp6AUPWw5ZwBaJJLF6V7XhlSZRIOsdgDz1IZuo2sF/q42f+mCvCqOXjMASgLdALEIyvhigIUhG5oXuhk5Dxu+eSuIDwlK8ByYhvJ+PVGBhjXD4EHPFW348cVxQnlkCwaA8InxHLef2tH7Bp+FayoUpDVBupRsUQHupFNa09xDZJ6GAWeq0q8fYwcmAxs5Pp9lxGOt53lCdwF3mhYMhgis0GRjkqkQbNZggjCmMj/EmhAIol+HW9wLoMBfxehnogokrM+hUm1kiArW7pfshdPL9o1vH7JlVvHIvM0GLgB3kShZFDery5ngUZCVB+Sx/Vmtrgwa31tvuN5+89/9ut177732yfv+1JDMO3lmiQaJ+AIQETsKUGTWK+hgRwbFDxDBIIblAYGN603IhjhrG7GA42BF6pPOnltCspQFlGS+vdy9EsJ7F8zymSZFEmIePW2UeKCkgTP+Hes74mMcRiNWBWjC9cWajj2X88NZRbwP92AHuzxWRfVelhbVNYXdA+wWoO3RZ0iDg5/93M/9nP3nT3zCJiYnCVQOHj7M1NHv/+7vWWOibtu3brE3vv4uL4Mf2Hvf+1674sr9Nrdli5XBdjEVjmJvMChu4od4gMOpg+mIUVnJMLMWArbw4QGopklbVL251f2gBz1Z044de0El3Lv2WI+MfcGq9SmyLvj98a90LWdMHh96/kp9P3ePjjmavle2IyTpyY2ATPzOhiAnBSjpBpPmATf6cHwPr8kACrv6KggppeBajEjn8M1Tqk+fFicCPniiRLlc6oc+JnpTfpEG9sZN+H9oUeIaeU0ubgwdRsaMuC4DPw+aV2m+MDvLN9mMffHVAFSKjVLiVT8NYIJ7IOcmjc61EPGxukUghSkIN16TwFPN7JjfpsbCO7A645DrFUQ7Y2PIAYOuO+j2eF6g1rlonOKPwdK9Kd/Nk3GkWtAHp1ZV3x03QQuqNQBCuhDjhBMLllS/OxkiREGoJkZBG2swEri+EI5qyGL78rkj0UHGmGT3QyZA1H+MUWyKuJZQ9MeGFWkezocs1ZJvUvF8QxclACOKGb4OXGp+RA0GBfeK35PFdN66IFgRlXurkgXBD2ANPxOQzA0LMR6hgcHpKGMyPMAKCMF9FRoUOBOD4ZCINBf+gVKXzTkBWgk6EGxPRetxjchHAbbrOLkCkPZQmeMdd7mNUKPkJe74v58acTrjUqM2ZEg2BFQHqzYc7HK9uBNoHKSQ+gPAw0ktwBx/3/UnajqJTtUOUNzjhysbjBWaVBJ4qtJjenIqj/pCsQAAIABJREFUAyE6BGDccJLXfqK1AKbFy4s91Yn8PtYe5gmeYRwAVPoaQm94AEn0CkGs5mVZdgiYs2xN0JOfjrNwwbRg3WNtUJDs9gDUPFVRxqmWD/hMrgnsfwRJRStWG7baKdjn/u4hO77Utib0ktRIRWWaN8wcK9OMfTcOAxEsxoOzb4+aa0Oz3dvm7K7X3Wlf+9rX7OTpRVuHxAt4yD1TYKsCuwEewHCoZPXj0GpgMccASjAoBOEQIvf7fI4ZuCfLrPkZFV6nzyxalDrTecarYIFT6Lbtnv1qpBjd4lVhGOs20v86lSsGEDgnbQuygKkNNitPzt7D53U8Y/wd5cVpmXEwKNoTFZcUj5QSxbvHvoFDB/acZnPdvYPUXwvjsm/fPltZXbX5bVttZn6eawKTCjoTlBJfsnevHbhiP9uGoDoIpnVnl5Zs10V77H0feB/ZmT37LrbprbtsCACLz8X4eLpTDL7WJsYN61VrsEhdTa8vdoWHBej5kAbHa3kdfRt0kb5aowYG13XxxZdatTFtA+jbyBym+QnNqpcFUJgl8FgfG3eSAuJcSVI88dxeDkAZOexMIymafKUoPhZF+vBzdsM7/nqOEK8lW6HL8kkY+o0ceERKJqvYSQCMGBaBHnxRm+H1xGwtjSGnQE9BEIp6pRdGT/zxu0g36MStzp06/evkgH/zJAyra0/lBI2K+MXAnggjubCoaFf6Qir8ocmISikGbqAOKMKoDQtAaQsFIlH/eYfd4NjUnEzNypS60p8JppBUmaF0QCwkr88f5J0spesIfwuxQtTvRDM6pHswbvQ5UVDrtVsZe4Lr0+aRT1IYmsWEob21u4tiXHFihPocjIPMsyAWc02Gq+xDrIhrw0LHPYa3Ak833sQQn4Hgpo0DPhfw3lAJMGYF0gtB1TNFhuoZ3q/YqdAgBBjV58mMTnloXV8++UGtDlgmikBJnYl3DSVjFhszdQxewpqUg+p9vBONVxdlItakciV0MbgONFKLORX3DkACkSeqdIKFYZVCEXb96rKM/Dvs/ckmuFPu+hrKcgvWgR7EwTMM8gruq6DALWCKvbdcrdvE5JS9+S1vp9L/xKnTtnDsmJ06tkDjvaVzZ8kkoj0A5gx9LzC+LClWGgOgFABhzTdqFWigj000ukPHYU8VFgvWaq7TE4e5cTcQBItQnajb5fsP2PbtO+lnwdSBp0wefPABO33qhA3QIoAWAUhlpadXaUu4dr2xpxpM5kyq0pIYbz03dQLWvIsyebJ8YD9sYKvohI05XJ2wKtZbb8g8PioukMufn521TrvJ76E6hGvQ+zrRdM81SZgeFWhXwCwUKtYclO2pF07b1x9+zlZQXarTlFoIlCBqxmINPwr9N92c8X/tq7n5ZQAXBjIH2hwHlvDraAJCG42RSZ74CZnrOuOfwUwLgFNvQhAWZe8KzgAkGLdgm5i+ctCO61EHdIBMHNKKduLUSTet03szbeXbN71SqClD+sFTSd6gFXs457iL+ONgF+OQAbWc5881h7SZGA2o8fr0gBUAh8DDwVGwQaH1C1Ai5i4/sOiAIdaEj8vT7QFWuUYc5MIsE6XErAwCOzgY2uzUNA8dmEcADjjATk1P2+X7r7B3vONt9ge/97s2M7/FLjlwnb37fR9gtRDSzkgFNtfXrIp0J8vFfX5nrTbkNA4WhAeEIhguHGZlush4iUIENHhtYy6v00+l0+rYZZdcZjMzc0KR0CH2BbjkKaVDDNpAyI8qB2yMGB5DNVdHbe1T8BHjydddwAclxR7pv7M4N4MVtQFAyRF7HvxjwURpcQSy2HQZ4Pw0h3/noqu84U1MkrjxETreBbfxMy5OupDmC5cTwruByhn1/F4MBB843bqJWpQdEhzhmTiVKMfRstwzfeKBqg1WJ1Lz+AhOUgYC9YsJ4WcPPWXIQgi8gGXBiJJJ8MUQAVTCOon/YrITMvkJPQS2mGHxO3E6jQWrBRZGbKL3EPRjE8P7ytpeQk6ergPwYfK5dbz8Cgos4+SJm9UfSsfkAk8FaqYVHEBEWS/LLqGMJ6DKG7LhPcgS+MaK60LtPr4QiPX8tQHg3iR01DXCFTEYBzBNCJQI0viZmtjJaE4Ue2gkPF/t7ydAmpQc+r0T+DlY8UggISxSdEnnZ4AtPOMAW+GjES7BUfETAVGnelV44P1CABzsS8zllCmKuUbND4SNDfQTQmmv3INxrzA8wxgAHNVqZWu11sh4BcBvNttsvtgdCnCSLcF8LxZsqtFw4aj0TXjdertnlx+42n7yp3/G6lu3m5Uqtr64aO2VFXvxyBH7q8/8lT351JPWhZak5P1X5ubs7OIinzG+h+fHecZNTULJlbUVutmePXuOokOwO0y9IPXHXLnZ1NSknmW3Z5Vaw15x7Q328X/+Lwg80QoB47C6vGLHXnzBfu3X/i9bOXfG5uemCFAG/batrS7bzPSUd7Z2eh7zqd1hiSbmr1gsBVEdPjQPBU51KMjL06UpwUTECRIQGOZZYEWw/tfXm3TYpZcKBLLo3j2NnjJVO3HyBO8FQIZg0Q9AeL9eu20T0JjV0MW4YP1yw5Y6JfvcVx+wE0st6yCdi3XUAzUvkWmRTqTeeXyz3Tr5/vhJlClfP8lG9WAQAjwqOMMmC4W8Gi/AQgBxpV7EXuOeAEh0ONLeEAeJnFUAiwoHXLlYnzh1SoaadCGGYNt1Tc6kC6TIE0odv2WdwHv3vYJrKiexc8AW2hVnYLNDNEXXOoQFI8o1Hc0ck9R/DGHshbFfKk2Ul9IGQAkxZgDELE6F8SLYNlbESdeXpep8zAtD7K0C3hkwdLYPY96YnrSd27ZZe23F1pods4lpu+b6G+3Vt91q7/v+u23hhcP21a991Xbuvdiuue56u/7Gm5iixb6NPQh7AwBMvTFBb5VSZYIVcehNRuYSTVFx4MPAc471rbW+bk898QRTr9dcc606s4N594M8RdxgVZyJT/dRAg0fxLxCN2eeYnxHGJI4TJ+nXbnwRE/fozBbFUDJT+Z5QBv5MEf3Qqj6gDgxBmDhAkjKiLmpR3YmE9a4CMot34XEIn8j9B4UvD5EJ1V8ZKRWABwQb3gySvoupKdjFRrIWU7lw4JywRIw24TARKouFwmGTXroMcIRlv4HpK1y63WWh0ZO2St4eHrjgGpBUvDpVHn4SOhUrSA6Ua86wyKKGrfL9IGzJrm4T3S10jaqPMD1VycwoVR5EIAoQA02UWpkvERXARoiUHTwFWVO4W9csA93bPB4H/Z3cG0KzIsEfMo8PSGw0t7ehW0hqA0vDbyPtCqa9DzNOoOCe2EHTgrFNAeis3GkE9RDR/fLjcjRfeSao+qD9Kab0OFacc15yXIvA1lMBVD3I1kiN5Wk/DHmCnQH9JdBag7i5xAQuhAzTfnguqNDtLq/qlOzhJ/urxJaJ2fxomqLQmJYn7PZHNJZbbIsLDUuIVgKkHV7batWS1av17xMG98vMffvDm4EmmBNys7SQUuD+XZmadnmtu6wYbFq73r3++zt33O39QslK9fqTFmsLS7aow89ZJ/7wt8wqFyx/3LbunXeYB5Vr9Vs4egRe/bpJ+njQBahtc7UCK5VHj6yx4dvS3NdTqxch2TH4AYqRg7mbxBEd3oFe/f3/4C9/wP3mLHyZWDNlRVu4g8+8IC1m2t2+NBz9lef+hPbsW0WCUBDx+hwCW3inrPdEILaHLTFPI3ePlg7cdDCc8HzwPvg+UN/E5S/NLwykUNJNdYMPXFaLd4zDBenpyet3WlJY4HO3/UGWz0AHLFTM+lXmKMJQPeHRRtUGnbk9Jrd/5UH7fQKdB8SjQysbF36T4DKh35rY4ASh7m4h5RdURDxvTMTbIjR05apPZU7KhsqRtqROwdcZpy8lUCUwN+N7CiIdbfeOCjFoY4pNk9R6z4BuHqGFE8EaX1eRCUFtkgj6XNCGAvbfx1wsF5V/ZWnX+MtIlUQ4SBNOYc2UZ/nzLOnQ7gvhHtupP43iHUpQOHnp73Z0iawsVcksQz3StEttYxqXaIDO+5TjRqxf0VTTxYmgI0sl+zAlVfYwgtHrVSp2Yun5czbmCjbZfv22KV7d9mx4wtWqDas2piy6155s/3CL/yiTU6gBLlgq+eWySzOzU67V0qVc47asBLW4rrVwfaBSWw1xa5hLxsO7NFHH7WFhRP0XEGZNfZWXCcP1W4jIJ2NZBvpV4BY2TeqN9z4V4YlkhRPijFeCoePAJS5GsjBjQEKLzjpfhuvC+FsFsQz90NHWc5wiHJUUOeBxUFGnlcUHZh9RsKgZJjFf1dBLL81ApTk2mIxR7CTKh8MavTgUWl5ZgbEdIneNPJ8bMLFvi4SI4atPIAWaDrcB4MPLOzxc7yeXXndk9Dz13xo7rdBFqwf3TpdL+A5ftwPN/qgW+kboPJe9RHpsxsoNQD9aAmPSohoiIcUherZYzsKARfGgxUnOM15pZXGWeAH4xcdjAUKlWKKsmqWdvoJJFJucHWklwMAVrlC+h4BUX4vOdsSNDqugV4Y6H3im4WArTaO2PyiSgI/k7upfgb2BB2L0aQMQIGbLZkqnZTBLoB5wEmFm7drEPCZ+OwoMcX/A7DIJwRyvry0Xqcppbeia668SSA11OZJGpy9eLztuXu0ZCey7BQWZmT5XEUgDEO2EOox9cWeLEpPUAgLtWOhyBM8MhiTjSnr9Dr+mTAWQ9ltx2o0F2tS3Emhsjcs7CKF1O9T1KoKGxAlEwYj+1fccLO97k1vtR179lljZo6lsNCpnDhy1Dqtps3MztjOPbtEL9fK1l5etuPHXiBAefHIYTt7+hSBAx4AABPSJ2vra9wQMcdgCgbWIbrhqidNz2C9DnMr0NRwt2x1zH7gQ//Qvvf991i/1aHRGpmitab93u/+rr333Xfb2cXj9od/8Du2cOywTU9W1TnbA0W+DoY22WgQOGW6IAfB2JAxF3hCdFFjgF1pivIGhWL4Glap1L2RpVJjCCioioDGpApHaOhhUDGHnw3NuhA29uHLos+Q/mRo3XZTB4/GtLWHZfvGt5+1rz98lJ2MoYNkOqAA51cJVkson037mSSb3PlsSb4BCrRwNSWFBGAjXPvHn+kztE+piopsBU7MbvJGtoWgRmXBTNNn1TyeFk/KgdWNWulV+g4VimTBzi4v8fPCWHPkwKsJni2IsF8Ixgd3BdYPzyj2Cu4Fsb9LJJalj+NQSmChBJG/t8MV3mO4f0tjgtcGyMoZfzHhaYyL9+b1uz4xBYajdaiKH6j64mEDQd3T/arMFFhVtZ26YtOKgm74JbvqwH47fOggG66+cHLJ1tbXbWqibB/9yA/atVdeal/56lft2OlzdvLsqi2eW2W36NtvvdnufM3tdvrUKVtZWbarrjlAtuTSyw/Y9h27rFSvW2tlxSZ8PGF7j30CMIOd4FG1WCraI4982w4dOmzbtm6xW266WZ2sg1WkQ672Yc6f5NkFQNGAj4pk4wGnAEVBOH/246THZuAmvl8YByi5DX1eSx4Inp/lgCGqYzR3okTW//bcMDZ1lHL6DuwMQT5RoLpn75QNGJT4Fl6jgcp9U2iCRkfBPDdLsZsDpWB52KrA71S6krBzj5p/GZwJpyhoguLmZHalNkACFq6a2A3YGA+bAGr9mfZg7xfsv6rcYP+LaOrGRSbRVIwhwB2CPIMkGm1NaHwYIN37g0uOWg+laUKzQvDkaSLatHOzBOUNqlnBG3/h+7gPTgY4tfqJQOMiTxec2uN6UWrH0x91GCHkE3qW+RxEtTrRi3vQqQsmWiVWO0igG5MvyoQD4AQoCVo1KFr8HafZCCRYyNHQT5oglcHSzp+maAJIKnkcWnNtTRuMBx38OzQKsj9X2bOM3LTYIASNxacGctErSBQ3RYJIgdGEDMBAxlPSEMExVewbni1N0RKtkvQ9Xs7pXjqRtsLfYBuwQfCawIQNIOB0x1q+f42GezBqw6leIBNjj3RFl1UlAFGrq+teDo3nVKDIVOJpPMea7di52y657Arbf9U1VqlN2nqnZ92B2fU33WIGF9ZqzU4sHLctMzM2zZMWtnmB82DU2mtr9uA3vm6Hnn3GLt13kZ06edx27tzOgPDMs8/YQw//PTdJABGaofncwyaMVBOuE6XReJ7VWoOswStvfrXd80P/2Gbmtrt1vrHCYenMkv3eJz5h/+CDH7Cd2+fs937339vj337ASkV1saaJnq+FYKkAQCBKRXDIWDvMUD/5TU1O+toqUByL8WeDS1MFE35nanLKNTQFAn9oCAgDmKJFGgmgXA0Na/VJMk89K1kLDr3QCbkm68yZszwwbds6b3OzswSHB48u2JOHF+yp5xetT52Ct0+plIw1eWB2yfLGHne+nkJ7w2ia1uOIO4Ai5Ubvct+HPaUQBzAHDdgnsHGRyWCViAzmGDgTABGpzGAS0rWqdSz/Ja51toowa7bb7NmUARSd/DT2vv/mzfASnVsR6WilSibrVWs24Y2jqrMAGBnj7YeoSMmkLLuY1Agzej98qcXI2OF75P+5qD9el6VyQq8yIhqNe9LftM1neh4d1qvu6usHOwJDpaZxKAqzuzK1QAPqJy/ed5EdP7lg1cakHV5YZGyZKPbt3W9/o/3YD/+QnTx5yr749YftXLNnzzx/1J54/HHbf/Feu3TvnsynZW7bVvujP/5ju2z/AfuFX/xF6gK/8PnPs6T5oosvtq3bd0tQC68lxhM5ieJAsbi4aF/78pe5j7z1rW+1+e07eGgp1+vWXF2T065XT8b4BNmuvf7lVfGkGpQLAZSNflaYGZ2fWVXMOK0YKDQASuQzaSDjk53f88XNnGOUqiaTIk6iDDwUQapUN9JDCg6qbccXXhMmSpy4bpwW1TsEN07NBNBJT+chjpUmRkGGjEikGpjeka6DvhDQTzijgQWMUzQrXuhxoP+DGud1IGC6nwHel2WnKC9NPAWkMcnzsZGa0RJSozqJGWVkxUqhqLxxEx2Nh/QkIeTNmQCV/EZqKDYYTig6zGqRSKirFu5sKY/rRHknTpRuopV+NoKQPFcE5hoN6Qj43ILdqOFz8Tol4VRGmwPboGJpCuaW2SEaDeoQJkOZzsNPIarIENAC+sNnEqSlGhJ3cKU/jZvJcVOKLr3eBVTzSxt8nLjIxngvGohtEdgpqGZFkej66LUkAbZKtQlQquGcq/5F0d2Xp2j30cl2Sw8u+CyyYHT1BCByp9OSSmtV4g1repzujeZXc/Pb7OqrX0GgsWvXTjt37ix9Fy695BIyLCeOn7Izi6dtdeVsxurs2rXb9uzZq142VrRX3nKr7dqzz06dPmvf+vuH7LV3vs6mZufo3vvk00/bsD+0V7/qVhpGgQkkOIGgtSuDtkG7ZYeeecbu//Sn7ZJ9e+y+P/1T+/A/+iF71atuJaBZPH3Sfvve/2AHn3uGAl6U3UKnQg8M0NrhJ1Nr0An8wDU32A//yMdsy/bd1kRTwZLGEuP/yIOP2LNPP2X3/MD7rd9dt1/55V+y1eWTNlFFu4cWxw8HBQAwgIuoCAvPGQ9PznyqEWOchiN9EHqm1C8G/amwrtg/BffMxqVe8k03XJnUQQxarNSsXJu2lVbPzq217NEnn7FTZ5dteQ1zFeXRZujVt3PHdlqNP/HMQesVJ+z44mp2xsdWhfGBFiUPqqn4/fzvB7DHPIrDV3ZAzNo2OBpwplrGaJHiETgiU4r9L7Sz1OS526siUM7mugkn01AOuDWPBVD4VSzaOozw2h2mebSlhZ6Dm3LG7Mbz0UtCDxNaNOxhajSZA5rs7XTNEDlzf5BgNVhPstVJzy4dN3UQFfMsSwDttvl7xv/RpHIclMRz4XX6XSh46n8aKt/vXMPC/TTAH1L7eFYAwuzTI80cAXKlTG+Uuekpgox2t2VnV9ZscbVJvfTle2btn/2Tf2iLLz5vTz75tD1+cMFePL1qqy3s20XbvXXG3nDHa8mizM7NESB/9RvftM9/8Ysc17tef4cdOXyI6+DiSy+35bWO3fXGN7OwZG11xa7cf5lt37nDLrrkUo7jyYVj9rdf+AJ7D33f3e8WC4NDFosX1KxSTNxoCxiOAY3jcnYk3fdGxjsRyf5XAyjxEEboHXc9zCgc772RAhRuCqTYwHJEOVketOJ7eH9aZKc3H5bzTrkTFHln5ABETJkgWERfD9ffxkKKyYbJwFOyL+AAJtKlyEQNDzGbdGBDul3SlZiDdAklQEF/GbVwp0NsprORyA4MCjY1WrczkCrHqj41WlApoyCqOjcnarZcsOfW+DiFyXhIdHmMtazpAQZx6sCGCYYFFR4KmixvhEGYC2YZmJ3mZ6UKBYMSQAKg4ISrvGO4oEorIFt9CYJj8iEfjVQT2Ivo9QLQgb4oNezIWQ5d6SlcKzc1qvfyHDeeUeS7WSqMcUI+G6ZCfo2x+ZG9oSW2ABibcnnzN3xPYFXGd5gTZI3gX8JqKT/hUN2u3i74IpWdtDiAKLJSmZAokiWjcgINMIKdDWMip12wXXg9bOi7ZG4Q8CBKC1fRqE5KjaDwGs5Dz1FnJ1C08HC9koScYroQCC+/fL/d9Ya32A033myPPPqYnTx50vbs2WU33niDTc3M2tmTi/boo49xLp49c9KefPJxu+3Vr7GFheO2e89eW1ldpzD26muutZnZOfvGN79lj377MfvQPR+ySy69lNUo6JYK1uOKK/ZLxAxQjLntonOOU69vnfV1+9R999mtN99sn/n0X9lTTz1lP/lTP2l7L95LcHryxUP215/+C/v8F+63bgcARVVheLZodghdR70xY/1h2e75wY/YDTfdZhNTc1afmuHmjXl+7MVj9tnP3G+dZss+8P132/xs3f7HX/pZO3f2uE02ICT2Ltze3Vel2gKO0FOF9imrtkDlnAMUsS4lVeVQkFumCZcqerpkjSgGhGst9QNiLQM0ot0AdrNypW6rzb4Va9PW7BXtrz//ZTux1GMjQFSHAoBh1kXGnqsC87MxScBJLRtb04ExU8yMMyhdoH3Opmx1uuGPfz8FLSGcjoCq/VjlxLwq/5ug3PujcXW6T77Y6DAe1CFQGVN3e+UhdLSiCGsJzBhs7hEkPSOSXHIKUBhN/Ge5K3iGGryxa6TaJfplMiH7PYErXVewKPg5S6e9ijMOsNzrHcSI6fTSDfeb0ljr/sNFO+JdmtLgGCeXruvLy555ePZnBy0Nx9bvEpqrAjxz6hN2cvE0ATA1fxAgl0t28Z7ddvTwYWtMNmxpedVOLPdsesLs9huvsn/1sz9p5X7Tls6t2N898oz94Z992p49vGjVstm2mQnbMj1pH/7Be+xVt7zKHnrkMWt1uvYnf/Zndvz4MfuJf/ZP7cUXDtvzzx2073vPe+1/+ZX/0xrTczTTw/4PZ9lX3X6bTc9v5Z562603kfH7kz+9j2mdn/rpf2Hbd+7yfRsiJ+/VkwIUTQ7NaZ8n4+AE/w9pwMthUMaBS6yHwnxNvXhY7eHBPEWUYYUbAIEbvec/+T13jozKmiA0UlFUfiZwrYP3TKHqGwtJcIw3TaBBYKPpGVSeAIjQCMEAA7Cak/Hk7mmgdOGG6JGltQjKzkxgU8Nb8cQbAIl6EJhZqSsoTuW8LJRcUWwnAECXV188/Cw/dVFQybIsEp1OURaksg7b/ERvEyehrMomKoHKJYpPYVmNa1hZXnYgIqaJVuag8hHNsGDdIAwVE3TYdIYJlC6urwv9iwfwYHJQlVEJ23TY+5BZwpUMlPpB/rE/4KaOAUcAg3Mi2CPpRUDLd1nFMzNdZ5VDCBJlvqX/4yt6mSilometlIsairHbslfBKCWjAAHWiiyyV+SgrJE9hjLAKbAIX8y0sqbEbrl56g+gJozxCBQ550RPY0GipBQABV8MqizFFitDbxGkeUJ35F4nCgAq++4PxL6FiR+AVowB7lEpPaXbyJKwd9GAwkqI6NodzBm6ybBB2K2verXd/po7bfdFl1ixVLXnDj5v9/72vXbVVQfswx/+sBXrk7a0cNzuu+/P+Yympibslltu5uf8/u//F9u95yK76aZb7Iorr7L5+S12evGM/dZv/RY/8+6776YIVnNP44DnCV+GxtSkbd+1iwAFqQ6Vy7M9tH3r69+wQ88fJEhBzxL0EHnTW95E4N5aXbJKaWgP/v037Y//+I9s8fRxq7kBIOYRjNi6vYJdc93N9t7332PDYs0mpmZZ8lxvoFlb3z77mc/ag994yGamp+2O19xmN15/wP6HX/iXtrK0YNOTZYJg6J/wLFkhAyDaV7M/MDbRM0XpNVjfu9uxe9xgvmVma4beUHBRRvUeKqG0h2EyEZShTwnSoJwP0JUgIlZtpdmz+sx2W26Z3f+3f2dPPX/S4NsJuTnP/W4oCSoFhwyUhlN4W6p6OxCuQgIU7IcAKbwGuoUKIPCZuF6NJ9AEaGeFCGz3krtrsdIoFYJmnEWuP5EVm7cncAuI8JZBJ+dIp4RRW+g9goHQ2paUIA4eOKi0ul3umUjznH+OHnMND/4CqcRE0+CcRgKkUr1J/FTvnsaRCIgxEgQwkSl11+qosCLY5MFZUgF2nfa0GvcllwrQ0oAARO8uF1z9OxgUMQlKDfWQAXCvpxriAuaNSw1KlapNzszY5OyMffOBxzh2jYmC1bGHmNkley8iA4r97vTiOmwarVY2+8mPfsi+9y13mrVXrdMf2B996vP2+5/8rK12zaAGeOdb7rC33HWnHTt0yA4fPmrPHXrRnn3+sHWRcSyY/et/9S/tyv2X2759l9hX/u4b9j//8v9BzRMY0fAlwgsbM7NWq0/YNQf2szHiocOH7PobbmQa853v+h677dWvtm3btmVVoDmD4unGzPLiwgwK53CCXjdjUMaJkHi+hS1VxwdOX+U2wZoQtHH2Kg1s4NH4jgKvWFSewghNQYCF8PQgqHHKUVoQLUbSRzi1oms0+mK4ToRiVgf+LINTC4B+AAAgAElEQVTjCVaIRd1ZVfbLdIk7mwrpetM/2jiLkopKCp6uKM6UsRMmLNkGR9WcnKg2wAaBHDpzdtIjkMlxlC99ek6FgqaWV4deywfiTFCAKgKq7AsmOgqgPPV7g0E8RATlBjUGUrKTQWE34Lp0D2R0etZsqdyTIADiPToHDknZ82TANtpD73si1M/Ov2iN7noXVCZI1AULa1CQOOV1WbGAJmrtNvql9CiCq09OWLGkcmjkKHEy7jT7RN6z06gUkoMqrgdmRAE4EPyixp4nOpaNa7FQCIw54D0k6hBSulsovg9hpQAVxmnIEmQYmKm1AIS+GsdarcLgzqAPAAJhJnsEwatGeXb8QSkswBI2d9CvTZbMlthES9S1txDwk7lK7GJjAjOlk1OU+Sntg9JpTxGWCvQ4EBOEEkywLTDzUp8jiE8pGvV5DK0S5nxlYpoGTTe+8ia7/TV32GX7r6S2YQjGrFyx5ZVV++3f+R07fuKkffSjH7UD17zCmiur9rM/89/amcVFjhM6rp5bWiKruGfPHgIRtJvH7Z88fYoAZW1t3T74wQ+ShYnGjpivTz31hB0/vmDzW7bajTfdRCaBeh836cI/nnv2WfvsZz5jb33Lm61Rr9vnPvtZe/Ob36QeIIO+XXnlFTSxOnnimN3/15+ybz/yoA16YlJwppxozNhb3/luu/raV9rzR45ZrT5lu/fsoSi43qgSoDzxyFNWr9Xt6muvtje96bX2y//m521t6bg1ytCvFK1YUZNCzPGqixHpz+J24JGqJLgolehhEk7R4YejE7E2VFQ9wcOo4yZv+J56LrEpkLow49U4NxUq1i5OWHNYsccOLtiXvv4YA4LACfnDZH1zI0r+HyFU3xs5uDkDGF4+0rapGzMYIKzZ2OvkCSQwBWNG7B+sQkqcpdOKxriACLZiV3T4y9hopk5c/5b1t3Eq39cn93ymKwC2xGoinQPH3UjrSMM3NgbngZCNAQauXwBHKVxolqA5ooqX7xEshhvcBVIpqKoPRbL5aJNL0X0SrPStUa/ZZRfvtaXTJ6yGNQxRNbSEvof2BuTnOBDoTwQRtBhXlJgDbMorBqJpxiKKaksEZhA1AtDiYFfDgY8psyGZuGK1Zrsv2mfPPHvQ1tbQrBXp+xI1ZFwXhSGvbenMGVtfh92B2c4tVft/fvXf2O75KSv0Wra63rbf/oP77E8/9TUKrHfsmLTbX3Wjve7226zc7duZpVV7/vii3fepv7TFpZ5de2DO3nP33fae93y/XXL1K+xf/9L/ZJ+878+tA/EZqspYGu3i7EqZJnFskOmp65tuvsW+9cCDtmv3HjZTRBfon/j4T9CFdnl5mc94enpGhy0ctNjyQO0u4gsxLQgOxnn/WfQRwv6PwzTXQgK0NwMuhXntRUKJnGgKnsEEMDgz/RBTRR009QH5yTlfEF6u5D/TSTptmJYDG5XNqidAnAKiysYlKFnFh6adgE6mX6BAVRuApqZOqVFVEumEeH0YqpGJYSkvuoCqPwkFlDAE826wLL3yPBt1MRkt6D1FXMNCTbxXLJAB8k1A9BYqANzwKms1//9y9h3gdZ7l2feZOlN7WpbteCZxbOwkdmLHmSRkEnYoEDZtKWVTCoWWFlpmGWUWGjYtBUp/aEkJJJDlTCdx7Hgv2ZYtydrS0dnn6Oi/7vt5X0lx0va/fl2XrziWdMZ33u99n+d+7rFgzktyn7sG3OwFAXqfFRYD9JFgIeiUCBpz1GrqJq0jJ+vX8oAiQY557HMziTLjv518l4FuVExwh3Py50Q8KoUNt2FewlqtBLBAEZoRQbnMVNqqDvNkOoG6GDeEqjgTzC+pVcxDpbkphUq5OGey5uWcDQ0NUtkY7G4qJBt9GGmYcLsfO2n+74i7CmAjByJMKat1wkRPWJyQ/BkMciMzdjwRHqpf/CiQ751FikZ4zjQvQvMhRy5m8cBNlp2Ph9VLRE9IVHVGczZec+6Scke2otavR1OOmXkT30eVnhZyabVxgdAyktKiccPRlDPEYpL7LceFddrsEvEkonVJVIN12HzpNtx860sQYRFVqcmcieuQswMaJt1333345X/8J5YvX4Gbb7wZixcvxhe/8AUc2H8QeYc6DZ4+jcu3XYZ8PofbX/takUJXrFwhZcA3v/ktXbtbXvxiXHLJZr0OP9IaGRrE0NAZjYKWaC4dRqFURDKV1giIfI99+/bhmd27sG7tWlxx+TbsfvppdLa3YWhoCI00mVq6FLl8VhtuOFTD735zJx6497co5unaSvRkA25+yW0YGZ9GtlBGPJHS70TqIhgZHcSunbtw/NBJxGIJrL/oBbjk0o34yQ++gX1PP4ooypipllBjh0p5O0MEeacL1QqiQFUTrepdkKWla9eEimls41RbhsqZi7PtZ8Y7EQnf8QuMdM/GoIIAkTzlmoRRC8VQDMYxWQngt9ufwOkRSp2FgzDicU5S+9/3kvP1ivZWjwIKoXMhiK7DlcGXlGpWqIgQ7DZ5mWfR8M9xunT/uyZq4f67sFpaOGixfX3+DzeDUMj2ZssW8vwQG/Ms3PN8YjrHxRwpcISx8P3+/xQovqQx+wWSwzU40oHvv9w2qsKO43M1NdrGyI2jRYK/5wSFuabVhAC8b+uTdehoaUStksfyJYvRWp9GIZfB6NAQpqamkUg1YWwig1kWteQCsnF0SBGvrRWpM/MoE2MjOA4OR3QNJOsl6jZTFiotvJoy/Noslixdjj17D6JiFDzElPFjBpRV2VNwnGznEPfg667ajM/91Z+jPD2OQK2CQrGC/uEpfOkr30D/mSGsW38u/uDVL0Mpm8GixmYUK8CeE2fw2S/dgfYW4FOf+Bgu27pVTXbHslV4+UtfjgOHjxrZnkjebACFfMEKQUm9F6iYpM6b0WdAKb5Hwd/z7nejq7MLH/3oR7Fs2TnYtGmT/nvp1i3o7OqymAqpBufVPkxj9g7VvkjxTb4XDASIHhYKz5ExL1y7OtfbYt5Z3lWfriK3itvgac1WzXTOo39OdfJslrQOdDf+kU21mwP6AsVuCCM78efm1Br+91ySg6UBu5nuQh26Ozh0MWp2GFmBMq+8IKdBh8qsKWUUpS4FhyEW/FDo76CqmN2703nLe0McBHNj5UjIRqC2mVkqpyPsOpkYXwc7eV4jHsZ8Ln7V0bXUOX7y+RaaRnlyF7t/M8mxKHS+Fr4mjk2EoMihsyxVkA4TT/pSdei6BJmDWcWqIDIe4s52PRy2g9GCz6iFJwfFxmh8Y+SPaIzldPxUK/BGjEXpAcKNnYhExchSAY556oTwsCigQdZMheqmIBrr40gl4/p5uuXmcwUpJZj4qQ3fGdGxaGJHWK1wbslrbymi3HlYoUv+XKsiFreKntD9xMQ44omk0Cxu0iYBDymqnM/BEYkRfG3Ux2tqxa4lE3vXSg+dqwDne1MKqB1ks+zCS8YD8gReX/ypWGLh4cY+KjgZZ++6BD9y42derdEi3gjbcnUMsjCtyRfEiKAl/S7fc326UejJknNWY9u1N2L1+euQSjdoY+FYh0ofIjC80fneJiem8O077sCxo8ewedMluOWmm5GZyuCrX/0anty1y8ZmwYAkg/TraG9tlbEYk1P5GP/y43/VSO2d73oXli8/x2DuML0Scug70avrXxeLa6Nh0SoLeob2JZOYmpoSBEwTtdz0NJb0LEZnR7sKQH5/YnIKi3t6UKmWceL4MeSzk/jFz3+KU72HtXGTXH3rS1+JRT0rUa2F0L1kmYi/VqxyBFjE8aO9ePLRncjlC7jyuquxatUSfOurn0XfkT2oFTM6hGb1WZDH4fKGHOmba4yfl8jrbowo07ZITJ81ESgWXHNcJhcpQRIvxxt83fzQOLjVvUlHX0rwJcOntUAY5dkwqtF67Dx4Ag8/fQy5qpE2qy5ywzBVO67PLlLmoXHbeudJoLa/RqLGwzKJr0vE5vsh4unyf2JxQxPpdst1TmieeweLRyKaC6Wxc8W12+nnZvkO4VDjNEesnc9R8rw4n/Xl3LEsymRuJEh59Yxxh856rwsLlLO74YXYytlYkz6DCu9X2yu4ZliP0e5DJrviMliT623pRaAXNkcEy3lkORSHo21+BtGIIQYU3ZG7MVsBlixKo62pAdFwAAnus+EI1qy+AA9ufwSZfAHLV6/BoWPHMTwyZt5NVHA6VZuN+CGlEe8lysw5IrYsMUYBMJOMyIAbEwUjiCfS6O2jxbwhZ1TakQzMfDIiL9wLtKbpmBxkgfEXeNHll6AuaMgQXZlDoRgGBoYwlZlCc0sTUvVRTE+MopKZRnU2ip/8Zjt+8ONfYP35i/D5z3wSrU1NaG1tx9DIFG579WuRLxLFVkliDXi5gmQ6iUxh2tYbR1VCfDmKnZFikJ+fOIZy7OaZYmPK9vZ2/X5/fz8uvPginL/2AjU0HCtv3rwZ5557rs5aKd6cAafnAGl078CPOdHI2dXI8/x/oMVG/c8iOc0tUh0uZvwjBGUBb8nDhL5y8ovS/9cXKPP/bkva68X5WrzU1r8uU+7Y883ZrbuDQ54RznbbHtNuHMkCHXGKm4YlaLqiQLHylsjqQ83kkihnSSNXEsJTl87AMXkbmJqBF9jfNLKh1w1ulbmqT1VrBpeJi+AMeqyYM18EPwMVF4TzWqVSupEMlwu7eXIUZJ5WFXmVf+ZcS12qLx/Tf/AMMtNBLG6JFRuWv2ChgtxY1LFHjLPD90YYjmiIroV8H2KoTycl6TOOhSOYCgI0REjwuSyQDQGpkyHcrDxJZISllMMaOtqa5WFAqSGdDAVOkIgYj5s02TnUFol2OD6IIGzKXul4O2sVO4sfXcNZUxt5Xgkfg59JLE6dPhUuRUxPT6Ora5HFpTtESKm6RFyU4eJTVN2oz4+KnN26JNj83OiSyfbGpTP7DttcdX3hZ2NIj+z50RFvXK9m8htONGYdOkdSCvNi9k21KrY+Dc6IgMXiSY00L7zoElx+zfVobO9GsoGENY4KTRXEDcWCFEOSA/MXyLT/r1/9l8LtrnvhdSqqvvK1ryNXKulxKRVvSCflC8Li5KqrrsTll18uqeL3vv8DBeG9/e1vxwUXXKDryaJk6MwgHn7oQZw8cQJrL1iHTZs3q1hm8cdDkNeDnzl9Re65526c6uvD5k0X49w1a5CuT6NUKIiHMDExgd17duN471F5pex+agfamurVUa5ZfR5e+rJXoqG5A6mGFjQ0tizgWcxifGIUo6NjOHbouIi7r33T61BXF8APv/1lHN77pEY8RFB4IDlmlzZN8cjUSNgojn/nuhJRmg7FsYSuIz9nSmA5FlWB4LgmbCBITFZXznWhGb5xsYJBFqKW3huLpZCvhnAmU8HPf30fhqeBiho155/kNq+F1M+zkQW/B559OPv/Z5/AYDkj0JtqziOn3Ft4z2vvcHJ+rk+Op8RnciNvvgyvsrMmcT7N2b9v3/Q9C2ER78bt/05Ryf3KTDYDWmd+RK3Rh6z6XZHChu3/4ZBZWJid/ePxWBitrS2oC0eQjNWhmM/IOZgyWCtQiEbGnMMpmw+6ZHOUayaQVFHOI/HmT8PDng0Ab0NxU7hOgkBrY1By5kQdkYwo2lpa0dXehcEzwwhFYwhGY+g9cUquuPk8lWNQA0ZVm4kW6EHFxoMPHNb64v2iNGzuPFTCOXNKFidj4xlMTBe0dlmEJhPMPrP9jeRa7lcR+SrRCyiAf//pP6OjKYWGZAzxWASRYBjVcg3ZTNYa+2gQ8VQU2ckxVKamgGAcr/mTD2Hn3j7ceN1GfPITH0NbczMaOhbhG1/4Cr73vR8hVygiHGZcB00ngVgijhz3ophFtIRpQyHkZEZIpIIy3fhF/D02SeJ9mnxaU4lQEE3NzdoniIb2Dwyq2Nq6dSte97rXYdu2bc9q9vx9ybNWTb0reDUyc0rV/24ZBTqToflR/cL63iEoMrLhTeuMrJRcvCDtVsOVOf8Rbx5kniPssH0H4d1ahcQ4NpNXofgZE8mWhrbYy+Vj2EHvVCFzmTKE9W0ey4NLuRIuT8J7ONghSy6G3Zb+EObjmhTYNhgWvJJKS7NeUww8r1ksxkKBAUwMcCPqwxvWrgM9UIQOSJpsh4q2Tx926FAXZVlo3GDzUj/7932Wxl9CC2yWT/TEXpcpoDzngY+rztYXOQuUQNJBsUCpzqJU4Gvn49AxM45ojKMaxomTZFhWvDw3Y75/kitZoJg23pJWDQ2y/Bb7TIlCUWZtaAs/SzH3C3QULYoP0FzfhHhdTDNjFg7hKIuTBJKpesGKnkSaz+b0XGne8NUS8rkpR2a1YDoWNIY0UGlhqJi/braIrRicnMrotZG0q03YkaOZIcOOkjePjNmiMSvq3ObOYsbnwWgjd/JAQceuc/XcKPPZ4HWZlzSyIPUOsUYqNAdJryyiozA3G68M42jAe2kQOSkUC2apXscE0yi2bHshrr3hxagGo2hq65rjHJDTxDGWV5+owGQBUizijm/dgdOn+tHU2ISnnngSY+OTSNY3YHhkBOlk3BxPE3GsX3cBPvD+9yGcTOLgrmdw56//C6tWr8G2Ky7X6yNS0dTUpEOekfC///3vsWTpUrzo+utBqXIileJNYvcOu/lCXghh77Gj+r3GhnqhQd5Jlte+r+8kfnv3Xbj/3t9hYnQI9YkYFnV24r3veR+6u5cirPfN8SGN10ymP9DfjxMnetHR0YnMVA47nnoKr3zNK9HUlMB3/vELmBjqQ2iG8kumLpMDQW4Rpe1BFU1c23wdgs1dBpGaDVrqR+qksMoXS/qj4tWlNHPdGBGfo0KOi+iwac2NtqYgO+KAxmsIRFBBHI8+cwyP7DqBLOtVojnOP8fP2M/eYJ+DpJz1A/MqFfsGPfpYEMrFWJyxsnwxWLgnUynxyfgeOLIjsqmCxKWjW3Ey7/fhn+psJEOFwrN+zjh83NTm/U3scckT8Eik7feUucacS65xwsjpOvt9PrdgeT5qq71CDtVZOIRIIK0DGlNJLFncibbWJn0+4xNTmJoqoFiqmlqGe7C8UyoocoTnSPiGeNNh1cjU/NyM+B4AIyF443mrlIjsIIBYHXDltkuQjtcpoyYciaGzuwcHDh3VgdvW3oq6aAhLlyzSyOn0qT7x2Dh2GRoeQ3WGMQ0VjbvZmOTpJUWlXzSEUqGIpUvPwf6DR1GoABUV/VHEyYKdMc+pmZpJzfOlMuKxIHq623D3r/8T0UANjfV0Oza/J3LkqEykizGLcQRmMFPIYXY6g+MnzuC6V/4JKkHgsi0vwOc/90khnNx33/rWt+OJHTu1TtVEyz8qIo5NjbyZCPueGTBEkp8rjReV7u5EJyS4m+ot5AJMzfhSRYrj4RBNSdc3qkgjss6xMp1pr7jiCvz5n/+5EBdPkuWa4jTAuzdb42NZV//TV6A9LsGuzSAXFChW9fKQMDmnGYFxTrngp1wuyhwE6IzAeLiYTM+Sf/l9SYPV5czLdfmMPPCE0rhNX3MxN4PU350NvW42V7lYUJN8nlwOjTd/Mx6K52tZEWNdibmbWlgeb3qZMJHtL1jdXGEt+4WHju3P3i+lTqRLohTOS4Tvj7JjVs40ayobAuJlVdpwyCeJRnXw8rAzop69Ng9x8cMuFnI6lHlIUrljjHPn7cEq2+XXWGc+o4XAx+Jio+yVG5fQzxk6BTJRGUgkCdVHBVeLXMsurMTxio29VAzFouIMELExsq5t7DxwF3J2yFXhTF5joURcgWo84IpkCdYCaG9uExLBlU4yMzkRPUvPQVt7F9o7uhEOx911D+kAnZkpIZMZxcDACcWAT45PiXhVX5/W+mC3IuifN4y8NWiHXyeSFtcAb4KWlhYrYB2XSEZh3CA4XiMJzSXe8hqpqCuVhDyIXCt826p4z6Hiw0jloQwjfsbUjAb02flOlD9b1muz0DWlWrttll1HqcLiiCm3HNEZV0KuktWKiKzseBngVp4NYfGyNXjFq1+PjkXLUKoF1L3FYzQQCwgh4uvXuImLkPwgB+MfO9aL79zxHRw+dBjTkg0yA4VjsDiaGuoxUyli+dIleP3rXotLNm3S+3nkkUdxur8fy1euxNDoCLZuvUybEK8hNxwG+rFAmcpkcN31L8LK885X6u5MsYgQN0QjKKFaprGZFQTc7Eis5folksKNjZs0vVq+9tUv4//820+RJkqXSuP97/sAtl52uZxVvQFdZnIKQ4ODOHWyT4XP5ksuxVM7d+NU/ym86rWvQiwWwJc++9coZ8cQrBak4iHCJDicvJwIN8+imcP5MFCHFvLfuI45YjPpMEeVVFwY6vrsApwKr7D4mNEATRZZoJBjVkMkaonLNUQxPFnE/Tv2YqocxHhhBjXHa7ID//kxhP+pQJnTt7joDYlH3PiHowJu2nRH5poTWglDB3Wos2FzVgIccZuqznFIHELkpbB+VOkPgLnxkg8jdUU/C2ceVraP20/7fdRIvWaDzwOG9xSLIR5evOfOzsJ99vv2/hnPfwRxjMEzuyERQlM6haXdXSjkpvDe97wLo6MjuOPb38NMNYBkqgHNbTT2C2A6l7Exs4s84L3CooTFEmMiiOSm6xvEu7B9wIpJFjTcB9h0FfI8B4DXvPrFmCkXNL48dPiY9vHpLGkIQGNjDOvWnYfF3R0qULKZDK648mp0di3Gozuewrf+6buIhGMo5IpCG2vkl6QSGB8dEpLZ1d6J3XuPKd6gFgghlU4gzFFlOa81o+OAXkE0bYsAH3zfu/Cnb3+r0B1u5vROsYPM5P5VuinrbKyimssiUizhd7/bjj94x98gGguguSmO6669SijG0aPH8Itf3CkUiL/b2tKCizZsxA033IBv/OM30XvyBPKVgqmXZAZpQg81hEz2ducizwHyINOptLt2PK+dczqbYqdX1eiIzaE7Z9kg+iKFiC0LMo192CTOjcetKPYq4edbIeJqsUCZ6yyep0Ah5LkwU8crW/zM0buc+nwS3/1ztiiUQXWFg79A5Qy7Q5eNI5UQPymnlHHyMM1+BaYY2VHqIJdYaxWZq8CFuDj43alXrAgyxIUPohwaJ2u2eHd7P8qvIY8iwnA2kpa8nwlvVCNH8m6lg6ylFNuMlFwCpSmTY0NuS4gZEi4gz+nx+frEgXB5LH5cMZd6LCKqZeDIe4NyR0GDjKY3NMjPQL3s1UPTPsOG/y8iHVEQjRLsD69dfX1KCAoLFBWBVRY2RFdYjZssN5mIIZ1KqNpnR2aHLDMiIkgl01Ztc3ygzomjiYiNIRBEJltEsTSD6UxOnXJDfRoVFieFInqWLcftb3gLOheRBJlCIFiH8YmMPmMWRYQzg6EaMlNjsnkm2bGro1NFCAunM4OncfjAfpzqO4FZl2hrhWFZZFweguRAsEBk8WIHBGertKV3nZTrLsWvcagT05H5JS6LIx1yQ/Z8DM8oN4JlXpu1yJcu7oGHghnq2TU0LhU/w7A2SPIcgg525z0huXe1Opc1wu8hXIdUcyduu/0tOG/9ZiAUQ65YQn1jE3LZnMLqdACQtEsVGbcL172qsylXsf3B7fj4xz+hcSft7qcyOUHV/DybGtLYuH4dNl98ITa+4AU4fvw4jh8/gbHxCaSJesTiWLlqpUZCJKkSruY11GdfLolLEnaKMdrmC0EQrh1GzY8WuVZEfg6piOTGz84/1VAviHvX00/hLz70ISFb0VAYb3j9G3D9DTehvrUdEyNj8nQ53tuLzMSECr2LL94k/5Zdz+zVBn/ba16B8fEBfPEzf4NqfgKpqAXqmeOpGUeZ2zOL0bg6Qh6WvKdZoBcFaYdRF0uos8vmiipSyJsoV5wRo3cHpcw9GhQfoT6WQExhnxxnRlCXoClbDJWZEB58bBcOnhzBZHEW2SrHCCb19Unq/2ML+DzfnOdrPDsCZG5fU5dvXjKSpjs+Gx+KBwH/+KgGP2L31g8qLhz66lvJucLEeVpqTTlpsOPNu8PQyKeep6bRskJFgwg77yaLbCB5lyTOIiqK+pj/mv+7e1avMjqrkNN+Njsj6WxLQx1WnbMMH/7g+9HV2SKvjjvv/BV++IMf4tSJSXDqkK6nmjAhbmA6lRTZnPc0zd14ftFokIcg9zAb1c8ix2yoZEpBlkKhJS8PoVg0RHDd+rVY3L1Iv3fqVD9OnTqt+4GNInNy6tMJpJNUVQY0xmRHTGXN8b5+5IscZwcQmJlFfWMzYk0tKFYrIpDf9opb8NTjj6GvfxQlwabcO8lmqiEWoLUCvbFmtR6DUSpjEvj3f/tXnH/uSsxWykgk49x0NULgnk6kWug9XZlLeS4CFEbG8cPv/xif/IfvANGQivrGxrQ4e1TsVYioF0sas3a0tGDDunV4ya0vwcDgGXz0Yx9DNBmzBO8Ix7iGvnE/YKEnjk2prHODcRLkQ/kpiTVvVtCaeagVKnYOW+PnQzlXrlyJ2257lYi7y5cv1/X3cQYqqunyrVy55355pG9uxPPfIShe8mv0kHkEZZ585Y1rbOwiEjPHOwuMzcxwbJ6DYr/r3RPnXeo8rM7DykyzjANB4qcQkBLhsfk5Mr9HUqU33OE4xo9FvPkSu2UjpJopGzsOLk7jirCrr7ONz7H5Pf/Aw/1UbfAG9fwQQ0BY91o3R/Y5A8yonlho0CUPBYeWWCDerAiHuVwV8XgQ6XTaNhIne+bPWsQ5XxOTRBkiOH8Y8KD1X8ZlcUUeyXy8AUKcV1Z1ILPQYWdIPodXI7GIMnkunRVnNYMlNO5xAN7g+ZKF85HYSIY8FS7eFj+VToq5PpnJI5uvoL6pU8qQqbEhITHMg6Ah1U23vgw33fIy1CWY9xLC6Ng0YvGUrj+RouoMK20WrBUx33uPHMbK5ctV/PE1UWJ4+MA+7NuzGyNDA8hMjqFWI9QITE2O6QDhaEq9BBENUK5HS2YS2EzdxOKYNxsPThYbgiZJr+TCdKM9GymZN4sKYDfW4o1HlIZfjEX3kOQ/xuEAACAASURBVOTC8EHyacQVIEpSncVUZhrFchF1ibjGW+yQvXFTITutzyMSiyl/5bpbXoFrb3o5auEUApG4UBdaS3OXZS4P70MVX1SnJGzd1Cj1d4Rsfv8H3/8BvvbVr6tA4QbT2NCIeF0UPd1duOKyLdiwfp1cIzneIlzdd+o0Euk0Nl2yWeuho6MDixZ3Y3JyUqQ4EXcbGuQoa2iq5Bza7Ik28jUY8mYFnSFOZR1yUaIU5Qqe3LVTEmbJw2eYfhtFiRtlqaKuliTgsfFx7N271wIP2ekmU3jBuvX43e/vxdhUBpdfuQ0XbNqAPTu245++/gUko0Bj3HxQOPrg66KRIg9Gepho7OMKOn5efL/c0Nk98+dIqZ2azqNQqmjMwwPL3GS9knAGqWQdWpsa0NZQj3iEjYghrBGOjsNRVGcj+Pl//AbVcArHB6dR5YiBbPo5KzHjgf3/fPlCwiO+bot1CIahKnxkryBTNIUrVoj4ert+/oIHmH0d8HwIjuNw20td4F3if3YeG7cf4POzQZM9u0sjZlGgBPhyBdl8TggAL8dzn9dhQgvhbP/EngtE/plGOxEsW7IYX/z8Z3HRlZcBuSntA/v27MWv/s9/4qknnsLIyJgaQt6fHCVPjtPuAEglg+he3IOOjnbt4Rl+b3JKsnkWFGMTk/ILiceTMkXjOmbxX50pSxpPWT6LdSohWbwoMZyNyAxTzUMoF/Moc72Vy9h/8KCShzkOJxpK9J2axKbWdvSsOh/3b9+OSiGLT//tx/CFz34a2WwFeQOaVdSm64JY0tmKtuYmISMTUxmMT06gc1EnfvqzH2u0RQ8hHaKRiOIUarMhJOgXxPstOItiLoNKLo/hkwP4q7/8OO7Z/jTSTQmEwtw3CApwrE9kzZSH9CgiMtWzyKTD5M5889vfFulcB3XNwAEWuBKc6N4mAmnUCp4XGo+7KYAJEpg/xEKFnBRjX3n+lJ8O+MkBz2hmtm3ZsgV/9Id/KOK+JgfFolBjK23mx4C+eLalMotARyIoBMWBevp38ywxvgURFFXQPOQXaOnt5+Y3eL1JSWaN7cxD1vw1yBI2F1NzbzWvPX8gFIucjZmqQN2qwrnMApsXxWf58HflIOkYvcZ4p1TQxjwK11M7wJGRIdNi52t84xVFDo0hobJk/i6G1vCCOwTFFSpWPNC4jKiGjbkMSjWPEW8RzVkdLyDhbx1mNPlimB9HY56V7xnm3JjZVUejWnTsRrK5vJ6fN4uSfh3BkxsyrcN52HrnS9vATMata0/ujXseekhw8yVxUSqooBWEIuBqjGYLz9AoStwqaEilEVMFzUyJqgoUyX1l6x/SHJqXkYFo9fUNCIZjQkXWrr8Yq8/bIAJmqZDB+NiI2P1Mzn3t69+EeKoRsWQzorE0CsWa4NPWtnakUkmimpglUWymhFCQEfVF/OLff66isbW5CeetWYXWpkacGTiFoTMDWHnOUkmgT544imPHDmNyYhSlElOVy5gV7GkEbq4L3kz5XE4HPBs3b4rGwoWFqKETNsISDC5ExbpzwY1Sg1RsjMYb06lofBHDNer/zdRDQbPnlpdDTblIRFq4DmcpJVbIoHnx6EyLxHHrq16PdRdvQ6CuAVWENUbh89o6NL8FFQHq0I2wbdbzLvdnBpIK/u3f/h2OHD6qIoWvl13lku5FeNXLXyY+ysjwkMYBNGo7eeoUGpubcd7a8zUjXrFqpTYnwtbeSI/oV1t7hwjLagZIQnXSQSPE27lmqKAVm4TZy9M5ISX3P/Sgutiuzk50L1qEtuZ2HeFc33v27nVhdUQ0OYYkX6qAFecsx9T4JA4cPIS6ZAIvfflLEE1G8ej9d+OrX/gUEhEgHQsilajTQakGwG2OUqixaAoYf8x4XAaJ08o/VyxjMpNDJl9CtlBCJltALm/OxFLn07eGxW54Fk2pGLqaG9BUn0BKnj8hRGIMDwzhyZ37kCvPolgL4fjgBAokX2rzZGlPg715mbF2HHedPP9joYrH/v6/lTJnD9rnf95v48afsn/3jaJ/Pj7+gmy2uV+WVYEK8RkLqXShh65WmVMGmsDXg/eW2SVPGPJ12NDVMYjT9tbJTAYVlSgL3rdDw+eGVo7HxN8wPyDvGWU5RA1xoKk+jnOWLsFH//LDuPLGa1EtZBGuC3HOq5N9pljC6MgYTvcPYNcze+Su3H+qX2t/ciKrNcZsKqJhbEw4MmZBzKKERSm5WkSQqThjgU6uGDlMIn4aUI9EIoJ0fUqj5ob6FBrrG4QMc63mnLcTPZ76Tp3C+MSEUFgq5noWd0nKe8kVL8Jdd/0GF60/H5/+xMfwo29/C3feeR8y5OCz2UmGsH7t+ehorpfabWhkGI3NrVi6bAU+9JGP4IKN6014UTMPGGU1haJAIKoRpKTXZQoNSvI8OnKgF29/+7swNDGpcVBDfVJFfCFfRqlo43zucKlEBOvWrkFXZzvWnHsu7rrnXuzYuYumPyrkgyR7c79ygwnxjzi5cKNU+Y65NetRFPPksXHgnKu3zD79JMQ5yLvmT1QJp2w9//zzcfvtt+Oqq67S/WONhz2BL040tvWBlGcXKHPzTFeSG1HVChTdE258sfDF6CaRYyaZwixoAjJ0IhKisYbrvMw7wgzIfKVliiHrFQQfzbJgMfTB3piFd5mfiDnI+jmWChMhGdzEWby4oCa3C1igJDcRdiFm2csvXw3yPVnFbCMe3pb8L+e9/lAit4SzV2+nTa6BWPScyUYjOoRU4JDDQGRjzrrfijevhPAf7tzMXB4MsyJa8fkkl3TwGJ1kbTTBsUxVBYpep+SH5h/Cx4mSAe7gbybf8j0KVQhALHCSW/MiE5JrYx43dugQSWGBFkAiys+Jm7FxSCSr1SEeRLlIbT/RmQi6Fi3FeWs3YPHS1UjVt6BQhuyTKQHl8/D3abG+fuOFiMZSSKZbUK6yMIzjwMEjeODBB3D9DdejsSklNCQQJGfHyMBHDh8W7N9/6pQKUiIALFb4/VUrliMYZOHKEdI0BgdOY//+Pdi/fy/GR8+gmJtUoaIiYIaS4aLlDNF7RV4Dlt3iFTpC6Ui65rqYa0+NRG0aYfu7oXk8jA294+/zsfxnP9cF1MXlS6EAQBXWdrNxU5GHQtUkdyTENbZ14R3v+zBSzYsQTDSLLEvCmiTP5BqQ/+PMBMUB4CFcNPIZ3wM5KMlkPZqbW7Dnmb34/vd+YJ+BSoEaeroX4a1veqPIr5QG83fODA+LZNve1YlF3d1oaW2RP4pGWu6wt4M/hEQqLb4JuTZeEcI17JFNrT9JCLlxBjA2NITM0Kjg/0AkiF27dwkl5AGx9ZKt6F62AgMnTuKZfXuFMMWTNJVrwbnnrsHo0LDW1iPbHxYisnrtedi8bYs26F/924/x/Tu+geZ6jq3iiEesQRAfQ26gRnAVkdRl6Zg9AD/zIHKlCqayRUxmCxidnEauWEWuSP8Q22u1t4SonAmiIRlGfSyIxhjtxzs03tFIJRLH+GQOe/cdQSiaQCUYxvHTo5h2PVIAHHe6jVWDVGck5gsHt+H6CsGe17m7zjlxz+eb2M89P5axsKQRf8VlX+nxnvM8Zz+mFercT1hgLF3SI5SLHjYcW5hU2rtI2bjUoyfcHziOUJHinVUDJKHHhRpP57OwFCtfLLnSxo1d/WPJv0l2Fd5GzbpuYtotqTCa0gm0tTfjQ3/xQdx4601AmN+topybRogoOp+dajaeoiRZF7m+R9F7lHk1hzA2Morjx3slf+0f6JfdQz7PhpGJ4HE0NrVobTD8js69RPKIDrKwL+arIN2DTAOlf6uB0vktMnp7a5sqjMbGBsvOKRUVIEnOXSTCcfckprI5NLR0Y9fTz+Aj738nbrn2SowNnFC43y9/fTdOD47IF4keIsm6MKamJoVgtHV0KQbiT975LjR1daBUJt/KmMwk1obCVDAGUaNrd5TQXRG1Sg7FQhl3/fpefOCDHwF9IhMpG0PpDC7z/OVZYXtCa0saXR0taGxKK2vnE5/6HMYzWRQYQ8EiRARaz81zxqfe0d3lMc0VKC5XjvsAz/l5fp6ParD1689OX3T4s8vHsHDvIVfm9tfdjgs3XihRw9xEZgGJW1MQFihWs7tF6glXKlDcjJ58C2UezKe9+hchrxMH0fAw5aHAL86WfJ6FGY3ZSELyVRUTpnphRW4EUhudCEp0JjI8rJQe6/gZGuXMmD8In583nr5PbohL5NXvuo2AF5FMY8FXCzIFxJcROmLEOL03kc/CMn7iWICPLTVIhHbaXtURktRPyIjLVmCXywKGP0PYSvbIrpL0aITJUW12zC/fhRIqzeasW6f01/trEBKzg5AduhUSIk060hw3G3XZDGUjWiDJrGG26nJiVN1QYWQHjUdQGIzngwGp9NG1DvD9k0xqiifCiBwNkUzGAzkeSyEQiGLDxq245dZXoVKLoP/MKCapw5/hWCaB1rZWJFMJ7N23F1sv24bm1nZxI/oHhlGt2CjkJz/5iRRBN938IqxavZRULN1A6VS9fD4GBgZV9fceOwaSKOlSq0TORTQDmhWnhmgZOUCxeBTZbAZHDu3FgT07MNTfh8zUBIr5PMJ0ciwXVaywcGIRy/VmjsJ2qJlKgYVoVT4h/kby8wuPUPFz4t+5Dnhd7YC0AtmjM0L5WKSGiIKRwGzse11X3fxVjfOoQqhvacfb3vFeJBs6EIo3oTJD5GUW8YYGdYvkA3FdZrPTQtT4vmmHzQOctvB0eKSHCEufe+6+B1/58lfEwmeqNPkuvFa33HyTCuczZ85oI+ae3rV4Mc47/3w3w4/Ko4ajUd+GEy2pSyQMhWKKsmNteujWb0RqLljA0CG4WsXg6X7EZ4MYGhjAuWvPw4GDB9B7vBeZqWlcc+W1WLlyDR5//HH0njiOcDyCto5WXHjhBm30HA/R/+TxR3eoELvi2quwqGcRqvksvvjZT+H3v70THa0NWH7OYo14aPqWnc5Irs1ZNm3xWSjxXpvOZcFMq2C4DsVKDYPD4xiemEa2WMXIZA75ElCqwmB5d5jy3qpPRNGUCCAZrmJxexOWLe40vx9Cz+E6PPHEbklFo7EkyrOz6Bscw1SBRydXEhkFXMEKT7CNee6gns+x0r7mvDnmCw37yWePVBaWMgtLkuf/u9/Q51wz5zxyn/3znlwvXpsr4jvb29Ha1qJ7bmR0bC6Qc94ezYJeuX7pryMOnpNAE2nknj01lUG+bBJa/3tnE2T9YWVKUPe62OA6hWZgBmiMBbCkq10j6T99zzvwyttfjVqwisHB09i76ymUpiZQn0jgggvWoaO7B7VwHYJ1CfGxRJKvlkjiA8eux44cw1NPPonf3vVbFcknj58UykJvpmyuKtkxo9YSqQhaWlrlNcTChcR+jobIoxubyFucRtAczv2Yi+cOOXvtbU1IxCJIJaIqDArVIrq6F+OpnXtQzuXxyx9/H5FqDtOjpzWmqgUi6B8aw8hYBoNnRrRvTGWzaO7okmt0IpnGtTfciFA8hpkaXW551phLbYjFWI1nVBiossKeRrkwrY/8C5//R3zzWz9GLEVFZgr5fNbSw4N1KJVZOtuoKJmKor4+jiVLuvGa17xWRU2hXMMMZdKycLcIF5ta2tllnFRT66qRmWv4HXov5MRSw43KYAah/svWphUw/twSwucABPH3lFUXxm2vfBVuu+3V6OnpcQ7kHN/bl6YE3gfF7jDjk3jSjHgaCr+zAsWbpSxUq3jEQNp55w8yDzsym8DgHnOtM5TEMmvmxy7etMms6l16rHPr9FkTLFb0uHTtdAeFYCNKc13Gjkdd7MYwfxIyu80Qzs1E5+bpNj4izKjwPPqPUFpVKWt+rQIlSqtyog+OXKvEU+MxzG0QbpxFgh4LEP+BqUhzIwG+fx/Z7qFYvhHp52WixhknJVxejWRwqA5CfpAhWoI7+SHfj2zljc1PyJuPUy4RwbEuXOnLCTKzSQw0XgMN0vhzyliRH415SXCx02AtErbZcqGYs1j2kJnqhcIxLFq0Am9+y7sQiTViNlAnaSuRpmPHj8vXwySK5ktAi3WuI86M9+07iFy2gCVLlroidAY9S9g1kGszi2PHjupzamvr0M/xGpJDQAnjiRMn9XgcGSxdthQtlB6GOIor6Uam5C4crGGmNIWJkUEMnO7D008+gQN7n5EjLsdHFsBHBjz5OxZkaOibzVdVuLnZq0mtjVTNG1ecC8UP0LI+gmxm2pxgY754NHTFj5M4SiP6JJRuNoBqmVB6WAcx1V7ccFo7u3H7m/4QrZ1LEYo3YHKKo6oZSSI5buFzstvgY/LzZyEmM7tAAD3Llum68nNmiNjfffLTOHr4iMidTNomma29rRUbOOMNBXGst1dkUpLmNl16CdZv2KACPEQ0gkU9ETuicdzci0UVUXmNGy3oku+d60FoBde8JHHyZtfvkRR8aO9+LG5px8ToqIzqGCD4+3vvQ//pAcSjSXR1dcvjhGOsulQdLt16CRb3dIsAWMvl8cC992H4zAgWL12CSy7fgnA0hPGBAfzNRz6M3Tt3oK21EYu624W4TWcmhZLSj4dxEFIYEgomT4DkWK7/mhUiE9kiBkcncWZ0CpM5jqusqLDcL4bo8QAOIhUPoTUZRHMyhNZ0DI3pBJqbm1SsTWYK2L//sCSbPMioAsoUSpjMFzEyXkKVPjdkNrkcJduQ5wsVj0UQNJ5LXJgrYCzvxRRlz0U8/vfyZGGp41Ecv78997cdbq0dkH9nHszKlStEaj9+sm9OorywwNC1VYK0Wf9740kWJ/SUyWZzoLSeCMpzWTjzp5WdVSwD7CwhZ4F/l0hlBiJBn9PTjUQ8jBe/7Ba868/ejcnpCRw9dghH9u/FOZ3tmK1UcNdv7sYLr78R2669XmRz3s9UAQVnywDN9njpa8DE6Bg+8P4P4JKLL8bWLVvQf/o0+k6exMFDh3H4yDG54HKtkDxdKpNwTapKBKn6tFBOZtGU6PNSnkFmmqMjGlgSdTdTT9rnE6xoqGeBX0MlUMOFF12EPbv34i/e/1689EVXYfTUUUyP9aOpIaUE7KHRSRw41IvpQgV79h3Ejp270dTehZtufQmuu+F6rN+4AQE1mjUEZ0oo0adEEnfuSVER1EOVPGZKOWL8yGbyeMub34lEolG5OU3NjZiensTY2Dj27TuMfQcO4/TgMN3tjZsSDaK9vRVXXXUNvvudH4L2/ozX4N5jbsEGTulz1P/PW4d4B3fPU5ERpgtxFXCw0EjVFTLzxYqnilicivmTmbHmPMczhBUrVuDmm2/WH+b/eLRaezILFH8DGcI9Pyf1vAsrUPwR72FFq3Dmwpq8Pb77B19FeTWMSFkOnXH3pSta7N+9EZYSboWa2IoztIOQG6tDjppsFq0kRSIKMxWNkozM6oipOlxMsUEOCg8igYvOBMnzW4ig0PWVN6GXy2lC6lju5hBofBh13bq4jh9giJpuOJvLsggw111f/VlhYtJmfpEv4jkMMpRynBl+jwWKOVcal4I/x8PDzoTwnPvtvGOmT4O2g4QHuypombaRu2C+K1SimHW9JY7y2vO5dDNQmik4s04FAvk04omE6HdCC/G4VAxXXX0Tbrzl1SiVQ5JVM7+ksaleWSr8wwKQxVFzUysmJzMiqZU4HlIoIFVBlNDO6nMSATEaRipdr5HO/n370NhIb41mFVK8lvz/kyf7sPuZZ4QkbLxoI847f40VGzVDUDhDobIqQufJMpGrAHY+9jC+/a2vo5CdEtmRkmYV2JJ82yhO/g1ORie/jKgzx+Ih7NJyLfCPhEtzIdbnrkK0zjnjGgdIcnUZXVENQuKdoYN1EeZtxHTX8/1Q5srubck5K/G6N75VpmV18Qac7h9SwcHHb25uFqJHFJKft41L6SgblkcBf3/pipXIZfO449vfxX0PbEetUkVDLIZF7R3YvHmTgvSoQjh+8oQ641gyiRWrV+GWF9+KxhaOlKzzCdeFNQrziNzI0LA2BhYqvLst72hGPC0WtSrSSOT1DlhCUmew49HH0NXUpqJqdHwEbe1tQh//685fI5chn8lCIVs72nDJZZvRs2wxIkRuajXQmv/h7Q/rOl71wmvQ1t2pIvfYvn34yQ9/iB2PPYyxsRHEUvzcZjExPqqimlC7pPFMklYDQCk2Cb01FSjlmSCmC2WMTuUwNJZDyXFGjBm3cHwBJCIBNCeA1nQdutuadaDwWpPQfKr/DHL5EpKxxLwNQTCMiVwJpwbHhMqwS7W4OEMuveJQPhfieRnnhV/aAhbk3fhZP43k5lxo/3eCynPouPPAxPMXKELxaCCmdHkKPkjCZ4GyEqNjYxgYGjb+HfcndzhxozDEhfuJSYzn+FfBkFRhiuhQ1ONZ6cQLCI9zoyJfmDm/l6hTRBL1jUWCOHf1cszOFHD99dfgfR98H/rPnMaqVcvxyP33oakuiq62dnznez/EE7v34Ac/+3eEKcl3qIxUgXISm0W1WJEk/yMf+pA8R6gK4miYyC1FDDQCPNZ7Ajt37pKfyZnhCY3xprNUw00jXzIHZR7S9Y2tiNYlEIqYSnN8fNyktoz7KLEBskO94vbU97/r7Xj7W16PyYETGDndi1jYcoBEeaiL4Zm9B5EtVPGzX9yJpw8MyyKjub0JP//lz3D+uvN1r1dLJqnnWJjFkvK4GJXNMddMUShKNjOFgdND+MO3vgdrVq2d44m2tzdjw4Ubse4FF+FTn/sC7t3+CJo72jE8OqTR/aaLL0IxX8K+vYfkRSRRQZGWBvNJ71I4uuBgr2pU8eJl6W60o/ONJyojGdjseeqAK9L92W+FiCEwanjkt+MKIvdvBDi4v3C/pdLn6quv1h9y5Zgx9hyZsc/imbupNK4xBGWuGHFEWkEwDgYy7wybxfoKydtQ+9HMwtnUPBzkH9UyZORTIpt584706h+fsWEW9dbhCorX+MelVTozOZtTG7dFbH7H4uJFZzFiRZhJcuWQ62bxchj1JnQqOAzNicfMSIwfpo2qzBPDkjzNaIwflh8NLJzN8X3aazVOAw/pOckqzZ7IA0nQddWY0guVSiKzsmLXHNjGFV56OAe1KxAxKjUJxxY+jyiRiOkgF29iZhbZ6bwWJVUmZKhTaqc4AHb4cgtkBEAM05kpvc+GpkZ1ES3tPXjXez+MUiWKQCgu1QS5BM2tjcgXcmhqaXJ8oiD+61d3oaWlDYu7e/SaBQ07ubnet3g7lvDLzZob3+m+Pjzy8CPo6OjCqpWr0drappHQwUOHsHfvPpw8dRItLc245tqr9ZzFYg71jSnnGOu6fZnpBfDUow/jX3/4XUkXZ2tljI8NqbAVIuHcd1mgeCMvvh5eB+MkuPgF56qoUY7jGsnll87CCg3zYx7jIfEzi0oxRe5GSdcuEU9hpkIZIXk9MvDG1S98Idau24Cmlg6aWCNfYOgjixDjyCzq6lKRYDkkVgBxrXGkocwYWk13duHe+x7EP37rDm1cRE7S0Siu3LZNNtP9/QN4etcuzeGZ49PY0qLDf+vll+vzDMRjwAxjChwKRel0uYJDBw4qoZhFHBE4cgzIexkaGjavk3S9NhB60fA6MAuI7/ORhx5BW2OLzKEmM+MolApYumQZfviDH6H/5ADqogmpg1aduwqbt2xCfXsT+nqP4ujRoxgdGRXZd+0Fa7H+wo0I2oeG3Y8+hhOHj+DY0SP4wY9+gDqmZUdDyOemtSdoHVGyHorIMI6jNXbFdMwslmdUnExkCshxrEODrnlGhYv1Y9dnUv5EXQBt6Sg6m9Ooj/NxZxGJ1Qnq7z3Zh2QyhbowzRMtkqI6G8R4roj+4Ym5AsU3cR498UIAWQCEQy4R3JRR88aUhlLzMBCCMkcstR30+b4W/qv/u0qSsyTFCxURQpK1+nTMqHQIB4DGhjQWdXWq0DgzOoayrNCtQDGUmgWKcU+4v5PHYQ1WRK689EEy/g1X68JXvADnd+/DozZ+l49H6dnRqL2BIzsaSG6+8AKUcmO4cOMF+NRn/g59p09gzYYXINPXh4fuvhvNDU148JHHcfcD2/HzX/8W6eZm45hVqW6zc4NEg1lKjssVfOvrX8OTjz2Eb3ztSyp86qJ0bWV+ksVQ9J8+g1S6CbF4GsdP9uPRx3Zg+/aHdIUqNXLpCjgzNIJqLYDJaarQqOgLi/ulZtAlvTNGgejdX330w/jjN78efUcOIDs2KK+TXGZSY2mFAiZT2HvgIEYnMvjuj36KgRFD9C7esgHf++fvoa2jBVXyS6plhQ6qAHASXjW5xTwi9D8pUpFWxD33PIDPfforeNub/gjVYgET2ucCWLZ8GRb1LMUfv/M9GM1UUZeKIpZKaSpw6SVb8BDf40xgriniaEjKx/nZpDk2e4RkwUL0ohZDWByXiwUn1ZGuQLF/91wsP/YxzqkCXLWPWdwM35dG7w5wMKGCc6olX6+xUYWKChTl0LgApjmbeycn5AvToejCAn0mgR8D+UVtFRc7Bhfe5ha7iKxOeeJnVXPVmUifFjevykrFjhFixQuRBwdfuFVisksXXOg+RKciEsHWyXDZOXv1jF4jF66T1FkVNz9uUrGhRWvqAkFXZJNyvOQMqvhaeIOS9Cuuiwy9XPqTfFbMBthvFiraHD/GH2B+XHD2+/dzPv6778bFT6EplUzDTP200BdmvjuzzIdkOiUOiVQ6JearWn1Lrsa8hwqNrqiqYmdv3bkRvYAZ5Y+YxwvtpvPT0wr0i0TjiKeacPsb/wiXXv5CDI1OozJLY64GFSgkk01MTqCltc3mljWaqOWRmczo8CGZ7Nw1q8WtYdebzeXMYEpZSSHByxohAhgaPINDh46gvbUDa9acp+RNIihPPPEERkdHFSq3deulWHrOEj0vXX6pOqKsl6kVcjsMzOJ3d92Jn/7z9zE21A/MFBCjCRezVcLmieOVMOTbKGhMlt4GPZvPhhEx7Q40ONKnI/vPLOAc9QAAIABJREFUlHwjrseGhnqcPn1ahzpTjMnZ8YUOzf7qokksO2clunvOwZpzz5enCMMAFT8W5GFMvlMFtWAAHV2daGpolCcMjfsYtMXxm8nhLReDEu7jJ/rwu9/fj6HhUW20XJcb163FNkLZ/f3Y/cwe9A8OqiPmRtO5qBvv/cAHkG5sRJQolozvchqTcfPk82XGJ3HowAEs6lokl1gexnyvY6PjGB8bl6Ebs4/IaWGBQvSJY6629nb5M7S3tKG9oxWVWhmTkxNoqG/A9gcewp6n96K5qU2W2Nuu3IbWjhY89OiDePKpJzRO6u5aLI5RV3cX4vUpBMgrmpzEUw8+rE2Pn+mfvPMd6B8dQaiOMn86FJuxIG+6sGImAloDfK8kaE9MZZEtVEQcJLZbooeEO549DZQDTgpE6iIBpBMRNCUj6OlsQ1drm1RzuWIBZ0aG5Wkh7pG6fpqTBVCszmIiX8Iwu+4CCeVEJGzMI1+kOTNLy+zifkNVlDUpdAOlzN58O8zKmBlOdDV2kPrzliZzrdxZfiPzJcv83+ZOGvdL8+xCGa4pJyyInsWLRKYnj2wiV7DwPccNsXuConzn5cRrTPI30RL6yuTNEfm5vJOFz22wgi9O+GJ4HenOy8+RxVFDOoXp7LTW7arlS1E3W8T5a5bjk5/6OIaGB3RwRQIBPHr//Whtacf3/uUnODM5jX//zW+RbmlR8jr9o0j2Z3QJixOQ+Ikgfvsfv8Qd3/gyvnvH15FKUI3ImAlKpSlvpciAe5W5oOZLDKwL46tf+QrWrD5XxTkRYJJvKU+fyuYxNDaB8UwO41Nl8ZhIhqPzbHf3IvzZ+96NjevORXimhHJuCoFqGaV8XiNu7incGyamJlAq5zXmPXbiNA4dO4lccRY3v/QVeMlttxnnr0YVmiOBc2+KkjjqTCAKedSKOZ1NQ+MT+PJXv4VTp0bxmlf+AcYGTyGfGUcoUMGac1fhZN8pfPYL3xJXqrWrQddqIjONizddgt/cdbcQf8qNDxzar/XK7DVvTilvH6LqcypbNy3wTvEe4TN5r9kMwBCUeVoHFa7zxYnRLpwxJtcBjR5dPIGKXvFNfeCuxYuINDtre3GgIx6cZRc3X6D4tEs30iFxei7Eym48VaKatTvX1gUhfjwMTMZp94gnFs6rduxN+zckJzsHIVpdxhAmStDMLE2HmDMsooRUcy8HO8sJVERGklDpPGqzLi+PNKt7Q1L4yOIfOMKpeBiuw1F1KEc/m7nLf8V1J2Ztb94k/vsGedkGRPdBXwl6qTQfY06OSlWQI2Z6qMsThLTWZXrEgmfWuDBuzKPZv/Nc8T4vHgGa41IoQI0LgkUNHV/N58QWXEXFgQXeMYQvaT8j22emEluBQvImq0JZ63NsEakTcYty4suvvA7brr4e4bo0BobHNZ/VhhuESFlTmUmsXnPe3LXlYU3TrT99+5+gu6sLb33LW+SNQRdVaew1UpqVokOHP22YCStWq+Ii0K+gvbUTK1esxs6nnsbuXc8IYSChc+u2S7H2gnNRYScUnBUnR4FdtN/maAsz+Ld//Rfcc9edyE2N6YZnV8JRl0ZDIrNGtXZktOfcZBk3xrUqOJuHs4ss4GsyoioLopjGHxx9KByrcxFefdttOHjwIB599FH9HEPntK5p259IYe0FG3DFFS9EKt0oqFajRnkE8bDjoWbeKNFUHPH6tKSUXOfVQh4njveimMtJOszRGREWzvwf3P4wTpzo02HMYnPFiuW45eYbVBjs2PEEeo+fULZRW0cnLli3Hus2bMCKVavFr1KGSJX8qrxM3VhkT4yNIZ/J4szAIDo7O9S1cFMlyjQ6MqJDlM8/ODiIsbExM2RLpdGzZKm8I7TumUoqJNGypvi7uekcHnv4cRWB7DpfsHE9Hn50O44eP6rPjYXQzTe9GF3LzwFmzWG5OjuDkaEh7N+5G0u7F8ux+CWveDlODQ0K5Usk6MrMzzo4ZwLHcVKZ60dIaUUFCW/5qmR7VPTYvaFxMHlVRBt5UAaBVAxoboijKR1HS0NaULViAAp5nB4cQFSoJrNTWHwTDq8gX6piqlBBtlRFrjSPOhhq/WxjEa4b+2OFsYp4jX4M9fW+JRbb9PwFikdHbCe1Pezsr7Myhd235wc/3r/KNwP1qbhMyE6eOC7kaSpHIqe9fCEsCkk0t2RlsUSY41KWB0meHDdfnDi+ou3Z9vqejd5YkeI1mrSYj9cFFcXQ3tqEpsZ6XW8WAslYFMu625CIhfDFL/09Wtqa8aMf/kik99O9vXjFK16JH/z4Z9h8+ZV445++S104xd4ct4QCM4qBiARomhnBTCaLY4cO4qMfej/+/jOfwJLuVsxUcijks9r3OK5pbenA8NCESOeTmUk1Ow8/9Ah6j/XiFS97ORrq6/Wz09ks+odGcKT3BE6ePoPevn6MTWaRyZUxlS2jo7ML69eulnR4cXsLmtJJ1KcSahgPHzspfxb67DA6gUGo8WQM2UIB8WQDcoUa4ukmbLh0i9nLV/J6jTTeDHKPCjKXLYYANw2eH4Wc/F9OnhnCBz70l+jvH0OVo6aZMm645nK86XWvRm56EtsfeghHjp9AHwUKgTAyxRKa27pE1D3eN4AN69fL7HJg8BR6erpQKVbEr5vOldx9445MfqQO9vJr1a1yO9s1UQkqL8h7ac2ldGspEKywSAutDp/g7VE6N+7hOTVHm/DTC6cYY6MeaI8GZv3oxc+a/OzIxjZWUHhWrid5+ptHUdPuhfjH8Tcm/zsXZqUQLs5DjQk8xwdxrpyeg2JkWjN2001dtYNFTGNxAYxIKshUuTPOddZtBn5EpQC/mhE3vR20DpA5/xbbQDyBV4iJkyDqffB/nJRKbo4OgpLjrPMhEcJB23lam0eNjyAjIBJbI0SO5iWRhM5JhuRr4ZhF0l4qkpjCqqIrrAOJ0Cdd/IzIanwSH+jHx+Pz8IWLh0OCLZMowxw9Gb+CYx5uFOSkSM1Tx+yVnIoOkv3otEllCblvenznrspCjuMwSttiiXrccusrcNW1NyJV34pCiaMgFoKzLpehJo8SqicuvHiTbM4J+fJ1UH74hc/9Pfbv3oNNF16EN77xDUJ5YskEim4sRtWIiL4sLqszyE5Pq3Bg1sXe3ftRKdXQd6Ifw8NjMhJraExhy2WbsfScxYjFwyiW86aEkk+JjXko073jn76Jh7Y/oNc2MTEmMi3HLvyv0Lg6BoXRgTKMmAjDLA6ZB0FCdBQxEW9FApKlNNeikBoZ7ZGgS2+gCK655jpsvnizxm4HD+zH9u0PaoZNa/T6xkZs2rwFGy9i8F4AyfpGKUwIjyvvSONGI9iSjDlLDlTUCNkkw40MDmJifAyMVxDXwpGvKauk78wDD27HxMQkOts7ccNNNypA7MSpPiFSnFufs3IFVq5eg0WLe+ak6FzH5UIeBRb4LrMmn8siN53VdS+QHEtZeZl+IVRnkTxnyJQcJZ3snlA110BjU5M6ahZtuVxWRHSqILTRMsE5kcT46Jj8I+TuWSoil8+K4EpEhVHt69at13mWL+aU7MrNjmGE/adO46KLLsbIxARe+opXom9gQPsAlTtUtxnJu6Z0V95vuQKdOFiU0GxxPpNmbtjg7nFFOPCQDNEwy5lmLWpHV1uziI9sbFho9Z0+JWM5KnekCipVMTGVw2SmLAIuOQdeDWQEwudqcRYqGjSK8NEc7kX5/VHmhY4ft3DOf3YRor3WQe/+e/PpyQvHKr5QmP8pMWXU6djrPGfJYkmNdz71pI0YnbJJBUyA0tooLr5wo/yEjh8/iaGh6TmlDvEJG7zrotrfXMiNx2rOLlJIVudzx8i5qI+jtSmNxlRCHjRdHR04sP8gpqczWLa8R1yuj//d32LTli1SL9533714ePt9aG5sws23vAQrz11r+SYhKm9yztixpII1xJayOiv/ofHhIXzw/e/Ca297Ga68/BKMDJ3GTKWA3bue1n1z4YaL8NSTu7B+/QYZpRHdPHm6H9/+9nfw5x/4IBpSSURDbCxLauDopUJEmY3B5PQ0Dh8/hV37jqNn6Qrs3fMMBk6dUuFbzGXR1taMxpZWVINxnOg7iWuv3oKrrtgqsjr3GsYqE8UZH8/jBRdfiu61a1HO5yQh5vUnzYDXOJpIyouHVUMtm0OJBUo2h5179+Gd734/Rsfn192f/enr8a63vBmH9j6D0/2nEUvGMTA0pNd6sv8MntpzEIdPDKFUAW6+8WbcffedaGiM4pLNF+HybVfgwQcewiOPPobpHFWNAblOcwyemTbDSn7UPNOKmnYYYECCMcf3bGI0zqfogJw++ZwRFXTnvc/gKVkUDAUDPEOZq2VVi62ouS9vY+IAgkBnjFFNjhjqzMjmbiAPzbjD23M+5nhQerD5zkHW7QtIML5y8m9SRjTu5dgogzbtZhzkOMRGNp3haMMVEMq1sRGPTMxc52tyWXMfNW6XTwk2kq+Iv96tVuZMTh7siDteVcSfsvDAeY8Udly82JZ5Y1a8ptgwQh6LEG68Nrox7xU/U2O3a/IqPh/9USxwSeMFSqwpjwtRBlznSLZ0ezVYVTNfFmIu10d8EsJwLgxNRnCOeMougnAdeQ7cwHgI8zWQoMkun1U8i6SZWcLKTD9locaigCiCcW8osSaawIXPWSozIxKpRlxz7Q249oZb5HdCJIU1D2PGWVTx+lPySTkwUYMLN29GfVOjuSWSbDczg4FT/fjGP3wFlWIJ27ZehssuJ8Tfjmwhrz+W22Cycl5fojKUFQcRwsToFB575Akc3H8UtZmA8oaYLXTNdVega1GrSLJ1ccuqkfqLygz3OJ/59Kew8+mncepUH4ZHh+VPIsmcoEXr4FJ0e41GEI9yXGAZS1xDsjmnSR0tqTURMkM+8ip4U7EQIhoSCsdx+2vfgHSqEUNnzsg4bt++vegfOINl5yzHNS+8Dq3tHeKAmMV11NKJabVPnxqqGCSvr0M8lQIN+lngkbzIRX/m9GkVWx7R4j1CrgbfK31QHn98B06ePIlNF23CkmVL0XuyF+euPR9bLrsM8VQSM5KK07zMOFGULucyGUzTe4Fyfnq8cO1Wqy4qgIqrEXWLZRrfhcMawbD44iFBqJ3cJKIeqXRKh9Po+Dh6T5wQD4hENo6BWAA/9NDDGvkRQuaIas+eZ9B79BjS6RRWrFyO1atXiZhH0zh2l8zemcxMaDZNwyh6c/B5zrvgAhw61otXveY1OHlqwAj05EoJaaXMNYpcIauCUQnQLBqUwj1/MC/EG7yihvtpgtkv8RC62xqwalk34lFe3xzS9fWYzuVw4OBhIV4s0rPFCiani/pvvkCvJL+VGlogFJg67/+GN2INz3wB4ZFdm+ebXb7Wp9uf5xV+Z5coz/7/Z/NU/Ds9u1CxnVZPvyB8dNnibixbukRrdnxyeu6ByU1pSIdw0w3XqmBn9MLu3XtxtHdE9w9bJg1QaIPuilxaLlBhYwCML9UWvg75EtOJHbFwAPXxKBZ3taKjpQlEcugkTG7co48/jpaOZoRjUfzpu9+NV7/udUbMxAyKhazub4aPSpbCP9GIWb5zkEfTTHEhA6hJrlUT2fQfPv9ZDJw+jk987C8wPTUqI7O7f/NrIUNbLtmi8QlNFqW+I0gxW8N3vv09XH/ti7B6+TI0pOtwvPcIepYuEdmbz8smo8BMqtkQpkshrF23EX0nT+DY4SOYHJnA8NAZ9J44goGRMTz+zFFMZ4HlS+pw2ZZNaGpuQ8/ibnS0N0k9096+BBdt2YbZOvJ6sghW6HUSkejAOQnamLlQUpgi1yibkJ//x6/wtW98C6lUM44c6Ve99vN/+SesbGvH7iefEEqTyU4JZWpqacbEdB77jpzEP37/Z6jMhnHFtitx/72/RffiBrzk1ptw3YtuxC//407cf/8DarJoe8H9mH9YONJQlBxHZnURseR1I5rGvZ6IMmM+iLISleQaouswR/k0URQpXG60XAcmcJF/Cn+GhcoMDSh5k8wL3FnymyGsfQXaY4HZhaRO40gZ69bfMJ4zouRLX9m4B1HIn4MzdVDPGZXZz845B845zZkDqifNaGQk6NOIpHPP64zaFFLl5JzcLPnCvQ8DbwveTKrqmG2jgspm9mSZC5mIGvlUJlgunZbIgfcmUYehAsGklHObhHg5dAtMOUjRNhuPnui9arxk24V33/UokngzYXPOFa9B+T7cYM2Wnq6XGjmFaWUcV9HA60BbZc6HLTTQnB9pyMaflcpCC8CKJr5WKktYFFAeLBKqG+OEQ9TxmXKI4ysiASxComEzfGM5ZiZktpCmc5zT1uGVt70WV7/QpHyEIsN1cY0kyIHgIqPEs+/ESQz29+sQ3HzZpUg3NqjTYNXNgoc31E9+9GPs3vm0kAparG+88EKhLDSO47iB74/W0/WN9UqklmIkFEWtUsPQ4Cju/f12DA0O6/02NNVj67ZNWL1mOUBp8awZsPENsksnWsQb6utf/zp2PLED/QMDONJ7TN2h5KVORcH6kpullAxELmjDHKPZHhGMMOpodc2/i9hrhw83MHZYdKVsbm7D1Vdfh2gkjslxxsITIShgZHRYn/8tt7xEIw2SjqncoZ+GSVuDMkuTkozjHiFsRFDiCPJnOYJjLg43gFoN+/fsQVdnh8aKVIZRQkx0jKTVw4eP4Je//CU66fqaSiFXyIm9/6pX/4HWkoiwXB+1GgrT00JHuLa4cYjPUig4vx2Ob+ixE5bZm5yMIxH52XBTYvo004ZTiaSev6GhQWgW0RW+PwYPckM7Z9lSJBsaMT05he0PPSz0gymm/PrZT3+CtWvXGuegoV5eDyT18fe4FoVOxU1dxVAzrnHGC6Tq63HPvffjzW97mx2ibHwUJuptEEwe6vuueU6Ep2LacekbI/2Xo7pIEA2JOjQlo+hpb0JnW4MMsPjaKCndtZuGcrMIx1IqTMan88hVaiC9gWtJY1ePmrj/dxZXz6konjWTd1YLfv8wVaHfgZ/f+dXvs/9T0TJfCvx3RYqpI7kHc0zPe4ZBdhdt3IijRw6jn1JUN5hpbQjjD175MrQ11+PJHTuE+oxPZtHbN4ixTFldPSWzREFVLQpptL+6Uuh5xjxmG8GDKx4J6LGXL+lGQyqBxvqUinQKEXbuehrlmZKymG659RZ8+CN/odEu+RsaAYrbQ8KcFaS6JjR5pPCOTShVL6wyyAXkOqqUcP/v7sbffeKv8e8/+xecPH4ET+x4BOOjI7hsy1asX7cO9elG7N+/X4pBHqapxkbsePxJHNh7ADdefx0aUjEMnenX2JNrn4Rpyo+z9CoKxdDYthj1DU3oO3ZY/JpKoSJi+ejkKB7fuRt3b9+hNR6YLWJygnszs6OITkf1eze/+BX4w/e8X74mJP4HaAjKiA76U+mNBc3hlSGvRNRrs8hks/ibv/u01v473/EebH/wIYyMDuKjf/5nGDh8BDsffwyLurswcKZf49D2zg5M5Qr49e8exD//4jdINzFdOITJiWF0dabFQ0s3tWFsfEpNSjHPyJYaWltTWNLTjWrZFZ+1GuobGjVmppuveXfV1GRwPxg5M4BUXVCfb356CoXirNCaaDyqe0d+QS4Tz5Uden9S+AhBWVCgiNqwYGVTZuxvZPEf3DyUHZu3jF84ArKfNcTAjZocQmCbAyF7z1PhE0mK7CXIKn7sxcjARRIkY/XaWMnMW/zrU6cpszbayc/IHltdszuc5YiqosaPUkxVwYWhbGaNQuwOIvKkUYBGNM6+X14iVHhYh+Y3BW9/L4USyW8OAfGoi+fTGK/AeMs8JE2lE3ejHmYVGI+G3ar5qZgPjKUGuyLQoTzsOL0HDDcTSij9HHt+YzbjG7naOlm1xWFzQVsBRuKiRj28mUXIsxudihuLy6aShgQs60Z4+Np2HsILNlyE933gQ4jUJdX9B5VFYiMJXlOuFBaJzMigmRqv8WVXX6HxDe9AG1WRaJtD78Ej+PlPfiY7dKpTFvUsRnfPYnWqVESROJtMJ3VDylpZhhEk+nJFB3H08HHcc/fv9ZkwZPDSrRdhxapl4qOw8qbPhyFFzHqgPfsMdu9+Bg8/+ige2L4dJ/r6kKM/gqbVtndqpCeHV7PHV2fHsLhYRDJuhsalE3VIUA7NcQ8l1NWKEIE3vuktklFnMjkc2HcIE+MZrclqrYy2tlacd955ehKSROniyD8M/9PBJka+YaUBs9EVL4fmawFKZZNJ1DgumZ7WaGfozCAmJ8YtRJEGfipuwxgZHpE/zH333YfB/gEVEixuV61ZjTf/0R+L9MoxRV06pfwe3idk6TP4z6uqiJ7Q5pvfZIZRLJbQepTfCleBGoKwChT6RyTjCRHEJTWORqUIGJuc0HhqydJl2jjlbBwOC91ZsWIlOhb3IDs+jmeeeQZbt26xbHsS4rMZ2YRzc+OYkymwhKOlWHLIqBDLUAg/+7ef453vfjfyRTYb1gR4zyhPevdn/LxSZ557obLQj1Tc0ZmMBdDR1ICWdAwt9XEEahzvhdDY3ITR8Wkc7T2FQDiJ8akCJnMVFHnmWZ8+Z2pHX2rtC3OYr52d/9uX39MWzvOFIj4fseR/e7AF339ukbKg8nEOJZ70qkMCwLKlPcq/euSRh5WpEo8FcdN1VyEzNoSJ4UG9t+bmVkznyjhyYgCTubIyZThgV2k1ZyXhby5PiV3IQ3EcFHF/IMv17o429CzqFFGX97syXmoB2b6TE8F96qJNF+KLX/o8WjraUSnkEWE+V9l8jEJ0kyX6xPfBva5aweTEGNKJhHFdyGFgw1gp4cSxI3jD7bfjjm9+BYu62jE2ckYFABO2eR5xr6J0mAgg0QCOcYiU/MOXvoy3vOmNGDh9Eu2tLWhpbrQzjA0YH5vurghh2arzJUoYO3MaMd7fM7Nytz3UexQ7nt6NYKIRl19xpZyRH3vkERw8eBiDw8M4MzKJcCyIl77s1fj45/4e5ekJceVYXEndwugSOa6zIKuhUiiqySCKMTA4hL/8m0/g+hfdhJtvulX3NIm1hcykxkA7dzwuuwMSgpcs6RFaOV0o4V9/cSd+cc8ObLv6CuzetUcuvV0d9XKuncjkjV+VNzsPAjjtbfVY0t0tEj7HwC+85hq87W1/iK9+7Rv4xX/8SsTh6WlDHcldO9l7GD3tSWzasFbIFkfzZ0Yy6B/OYZZdIbObnEJXIAJRLjZwcmE3A7e5VesOvTm6SVvM753eP9+H/3mpoxG8VHw4Muwc14Q3qRvRqGCZgyrtRhBJyrHC7SHmkRmhHipM7N98R+wPYz+35asjQY5jGMmQnROrfAScLwlfjz+4NSKS7bV7bh2ctsD4nJypKxfImaj5osSQHNd1cWTCAo3PJx8NMzfzSJOKIDHybd8yAq6NtyT5dbb/huA4abKisudN8OT8yspb6ZHGYeEhyQ9LCAp5LTLscoXfAiKyPZ+54XJjVyRAlMUZowCcIRu9OKJm+sUDKZfPqFjhgReJ8FAIYvWa82W3zK5keGQc6fpmvP4Nb0E8WS8od3RiAi1t7doM+Hw8qLKZLPbu3oN81jruS6/YIkIh8y2oUuDim63WEKzOYt+uZxQ4qGRmh3LxYOZn19TYIPVKKB7R91jY0MNDnMkaSbsR3HP377Bv3z5JhV+wYS0u3rRRiJBY8aWSQu+mpzJzhENmbhw6cgR3fOe7eGLn0yjUKla9qwGzDVNdn5NbSsGjQC0WKuSlULpraAq5TfT34Od39VVX4+1//HahXtEI8y5KKBcrGBgYkJskRyM2bjKvFJLbeABzJycszPdM5r82H8LiMmGLm4MsuVKULtdmQV6IkDQXDZGZzmjcQj8TbtJ02v3Vr+7EyhUrkIjFVXCzIGLBR5SNRWv/YL8QynQqpeKFB4ESi4slQbYcy/lRbXNLCxoamiyXyPlJc81zXZGgOHC6XyhOkiiKyNEBEW737t8vC/0lDFmL1mH1eeep23rqqZ0i5yYbm3Cqt1frcdmK5UJyxsfHzKyP8t5kUh47LHh8Ycvi2qOdLHiYz/OGN74ZR4/3OacRu8+cY4CQDI/o2if77MPRDxw0VdbnwlC6GBqTMcRDs2hOxxChl06UY7caBkYmMBuKI5Ov4dRwVuvG0kw8zVN33bO6Pb+p/k81hiHSz19x/E/f+3+tUc6ujRzGveDXregkyirTTJdoTBSB+8yhwwexctlikVSHTh9HoFrQgc8CZTYQxdG+M8gUqhieyiHHEYrm+Gx+3FMshILmgPn5K+M/Bxb+zQ31aGlq0JiVZmRcd2MTNjogeTsej2Dt2tX4zGc+ifUb1xkXjKMbN6LnB2lqTcdv0D03g+AsfZjKQgn5wrhlFqcz+Phf/yXOWbYEf/S2t2BibMSNtcMoFvKISzptRUp9ukGqG466H3/8CYwOj+Ctb36jPn3QiyhsWVsMiSzPssmow+JV5yI3PoF9u59Giqjy8ZOYzhUQitVh1779+MhffRzRuhiGBvq1x7ChI/rUd2YA+w4dwZbLrsSmTZsV0yEnHJ4HQt1Dks4rRJbNRrROBcro2AR2792Hz3/xy/j8F/4B565aY6nqszXkJscxOjCAR7Zvl6KOUwXev7FEQijgz+/8DbbvOogX3vhi/Pquu7F0STeaGqLI5aYxPDKG8QlTVCbjAbQ0NylmRMqo2oweh2fxsmXLcaKvX8UJc61oFsncopamNAZPDWDl4jC2XLRWVv5cG9OFIB7fdRCnRxiwSQkDkdewqBMCLGqWZcUG26YshlDa2NS5L3NP6mmIasQz//XsJe8TelVeLCC46v+N6GFr1smJfOCd5b24dGEWA4SZ3RhGfBKHoHAxGZHO4p39c/CQ54vVfJoeFgoDNPTEvEAcr0ML0v7fRjyU2FqejCBZl23i/Vm4sXlDJf4MEQ97bzZq0u/IsKsqLgiJfSqOnDSKj+cN4QjFCQ1RQWKhceR4KPTNjayoANGYhQu3eJSfAAAgAElEQVTcBbCZy60VgDxExEqfZaMZtQ9MDrKmKvDVO1+jd+FTYaNQu6IMovh6lYejg5Ius5TM8vqYWyAlx4kkZcY8KKl4mEFbWw/e8c73onPRYuQKJTC0kfr/zq4exBKEuLOYzExh6fJlDnUyP5ahwSHse2YvUok0Wlpbsf6iDZgJWm6MulwEUeAiHp1AIZPF1PiEPgNGpUstJlTKXCobmhsxy4CvuogKFFlrM/xthoUkVTRF/ObXd6kbuGDdeUgkaeNcUtHI7qCluVmHOccgwyOjGqucOj2Af7zj27j/oYeRLTEO3tJELV/e8QWcYkFSSsnnbf1GlAzN1zarUU8yHkNrSzN6Fi/Gx//6b9Da3Cprfxoe0TCNkO5ULmPuP66z4/snv4hEUfqHSI4nH41ZOar+X+beA0zSssoeP1XVlTvn3D05wcAMScLAkNFhYEBFFMGwIuaw/tzgBv3triuuglnR1dXFhAFQkCCZAYYwkcmhZ3o6TOdQHSt0d9XvOee+X3cPa9z/7vP822ecobu6wve9733vPffcc5is8PNHNCUSUdJBBVcmQgycXHfl5WUSlmICaIaQeXKSpjBbZ8cJ7QEGUSIg5IfQ1IyVMMeAB4cHUMi25NS0uEtMsjIUZeMhxamzKd5r+uLEsHj5CpGqvX0n3osTVCLyNTTIaSg7+pkEMalioD50+DCefvYZOZTSJ4rcGyZSx9va0di0QNoLx1taJD7HQ/DFF7foNSVGFw5j6fLlKCoin8f8bLSXQyGNWHvcotajrSIEf/Zzt6N/MIEZN3HGYKlgdtIR7H3HZSPzRlxFjA37EKaonx+oKM5HLYmM8TCm0pOC3ccmUzjU2gl/uAA9QxMYS1G4jMieN5vitYxM9UMJ0RxY86fmEvOqRPunyaD8f1WSPfnl5yK5vcFZtJy8OLXIpZip9bpy+XJNdB07sl+mjAVh6stk1YJhS5N+RMdP9CEXjKNncBS9iXEdnlPuwog2ZS4lr7kjc+/JmyKiZD4LKd2PSBjjYzauzPdHlJZ7kIjmsiW1+OQnP4q3vPVNZvxKzon4RYaUk5gp5DLDeESzO04BTomsywS/p6tLe7eqvAy7dm7Ht77xdXzpji/q/CHfjEUJVWE9CYZjx45poi+dpFBmCOFoFLff/nm8/7b3o7ggH7EIRTAzQolnfAFM+0KIFtj47rYtW7Bi6TLEq2rwxC/vxb33349gPF8S9h/5yEfR19uHseFhHNq/X/wS8lkqmxpRWFomI0AmVZzQMSSEJO+cKDbqKBhuZ5IDlHBIT+Gu73wPDzz0MG7/3L+huqJSRq8FsTilwPHC5mexe9cOLF26WLwccoOYIPUNJfDUlq14ad9hhAtL0dHdh9NPXQWiidlpcxonysp9TMSEHYvJ8VFkUmklKz093ejrG5amFjlfqeksYvlFaokyTtFdOT0+hhUL8rFyUa30Wvz+INLZGF7eeQhjUwH4IkyUhsST5E3XWHKWcdbMW2dXkJegaD7FpdrVEV9OAkLmsH7yonbLzlo08+Rv3QOtjeLG6dyrmIuzZ0g3T+TNmdSd/GZM2dLY8EwmKEE+x68w1MNE1cSnmFWmM48gj9PBD8mD2Zvn5mt4CYyRVF2/yx3y/PkcYc0SIceTNxREiZR9j60WJinMIMQZkaiSa1MFLSliskApeV5Ta1OZO65EvEKcpCGqQknzydmJIr0HGdrZlI5B8HlKisz52RIwL8lSgkISataqB3IjOHVDUTBuMMKXRKM84inn9NmascSJSI7T+1ClHcLKVWfhppv/An6Kc4E8BGbFEyivqBahc2hkREjFilXLNCJHcTdyLgb6BtBy+CgaahtkPlfVUCujOG4ua+f5MdQ/qAQlPZEU5CrfGq4T2mynUzqECA2GCN+SAO38lDrbO5AfjaO6qlpTJKzKOU3Ag5aTXdSq0fHgs1aZ1C7z/CKRUsGWLPuXtm7DK9t34JEnnkRicgJWb7my0QVnXXu3EL2Azv8mOVbeIwGfeCgkzzJJ4evcctNN+MtPfAIzdJwjMdPdB00vBVmNTKjSMJSAvIZiSzAZdBiEifbJZdpvf1PsL50W4kRtFRGdZ6YxnBiStxGRDiZ0MSr7SvbaWmAMRvw9kgJ5bYgIkqxLTRqSRzkJxiBDno2mlMRb4j4z1I8tIKIgdJcu4bTBdFbiW3yvZhvh1rQmdCaUpHDUlF9MQgjLcuz4q1/7mszPaJ9O8nX/4KAEvOobGrFixUqJsTU3N8tVmWRZrgHyUYiaMLHVVBMnsIjMMO6IZ2CHDSuq6QzbTmlcfc0m7NqzF5NE5vQ48/5iEm871ONznJyyeLgH+Q8k8BXG81BcEEXIl0XIn0N+JKgADH8QbV29GElmMOULoaN3VEmt9Gq0TqSkNMtpUTvXS1D4gLn4+gcTlfmclD87o/kDv/C7EZT/+gtSRHa8PP6OFKdzWdRU1aCuqhydxw8iEpgReZiHMv16Kmvq8Mr23UhRnTc1I3+jodFJfX4tR++ze3nh73ifirOuteRhXG6oaBYR8zSnOIrcWFeIm9/+ZvzdP/ytg6WtRUDiuAYBPFJylskJhDL09/Zg69ZX8NQTj6nNuenajVi/7gLFq3e/6534xMc/jlNWrVSMFLdMsgPmEE5ko6e7G/FoXN49dY2N0mQ6cvgoNlx1FaorSzCSGEK0ICqjwqlcGOFYHIWF+dj16m4sWrQUXV09aD9+HA89/Ci2a8rmw7jxzW/Crm3b8NRjT6K8mE7Zcew7uB9nrVuHc9at00Qfk4CIn1YmpAr4ZGSo8V3FISpl22QM4zx1WD71j5/Bk0+9CoaDsuKIdKOamxahsaERXSc60NRYr89ITh1LVPmcjY1j294DeHjzFgxNEFG2Oq2iOGJJWzgi6QDGWPrZ8SxiQUMwgIUOd0J7e7uKrIlUWhwt8kro5UQriyOHDmN6MoUlDRE015YInaRZ4fBYFgePdSOvoBzxkjIc7zyOyeQkwjyniIpNM3ZzomeOjjGfUM4YL1S3LhYQgiLipEsIPDIXqycTNvNccOfaHIa65OTBwZuuReb0QeZL2hpp1tAXz7Ru/jqWQJCT0VdF4SoLPkZjsE5rxdo4xuLnFZ4dQ3ZIi/caXtWg9+x0URj4vVFhHqIeyVZojcizRCHsXXmicOJECOJz+ihOqM5soE37RDosToiOocw8XGhCGBYyY5AV1Bdk4sBkyYOxjOPDoGsHuDcnrmvnNrxgS4eiiA7mrqFoIRo95IFnui88qImQ8L1p+ihMZMYEeQlRkocfi4VVIXAyZ8PVb8EFF10BYlKklwwNjeHYsXbxUGiwyL4wg1DTwnqhM6xuKZRHr4vhgQRKisp0kNY21iFDkTJJvvswMpxAX3cvppMZhXhxPvgZwOo9owq6UDyUiAiSAWbmzlKA/c6OtjYlJksXL7Fx8ukZ9PX16loXFhGRsLUk1C01ifwY+9K2tgYGE/jZL+9Fb/8QXt65A4daj2m6w3Od9fIUqyLtfivGeoRvN5UmNrpjpfPKFeWHUVlWhlvefhMuWnehUAvxlPx5iBUUCrnheyLLnoRXjuPy/rOVQaSCPBNb5PMqACpWJkbgd6Zc4oow0c1Oo7qmGhzFJnoSYoLE9SHOkHNZox6FWkM0TPPLXJD3nMGJCQFl7AvjcWRStGc3PyeOTHL9pTJpie01LWjWpFGaYlSjY2qvENWxEXkrErjPGLyZALLVw0SKrSPC4nfecYfW4Ic/8hFN3zz4m4cwMjamaYvr3/gmsDLlRA5VQzmKfODAAaxbt06+G6wIOXYp1T3PmVfTC86YjEleMIy923fg7Te/AwdaWjHDA1Gy8OSLaURJseJkHRC9aWtjcN05VCycx/ZOGOXFBUJOCqJhZKfTSpIyuTwcaDmOGX8IPYOTmGaiKFdkE4S0/7KElq9nChyu1SSNFa/X8fuziN+XnPwp6Mkfe8yfkqB4z2GFmJvYVJuTxHyu7xgqSuNq78xkxrBiyUJUVZahpeUoEmMTmEEQw+NpDI+lpM5L9expaUe5QPUnoEke78Pj7ni5HaX+NWWkMgkoKQDecOV6fPWrdyBeXOS05G3cX3RL34y4JkMDwzi47wA2P/sseru75ZJ95hlrsHbNaUJQJE8RCuLbd90l7tb//cynhUqMjY2gqChfKAoLLyZtHW0cEzZBz3hBgTR1vn3XdyU0edn6dXItTs+kEYzGkRcpRmllFabSExr3jxeUYMuWlzCaSGi8+Jvf+z7e/4EP4Lwz1+And9+NSy+6FNPpFBY21eGX99+H+377W3z569+U9w9dwHNptnj8Ir5yfTOBlzPxTEY+cSxGOPlHsutn/umz6B8YxujIiLh9ycmUTBAZ3ylm2dTUiMsvXS9p/HyqTMfzhfq0dHTh/seexOG2HrO7IIrhoYOu7qGIHvc94zJjAUf62WKjXD9lEDjFwxYY0a6y8krpOvHsOXDgiNrP9eVBVJVEEQ8FEAnH0H5iCF39SWSIlJdXoqe/13EUeVaF2Nyx1g7RdycR4u0gDwDQGb+wJCYdFG3tWS6IY0q70b75VbzXDjI+Cj1IeDDSGddnQmGSZjcBNW1oz79mHo+F3zNCaUTTAzoo3OidSGTOHMhLlEzYzLgkhIxFJgoYAZfTN3xtzxFZ541Gh6nuaS0bVZCurz934PPgpmItHYPZFskTSUttTHrY0EhQUJNBiyKterL1aiv5NOHDv23c2ISN6K1i7SmrHLxzyRu/9iAtJRs5Tp/EpLPhGSAyMWLbRwnMtLnmGgpCJ94pifVIj0R6KAGNBvPg4KImyqGkiZ+d82e+gKy5CVHOzFAx0ebQa+oW4IMf/RTqGpfINIqS9nv2HERv7wDOPW+dnEopf1VaVoLisgJTSYWNrCbHJ5AfzZewGr8WLF6IQCiINIXNUilt2rHEqGy8tQGZJXHcmgna9DQouU75c24A9iR99MIJBMSRoBbIxNioNntRQaGuNwWlRhIjcuzkmCst023sOouhQbY57NCkY2kkEsdjjz+J57a8hP2HD+OVV3eB0lIMgrzWtjbsiwkI94cdL4YQzk1oGLxKbQOCZ1RhJ9zb1FCHS9evx3mvOweFbN9wm4XykReKaKQ5MTKi0eHSigodwLGCApusETGZOjnm98M/1Gs40d6OzPikQdTU+ohF1QZsbG7U9eJ7JrSsqS3tH8/RS+I1rj/lQy6dsqSUfJPkJEaGh5DkhFEqiXy2ZTySNhNBasewxRSNoaS0TGtkZGTMKjdONzFxJGLFtm00ivToqJR+NQYf4KQTtWIC+M63vy2n4s/dfjtOdHfh1w88iMMtLfDTeC2/QCgL9/jSxYuxZMliIS/XXHMN4vlxcQrE0ZHRHoscTmbNCFHTXiWJNhzFzh278KGPfgzbdu+DP8R1Sg6ERVSvGj85QZljYHhJRSSPEyRQYkIOCnU4Ym68fHwyjWNdg0jn8tA3MO4UaC0lseedG571DlZbLoatKEw5btMfmrb5/anL727x/LGkZP7z/SkJymtf3/sdodbO9TYslCmEupoylBXlYzQxqJYJuUdss1AD5lh7P3J5fmSynkqvpRmzbSR3hvzuz2uvejLOxe/YleVe41Xn/TpzzQJ88d8+q+k0Qq/U2ZEhbG4a/X3deObpp/D4o08oubry8itx/vnnobysRGfDzh3b8Otf3y+jwOuu3YRDBw/i9s99Dl/9yld02FJ9lgMFVCXOUDByekrxiq1ooklci0wIWls79To3v/UGTZr4mARE45hBGFV19chNp/Dqq7uwc+du7NmzDx3tbfIIqmlehI99/OOSu3/4gQfw/g98TLbIvZ3HsWXrK7jnwYdw+x1fEvqcSU0ij7YjySSSmRmESRwP03KBCcSMSMDJiXGTjAhF0UvyaU8ferp70NXZqSKgs+sE+gYGpXlCTgg5M76ZGZy6bDka6ptQUFKGSFEp7n34t3julZ0oLivWOcJpvqmprBIO/mF9QGRE6JoDDOJxFmI+WSOooJTdhyGsRMzbO3vQ3T+q4jvqB7iGiuKUxYhieGQSoynePp8z1rT4q+FIirPmUYguZBwfgQFe0W3Fnjdq7KuJ+oWgeG0eZw9hcXQ+iuHQBW/xeQe/z0FRhPZNS8Q2tuea63nmqKJxLQt+T4eERi+NQzKXpDjCkKcq54SWvARFQmjO34WHlMikzDrlU2MjvYS9xWb2vFJ4IRzJVY91BklMINh3nHXRY7CcIbdjclabhZUnK0m1fdxUEqsm46/Q/I56JkxIzB2XsDQJT95ElCdk57XC+FmFmLhDU+RevT+TBLYWk30OvgZFirwEhc8/Pj6ufj5DJ6s8Mst5sym57Rks6mfi2lCMjCJ3nDyY0gRMKBJD86KVuOXdH0ZepED+JcfbOnFg/2GsWHkqgkFmzGHU1FZppp66I0xspjIpJRsia6anceTQEZnTMbmqqa8TkZMTGpS7F/SeYVvIWmIcLZ4hmz8voMdqzp4y9YT0/YaG8MCSYJiUZackqHbk8CF9Xo74kWdCbgcRILYaeJ2SyQnpkFB4igkiVSL7+4fwvR/8p4SXntq8GRNEDrw6m5wmar+Iz2SHmczaPJVDEUW9mSaT52b1zQOutqpUMG19TbVs11etXIG1a89BQVGlECm2Tejj4qPgHJGT/AKEIhElbtbqs3Faoh4S25vJouXQYaRHx1Ttl5WXGWE6EkZVTRUSY6PSNWG04HoVCuU0ybm+JKJI4jULAMm/06sjqayLldBMchJD/f3Yu2sXGurqtJ5pBGnkbm+6K6IpHhJWxQ8SdO9HrCAfQVZQQkWzSAwNK2lkcuLPAgXRKH7z6wfwrW99C3d+5ctq79z1nX8XEkMUxWt/yTGaqsx+H5YuXSpp+4suukjXe9HiJVoPbNlQHC5CEmVZqYQLye+hzD6dkO/40lfw2FNPI8WpN2UlThnW0kqXYDoCtAtOlj44XgNVY8NASX4IVaVFKIyzZZcTfD00MoGDbT2Y8YcxODyO1KyxoPGpLGi6Cs+hbnpuvQe+tr2uJSmuqPtD2cj/ws/+OwnKXKJgCYoZXUwrhpCmVltVjsa6anR1tOnQJ+LJJLyX1ftEBkN0+PURFSWB1ZSAf9fXyYmWl1J619XRBuzCwc/ClvvNDyxeUIx3v/Nt+NAHP8DZXCR6e/HAA7/CT37yI3FmPvTBD2Jh8yJxwrg32Or8wQ++jyce/y0WL1qIG254M0495RS1Jtmm/PZd35Ky9VvfeqMOX1o9MCYSeWAcSU1Mov3YcZSVUmdpRgl7KjWNXTt3agpn/foL5dxcXFYBfzCOkrIKJIb6pGRL8cTf/OYhxeTFy1ciOePDTW+/CYmBHnzv29/B+9/7IUko7N69E10DA3jqxa341vf+Q+fDFH22plOYZEyXLEHUDHGJ/LOoS1ESwMwJKRQ3NDSC4cFhrXySWOkjRq+uXXt2o+V4G049bTVqKyvx3NPPYN+uVzGSGMMkbT2oIp5fhH2H2xTUKJZIHSjSEVgIcc8ODY+JoEvDRCWcDmT2Jh5ZzDHMFBcX6PwiXWEokYLRa8ldMsNG78sb/Z+bsJvjc+mWy+bEJx0i8hG5VjwFegMeXPekOmYJirfBZtESx+rnL1lGY7oZ8xMJ3lwS97xkxn6eMzddx1khp8I2uhFZ+WXy98aJIPnGM+DT4S39D5dRgZLqnCGfU3I1+MfwKR5aTBpM5dURYilE5Uze5kObXuquKR+XIInzQV8P9740BeNju8DM4UiO5fuR3L0baZ3j11hiRfIi3wynd6RvIodjE3JjiyYaicioysir1DwhAc1UZKksy6qbv2+okk3keMiRN8rtXTeRGanKGImadLmyfcr8pyXCJeRKSR9t583jiH+oIsrRPt6oeGEJlp9yBj71mdsxnsyivaMLhw4fRUVFFerrGvVeOD6WX0CSHDNlojK81ua2zASFkzz79x6QuBY5Q+RJlFdVaYQ2lUzrvmg0MGtqowzg2YAPJeWl4OQI2x6a/gpS0Cejyn18dELPT+4EN2VH23HBm0TZeOAVFZaYT8bIiCaRWOUzOFKUraa6WqPG3jX92S/uxctbt2HrTgaFPjtIZlGUuXkPrXqXoNgatbaG+Cgk7XEU1yEo+ZE8lBTFURCLqBJjklJfvwAbNr4Fp605G9MkIYbDIohSFc6n8W2ep9SQ4QgvuS02Fi2xq/EJHNy7T3+T6MbHFhYXobqWVRw57zn4uf44ZuwszjVN5vOjt6tLbTBWYUwrbJ24w1JO39R7n5auCr2VnnvmGVSUluo6SVeHU1VuH4bDUSEeXEts0eVx3IX7jQJ5+XHptHBtjQoZSyCaFxIy9uJzz+GOO+7AX37yk4J7v3DnHZqGSSsemNUDA7Mm0XymXUSSLB1LL730MjQ0NCqxp3AfX6euvg4vvPiCqsItW17E/v0H1HvnxACDLFE2ayu4A07xaV777jWKrqoEYckJ0ZOiWFCqsUXxiJBGJr1HjrZhNJ1FYjyDfqf1wUNXVHynWCrlXdfqVfuI/+O+Yh/dmaN6B/TvM/r7Q3nJ7xnwcTHzjxNo/ysi8ceyoLnf8P4l5x3H9fM4N9FgACuWLcZMJiXyNmNs3+CQ2juTNGVkISZdHycl4Q4U20f2Pe/fdr6cnKDMvUvjWkjdmmTsIFBZFsZppyzDm66/Vlolra1HVYRcdunFOPfc1wmZJomeLahf/frX2LN3D9acfjo2Xn21CgeizLt27NDj+Pg9u1/FFz7/efzzP/8Tmhc02h4nIZ6J/FRaCdrIUEK+XySus8isKK+S19aPfvgDnHHGWixashgV1TXIC8VQ09CIo4cOqKVKZIHFFYclduzag2CsEOec+zrMpCfwq3vvw+Q4tUVSOHL0CC64+FKcd+mVqG9eaD5b9BOaoJ7SqNYcExQ5BAf8CAsNTapYJhl+z+592L/vAAb7B3H48GGceeaZWHfBeZjOTKC7rxd3//QevONd70JDdS0S5IONjGJ0dFwS/Uda27Bz7z6c6BtHjnosYcKUrmvCGMdiKhrT6iZnhUgl+Xw8z9Ip00Lh3eR+4m7gUULncAmRSg3ZLEuUzDCekiMoob25ZJRnhToaLjkxFSt7TrbUGXsFHhBlVrHuEDfqoMy2xl2Q1mHvVq8WF5MJmao5TwlNndjIrMzTHDwuXROhEDa9o0xoVqTIoyUydpook/EzbPzXsiY3tcNF77kVO/Iuxz55WCkpchMw3mikJVGmiaL34sYm1dOX4p050Upi1wmdGf/EkBBeFD0XEyYdiCYax+rBS848ATrzBzKSppIR24b6w2SHh6Q4IQ7VsR61KSoaj4ZkRIPKGNC5sHno2CSS9WOZIGmaImA+PZ6MPl+Pv0sCJr/HpMeU/CxB4YZk/iZnIU720OyMFbjPh6l0UoTacLwIa89Zhxvf8V509yU0Xkz0gWNkmqzKI0Sfr8BDAqI/z4d0OilmOBM5HozM6FtbjqL7RA8qSiv1WWKFXOQmCc/HJCcn1RJiYBudGEe0IIYVp6wSVMrPYFNTbGMYF4cJirgF/P7MjNo3c95EdNQtRnFpuYLI4NAA6hvq1X5ra29TYlNZXql7zSr+hRe24OnNm3HkaCv2HNyvZI0oChOhuXVp61ETOPMECL0EhYQ9/uEBV1YUU0VJ35Z4lM7P1velmuP5667CVRs26XpzEiUQjmCK4+WExlltiyhra14oohMzpDDZ2HACrYcO6/7wmpD3s3DRIpRVVihBIYKSZrsxP64WINcISas//clPsOENV2Ph0iV2sNCq3ZGG1UpkAE+lMDkyijhl+rMzeGHzZo0M0nmYX7bOzQeJLSgKUilBYULCPSZdrKxMAYnecJqgv6fXjPrgw9YXX8KX7rwT77ntNpH7fvzTn0pPgokEg7wVMt5oq/PIgk+6E1VV1WhsbNLnZQW3cPFiPPHk49i6bZtiB11iJybTJsamKMZE1lqiKqA0BWc7zxM0mK8cO9vGY4IS8aO8KIbaimI0VJeDBy+RN56f+w8e0X6gFkTvYEpqqeS60GxQLVJ+eeIr3oHrkBtvcMB8YebSjD83SfmfSlD+0POcnLLMTxRMqVrt9VmWjc/GdXMzIEZSVlyIJYuaFZtaj7fpPsg9Op0RV82ViydNI3mFoTdV6Y6pWbkKL2573AO1wjnmGvbj3LPXYHJ8GL6ZNC5cdy6u37QRp5/Okei0zBzHRkexd89ePP/cC2g5egyXXXE5Nm3apAKSbWK2dH78ox9jdCSBd9xyM848c61In9/77r+joaEO1123SQUQC0XuG7aZuUEnRkbQ3tbhREGJPAel2MzJuFe2vowL1q3D4iXL5BFVVVOL48eOSt21uKRQKC+/v+/AYZx93jrF0ZFEv+JYa8txbN++E/3DQ3j9tZuwfuP1yE7NCN3kZNl0clyfjerF5Od58YFJCvWL6Fs2MNCPp598GmtWn45VK1ZJkv83jzyMW9/zFzh99UocbzuOH//yXvzbv30BQ3396O/qVsLAWBwKR9E3MIAnnnwSZ5x9lpCgIy0taDvWoVhJd+SJVAojYxn4g8aFoQZWaVmluHWcrmX7nCFSVi1ThhvKeJGxWrLblrAz0dWgAGO6AxFckBVaQqzORdy5dTOv7SfFeJ6Fjm+qLk1TSVhrW/Lu4lJY/0fIweyh6ZRe3c+9F3WKx4J+dBCyQmQS40aldPizmnQIgaEmTHJof02iKeXTzVtDxoOOEKsZcE2smOovAQ+e3ZGIKbFacmBtFI/A6yUOHuHXPovxWbx2Cn9GpIMtFT4H4T9WeFTLJERv5FkzZyOvxsaLjURrsDFRGjtENTlEpT8iQ+LIkPMyp1tNtMS8Cng9rbqVtopaMu7x4OE/J19vRFqbYtBkj2tZGaF2TtfFI9ryWem1o8RMRoE8cKwSzolnELbXpmdRIITMFO3kC7HxjTfiimveqJGzsdEkWEXTmZMJDT8CNy3bVyRq8h6xzUWuDD86214ixHAAACAASURBVGesdvp7+9B6pBX5kSIUFhYjzbFsGh7SWC+ZFOzK60UEpai0BNX1NSguK9GNtCqeKpEzGB8f0doJS5slJ2Gg8bERTGdSepxG/0hKDUZQUlquA7n1eKt8huob68V14L2oKKsQGW4kkVDr62tf/wZO9PRgyyuvgDqYbHmZh4hZIWj9cPyXTqIu29d11chjDkESVP05FMVCKC2IoqG2AoWxkEi5TJYZQKLxYmzcdBNWnrpWgndEUIgXMlEh8sA+bR4Pa6I3UmU0lE+HHjfyZBLDPb0Y7O+XWzB9QVadcook7Jmc0OmYqJTE3UQYnsauXbsUPJcvW+7Ix7xfphpsyS0/KblnVI1NacyRExD0Fzm4b5+CKvc223PeuP7w0JD8dYhwqO51k0aTabYSgUYSagMBJBMj6tUzuXppy4v45je+iY//5SewfdcuvLDlRf0eOU5eQcCElh5H5nlk64afnwk2x7BffPkl8ZeoHsu1zoqV02MTk7REyGiaZr7yCNWR2YL1vmxfe7wTJ+tuWaeuARNMORbnh9FUXYbSohh8M2ZqyL07NJRAOBSVH07f8Aj6RqYlSMZ7yMScQxUKZnRO1v9s6lAvodbP3ETf/CTgv8tHOTmR+N/6r5MTFM0rqRXOBN61nnmfDNcllVH7vq62SqRnWiJQTZReKppem5wUsuVJJ8xPlOa37ucjPWZdwMLA0AIWWzQPZPsmO5VGcmIE2UwK73vvLfibT34U2Zk09u7ehUceeRgH9h9AQ32jiNhLliyV/hJjzPPPbcF9996nNvQNN9yAM9auEc/twIF9WLliKQ4e2Ief//xneN9t70VNdY24i0LKOdssS5GA2hZ7d+9FXW2tlLKJZjKuv7Bli0TYrr/+en3OsrJyHe5UX62tq1Jc6ejslpnnre99v+JTMplA0O9HZjKFispqBOMxlFbVIOcPS5WbdiHco1k3OcOigK11k5kwMTqttTwfnnrycZyxZi3qqmtw/FgrDh1pwQ9/+lNNw/39pz6FJ558Cofb2vHe97wXLfv3o7P1GCZGE1KjZuHBz97T2Y4b3/Imh4jTMTiO4cQo+oeG0drWju27XkV6KovOrl4MJsb0b38gpDXBqU52CsjNYWuPonb0F6Pz9yQlY90X24VGLzB9ZUkreBo8s61Er/kzNw2nupTnzrzRShaAiscN+bMN1FnBK8ZPm1nnJuXoqOtJKcGwqRB+z5NsVotlFnFxJBeXmRMmskzagqfUPwkLTVN/gd4wbOsYeiDNE+fRQsSBgY0QGh8nvgg9UUBTMxOb4uuybyZzMz2P50ZsfX8mAiQEESomQZOVviywqUiosU4K0Ywrm2ZFyc3F73HqwICRnLV6lGR5BC9yZCxBmfUVIKPZfX6P3EMSr/EdCN5ZfWLJlOmTaPtP8zkMgWEcZCLgISc8wJUscpHr89rN9hIwBUcFSrs/tCaX2E+OEBvJ7+QisFeecRLQPBwjaFy4HB//679HaW0DegYTGEmMS8J41aqVYmuTvyCUgf9zWjIUYBNXhjwfv0/QIxOUzrYTCOYoA58vESI66fJeyPwvL4iS4mL5tFRUVyIUDWMinURWJlJEDKgDkMTMdEruoVKQzfnQ3dUlch4V20qLqeIoyT2UlVWqSuF6pCpuV08nqqoqJZfPxI/CcTyQ+XpjY+P48le/ir37D+Bw61F09PWZD44+lym7isgsxNAlsg6a9hJRG0/NoawgisrSQlSWFCAa8ksuvaaqXDlGXcMC3HjzbcgvKhffxMd2n9+vAN7a3o7a+jqprXLdmr9GELlk0jk7+0VA7evsEiR78NAhmS82NDTg0isut6SEaJ37m/eCe4ZfXOf0dCKywihP1IEtGrb9vLYgv6+EIJtD74kTIuQ11NaKS9LZ0Yax0RHpp3D/0Q2ZkzqLFi6Sui3RHt5LegR1nOjSxMHixYv12UYHBzE4MIAtz7+Au+/+obyH9u07oCDHxFgjixSOIxmXSbnkvk0GgHuAhwDlxfln56u7kJHb9xRKS0q0zgeGhoV49Y2Oa31nFbQsfnhJggr8WfTLq89tj7n8xPZEwPxfCqN5qCqOIw9T4llQxZjaP7zXdNdlcBxPpTUp0Z8YR3e/6ed4Ezt26Lo5Hu07d3i4NfPaVOL//wmKxRzvKuq/NJFkrRgWXNxTyqWdazsPD+7Z+to6xUse2Gy3khzOOMhEUfeHQwPztC303Cp47TkV3/ymhULtIyaditNTKcUNXmUO7ERDwPp1p2Pj6y/G8GAPjh87guXLl+P88zgJZsjh8EhCycMTjz8hIulZZ56Fiy68WPFk+9atePCBX2HxkgV497tuUTy5+z9/oP3xthvfZr5iQqyJhhpaRrQkPZnC9ldewSmnrNTZMjCUQGlZBV566WW17C+68AKUlpQhmZpG/8AA0plJcal6ewcxOJjAhg1Xo6u7C/2DXciPRTA9mZZgWnFVNfJLyqRBRVSCBkD0QuP+oMO3uGbSC6PbOs/GrDRRiDg/+shDqK4ow3nnvA4vvbAFnd09uOe++7D6tNPx8Y9+DD/88U8QLy7Dxo3XIDQzgxeefQa/uu8XmmgqKyvFgb270VxbgYsvOl8uGDKPjdFiJC4dFCIlO1/djaYFC+V91XGiW6Jsx9s7rd0zkUSSZn95YWSEoE0raVHbVROt08ikaLdCt/QpZEijcKvL47OEA4ZKsbWvopAu1Fw3Svo9TSD3t9tQQtgWFQZydqja4vJk55nhSoF1ns4Jf8Eb31W1Pz2lipR9di8T5+/MRzdY/ZvmiL14TsI7TilOkvOWlPB1OSnDxIhTI5xK4SL2FF5tysd6wEwi5AlCcz1qa0im294bF71YxmohGZGUW4dBl2xwjZLF8yViY5oL5sDo9eVlbU+RLIcg2aIJzhEUpVTLCsP5C7DfHrEWkoTpnIEgkwMyxfk9Q5e8aSOKDLn2kBCioFNK5JiyXStvfJmEQa+fy5vroTRMcvh9jt6RJ8L3GqVs9NQMMulp9QRJSiW/hwlKYTwfuQxlz7N4960fxjkXXoLBySRm/HmYGE+qKmB1xI1CUTkRx9J0Ac4KxuVmJprEdTI+OoKJ8TGkJiaQzeQwMjChJGdsckJJCn+HAmrLliyVwBn5Jql0UvTt9MwUeskJmZkWYkNNg3RyVJVOOBSXF0RnR4fWQ2FhXH9TyIwbKRLJF7xI5K2ouBATyTF0d58Q7EtXVCZn1ETwPI8efOghcVAm0mm8tH0bTvQNWFIqYp9Z3NtIqunX8Hs2zWbVHRM+Jih2wAVRWVoEXzatCQdqFBQUxGSqeMPbb8VUziZ1RDbN5bD/wEEMDA5JJ4SHtQiuTi6bvAwTKQxIZbe/uwcH9u7D0aNHdeguX7kCF196KSbTSU3wkIdCUJUJNp+H77Wvt1cquloH8oSyMWa2qjwCuhlxZs3MLZtFZ1ubkpSq8nLk58c06dPeftzqnelpaakQhWpqbNJ1oKYJn5evv2f/fqE6nMbh5yB5mYfC/ff/GskkpyICCk5MNHgNmOzzMDPOhhObovP3FFWTg6irq8fixUuw5aUXkeC0EfkHji/FaYRcIIBUNothOSWbzLkByDYdSN6SJ5hmP+P/z7m7ioDHJDgYkHJsRXEc1SX5CPpnEI+EtdY7u3vFJaou50QZJzqmMTQ4gq6eARxt7cVYEtLQYcuHkveep5NeyaFVVsTMxwbmUhUvSbE19YcJtB4i6j3uz0twXvv6f0qzZ/7v/J7HexUZyZGhPPHKuEDJPyD5tLmhSWTLvQf2I5nhwUROikH/irhOB8qzB9EoMUXaohER5Pn0irVjJNVbMqhuy7Q5I1SWFyMSzOKKS16Hd779LVjQVI9IiOZ0GVXw3N/03Vq4qBmXXXIpFjQvFhq2+9U9+Pfv/LtsI/7mr/8PVqxcIjl4uiofbz2Gr33t6/ir//NXqK6qNeFPH9XCzSuLK2m4f0Bcq5HEoCwQiBhEYwVaH7995BHU11Zi9erVcnmnN1Z7x1GN3ZMrFQpFcfUbrkZffw/GkyOYnBjDooZGTRZedd31GtEmEkz+DOUXtJ6lk8XD3oZGeNYwltHDi5QEijvu3fsqfvgf38W1GzZgx9ZtmvYZGJvAjW97K0oK8vGtu76Dq665DudTWj+Qh+9/6U4MDw1g564dqK6pQXIsgTdf+wY0N9QCvmm5yxMdGUmMoq+nW+cqp/ryKZlAxfB4PqamZtA/MCiH9raOTuzctUctrIHEqF7Dcw9nPKM7M7VPwuEYguEoUpSGSAxjPJkGczHWZvmcUGKhppzC/NRY+FKTiwkSOwdea5BIjbdCfavKotbice2V+W0djw9h3A4njEZoT3NInqKihQqvfcOEwiZtTDnW44toakJEWWp12BvyxoA1sSKyqom88UMwQaH+RnFhkQIdFzMvhiGsNmLEgM3RVq81xVaQEZeipinBjN21lwRROFM/6Z7IsI+JkNVcREpsIier57QpJPtS5ucOGC/geOJafCOWEFFIyEGj4uvY+LUtOBur5nWTnoXTbuGhmOb8Huffg9SkSM8aubFK0TRUMKgeJ7947Tw0xcZFqT7oVHM5R8+2wRSN1KbVayR8GQ65AzePC7AS/3L7VxGKF2MkldJC4qLi4uTrM5YyQeHfDDgU9TIBP0ObOM5L7REia2pXZbI4sr8VvT0D0jhh6ywSi8hcq6qiEjU1FH3jtaYREg0JxxAvzFelUlJSLF5OKjmqQBENx5FJZtDX06d2EkmoTDx1TShKlmTiOImKyipVBUSO2K5IDA3JqZe9y/KyMsl0s3VHVdMHHvqNDkC2DV54+RX0jYzqIJ+a1XAggmrrWAR0rzTndXcCX6RAs7UTDQWUsFSV5KvNQxXF2z74EZx53sVivnNkLhCJYFKunwxWhHJNsZVj1R6CyM9OFIFJZUF+ATqPt2P/3r36rPz+JZdcYiOIM9O6pgXFhWr3tHd0oKqmxoz9UikRXmnHzqrXE6Ljmvb2m4jVXGesaJlsTmUwOjws0mxhPKbkn9d/aLAPJzo7hIgF/XlYumSppPqF1LFwCObhWGsrjrYew7oL6Shdg+eefx4/+tGPcWD/QSWQYlgx2XaEcU0dufF7thephcIH0JSPvkwXrb8I551/gZ7nzq98RUknW2CsxIhypVmA+P0YSIwYisGpJb/TTRAGZpNK4m85LMCb2vGOW1b8kZAPpQUxVJUWoqqMxoDmKJ6ZzqLlWJsIk2tWL8PZZ5yOsuJStLW2o7OzGz3d/ejpH0Qb/z2UwHh6CuMpS1i8L497MZ+DYZHEvl6boPyhJMVrU/MxXizjv0/mcMx78ZP++d9JULyrNveOvSTJI7fSloHxRFw0D200UFmHR4TTk+EQFi1bhmGicp2dihceLjPbiqfYJdufASvApEnlWjwznk8a0XbkpNNEBI6Hd24mo730hivOwj9/5m/kgjw0OIDvfvc/8fzzW7DqlFPxxje/UcqpXOtHj7Tim9+8SwnP2296O845+yzEYhE88vADeGHLZvzjP/ydpkWefvoZbHtlGz7+0Y87BXROz4TMDJFOvbkcxkaG0XWizaQkikp1mI+Pp6QMO9DXpbPl4kuvUlzu7evS56fyLn2y1p6+Rp8xPZ2U5kpqbAJLli9HVWOzELok5fB9AZmDUsaeqCuLJbNUsYkqJd2+gA7wnJ8WGGN4+fnNOLB3ryb/Yvn5uO1DH0bTwoXaz1+8805svO6NeN0552LbSy/jRHubio8HHngIi5c0o7KsBO982w0i+XMMj0UNByNoXcLpP94bJif00lqydKmNAEciKiQYL7k/WSj0Dw3hi3d+GesvvUwu7QcOHUJHe6dEMomACx2azoGrIDWTRTAaVYJD6Y0ZnksZuqhzmtQ8uKy4CInmQNVwL3bJXFc5RRa+VeUxczMWP9Pgd2+6xZANUxzU+JODwjTt4qoUmzBxHjMOVbDkgy7BDCJWNQnBSKWMxOoY39Q+YK/X2hpGkMmkjXtC/7lZuXdC2BLD8jYWb6BZOfOLaIrXGmEywdfj6zLhkNYCEyySZIVQ2IZmlccEgokQWyskhjKxGRkZ0R9eA/7+LBIz22YyTo1HkuXhyUSMMvVs59D3hteSB77BmTbv7Qm8EermOWiic+rw6vDiQWwEQLs+rECZjHDBmvaJCcyxXcD3au0XuntSF8aPSMhssdkC4f3gAV9E5cwAtWpCSGcDKCpvxHs/+NcYS5LrQpfeiAy4eLDNas0QtTiJ42PvabbdlOKUTkZwZ9AfxqF9LRhNjKkKkchQiNwln2DguvpaLcZoPKqEiYSsktISEXt5/4jw0CgrNZlENBRFaiKFzrYOFMQLUF1drUNZ99YHJMZGlPnT/4X3joq0nPIZ6O2XqRd7sxQpW9jcrMN7//59uPfee80efWYGB1uO4pVXd8t1Oc3+rhOIcrrFmOFntJ6PoL48/TH5bSbF+fEQ/NkMaoppEx/BsuWr8E+f/Tzyy6qUQNHYjNoC/PXu7i4kRkexbOVK5BcWu/FB6r2wNWOCaeSbkEhMwakFTQuEYmzbulXrZsGCBUryqIfDEW0loiTNxuIYm5zUe6yrq5NOiRxexY43chnXkvclJIGtQufRRCK1MfxHzGMnwvalT+aEVAhODI3oUFrQvEDEQjobqxAIBvCzn92DuoYGXHjRxfjpPT/Dk089o2pZLRztRZd8O7kBKTn7/Ig7HZbCAsLJSY1Tv37DG7Bu/YWCl3/xi1+I9Dc8lDCE1R9QRU4y5sj4BNJsp86mIXagmqvV3FwIk0l+bLblmKiwEo+FfDKoozhbaXEBSuh7RCHB8aT4LYdb2zE2NoPly6vwxk0bsbCxAa+/4krpBvX39uLokSPStqAnUO/AoKDvrt5BvZPJJJAkbQ4AsVtRVWaTE3t3vB522Hsq3HNTLV6yctKU4e9Iajwy6e9LTeYnRH/oMf8TP5utaOddd0XjQEDCgrXV1dIsYnuWcVNaG1NMss1/SXdtvimca5pRLE4toLCtM7obs1DhfeREz8qldXjH26/HdCaB5599EkuXLMM1Gzdp/7GI6u3rlljbk088jU3XXIdrr71OcZJ2DPfe+0sMDQ/gtttuxcIFTcbrmJ4RufuMNWfgqssvExpq+8TGbsmLS6cmkBof1iShIQvFGByeQHV1nfy3Dh0+pLNj7dq1QhpZdJDQHyHRvbtLiUtZRZmQevFKyEkLcqovpwECcSwzaXH3QpG4lGntDLU2g3fu2PrJaZKHukZaWTMz4pUwu6JX2rG2dnT19OHUU1fj1Z27cNEFF2DL88/h8cceFYpyySXrkR+P4opLL0aMfbNcFsePH8feffuxfPkKvW+OkfN85j1TsRoKKf5wTzEJ5RfbWXfffbeQ2+uuu07oDh/Ds6mnu1eCbUePdkiVubOnH0lSJVIkuhs/KUBRQPiEgmf9AdmQsJiOhWOyTWH3WtQLTRdmkE6Nqy3sW1VhCIonOObxDkQWnEc+8WK3tRxs+kWZtYuHzpZHU3mcLBbcZxxR62Xyj1AYy5uURdMUiSOszovGWiF+HfbUbJDUr4KrhSMzNeMHmNaHM6jeKnyvCrHRWiYdBqXzpltVYlM+nt6VSeHTaZjcfUcUEy9mWguNhyB/T9MO5KrQJ8UJp3nPz/cRjsRm+6rqmfnNIFAjoVmYCJb7YpInsbQ8S/aILnCBy8PHmRdSrGx2ase1tXid+XNPjI4/ZwI2M5NBMjkuM7dclvL3OcnGs0XG3nE06Ec4j0lMFrlwHKeccQFuuPmDSKWdkB65GHLWpd8QTQ0DZorlEky+RyVX1GUhY58QlVNxHR4ckifN2PAEJseT6tdK30WFe1bKhuSIcKMyUZ1ITogMKbljtgHy8zVpEqTQCKe60rTt7lOS4vnZ8B5yyoPIy8j4iATMqjhSHOeYNid9hjA+MoYFTc1y/92xfRtaW1pQX1+namvHjh3uUBrXiOSzL76ISZKb3fQHD5GA65eb14uXAGeR59QWufKInnCt5IcDKApl0VBThTdcvQnvfM9tyIuS4JmHydGEqhEJP7EFNjWFyVQKtfWNKC0tA60H6BA8PmnBiyRLG+PjejPNkYmhIRw8sF/kO1Z7VHFde+ZaVTP08aCaY09/v1AkWqlzXJkLeq495UQOhTBaVcoET4RktbNkfIXEwADGabLItR4K4PChgxgfm8CypcsxMTYhbw7uQbpIU6WWv/biSy9i67bt0nc50nLMIaZ5TgbfEljTA7L9p7axR1ZlW4baEz7glNWn4LYPvB81zY3IUno/k8GHPvRhvPLKVu0F9rYZJGhGlkxPIcWq26Ul3t1xmJHpNLnMgEkJkSG6HgX9WZQWxrCwqRZhTgZQQKqoWDB8XiSO4509+tPdO6b1WlTIFmkAb73xLdh07XVYsmgBInk+JAYH0N7Wiu7uHrWE2traMT46hhNdPejpH8JgYhyjNGGcsIKNgIBI/WwJuX9zKsLTY1K6Mu9+GcpiZNvf9fWnJChcw17CM//v/4mkZP5zvPYdem9Z6J2TpDhzzWq18dqOH9e11nLTOKqNiOuccei70BkmlRJlJ7Hfqcq4NRP2hSSQWJTvR3G+Hx/7yLuwccPl0v9g0B8eGsN/fP8HKkQ2bboW1226DkRkKBT505/eg6eefhof/siHsf7i9ejr68OzzzyF8bFRvOXNNwhx/fKdd+J9t94q8q/iqUs4dQb5c0iOEpkdRmdHJwqLS1FWVYeOEz2orKxWi3v/vt0quE859XQlSmxTc+/TWoLF5c6du1BcWorS8gopQav9GQ5Z+zo/X2uS+7a4pEItUsYzFnUqSlVMW4HNhI8JDxMJ6WM5FII/ZyJ//0MP40033Kg2/jNPPy1NlRMdbWg9ehTXXrMBA/29OOfsM+VgzULcQ7J20Ew1mdRUHT3DKiurMDg0rOKXAo5MPDj+rynM0RF85StfQUV5GW666W3mRE0TXDfIwY5IJFoA+ELw5UXw8GNPqtDYvnOXZPI5ts2YRisVFmnjyWkkp4x/TiNnNhHcqIzWSH5+CBUVJYagLCpQnJp1PBYaHySkb6hIOGgy9iosZ92MrYUhtEWKruSEGIteJD03NmtVubUuuAl52BuyYCxl8kPihYXKtDn1wWrMQ2vkmUD5Yyd3P4ueUH/AeQdZxeWUOR2bfxbxcCTZ2U3GMVmHAHlArOm3OChJSrjkcGRmtVU8sTX9LUM4S8w8PgxhZ3noEK4Lh9RfzQsaYkM+BW8MN6dHyORnN8E5S5g4YcP60FuUDGT5dHple4Auko6T4iUmvLYiqzo9Gi5SEx3j9A7jhCV8IheHgjpYc9NJIxuGYrj6jTfj/EuuxVSW0vpumsWx8b3Pytfi+1FV43Rt2LOnIy6vj6fyy3va292HxMCIEjepnTJIkxRMcmJhAWrqalBUXKznIqGO2Xh3Ty9qa2ulmupNSDEhYbuI0tUth1q0c4mCKKAF81BYXICxyXHUN9ahuqnJcGYiI+kMOIFCSWcmkKz6f33/vTjR2alkjp+Dhxmna7a/uhs79uzFuDvwfNJAoPaChV6Sd81U0AJukIFVQoWm4cNpr4JoEGWxAJrqavBXf/t3OOfcC5D1mXv1aGJI95MOodzYHle9IL8IieGEdFyOHj0maLO2oQ6BMAnJHFm2KTCuxNT4GCbYwpmcQDwaw/ZtW9Hd0yNxs6rqKpzo6kJxSSlKKyqtZFe27wZs3YlhCIqbVnKeVLPJOQm1HA+dnFRywASR14xqs7t371GgXn3Kao1yHjlyWCZ/ra3HMDA0qMQyIx5MUIkEKyNefyrqegm1kSVtf/BLmggz0yK/M3gzqL3tppuwYeMGEW9t/WZFQPz0pz+Djs4TSKbSSE/PaDxydIKGcibG5rCIWQRFa8MJ6YVDeYhFIiIllhTExROKhnwSZYuGzZOI6GK8oAipqayQkJ279+Fop7WQeBkjYb+KHq61hvpaLFnYgMULGlFSUqD3yNHnwwcPSZ+isqIS4Wg+BvsHkBwbxUB/nwoRtvRSU45UmJrGSMqWU9qJXnlrQswcJ20gL4p5Y8p/bmLhIcJecuLC4J/7NH/S4/9rkkLeIhWzbZycsaGqrFhaNxTZa2lt01Jk+5T3URMdMv2zqtZaPR4n0RIUFm/kmkTIuaOeRnoUdLP4/Oc+hY0bLkVneyt+8+sHsWP7bpx33gVYf/HFaokyDlDZ+KGHHsaaNWtw7TWbUFNTg6eeehoPPvggqior5MtTEI/pzKLiLIXd3vOedwsVSHLKjryZTAbxcBghXw6TLDQyaRHew/kFKCkvxwTl3tNpFEVjmijq6OoRWko0xSuU+ZjikmIlAOMTZirK/Su7CPpglZebrxuVmcNRDSl4BSpj7vwkxf7tw4LmJjzx+ONoamwUuk+kfnh0FN/63vfw9W98E6lkSskzuTddnR0oLSnCdCaNZ556HO+45e0qNoh8d3R0KCnhfjhy5AgWLV5s48MZ0wYiQsQCiDGf2RRtLH74w7uxcuVKXLjuAp1fJv9gJr58DIsKmhXAl4cT3X1YefpapMcnlJQQ5R4cHERraysOH2lBW3snenoHMJnKqFXFqbCBwVEMUX/O8dArKuMiRO/cuRO+hfm2O5TRWVzx4p5xTdz0iPEnDK5kcsLsTuZL4scy2fDcg801VUiMk7CXRoP0EQjh2EEvQzDHCNZUhRuP1GEh8pIlPBJ9c+iJLQASRPn4nJFBWRk6gzP+3Kv+PdKNuBqeCBERE/bcmDh5WaBQFPPW4QYTs9xNA9lntTaSpo2cRwkPZ48voirOoTHkbzCxEmozbaPTvPmGIlnWKfG3oLk7ey7Jxv+x3+P75Xswrx+75q63JYY3v0/SqSFApv/CUdyAL6TgPkURKoqJUWtkJiN5b3Iu0r4gNlx/E85ZtwHDo3TQDGi6KRyLzenbOAKw52AtgzFCikVFdk2IXvHQp8DW+DjoOJscp0YKDRUdhKmN55OkBLHnzAAAIABJREFUeXllhTYDbyQTUAZ5VqFnnnWWc3YOKEkdGxnDWGIMrUeOqWVDg0F+NiY5JWUl+hOOhVFcWiR+CtEHXku24rjpNc5Ib5vRBO75yY+lFcIEz+MT0Qvn8LFWvLB1m7Qu2ObhlIomFlSxWXJiU1FOPMg8CbUXWAXTXK4oHkZ9RRGWLVmIz//bF1FaWa2qgcJsR/bu0VTMI488hPMuOA+19fWa7CGkGS8qwZF9B9DV3Y2qmmosWrpY0zkcQc5NZ1VVzKRTSJAjwuBWVCSxPH4mTt2YhcCwki5WNxxzJPkWXI9KUFwV7lo8ylG8sTq1DqxFK0uIVFrr3dNKmZHOwbjW2cGDB7HmtNPwq/vvx84dO9BypEXoptZzNis+DQ9hIjOclGLfmBeMVRcTTnGxVHjYFJ32bS4r/RUm3pdcvB5vvuEGHWDelBhjAvfS5z53O+752c8wMjopd2sSE3sHhkyt9KS0ZM64jzVMLOxHaXEhaqsq5WBbUhgTV8ifnUIkxBaTkXU5ORGLF8hFtn8ogUNHWtHW2Yt0jgLrTE6siJqhs20mJaL0VIYQN9vB0KgoyZ0kJcYiMXkOUVQww0p7eFD3hFyCvoEhEYanua4n0xhMjGKUY5mZrJRqGRTZEjRlJKfc/5qpF8ab13JC/qQMYt6DLF/940Jvf/bzvvYXSCZnvKIrrxPeCgX9OH3NWq33nt4+Hf6S1ROSYjYh/CNtID3fXIOMyCETSklOEAnO5lAYBy668AyctXYV2loPoam+AZetvxwLFi7RFNG+/fuFng4NDeLKK68UiXVgYAgPP/QInnzyKdx441tx6cWXoLvrBF556QVsunaDWstEVQYH+3H1NRuFkshChGcRD+sw3a5TmExNYmRsFMc7O4RONzTUy+4jkCU3hD+b1Hhxb18/Vp9+Ompr61TYMSmhFQpbt4zZA4P9iqGMhxSrJIpsbuZM3DkMYkkb0VLuHe4JnTtMrnk9uD8P7MfCBQt16HNP73h1F462t+NvP/V36GhrV8uY5ygJ8Dxfujs7MDoyhOs2XYOe7i6MjY3qeVgg8ppT9XtgcFDeXCrm3CALJQ9OOeUUWVjcf//9WL58ma4rE0qiKTT/XLF8mdBsxrFonO3bKQwOJdDY2CzOCRMl7g/GGb4vtu+4Bkhw7u8fFM+LitUsDPuHBtHV3YfW4+3o6x/UdfzEJz6J2973fvjW1MZyRow1mMlDIKSe6vqocqN0JFlvtl3tGpE7CTtlzKmXOJkL9HJkdNooHn/Bk3Ln95nA8IDMcNJAImee5D0F1HgA+RENm12811YyUpwRiJgAMLul4qVImE4636YYPH8cm7jxtP65QMxm21pMHvTtGfcxWHomf6ruGXDZ9nGkHU36uEPcWzxUpaQWiafJYsiPbTklUzKhsv6ieqCuzSTVWCYYrDqnDUXhc1AG3t6noTVqJ5Gw6gTb+D1m5h4ZWZk4R2innDAeFzNyiATzUFyYbwqy7PlNA7d95K+w/LR1QCAu0ik3DnkOzFwF0Wv23v62RNWuK+8N3xcPbH4Gbh5m2kMDQ8iT+7QlcvJyiYQ0qsoKmZL0bOtonDuVxujIKHbs3Im1a87QYclNzTYI+5MkjrW3tmGwb0BwJZUWm5ubsHzlMhlSjk+M2nPHbTyQ14UHSXlFhRIVcjt4EP7o7v9UMsTrRQiS1Q1JsqPJJLa8sg3c9iLFCm4OyLdiLjxa9BU4Mc8AmYgiSW3kM9SWF+KC81+Hf/y//yTPluksD/4Aeqnh0d+PF7e8gIsvuRhVtTUoKC2BnxXR9Az27t2HpqZmVFSUc14T07RTkEZKABPDdCIOq5fNFh8DnBJCIiu5HPp6eqSwumz5cq1PPq6ystJ+Pi9B0ecSadYSYruH9hz06OE189awEDwGYya16YygYAb5xx9/HMPkqYyPi7DM56FSJvvSrJbJH0okEkJUSKbLj1PULyDNHE1y+FysELJojq0kV69ftw4333yzC46WCNp6J8/Fh6MtLbj0ssvMoZvKtjk/egcT+gxei8dCuDcebveooiSO4sK4EoeqshLEw0z2JpEfDQpRyWanMDw8pM9aWFQich/RGRIfO090o7WD5E4TOeQYO00DJew3lVESPjyaBC2A2LIx3Q4gEg2iqLgcVeWlqCiKIDWW0MQW98Vzz7+A7u4+FSokHuYXFqmF2tPXj76BEY2NJlOe049dh/moh1eP/PFZHC/OnPxIj+vt5RH/G4jKfCTFhotNO4h/0zmacaK4pAhNzQuw/wAVgafmEdMtoZ69l1470NFDiS57LSOjiwLN9aWYyYzi3LNX4/Z/+UdJ8Y9LHmESX/3GN9V6/Oy//JOmzBjTiQbeeeeXsGjhUtxyyztRXlaJPbt34/v/8V2cf+5ZeOuNb0JeICebjJ/87KdYsmQJLr74Eg1vxCMx8USIYnNNZCiNkJ0W4bXlaIvaEpQC0Gj/NLWnoCGB7p4+/OqBB1FYVIwLLrhAj9Hv0qAzOalkhUUG239pOTPnxLNjgcWxaMZX8uoaGhuFcnAteS0fQ81tipLoTMuRI9Is4hTcuevOx3kXXID+3n4lAkUFBTjackQyAnt3v4pbbr7JuJwBn85oDywgqkF+DP8Q2a2vr5cHG+MKY8S27dvx0MMP4dZbb8WiRQuVcDE548Tqfb/4+WwySFsPVnHkxlXX1Cre0AQ14g9oGop6Ujx/yUHkCuE0FCdXkxNpFVljKWuzegksfz+VJil3Gl//+jfgW1Fqbsaz42BecGPV5ZRPeUDbYWnLXhM7zhDQekOO4CMOxpyvjgm+WbC18WTTcGArRCqpU9MYT1Kdjr4tFEQzQi5fiz1wJifeVA/hYLF7CYlrWiGn35Pw1zxykUeW5WMYkAlrWSuHTGmnQOn4KDJAc/15EV0jrAIDWhyW2FiiwBvPxEaLxBF8vakn8T3mRHK1o7zPa4edjUjqGjmDRa/vLPKp8y+YS0js8OUhxT88qOVL4Jyl+TMF9vyYGPb237RSp6eNIU+EME1wLAvC35xayAYjeNf7PoaFK85Gapq6Aza6Sq6PRzr0kkuvhcV3r8kmvm/p4dD/JimtEv5NFIbXTJydaFQkY1bZXOAmXpenqoPVKw9BVkyHDx7W83EEmQlKfUMjChnEXYLy0gsvoqKsHAsXNEuvoqu7E/sP7kMoFMDq008VMsCkiveDh/apq1frvpI8xpHj73z7LiVCOthyWY2MD1F98uAhdPX1mRurhLgsIWcKpgTlNSeCQxslHsQqnHAzR41rK0txySUX42Of/KRMsBAI4UTHCRRHY3jikUdRXFiIU049BcUVZYgSBQkG9LqsUhhwNCbLUeMAtRP65LVEPw+uJ0LN4vFwOm1iAlG6N9O5ta9PlQ6Jsay2JH4ojpMnGuZaU/rM1pqVHLuAFO4Bc21lkuGXQJ4JKfGBRL/IS2Grgb31XTt34Ff33YuWwy0YGxnF4OAQstNZCaux1UXdGSJT5Kaobx4lEZDkbBIiuW8odJjU36zi2Kpbu2Ytrr/uOqxYvkLJq5BB+hGZhwSQSmrM+V3v/gu5HscLi8Rh6B8atfak5zo9r3oXgZ9jqyGIbxIPB1FbWYa6yjIhKORf0YGbiUJtXa32IIMxgzDhbLawmTzkFxVLIZV7fGBoBBOUDcoRCZoxfQ/4kcxMCwVhtU6HaO4zyr1zbehA5iHaVKOCip+7orxcFhfsvxNRIto0OjEBAk6aCKfnSZJIo6FzHq/ZK26ILFsqZkiKV13P+/hu1Rr6d9LX76azzMbtkx/83/8v72WUoDDJ0OSlTf5w79RWV+jQ7eruUdXsKW7zXnL9sr0xJRNTbxLLgqgUtzk5qbFbH8pKyjCdSWIsMYGLL1yFr97xryiIBHHfz3+O5557HuetuwgbNm4ESdgjIwncd+8vQX7Ftddej7PPPhcBfwjf+973sfvVV/EX734nLjj/HOzc8Qr6ek/gqqsuk2bJo48+ilUrV4kcTj0evgudV3R6z6R1FrFdkpwcR99An/5U1lQ7PROgt7sfZZVVkkN4+pnNeHbzZhTkx+WG3FRfh4I4R++dF1eWJOuUpne415nAMBlmwsCWSGFxsa6bqW1bgS3CapbWKJPakyzIyBFhrL35nbcIZeE+ZYuHZyRVdLe9/DLOPutMLFzYrCk6ne8c3R8e1sRVc3Ozre8s1MJlPG9qatLI9ObNm/W4t7zlLXptT729t7dHBcXgQL+u9cWXXKIBBEoDVNXWWpFFp+XJFLLpFKaSSRQXFGgle6KPLA5oUhgMhITAJqcoZ8A1lNNZzeeQdEEugNbWNviaY8gx1smXgFW745Jws7DXxHFaj8zFBeRNmfAQ4hiwSbjbeJzGyJx8tnQfHKGWL+oRS9mL9jJC9rPHJ5IKquRzeC61bPGI4yJ6icTI7SAOUCzMUzu0at8gZVvUPAA81MHT9LfWjaERfG3+bZwOS8q8iRpDaYy46B3KJEGp6gxS/j2uZIa/63FCDHUwCFytGOcH5HFE9Pve4Jjj5xhRlkp+hg7RsZKLX7/vRt2866UFLL4KURZDt5h5eBotXNichJIXT9Y2Fe8HW2+sxHkIkrxFQZzJ6Rw23XALFq88BzP+GKiLRjVBjdZJT2Mu1HmIj9x3vYSUaEMOWoBcvGSS2ySUKYcK1eA9c3YI2uBOodISXAqH0YhrVL18BnEeGIuXLdWBSm0YDtkd3H9AJDIKnKXGR9Ha2oItLz6v6aC1a9eY90XMnDV379mDxUuWql/KtUrOxq/v/5UhNnRADeZJ7XBkfFwJSg/JoekpcISSSZsSV7lrWiLJ96FkUuJ3NDBzEyFBP0oL8lFeWoT62mps2Hg13nzTTQhws80AqYkkOo8ew8vPPY8Vi5eK0BovKUKsuBDT3HzSOjD5d/lM0VRychJtrcfR3Ng8m/RSE8FDsYYTw+rPNjcv0HVkAInT58eFcRPVIgDj7huTWI2pSqd9VjKbBACv3UmfHaYmbItSX4ETXwH+j787zRF+akL4sGfHTvz7Xd/Gvj37MDyYkPcS/UC4v6yPzqQz5ZSOjdwnLgLXKoXXprhvcgq0NVXVeNOb3iQejU3VBeQ6RuIb1wtfk39vfuYZfPZfPyeeDdsjI6PU1mGrxA5qb5zXDjG7b2wv58fyhJqwBUcp+wV11QjTb4SHfyalfUvYnMk4CYZMsjSBFgiisKQEo1T1pKeXEpgYWtq6sGffIY2AMz5JQZNr1/nLZKn9BGAimdKf8WRKRGTyV5iwsF7j+6uvK9MhdcYZZ4iP0Sdhs1HxBogSjY2lEKKKtp8EYqfg7SodxVEVjZZE82vecNbJ+cjvIdj+odTjdyc8fzxZ8WLUSeRdZytiCb1pnXA/VVWWKSlme5JoreQepNjsQ5mIo3lSgeYUpyQoZtV6WRi7qc6ATXWaECXQXFeE6zZejuG+E0pESdgsq6zE6NiY2h+cCDvt1FPx+te/QZM3w8Oj+OIdX9Jk1qc//WlEwkE8t/lpPPLIg7jttvegqbFeMX14aBD3/uKXeP1VV8pEkoey7B00MBFRbJC3GHJIpScxmZrAvoP7VFiVFZZi3579WLpipSZgfP48JaYkrJLnUl9bi4vWXaDCm6gH1yJ5ZCw4mHBUVVYKoSbazP9m0cLWGBcRx7aJVnINVFfVIB6zPcj3xTbNwsULFbeHhocwPDSMnp5eXXPqvdAc8aorrxD6w/OUZwRbN3wPBAdYWJIUW1RSIjVgvmfuzx//+Mc47bTTsHHj1bN8R5Jree9bWo6gve04amtrZMZI77ChkVEJ0RUUFQrZZYuaukvkuIUDAfHPeAOT5Hbm5eG5F17C0qXLEY3ko7e3X8UBlW5rqspw/nnnaA/FJJ/gw+HDR+BbVhpSpOM65wdRVeVcibUgtTM8R09bxEaaNWCcB6TewyykbK7CPPQ8uXxmyZ6YGi8yF4V+n8JfJNyZprT1sKk46fcpUzOfCLu4rEykQiuHVCYctoF5I82YjwZ/Ns7MIO95BPF5eNAzGdBGZ2uJrq/uM3uiaJZUWGuIQd4jw0rTxZkVKhFz5ofcpFxAttnnWhxUY/WqxORkSuRSS67smvGw5h8+LkbDu+mUsnT28Q0Iyung5uvK9dahU2rpKDnyXtO4BTPstbNJTrIZ1T+D1sNlqmItGhJnAxJlO3/9lbjqmrchnQ0hk2M7hkqkVtHYAeNaUW4N8Pu8tidOdCkhYeY+mhgRyYsL3UOK6BxtgmEkfJp4mF7b58PY6JiRjoVo0QArpekbOuSSo0KdD8pGF8YLNG68a+cu1FbXYOWy5Tq8Wo4cwsGD+9HW0YbCwnycfvrppiFSUCDkgUQ4bqzOjnY89thjUjlV5UFEZXpKZnQUa8tkcxIc6x4YFGlPU2taQy4wa8ZYZgZKTgIBc1gtjuVJ7KupplosdiZD77r1Vqxaewb80bgYgAM9/Th+6DCmJ1OIhSPauNGiAhSUlSBSmK+T1JMe0kh1JCLTLxFv4/nauKawmMXxtjZL7JhU5yDolS0W796oZUOyodvwnh4RP4h3CIg3Rlt03nsVHLauWbn7QvQGypqMPvexPDTMrTpIgncmrdd/9vGn8K///Fl0dXaLgEfiInUTiF7xfTMZUWKco6Bi1MHIpgrNn7HAISensbERr3vd67Bg8SIUFZdIZEpj7WEzCeUkGzVa7rzzTukwtBw7Ji5Vb/+I7N/nJyfzsYK5BCWIeCQP5UX5qCkvRnNtFWLUrGH7m9pELEpyOZEWOe3Gz0A7BSFumSmMsNqjr0gqjXC0APtbOnC4pU1TP7z+HOVkfOJEBnVc6E/D5yTKQTnwmUCe+u/8XmpiXDGL9hEEhlavXoFN125Su/GB3zwkwiRbACQbazx1bFxj5Pz5/KJHkuJqz3Eyz7WDXgOUvLYF5CUPfzzNsEf8uUnKSc8/D2701rXnAeURyykIyCqfMV2ifyyCAnTLJXGdYcniIQswe0MO8XO8HHMUM5CQXWpGsua6cqTHBvGpT34U737HjZgcT2B4dATf/va38fxzm/EPf/+POGXVKp0Br2zdgds//wV8+CMfw+WXX6H1/6Mf/RCbNz+Dr3z5S1qnP//5Pbj6Da9HeWmpWiL3/PTHuGT9RRpJZrzmOvUFaMpKmhnXawCtx47K0TcSDqggyqSm1bplvJEnGU0oj7SgvKxUnDJ6A7GFQ5IrUZJ0Jq0YQlSZ94DDFYw8PNxJlvV4ZlacGtdPyHQ0JvVlxr3ZMeTcDBIjCSmfE0HhOiJ37MorrkRdbY2Sra6uTr0OuS/cr4UFBUpUeAvLKyrV/uYgwy9/+UscOnQIH/rQh9DU1GjqvpLht06ENLh1voRMBDEcwfGOdiWITLhoMcKCmebBI8PDiEVCcj8XMVpGx9RVCmjsPBim+ncO9YuXoq+9E48+8jCeefox1NdU4ZL1F6KaE0WDCTz0m4fhW14WlaimEAbyM+a5AwsKdtC+N6Ejx1lHTOQBmZ5iJeUlLIakEFWQcJX7vtwnaSCXTJq7qSPwsRcnFUyHXhixzrWLtEEtCSLa4M0zsxXgVbpMlJidyThMcLVpi5ChTNSDr++JvjCrt3aPkXyV1FBYSPxK47+YwZ8RQwmLM7PlBVbLwkkRS0TO3TQ7oM3Hgr/judZSmMgSIDsYmLApn2MlpgTIBItkpqbzxtNEcXCphN9MNp4LltdyNkl0aBV/J8oZdTeG7fcb8ZeqieYYyPFqJlrGog/F89GwYBk+9PF/wBTCCBeUClnhBpmFWd0IpMTlpcob1jViFs/Nw+DO6oLJhng7nJChrwsJm3JSNv8mfmmW3U1vMUliUkbPI5GhHdmWrYEkD0b6aUym8MRjTyj5vOqKK60Vkkqp7fDyyy/hxIkOPT8TFPZz2ergpu7v60N/fx/6enss+ZxMaWKI740mhRxTZRuRNL0du3djdGzSkROp1Gj6Py4HV4JCJI/Vf8A3g6Avi/L8PCysq0IlBdMiYRSVVeJfPv8FROkL5A+gr7sXmYmUkhP61DCgULL+9DPPkAopfYh4fbhm+X65B2pqagV5Cn2iB1SKpOc8p0g5pmvMw1ycrTzTIZAhFYeXmOBR4dElgHz+IOXanUGk18tVq5O/S/RN02REjaYQpqEjieGz/heGnIqySTRDJo5ZnGjvxCc+/gkcPnhEo8fpFJ2JzTOFqAQTCy5pJi/y3CFvhnyVMHV/qAsURGlpCRYuXIBFS5dg5amnKpgRkRBp27kuUw+CCfqnPvUpKfCSVM6DjPLaRFHYcpH9hYg19rcKmRlLxjl9Ewn61H6rKCpAaX5ExHC2CISgxGNKLIjmCLEkiXBo2IjRMzmEuXbJaaNoYi6Ap17Yjv6RCbm70ofkRE+vdFN4SHEinrYHxYUFyE7ndG84cUR0RsaiTm/GwyJ5D3iwUXyMkyCptLV4CO9TnoBihRyZJxrFxxAVI8TOMXVWtbIDcUnaa3lSbrpXS0PmiU5jxEMwhbo6NW1Dh90ExLwMht8XbuuynTluyNyDvMRkNkFRFaWyyR4kiXzymayFwN0vkn40LC6HkHTZdUzJt2VW2M5zrSWHUQrQ9nTGOzH/HxuftxYruSHpiTEwa73xjZfhYx9+D44c3oP77v25ZAVuvulmlJeVo7enT0JutJt4/YYNWL5ilczxfnD3f2pf3XjjjXqdb33zG1i1YgWu2bABI4lh+dZQtPCJRx/C2WtPQ3NDvalNByMAFVLjRSgoLsEzTzyOwa5OXP/6y/HC5mfR2dsjBIHP3djQgPb2NpSUGErBCRghms45nBNzvGzSzHKohhmJTisWKCnJGuLJdcPzhdwPXhHTJikWsZWPZ6LCt9fX34v+gX79HlHpU1edotfetWsnli5douklkmOpddLV1a2fVZRXYGhwWIXRK9u34Sj5bcuW4cILL9Sa1G3VdI6JdzKOe10PtcUD1lLitA+lDvhzTj9xb7EbwDhAOxIrQOyMFM8050MwQmXxKdQsWEgTMWx/4QU89ttHEY0EsfvVneI0vvlNb8G+vUfwGyYoi4pCug/KqN0iF+GRFRbXrlvk3ir2WjzGxRAXf5awOX8Rz/4+EYE809hgIPJGhMPhgGR+WcXyiz9nhe21X3gY8X1589YeSdfGY3kwOn8cWj5PmQGYcWmscuTzSCvEtZQkNe9k5MUid+0nE3nzJpDMVZhfntMxkQ0F+Rka15EUGFOA5mvxxvAzaY/naIyXns2kPcKxbTu7tpr9dzdfyRXYbjIyJ9U3ZX6mStrb+6YMSpIskxm2N7i4ea2kW0Kyrw4vStKbBgfJX4LVnINulpWJKtYwyqsb8Mm//WdECyowFQgjml8oBIGS+jYVlGd99nmEXa81xwBDGFbJppMlZuIYihh5UmiPG9VmCygxMozq6iojq9J/iJMz3Hi8P3TvJQmNnz+XFRJFRvy2rdvVSjj/3POkr9HFceFMBg8/9JD8YjS6XFMjVIGHPPugz21+VgQwKg7zWhHt6aT3zDQdV9Pwh4M4cuyYVEnbT3RiimzHecFP4YPRUBWc64OzUpDYVw4V+XlY2liLkngE8XgBmpetwl9+5l8UmBO0aO/pQ1VpuQ496rhQBKmB5N5VK/XZ5EYcDgs14tqiKR+rLN4PP5ntU2kliNRvYE+W73vRokWmOEz43K1jrgH6DbFFNDo8ovvA6009FBLFyaanQSH3FBMvKjhqA9Hvyd0vmwzgoWxJigJH1h1SxFapMz5tpn4jiRHc8YU78NQTT6Gj44S1EDVFZ3LlpUSHSLLjyOPkpHxF6Jwc8vtkEFhbU4WGxnopzxI9WbhkCeJFhSINEwFi71qBL5vFzh3b8a+f/axGqiVtEImKlDo0nJBYWzJlqrbe4cbraIWT8wbzAyUFYZQUxGQMyL8LYiFEiFJGw9aqDubpfTGpp1YF8SYWTQz0JLHSXyQxOYXfPrcV41M5hKJx5Px58iIan2TLxRKUqtJ8lBQUCLEVydjjiMjiwyznFT+cHIGZ8FH7Iakkh+0OaoLw3yLd5pnNPA84rmkiTjwMCPMzSeE1YXHAxI3+LCp0XHIpce7XDinPI91y3TF58tA3cUWcDYjXpvH8jWbzFDfkYDHtZJxmPr3Fs0YxFWGvXapGqdADHlSmCG7GlFzXrIqFN1PNWSq1RHHDQtc9pW4V6g6x57+I6ilWZ7JSeSXOvXplE5rqS1BRFsdVl6+XzgeBmD279+Kuu76D1atPwzve8Q7kFxVh565d+Mk992ic9rrrrhfv7Utf+jKuuPxyXHP1RvnW7Ni+VcgBNYEmRwfx8AP3Y+2pq9Rmng4EEcgvRlF1A0Kl5djy29/i6J5XsW7Nqdi57RVs3bML7/vgByTqR1Vrng/0IJO0BAuY/gEhJjyvSKNgK4rIOW0npLUl83YrcLkOmJAQQWe81X6V+jqdjiPiPjFB4WMYgxl/Y/GI0O2KikohhJqYCQRQWVkhBISDBUx6db7Ch64TXZo02rtnH3bs2iWV6uvfeL3iKpEadhcormlDM7Z2uG6Y4PM1WWARuSZqxDjG/cnEOj0xgYBzqJdPHz2OiLT6bIIuGo6q/cVS6ER3L+qbmvDEk09reIATcAcPH8S+ffswNpbDxms2YOu23Th4sAO+6qBJiXhCal5f3jvMKWUt9MS1RIxqYe0DjxDrLXxecPawNfXjsmF+II/opckYNxnibQBqY/AisCfmaaZwgQrenKYKrUFNHF3kBeaNs3HgsE0CBA1G0gE4jx9ipFxOwHCw1Mi5hoIElBDYxbfsVmTO2YkVz8DdNigPfWX2rqXFBMGTwWfVFI8yUWLWy2rHVPOYbPA5bVzXrpd5CrG/aoe5jA15WLjGNV+LFROvF5+HbSJyDtRKcrokPLQ92wEGViYpnkQ62dFM5gg9UnyOwYwEyJmsTwGYvkl03/3Up/8VBaW1mPKHEIzGLfAR1XFcHr5NEiHN2dgSM8J5vD48QNnrZK+UUKEmUgI2lum/eyggAAAgAElEQVS1tQifUyBt9epTZwl8XrJno8pGztS//X6py/Lf/DbH0yibXFZS6ub5Twh1efCBB1xi5tfGoAJiXX29ErTfPvqQKuX6ulq0HW/Hiy++pOcdGR9DtCAfTYsX4Wvfugv9idGTeAwkgPPmMIkwb5U5x1oS/mKRAEriQdQUhdBcU4HSQvpXBHHDLe/BeVdsUAAaHBzWKF1RvBCtLUeVoJBjs3TFcjQtXaKjo72jTeQ39lX/H1tvAWZndX0PrzszV+bKuGQ0HuJIgiR4KFagQUugFCdFSot7IYIFd4IXdyvFISRIjEBICCHuNhl3n/t/1trnTNLf9w0PzySTO1fe95x99l57rbV5YAwYMNB0q+QUkfORwoOyXfwE9pALCgvVz2V1z2DjRzbQ26Vi+w6M3WesZMjyamHQS0vDL0uWYOlvv6GovAz7jR+HnPx8U2NxbbNd2M4ElHyHADqbmxWEeD+JimRn5UhVhO5OtXd4LSVlb2vDvLnz8OQTM0Xy3Lptu36meV1SoKUIuuahz+SEsnahKADyc3IwdOgQ9aoHDxksFCm3sEAJCsm9OtTZBmRB0tyMTz76CE/NfFLrigGZqAYDO1sv9TSO6+hCfbO1BjzxV4GTOZxTW0VDJgXPiIUlB8/JiCE3OyHCOEmKsfSI1p4mxfAwkMzfFU48JVJDaGzrxodffItkMIpYIlv8Erp0clAaBYrpwQCKcjM1GVrGherDEOXiEE2ib8Zpk4WCSyx1nZ3HBt8wVWuignK9d3Achw1CZfzgF+3ZiYIQUeGhygPJWpZsTbcLhWMB0CyPGFc2eoRpN36OAzrsgrkvi2GWgQg9sTfbm4gokfk/qiKLfT7++UJWP7XSy/2bj+2Mu2yFEpUwqXYHcnOztHbIu2FhyutA+T0TNSZvvr1lhbK9R6PWGJrOkR3dHaQrA8UaZ5GK5saduGPa9TjysPGczoZXXnpFbrLnnH0Oxo0bp9g5+9s5+ODDD3HO+edhj6HD8NPixSLMnnP2eRg37kCtu08+/ADXX3stovGobAoG9y9Fd0cLZn3xqQqsQcNHIRmKonjQCCArF798/TXeeeUlHH3Q/pg/91ts2L4N1990A6KRoFDcHVu3qrXFc6B//wGSnTNmMVEkutrZ3iqyLV2c1ZoPmG0Gkwh/fhGxpms0ExLGDl4jOdrG6R3EQtUcpsvLy5CZERdyzrk6REkYz/n6HDOiSfRdHaIPqHsRCuHbb7/DiuUrUFbWF4MGD1abvZycuZgV3VwTcmLvMsM4WXLQoZwDWVtalGxQOcn4V1Vdq8ntjEVU7dDHiW3xWDwdre0tNjaFs5tCYbTT3sApdlesXIVlv/+OppZ2ZGbmYfmK1Vi7YSM2b69BSwdQPmAA1q7fhqq6NgQG5YQ199qSDMcY93ChM+HRAvXD1EhadR+EAcYvdH4YOeVR3+64GYZoGCrhg55vmdihZK9rbRjbMMZHobeJtW4si7dWAi+cl+XyefRvaiPZdvGEMgZja7+YbT+TFNkvd5rpDQ9y2gf7G2CtHbPsMnJvitoqTI6YhBg6Y7JjJii9PJSeTgQ4hS9Jm+AuQVgi2qaliczE9xdyRGLv8yKL8Sjh5ojGcXeTUOikvUwU2K9lQOP7ZYbqFUXi1TjjNCY8hlgYMVjmVu022yglxYYfMjnhpezoYoJjJlk00tlzzDhMPOVMZPUpRUtnUsO3uHD4nnnduAGYYNHHhBfWMmkLYl4ZJS6MFEM0OOPdMVSF142VPtsulAgry3eyWft9KqRIHDbETIeo4zKYJ4JNVCH5jGtyx9ZtWLNqNZZw6F9zkyqFww47XNm+n7K9ZvVyMfjZe22ob1Sis2HTRgTTI9h33DhZKl913XW9RkycU8TziNde7pak7rjyUYk3D/4UupKGkJMIIysM9MlJoKSoEIXFZTj/squRX9pfrbO6unoNuGQAWPLjz1i3Zh0GDRyE/gMHIF6Qr3VbU12JDRvWI5wWxIgRI039lBZUhd7W1oLFixeJLMjPz/Hu9HDgAcXgxL5zr4oqmZQZFa8ng71ckDs6NZtjxYqV6gdT6pdbWIjTJk1Cn5JitbroEkm+ELk/tHCXPwH9HEpK9RpeVk80ykvXuY95/7nX7rnnXhld8VrRyZbvUygf/+vqVsVId08lKaEQEulRDOzfD+PHHSCIOb+gAImsTESZ4HENqrAxfhKRmtTubsy48w7M+vpr7UHK0j2Xhjbe0XgGmts7sXbdRjP8cqRZnV/OBIydYHJO6ImSiIaRiAaFohTlZyM3K44ofVXCQQ2Dl2kb1XkcXtjDOSxhVfPkY1U3tuO9T2YhEEogIytXAXTTlm3qm/O12Vcvys1SwsNrJ+TAzVCRM7SI/UxUnB+MswoQH0qzhswPxA8w9S0WHiQedVE7lORSB6vL3JLIT3pU+4L7XW1XThJuo79KhypqSm4dqGYtcHdt/HWygtDWuqG3BF6ppjDumS8YPWbikWTforCEYddz9CIurnjzv8eDjnGanA4q//hrHBNBFIvXi4kVY01LG2Wnvd2lXlTIN3l2T1D4HOFUGk+G5RTc2d4CdrdPOuEwHHfkwUomyIM68U8TZWTGz/PCv19AQ2M9zr/wQuQVFODjTz7FV7Nm4exzzsOokXvijdffxOyvZ+Gma6+V+m/mM0/jvHPPxuiRQxFgXO9px88//4Smtg6M2HMM8or6ob2jGxvXr8ebL7+I8WNHY9mvv2DlutV49PFHZV1PzhOTX/ow8SAn0sB2RklpmbxPWHBwkrj8dDLiSmIobedjeZ+XLFkikzk63yoZITLOf0uPav8pSWhuRU5uHqprqlUgtrU0CkmhEzSVdkqCOsnXTEVxSRHqG+qxc2eFikauwSFD9tCMnREjRulc40Ihr8yfpxbvu4W8cI0zseLao58N468lKzYB/vY77kRBURHO+stf0N3aKql/a1MDkslOceFpDse1zT3HeG5rigjKNqxesxbbdlRiR0Ut1m/agVXrN6OyvhsZ+bmob+3Clh1mohgYXmizeLha9ARMQGSkxj5gQAeyX8CW4RqB1PcKrU1B2R4zJSPI2vNZ9W3y3YieW5U6TwfXUjIlAuFaI7YyU5RpjczcrD7o6GzvnWsjiJkutfJfCVlbJJUb2lo8unCOPGuojTOocuoaEpSY9NhgPKd6cf3ZXTJeqxJcfYCszAwxk3mwMqiZi55JpTnHJAU8mBkRrEXip7p6gqts7YOmQzfZtVMikTjE6kkIjfcwCQrKUt7l1ErGlTFXVDnRkj/jert8XsXplFS1H7hQkz3tUvHQ56G1rVOSScKLhO/5qVraenDAwRNwzEl/RiAtKviasi8uVN4nPpacCbqh+spG6iCXjArRae8wLokQCPNIUa+UFVN7h5InJir83tba3iub49/ZK7fPQq4PP1ebzVzQFFQjqhIOZDLGHvaK35bLQdG36iaeeJLIYmTB08Gzb3mR5g5VVVYJEeCS+vqbWbLSHzZ6FB558kn89/Mvlcl3MDEhiVPDzywhNvdYmkIlwclIIUpXg0BOZgYKchIoK8xCYV6W+AtlA4YoQUFaFC2NzYb8pYewY9t2/P7rctRW12KvPffG4FEj2SNExc4KqWXYEmQywcSdAYaTjqtqarB+wwZk52Rq9k7ffv1kwiYok4cGEzbeNx525PI4hRT3aUNdrQLU6hUrMOvzL+Ubo3ZQABh/8MEYs+9+WLl6NYpKihFLmB8N9+LmTZv0O0Sohg8bpqBk3jURzZ6htw0NmrJzc+2cSE3FzEcexnvvv6ckmMooDis0cqPFC95nxggmKelMmru7kZ+bgxOOPw7HHX+8KlkOkKQjMJEG48iw7UiSSCcqtm7BbbfcovlFXH/s5zMoUu3S3Nou19x1GzdrFg6nnvJ1xU3oNaIzonMae+Yc7hYNI0ZTvWgIBbkJ5CTSJUPOz+awQPNBooMwPyD3sKRAGojWg7UbtuGHRcsRTM+SoofDzzZu2WqzmxBQC4uDBzX9WNN9u+UzxARpl0jAiiO7RgZvE4HkZxI/JMXGWwg9IYrLadLdTBRp0GV7Q8aVrmhRi5Tol4tIukZO0i9zPNfuZbwkd2VHRYUSZ0skdyV0ulxMWhzXg/Fod25KL8rtkpjduSdc5yy8PIJlyYNFSL5PtWAUs4wkqsGuQopsmrXCFL1RMq1NwNhN0qStKRuWSs6YRpf8DxPa7ivbeRFOAe5ka86+CDz3LclATjQFZ552Ek49+SS9SNXOnXjwgfvV+rjpphuFps6aPRtvvv0upk2bjrz8Qk3h/vijjzHj7rvluD192lT88fg/4aCDDsT7778tBdLhhx2k4nQt3U83bsaoUfvg999XoqqKcaYFxxx9BB597CEhhWecMUnngqlEu5WYmVgjKcSLtvf83JzgXpCfJwuB7KxMTTDv22+A1gjvH5+bsYCoCWMvURQmKvUsKsIRoSN8DOMECw92FjgAkAZ1fC0WSmyLsl24ZctmyYlXrVqp+3LkUUdh2LBhktfHonHFee5FdjCaW8gXobKHvkHW5fAJCwUM69atxx5Dh6uYYaK0ZctWDRSlgd01114ntdAZfz4Nyc4OEdR5LtJqQO05ihZJPfAiDOejxc/3089L8P28n7BizWbU08UwnIHKpk5s2VmP1i7aQQQQGOJ8UIw8atwTLT9XVu5mSOlkvw7GdJwVJiUM7lzEItLITt6yJY+QSEaqdkdAWaEIXUlDATTtV304+gJQBWIkVd8vZ0AhpKV5De5gMT8UI/F44zMecEb03WUypipd3I10pwIiGdWQGJNreX8XwzX5uqpmkkll5KwOCb/L/dUpLYTABClFJpuZstsa6+vzUGWvtdOGLlnLhpURbziPQ+uZs03DjJSqCPXQ04xIS+khKwtL0EySJ05LJ5M808wz02Uw4wJm9cRDkwkUkwO2cmSx31qvJIZOnEgJorbeDtK0gHFgGHh7UiOYOOmv2Hf8YWhpY1UZcRJVI/yxYiNXQgeJWwBeRs7n8AkcgyMDC6t8Bin25XlgtTa3yBtFAyKpaQcEYWZmZ6kVxNk0Wh/oRmdHC1pampWgcEMS4tVsDKpUENDMmO1bt+KrL7/QdTro4ENUkSz9dZk2wQnHH635Ezw4+XrkBSxfuRIr1qzGj4sX48s5s9HS0aFsnJJVJtA+ufLJnYy4yTshIS8NyEmEUFLUB0UFuUhE2ENP06DCCcecgEOOOw3dHUDV9u2yiScZjNbwHKGelhrEXnvtjWAsisqKHUr6RCjlugawfPlyLFmyVHb/JGH+8YTj0X9Af0ku1fYhi1JVgPqO6GyzEfbW8jRraV8d8bZQpvzNl19i84aNIsgddODBWjPzFy4Qs55BiX4NtfV1kmIycHGg4s6KCiEqNJQKRkJI4/5oaRUPZu2atRg4YADy6TaZloJlPy7ElVdeoYOT61r+QxwEx5YiW0OOA0aSHNEk8j7YPqN8kmqAAYMHIb+wAGXlZeIOsbhgH3zHtm2ortqJlct/U1XJ2KGZUUhqavXyFSvQt/9AxLNy8P28BWjnELluazVryrIrhIw/5uhzSfNFYasnnp6K3Ix0xILA0EF9ZeLGVgDbMDnZudpTNJ2jORZ7/kx+Fi7+DUtWbBRHKxyJyyV08/YdmmLMPcmRAHlZtEpPMRkwksiMpSNMR+3e1rXFT7VM1fJ1PkXiXBi5124vuULmoUTTO1MiMm7YlHbGSHFtdE0YPxmbLF5ZYmAYBo2zuP9YJLBKLygskOcOE+GtW7dK4lxZWaWDkoeTuC+96YUd9m7Qe29StXtfyCcuHmFx+UEvGqO8x6E10aglyoxNnO7O68P7tc/eI2Uc+dNPvyAeM2NNXgczcEtK8i+lMQ8kx220TeD9nIwnRcSexSCvWyKRjmgQCHW34p+XXIATjj8Wvy//FffeczfO+sskHH3UH6Saef2NN3R//3nlVWqjvfrKa/JPmTFjhtpPN15/HU455RQcP/FEvPzKqzrYb7rxBvy27BcM6FeOeCSs+PLzjz/LO2TJ0qVYvWYVDptwGBKJGIr65MuvafduAeMX3bF5kdhOZWHCa8Qiin4/27Zt7TXl7N9/oOItrxn/50R2qiVzc3OFePCLjulMam0NkNvBOVnpkvsTQeG1JmmVrSESXknOJZfpwAMPRFFxH2Tn5Kg9Q3dqtpNMrUqgwaA2s4kwYMG3ePhnSp75HgYPGSrFGbsbTICuv+FG7Lff/vjzn/+MtWvX4L5778Fxxx6D4449WnuPDuZMLFkMehcjnrUWzIwA3dzQYPPJOgOoamjHN3N/xrv//QprttajjYR1pQgpCIwoDGupW5W8q6frExTbeFbb2gfY9RiRoPRGjPioY1heCLa5dEg7gp4UNlQsUGarNg7Z3lH06BC3isgqB9dmcX4hPJjVejL2lP7nISlPFFbhvdOB7RD3MJJvWXkWuS6QI6jaZjNHVK80YeuFSQuTGalhRFzqUpLCV2c2LUdZSa2MvGpKlQ7dOCYodMhjoJMBDuf6dLQhkcGhhxyCaHQ2kkRJGiNxVLyL7k4L8po/YnCuKgkwC+1U1qwg5TgHRLe46Jk0xVlBOSIaCUj8rdQUsqzJ6k9BW0c3emjExUqupVGeKD3dKegKBLH3+ENxzAknIyWVFasNeuPn5xerw/RouhAqKQHcvfyf8kaeBka4VBtPUlWSkg36p4MoTxIS/Pj+586bp7gXS2Tg8CMm6Dp30l482Y6mxnokMjN1DZi8iehM/kFtrQ5SchuW/LIYP/74o6rJgsI+8jYZNmwoxo7ZW4kCx5jzXlDKSencZ199ia/mzMay1eukURQ3Vi1Mri8mbNaOk9QWPeJOxMNAQWYYBdkZoEwyO5N25lRrUPUSwGVXXIt+Q8egqzsFG1auRFYipiRJh1yQ1X8MfYpLRAjkUmXisvTnn6RG6ltcKg+ZrmQSmbm5KOnfH7klJaoEPIJErhBPEBFg3ZevZJn0yWE2GgHYXnD8Jq5JtsBikXShOj//+JMgZioaCouKMHLP0SLRhqPpyCst1vqlgRKrqzwOcqQhoKZ6B4VA8RDg+6ZMn3wI8pku//tlWLd2rRRWnDocDpEvFhIZNylKgRnlsX1EuJxrm8kzK3xWb2wXkS9DFZisxIl0dhOubpThIDs+RCjFqWpvxy9Ll+leDR81GtX1jfjlt3U6yJlgKhnRqWjxZfdZNNynISbn4VQllrmJCPIyIyjKy0ROIirHWR1yTpKttaBBZ1FE0uP46tt5WLp6M9KiWcjIyUd1XSM2bduhw5NxnXNcsuMRpAbs/vAapQfTRLz1ykZ/oJuyh6pI45xZ8UfzOEpu7b0LwqeCw3G8eKAykfCP5ffeVrhIzbuKMCU0tDzgdXHWA9qHqWlSe5A0yb3E/7n/eH9pXFhTU4udlZXitvA5dPDRlE5igd5lp3jggHCLz7szZD3XxbF1JQdmPI9nqNAyXxfO52FI6sE+e41QhT37m1n4/ttv9Tm47pigtHNKPblI3URjmZ25bNOj+jBn7DQprcy/iu7lbKdzKi0j1v57D8DYfUZjx/ZNmPinYzFmzGj5dUybOhXDho3QMEq+1ueff4Eff1yEW2+9Fe2trbj3vnuw3/774cSTT8ZnX3yFHxf9jKuuugZbNm3G66+8iIsvugBlffKRnRnXjK3fl/+mQruouFiINRMEeoiRjsC4HwyGdd3kY8VWHdGwZDfonePvO68lD/vaunqzbWikvLhJ118ohnxXnNknbTWIkIXD4qgxXlEpyuREfMDaanR1tMheg3uHaEv/AQOkImI7RjQJjkJhC5bUBKEjaWorke9nnl8RtZ1VIDg3d/6d5yILyXgiUzYQFZVVmPXNHBxy6GHyL7nzrrtx1ll/wZ6jR2L+vB/w8suv4m8XnYODxu2vM4ltVRZ9dhbRv8tk86QHsJhhK50ts4q6Vsz/eTne+egrrN5cjepWQ07UDGVsHpCBJCt8I5p6cpI5QvS2HjyM4tQuNijQ+W7QI8T1mDyZyrxF3PA4N/BOUin2r5xpGpMUIRPO8j2eiCsz5IFMcx+fsduUZZIJKXu1QUo8CLnhdODz9z2Zx13kXYoeY0BzA9MPxT8P3xudMEWide0G7+khJMmhSb12+FLgEM71U2EhTgSrVSZVrPq5aJihNzY1W/C0q6d2ixYQr5FDjvh+bZZQF9ooffZEOsqSGfSVLMSFJvkESgkkkwcRHlMknWS1GgwkBVm38ZqkcdigzTsikpOaFpbbqVoRJFaIcNuliZMkfp134SXoP2CojmcmJWa9Tm4Ge5CcsGvJonrWEiIZ/msKE5dUOj6MPFM6OCabPUdm9q3o7jSLe24EkrNItiSCcsSRf1BWn5Lag/raCtTWVcsfQkZHfrIzTfwaG3VgE41hLj5nzhyZ97AiZFVE58NRo0boAGCyS8iY1SfbA489NRNzfpiL6sYGtHb2ICVo5my8p2awYJk8E3FeGlbe+VlhlOZlyFMjHDSjOzYlqMRJZGfjmpv+hcLyPdDe3oP6nVXIyWIrwOaL0C2T0mC+NjklhFtXLl+OFb/9hjZOI00LYuCgwWrBFA4c4CxFLfL7WVBe4s7DnD/XAezsrfle7LAyA0QlM1xTnUSoSH5tQeX2HVi8iFyYtfqMbK/sd+A4ZGRnITsvFwmSmhUsZHeMHjq/UrnjBHxMMynTppKKr1NfV4P2lmZVlJs3bNBh29zEgMgEm+1VqliSGjnBxFss/xbzchDfggGK3CbXYs3JzBLpmSoztYNILu9m+8qEueRdkBy7aetO8adKyoqwo7IKzW2dMhb0t84jEd55mrFCKj1V2UnJw2OhALLjIeQmwigpzEVmPIyczIQpesTHoqqsCx1sgxJ9TAnhmx8WoqalC6E4pdtx7KiqwfaqOh2+moiciImASyIg9yOTMFbYTFRUgbq2h09SJMUXydwqVO1TIp/p6Ta6gq0ftbcpEogIsifBkfedsYq/zz+3q+1jrTElEYpP1kYi+d234HkdCMHb79PBtk3FDh1Zs7OyxcXgwUUypbWj21FTV6vvPCTJy5NPE++fBAdEOI0fyOcUt4UFKYejcup6kPOw6sThYTHDPUmVEg9CpiyMgrxuobQAJv35NPxhwuF47dVXRL5ube1BPCOM2sZ2JalssNL4ji1jHqwSMXRzWrWteSVJUvfQe8v+xr+nA8jNCKm9cPWVf8Pxx07A5k1r8PRTT4iPcuGFk0WUo7qHv3bOOWdLBDB9+jQNpLvgwgvwzew5ePvd93HDjTcr8b7x+htx8UUXYs9RI/Di88/g7LMmISs7gfRISC7aK37/XROu8/JyMXLEUCQyE2hsbFaCxvgmbocQNmtRsd3LmMiDn+uO15ufwfgedo+ZHPAecL1wuChjqXibHO7JdcAWY0YmYvEECgv7CGnnUMBgSrek/5lZmUJJszKzFA95H4lUcQYO92d6xDiRatO4IpqclbZmvu+4yNs8dzl/iwlYeb9+4jURieM9pbrznnvvk0DhzDPPxLx583DnnQ/j1luvxtA9BmPB/O/xysuvYPLkCzFuv32RnhbQPeHZy2KXrXT+mdeDs9boTl3T0IIfFi/Hq+98jDUba1DXCs1K4zXqTLJwCFuLhwvdZ/mshPgld0kmJK5dY9fZSKsWLF07KNllctdeCa9NOfYEWm4qSW6V3BhJhoce+SiqYGXJbVUG34fxRMxrxPd1Dd1xv8cMzJmxuSzmf/gkXp3Dyk1qG9d64kbh52GA8HwOBioNpyKb36lu+Jy7+wfws7FXrTrbe5doPgkhNnOWtd6jGbeJAEkOhrPm57XgY1X9SKpMTo+x4hXEqWRpJUpiU5VNsmdEYyYjNOzyyZ7sy3VwmfyawZbTVZX8uGRLs4FIqqPrpxw0DRZkRcPv7F1ykiQVCqNHj8EpJ09CMBxHajiGtPQ4UqNxSSLTwmw3Ea6Hko0gfVaE0hizm26kfB8iGku1ZNeCqJIOEjfRuauDvicpWDB/kSBOVhiHTzgM/fr3RWtbI2rrKlDXUIvsvHxtQh5+DHxtzS16XapkaDLEQ5zth50Vlfh92XJs2bhViE9+YR4G7zEYo0aNQlooDavWrsV/P/sMX307B0uXr0QymCqTNpbAvT10wXA8yJII0uExI4TSoiwMGVAimSrlcuHUiNo2fChRrfaeTvQfvAfG7n8Q9tn/IHS2EGoNo5k23E1NUjVt3bwF8+bOFWeJvAwiJlIyEJpPAvuNG4dxBx8i5jsTU+4J3tNdU8KdnxD5UW6UuXGRDOImJ4dfJMuyBUan0swsKn5sojV/RiLesqXL8PHHH6vNM/Hkk1BSXiblDH1hikpL1BZQckML6tYmzc5IRIguGFGaVbiNAuhE5fZtePXFF/HJf/+rvcR9648H46xZ7NB6ldrOJJO+JejRIEsgzJWZiiaikKqoQDVHNxqaWlQ5haJxrFi1RiRKwiY8/ESotZPZqen8Yc2Ekx+FrQAeCD2yno+H0+SFQv5JQXYc5cUFQlXSI2nIImk2ymKC5PButDTRwj6J1GguXnztHSXv6YkstCOA7VW1qKw3U8cwD/mMhJFt5dAfkN9HgiimknW2qEwFw0KMb5f7mrGGCR8RWv6Zla+qYj3GEGkm4PzOBIFFG5M8xgJJhN0gSEqOTbrMidnN2iu+At7VnmdL25y1+W/a+/TbcARd/p1tHiJjJOkT8ucsFX5nrCT6xSSK14fFAbksNPpjYcHn5GHJg8qSHlPfOJu13tlKQnUcmZb3hsUei7HC/Ewcf9wfMWhAfyEpCxcsQHtHEvl9CrCziqNsA4qdvM+NzS29UI72h4N2jOvihtC6R7BoTOnpQlpPEoeN3xOHHzQG83+YhSMOPwjjDtgPye4AnnhipmrDc849W/L45154Xm7PPGiXL1uOZ59+FhddNFmzZKZMnY4DDhiHiRMn4sMPPxDBdPLkC/DDD99i7Ji9kJOV0BDB9RvWyilj+UsAACAASURBVByOKMkfj/mjYjzjkXh8Koq7tNapXqFZJ6W7Uc3bMY6RTbk3CwntA/6ZxapHp9TD08IigoAejowJR1DYz/xDCCduW7US38/6HC3N9RpQyqKIFAKfrGtcA2OJ0DtSMbj/wnr9YCSi1lWyg4lJK1rp3h6iuzn5hxloVGs+BR+++yEWLfoJN9x8k0i8jz7yEC679BIMHtAfc+fNx9vv/wdXXvEPDCgtwKxZs/DaOx9i6pTbMKy8CEHQD83MPvk+GB+4P7lTq+ub8fPv6/DGf2dh6aqNqK6zadZ+tjd9UZgABkYWRpO66c7Dgq0Ms2M3bgkPht3hPZMkG9LC5IXxii10EmOMRGubjkx5D1UqoPnheE5ex6pAyg1ip7slSL5q8FUIN7SkwbtbqLuEheuW1Ql5GjrYxXczKTE5IqZ6YQbPRMUM5AzKpFurSV4tETPUQl4n5MS4dhZ/xsXD1oiMsdxEaEYfBRBVjE02nVgVIddOUIuUUDX7fvyuQWWcywKz6/efxRMN9XNWtJrcbBAhW0xs5TDIyW9ElvIksRKK8zwQa1XQcVVmde59m1zN+tUaTOXIyjxomUgQLZGUOT2G0SP3RiA1HXvuOx65ReVIi3F+TAit7bRWj5olOSu8UEQJiiVX7MH7EQNMLjl0iu0tkl6JKvGd9KjNwwDR3dGDlb+vwdIlv+qz7L3PXthz71Gor69GTQ3HlddploNcNqkOSgbUFmlqaECUpEDXZ2fV0tbSjo3rNuLnBYtM6RKLoN/A/uJy0CDtk88/Q0VNNRYu/gUVbBHxWsnK39jpTJzSnOormAQSIaBvcTYGDyhCWZ8chFK6EaAJWGoELc1tCIWjQlDSInSVpNwvjnHjD8Heex2ANes2oqKmChU7d5qSoqFB753JOZEvcj6ooOnXfwDy+/RBTl4uUqjCaW+XOZ0QEVa8/18PLcEFRArS3IDKWHpUFRZVPExI1q1eY8Tt7i6x9TMSmXpNrnleJ0quFyxcgP0POEAeJPQdqK6jLDCosfGsaBgQQ2kp2LB2LeZ/+wP+dPxEG27H13Ry4s6WZrQ2NuKu22/Hd999q32sdUoBlONjMThby9NcW32C708qtSoUlKmCC+s7W3dMTDi5uIWOtKw300JYvmqN5vB0dBuPzbdotbc0ydxQPU+CZ9xhhcpv9D5hDzzCGS6ZMRTlZSMrno6sjKiMoGjsloinI56gu7QdsDsrqtHWmYLuUCZeffMD9cXDdDXuAbZW1qCuxaa8RlJTlKAw4JIHYTOawkoS1YZjHGOx0dau/xWH1IY2pKO+1izLKaHm/qGSj7FVCANbFkoqLIb6trWQYI5c4PViseKKOla6RCb5M3aumSfaoFOzAxAfz6oHJSg8oISQcu+7ylyD8FhQubil+MLkkaMkRJZPEzJk3L6kWqdEh4lyNTU3o0XosU8gPW3KWytY+1Tx0qGU/E41z5i998TwoUOx/LdlktWv37St106hvsFmJ7FYJMHfzpPezn5v0mLPy3TU/p0t2nAAyIqmIiMSwKRTjseJJxyNmsodePbpZ0QKv/CiyWo1PPPsMxi95ygcefQxis9333E3zjzzLzKAfP75F8SVu/a660Ws/fSzz/DPK66QB9Nbb76O6dOmYNPGdSjMz9E6YuwniXbTxo0oLS5Bv759nfFlt82RYxLS3SOuE+MjOVuM4YxFvHZqAco6g0hmt9AOIrpyH1fMDVsCSHQ6END09FBegczj2ndU4Pdfl+K7rz5DNJKGQXsMlgKwi3O+KCJhgcE9ybZnmOcHzxQixSxae1BRXY3Va1aiuCBPnil8DRZcPC8qq2vx7Q/zsM+YfREJhnHdtdfh9EmnY8KECfjw/ffw2acf47rrrhUa8/obb0tefe3Vl2udvf/Rp9ixfTsmn30msmjYR+dqooFs+8RjKt4aWtrx87I1ePfTb/Dz6s3YUefTXLvF0XAaMhLp4lcG+sfNME/KP2f8owOXrHs338Zr5S0gsVr2M1p6xK8wwyRWBYRzDSkwUp0ZgPG7R0UEWYq1TDMps1g3szQ3TdfxV3yC4nvw3g+CH6D3gOdzpBF5sareSLHGHfG8GQ1fc3JWJhtMVgwxSbE+/m7LngHLIz4eYueG5efiTuB14uHDC26ktnYj7TFA0uI+PV2ZMoM4uReaOsy2TEeHlCdy3OvsViAR/KsMxZITmSqxqus0PxNVC7qOVMM4kmyM1Z/Jf0XoJZRIiNAlJx5K53Ug6sOMnr1LcyOEFBK83qzeWCW3tFDizI0exNhxh+CIY05AW08KQpoma20/Hig8GNgJ9iiPKhq1f6h+YQUdlt8Gg15bR5uCKgMvka72Vvo8BLBjexVmff2Nru/gIYMw7sD9UV9XjfrqnZr6mV9UpASF95KPaaDfSnMTsrM5F4NQZRrWr9+gpGH9mvVqZcSjXLzQxmbFv3rtGvWx2Y4h/2Tj1h3qaZu1vYzfjbNj43aUzZcX5WDE4L4oLcxCdiKECN83RyvI3DKAhpYWBKieSudcFsL0PSgv7Y/x+x8iFvqqtWsQTZg/gdqWoTCKS8owctSeqsgikagCBHvuIjvK+8QKAFa2ho6Zwmt3QiLvsWbVuH60VFFpQdAPhd8py+1TWIDhw4fhu++/F+GVAYMeGaWlZVi7eq3aBStXrRJcS1trGsiFWOXFo7Kap+X1imW/YtYXX6IwNx95ufk45LDD0Ke0VPODyBFiv5/Xo6O1FRdecL6Cj/c0YHs1kR42Z0xXuVtqustewCMpXtnCGKN9Ig+IFLR1dwk9oWJpPqdNEyQir2K3mOXoWzbnxTrPGq/BNcalTwO1cBDIiAaRkxVDbmYcZcUF6FdapPZdIEk+iCn4GLus529Ga3Rgbu9OQ3NPGO9+OEtJOYm5rT3A5opK1LdQPkplVyrysjIVF3kgkh7OxJnTnNWabm2X2qKmthZNzSzyzAmbqg3yCjZt3GyzHZnYxIgShsTJycnOcFUmp5lbO1rIpdxXWV2Te7GrbePjoAjFTjQgMj3J7TKvtH3LIZm8WBwoxwOxXRYLzrXVEU7FFaE3S2ubYmFnhx9bYqgv+WXi5DlEiAgRW5hMVtjS9KogT13xCaVBqL4dbEkKswlp9AKcU1SAfceMEZrN9bl5i6GhjMuMV57MS46H0F9xG928M/3ZFdTOxoJxJ506c/LluoGD9h2KiccegXfeeBkH7LsXzph0mp77rrtnoKysXBN6WfxRQj9hwh9khf/Zl1/g7bffwl2336l9eM3112HyJZdgr733xnXXXItzzz4bQ4cMxl0z7tSEYDrNknvE/UEOHJV8NGnMzcnWGuE9zIjTlj5kggFXJDJescDkfdR4Ey50xnOpmMjbMT8dzgFjZ0FqJ9o1JBKIxBJq2X/2GUd61CCSloqG6p2o3LkdofSwpoVz1Abl2ERSidj0MP7pTE3FBkr1O7pQWtYXm7ZtU3t2+Ihharfw51VVNWhobUGf4mLce8/9uvcXX3qx2jmPP/IYbp8+HZmJDNz7wAMIBIOYNnUKGnbuwIMPPoDUWFyPpa/XzMefQFVVLa654p/Iz0hHKmnmyS4Vis0dSXw3/xd8MXsBFv66DjXtAAU86nBIZQlkZ8URC5OHmERgZEE42ave8U6yzP7dPB7Jp5w9uykPHbriqPNqk3hOiqKTJQi9UmTfS3c8ET5EkI+DbiMct+6+PBnUJyUGafpqyVAOvlePVnDxkkhKaJAX06yCHbrgqmQhIyKUWQDgYSu0QdJSS3Z4ODDq2WwRqwDFyXE9QnPFTZrqyLWNZPqmVpYzpnPj5RlMfJXCwMBqh1Ab3QTlQC+TKIN32RpRL9wrnCjXlhuskURFDpOyxz6XHAddq4wJjRInSb6ZEJiFv3//ngfkfSt4cIqPo/aavUcmGKFgRIdBRk4BJp5yBvoNGYb6lg6EInFN52TC4BEda/cJN9MdU4uKiyoYtmF4KQFNtBWI5xIYzqogzaG5qQ3vvfO+Pgcr/gkTDkNzUz1a6mvQ0tKkKp/ySULIRN+a6ut1LXgIsHXDicA0QeP7+eG7udi6aauCXjDMoFaH5tYWIR3pcbobNuH7+fPlEUE7cpoVKYlmqHNKEM5py4ynYujA/ijOz0I8AkSDAU1KJYlLlWlaCKFYFG2cvRKwNiU3cwrI/SGqFtYwQlq3Z2blYMTI0Ri1196SxoJoUyBVCYuHxLmueejwy0s1WS3yM3lvCpHTuTaloLL76ZERtrw4an371m1KVFgxHXDwQVj60yLs5Awie2YMGjRY0Dwt8Zkor1mzRqhJcVmZfAsG7jGEfQUkOzqUoGzbtBn7jhmrw2BbRYWcX+O0vCbJzl07Bv8f583HZZdcqsfFYnG1OJjkMZD4ImSXusaI10wuTYVivXYmJrwOTN41ej4JVFRWo6q6URWxM/o16a4ziGRHyhxyXGfKxSG7pz3IiEXkTULJZU5WHOmhFPmixKNhkWZJxuXh6T1luA/oKcL3wffQiSC21bTjo8++RTqLgIwsNLZ3YcO2HeK+MLGIhdJ6ExQmuSmBbh080ViGXJx37KxAXX2TPqshzAFJl0eNGIK1a1Y7M0cgPWrx1KZS81DltWQMNM8k7nca8bH65ubiYwnBG6/DWsNCeb2Bo1rP9jgKEQzxDqC2rs4S6qS10z0RV+gxjRtl/sji0BxPGT+4zrxqyIwb6WpNTypDiJlkk+BJFIXJCrs5TrfwP+jG/1R9bsCsJVPuPpIsH4tg4ID+MkMjAkHeFlF1FnLc53JfrmvadTa41sfur2fx2ZIqIvk85DhUMMYRCCk9OGCf4Zh83hkyXXz0sUcwatRonHLyaULvqDw56qijcezxJ+DzL77EG2+9gSlTbkN2RiZuuvlm8eSOPOZozJz5FCLhdFx0wQW4/7770X9AP7Wqpt82FWf95QwMHUZDxh6ZFtJRmf4vO3Zs1/e62hokYjGp14ikcu/Td0dxX1YWggNtjplr09ux2i3unZJUosSJhJBgDrWsqaW3UaZcpVevXIlN69dg2bJfUVxWgvPOO1eWAyJNaG33oJOiFdpLtLSiYnsFQmlh9OlTpCKOqAaLiVUrV6N/SV/MX7AQjz71FO657z401NbiX//6F664+kr5GT395JNqu1988aUiq/9r6jQcevCB+MvJJ2Dz5k14+tU3cPgfjsB+e4/Svn3ksZmoq67CP/92PkoKcgRkVNU1Yvb8Jfhs9nz88ttWNHUBTfyo7t5yf2fEwyjMz0aEl6i7E4Hhuam7EhTNQKCfAA9ny+SMd8FEwSzhBa95vonjhXj4lv9m1byRVz1bXSgGeRVu8/i/M9CR3MmZALsjJj454O97ZYkd0EZO88x2a2WYC6qv0HwLx7es9H6dlE7SYPU0e7QB2BcWYsIDyLVF/HvbRZplv9WChbg1GrDmKkR2iIm6kAAkibIx63s5LBwc1tSk1yDywedubzVCGh/Ln3FeipAWp0hgNUrJoCprEoXCppKxpM6Ygh5lEBFNaMUu50UPiTOxlCMgzXZUhdjAK8K8PDBZvRiRkXQMki4jGDhkOM696FJ09KShsZmHfaYGO8m/xL+WZ9mLiEufFQtwIk6yLy0StLkP85BMQRpam9rU6nn15dfQ2U578TiOPeYodHe1o6mhWjwIumZShsy10NzUJOt4rgPCq1u2bZXyhQgLPQm+/nIWujvNpbK2tgqNzY2yeifJdlvFTiz57TdxLkgu0yHPypkIPNsSbOukA8UF2SgrKkBpn3wku1oQSu2Shp9ybPFtUjljolvJByNfD38epkmaJS+tLV2IxTNR0KcYQ4YOxbARI1FQVIwetpIYINJCckLVnBfXkmNyyr2iKtyhjryf8gaxcLVL3u9UdeQgELHgvmRSsmjhj6itrhEMTF+D8ePHYdmyZaio3GlmYvGYAtDQwUOxYN4C5GRlS7FhrqepKCgpwoAhg1UB8blrKnZKAs31RoVHRVUl8vsUyv01KydLs4+JDqKjC8119bj4or/JnppSVvmPEE1wCYqhc5ZMcx3Ymrb+uo21MA6YR0s5x6aythH1jW29QxuZLNM3gy0bIl25WVEkYhEd5EyW6Cvk1zbXfUJzWthqYSuHBoj0/OlQMkq/EpIqNe/I8TCYkHDfMVGS/QFjSjiB3zdU4as585EaTEcknoHa5nZs3L4Tne5EjIeDSlCCrG61F6wdHM/MRlVNPbZtr9Bk6xC16rqeZtw2YsRwLP75FyXT8bjFG4+gMeaQu0Qk1u9HtZSjMbClV1BQIH8YqTC4B3ngdJmHEO8Xf4ecAmtd2rXmKuJjOQ1byVJaqlAdoVoBN2YiTHMwTqjl3rBWIiXsKm7kR2XDKr3Ts40ncepE+ViwHWUoF9cuIfjetrhT9vxvxmKpswjqzk9FiG4oFX3YYsjPk6Klcqf5f7AdTt6LJlB3miPyLpTG1J7ersJbspAEz4nSfCDvVUpnJ0YOKcORh+6HdauXoahPHs44/c9CsJ947Am1ZC6cPBkr167Dm2+9jZNPmogx++yNZ55/VkjIzTffhAULFuD9D/6Dm2/5FzZu3oIZd83A808/gx+++x4LF/6Im266Ae+9/xby83Mw4fDDNRW5rKREn5MEc0qWOVywuqpScbyw0Fxb1eZUG4ZdCserUjbuhClq/TlHV8ZudgiIsFMdyvWbHpVq8ZefF2vmzvaKHTj/wvPNHJMiChYAFCn0dGPbzgolfVT4sE0fjyaMFN3aIvSZba7bbpuCi/92KQqKSnDr1Dtx2OETcMbpp+L555/D4qVLMOW2fwnpnnLbrTjk0CNw4sSTsXTpMjxw70O4+/brMHDgACxduRqvvP4GDjnkIBx44Dih4m+9/gqyYuk48ogJSE0JScb/2exFWLJyMxo6gGYmuMwhDENWEs81wSSFjtDcy4ERealJO9wNghN64YzYbGaNkUs9D8XPrZEQQLwM2xRc4Dq4/eNdlej5LJ7oKsKf/FDMtI3ZmCcM7W4MZi0jY8f7an33VpFY87LztqSJCYcyU2dr76sMQl0GPVrAJAnYIzG+DWRJjT0PWzo+gJiCiCx82vmaVT0Dj1j7amV1qWUgeFQEWZup47k3SloE2XI4lFUunhil/jLVF44P4qcds3fIisr4CTZckL/vg7rY9d1WJfH98T0waPN+mKkbe7fm1cL3QfhX1Y+8VEJqK/A9iCfjDgsmLjxIg5EYjjjqeBx17Inqy9c2tiGRmSt7cqMKmaBQslypFiiT5jwd+2wmkTaoUkMfWQUgFV1t3UhDEB//52OsXbtOvW4S2Mg+r63dqXbb8JEjJOcl4sTnbmpoVOVP87BhI0dg6IgR2Lxlmxj3v/66HFU7q8X5aO9oQSonOIfCGuy2au069Ss564UQta4HDxQ2YLuBRIQGT7kY2LcMJYV5SESoZmlhJxhpKZbwhUhC60mVyy5RJE6fpXcqR4azKkYghHAkgaHDR2PcgQeLX0JkisqaICWARG5SzdJdFaozGOQ+EXFbMvQuQ+m82Z5LTthKUyB3IZn3iGugqbFJxEK66zKBo7qiX99yjRRgq6aNktG2NvFc6BaZEc/QoD/KM8nRYhJMp9kNWzfjlNNPR15ZibleMniGwojlZGPzunWC3JlMDB0+TB4p2blZqsqDgRQ01TbgwXvvx1Mzn0ZWbi5iiRjSyMcgyc8PpgNUCRunwnrtVH7wGrLNwC+ON2CVzHYOubCEyamAYzuGPBE+ZzwaQnFBLoryc5CTGRNS0tXBAYtp6u/LUoAxPdklLkicoyGi3jzRPIeIMHrSPGMNW8s0yTPOVMhUZWxlxHOw6LeNWPjLCgRSggjFMlDV2CIVTzvvHw+9SAi5mQnJ0VMCRNHsAE8JR1FVy2GaLaa0SbM2s02qjmHvvUZj8+aNZv3ukCMfC8n14DXiYeKVMoyBHMCYoNX9gAGaMGsO0SlqP0n5GDSemxVElpzI44i25M4YU8R7JhzJHpka0hqdn5XDVvllFgsWK4wYbSoxPr7XXmA33iBfw3ux8HeZRDHpralv2kWUVfFqn99/SeUoxNrkwzpfFC8M/WWyl5ebLR4E5eeUWdOBlURdFqcVFdX2VK4X73KQ3mnkKor5v4dnXDZDRiCl5vFgD/YaOQhXXn6xDr03X3tVE9mvvfo6mSVOv+sunPrn03DsUUdi4cIFeP7FF/DYY4/KEI0toMmT/4ac3HzcNm06Lr/scpQXlanVcfqkM0TivPOuaXj4kQcwd+5cLP7pJ1x5xT+xYvlyDBrYX/wkGWt2dqBix3asX79OaDhjI9VUTELJF9F5QdGJ3LXNi4tnqTmcW0FJzhoLsKbmVokntm7eit9//x0bt2zBnyZORJ/iPnrPjLksXjSGIj1dYzOo0iGXs7G+SUIFmulxSOCmTZtwzl/PxptvvSVDwn9ceQ1+XPQrXn31NUyfdpsKyUsuuxTHH3csDj/kAHz+2Wd4482PcOftU9G/rBwf/ecDdHY24bjjjkUwHBMS9ebb7+GGG6/EgP4laKirxvy589BBu4ueEGb/sBjLN9Sguo2opfmcaMqx2WY65XCXChQioWx/BvYtjyeV1TtnVW5sBRunfvEaRDvALY/1hEzCkKxMtMCdHJgkWykkaGbmXFe9dE2sf+c+qKAt0qG1EYwAZu0ZscMdWmJTkUn8MgRmd4SE78cgTB7SNtuFj+EBZ0mBKWCEpjhui5dP7/o5D1NDhfgZPXIhPo0sxznFlcmCQ4ac3Fm+B0zSXEIndIjXwFkSe8IwKxdeeiYkRBn8NGgFatf+4WuTPc3FLJ2/CzTyePCEXLHj3Qyk3Tg3UjiQ/Cs3X3N33T2xY4bM98b75IO0t+KX1FHJC3u9nQjS3yIUx6S/nI+ho/ZFc2sXWjuT4Cuzx8l2C5Fn02KJ+YxuEkI7ulSd8/PJHYU9nQCJlD3iegQpSe0KyOzom6+/1kIsKy1G//79zIUYPdhj+DDEM+JaHzQS+3XJEvlxjDtwvGRvlMU2NDXj4UcexcIFi0B1EK9XOMK2VRc2bd6C7TsrkRayBIHJAhVhlLSmoAtpKUnEQkBZnzwMG9wf5SWFskNP0kcglQ1fpvNcR25oJZdxDzdQAJ2mCRSaVFjSFwMGD8eAQcPQ0tEt1Qn5Nxmcn9PDJKbNKU3MH8TQR0tSeDByrSvRljSTSba16ETYVnJCsa8noHeL5d/MNs3q1Vi6ZIng6bqaWq0Lzh/qW1YmvxG2tUh4HDBwIIpLSgXn1lbVIhq2ScokNjY0N+OnJUsw6a9/QemA/upBcxI0kxqf3G/csEGeJyNHj0JDU4NQFB4e3UT+ahtw31334sUXX0IzPwOr4HQbCWGkUBtSaUl9WAeM9if5Vsmk2nAkMpOkRyNWXlZCv/w7XV6Z8qaTIBelfDdNk4Pzs2NKUkgEZDFAqSeTeNvTJCM6LyTdIqtKlTDxoJd0kgo5rxikLNcSQyavxrFKRyAYwxffL8HK9ds1IDCYHsfWSip4mlXhcRtmcDoz7foZF1N4v7hqgZ5gWCqUVvaChFIap4z7kYlm3/JSVZDffjtHzse7xzIVTu56GSrKgaq0UeiyqjcW0/0RQttFt9lw714nyspYE2AbMkQekMUWfm5fjDEekX/WKCNH+mGYIZjirIy6DBX0sZf3QUhH0LhPHsEmt8VbDLDNyDVJJRb3RC25dm6OEH+XhSrRjd2zCiXrjqzrTRKFril+Ep0B8vOyNGSQiSbRlOpqOra2qTXCz8BCKzcvX4UWSadcT5wFQ04Gycid9JNy751eTGp58zV6gD36FuCEow5BW2M1WptqcMnfLhKv6JFHHkVuQT7+fvnfZZ727LNP4/zzz9OwTvJVOK33nHPOxfMvvIgtW7bhttum4uWXXpHR4JTbpqhNRJL+RZMvwJ133oFTTj5JdgfPP/csrvrnP7FwwXyhJqNGjnAFvsV2qrX4RZUfEV0i6oxVjAeMhxoYGOQ08JxeBRPHTFCByXtNFLqqslJFWTA9KudnKjZ55pAjyoKaij/GfPLY6LlC99fBg4bgphtvwjnnnicl30sv/huXTr4YWTk5mHz55bj6+hsxctheQlRKy0tw5hmT8MtPP+GxRx/GjBl3IJERx3PPPY+igj447cSTVczdee8dsrw496/nKq6/8ebrqK6uwKRJJyE7Nxu/rViDisoGLFi4DIuWbsCOZsiHi3ky47Z5xTGpNajD0hVaepBHGUZgbFlMVvde6mhnorV6mOGrSufd9Fp0h0MLCdHBaxveZMfGdPHjssVZcZCmb9FoEZELQQKoDsWwXs+7JIqd7bgnarPIidECoIihbs6PbwORPGnohVUW/vkZlaU7721JWWuIWbptdpJIKf+15MVIp24ycQ9RC/NL6G2fiFxp0kwmK/x9Xh+iJwyY/n1ZRWJqAwYDBmouOB5SCipOptmb+WvQIC30reXEBSpTOKee4oJT1q3r6KRpbIs5oiWzYUv8zEzOvw9+VlMGWeVoKJJNgbZpmfYz9adpUpceVrspLZiOzOw+OPqPJ6Oo/1CQWd9IVIOqKCpPgkSQQpA1G9nohJqJypCZoQm65AqxH25ICxOUJElY7T1YuXwFvvj0c5kkZSRiCgRs2/AeDh81Qo6nDBR0QqzcsQOHH34YyknsJFEvHMKqNWtx7vkXqFyiCoJrtaOzDRs3bUR1baMNgZQbJXvvPEiI6nXJ5l+ck2gqyvrkon95kYbJUe1BvT6r4RDbO0zdlaiz/UF+UBBdSEVRaTlimZnIzuuDvcbsj54ATaZ6JEcNhCKy1bfMm/uEyaK1/by5od3zQK/PDJELJq5cb5oWLhNCok1WRbCLRoY/DzmiJdu2bMWiRYuEKlFiTEUIK2wG8/59y830jvsuLQ0jRo+SlJGIHatlkt9SU2yP7Kyuxsbt27D/QeMxcswYdHZ3oKKyAhlZmfJK6ensQmNtHdavW4di2nIXFWoQJDlTVDb9OHcBPnjnfXz62RdYKZCzUwAAIABJREFUuXGTPjKTV5PwO4Ra14EcA86OyVCrh2uZqAqJmzrLnJaSMYOkY+2XZDcS0QhSk12apZMVCyPO2TqRVCUqkRA5X5yHY6RcI8VzDRr/ha0OHuiKN443tUu1Ym0RHp4il5ILEzVbbx5mLZ0pePfT77C1skkoYjiWofZOtUMHGAMyI5zNRCSHiJG1eWhU19oTQGVtvUs0zA6eiCbjKf2P2Ecv7tNHyTgn3vK9Mh54KwDa0/vZS9zfvHZyCQ2GRaxNTw9pirfUlfy8jvXB36+srlaix+tJwm2CYwWc5woPKcYi+pxw/bElx3hEtK2Lxozd1nLieiciYskS+SZMGNk2N3UQW1B83oY6KtQ4ziSELnJVurolUW7jjCYesO1d5hfD0SNuzLJXKXrHUvEu1HJ1VAHbIEZ25jDGcKpIpkWFhZpXs3HjBlRXVela0Xxu9J576tBd/vvv+l5ZU4uOLmsRWASU3zjSOFzQWeZyT0VTmaQUIj21Ezdccxn6l5fi9dffwNo1a3DttVcrrt3/wH0YM2YMTvrTn7B69Wp8/c1snH7GmSLtTp06HVOmTBOCQS+Qm2++Be0trZgx427Z6VPF99bbb+LOO27H0089LYTv5JNOxLXXXI3zzz9XfydP5NRTTxVfg2ofnqncVxajGNKM38f4b/wsEu4dct7drXjAfU7hARF8S4ZDgGKuuffyflPZR6J8YWEhPv30U5SX99Vj3377HVx11dV45plndZ8vueQSTJ0yBXuOGg2OD3nqhRewnQZs0++QXPiZ55/HPTPuFvfqicceVUJz2WWXqm31/jvv4pQTT0Z5v3J8N3cOXnr5FUw87ngcc+SRaG2qxwcfvIM99x6Ntq5ufP/jL1izoQKB1ARWbajAzoYutImPZPwXnwj3aKq6FR4GhjihyyF75MsHxdoC9sEZOPl3HuAkmPJDe3SDE1hV5cu11ebP8OIQTZGWXsPg2P+N6GAlAsHNww3Aal6sfm6YRELWvGKJu4NUfBNH/vIIip+Z4nkYSkYcHMkDyVJTs+61w8UG/fExVDEwQfDkL0GvnDXjiHoKkJqHYa6yrCqkpHF8FNqUe+t+GcI5/gr/7H1byODudORafhaqZ5i4kKHNzFhB3LWAGJxMtcEvkui6nJMfe/A2iNDLgyXLi8cU5EWoddeIAUatsU4/GmCXgRdfm/eN94PPZWoJyhrttXhNCWuzkpJbIDNsWsxrrpAf6x1FMhDCkGF74dTTz0YgFEVLZyc2bNmiDdqnTx+bn9RlECQ5CmGa1Mmu2iRt3HydXW261qwI2V3pbO3Cy/9+WUZgktEFkrJDLy8tR1l5X9Q11mPDpg0IhdMUEAsL8lWBxzMSyMrNQSAcxCOPP477H3hABMfC/AJVIOy/qpLkIczk07UW7KAnP4LeGEmEU8yIrV9JAcpLCiRHbWmsR7KL1aDJKs2LIYRkagih9AwMHDoC4w+bgNyiYgSzs/W5yaUJMHlJZXAnEdZGgct5WCRnfl6X0DuYluRC7DZPRWuW3BP2+TW/qFVBn+RgeiyEiWhxCncyiQ3r16nXTCvryoqdcolND1N6nY5ENIbcrExkZ2ehuqFeAwKLSksF4RKCr6upM2ZLMiDbb7a9tlZWYNQ+e2OvsWOQmh5BS2sDGhsbbCQ8D0hK/2UbQ3VCK0KxdEPx2rvw1RdfYenipfhh/gJ89s1sZSYauOjg991AVh06opY7uSkheOfzZ6eJ3wVOOcjUPxwMaGIwExP60eRmRGVX37e0UPwgJr0a76Bx9j2ora0x5I8t2B5orzDWKKFSTOjuTQY0/FDtxx4dKDzAydepr2tEd2oUL7/7OZo6OEk5ge6UINZv2Y7mDvb/DcUszIxrFAJ5MAyu5Lxw0nJXagStHTYigutPhyW5R5oDZp+f10KeRSK2G3/EFEQBtHWwiDIeF6tjxlGaHTI20q/IX6pEPNI7eoNTotkuaGmxBrcz+0aIDFEmX05yzOvCmEuklnOZGGO2bd2OpqYOZGVa3LU2WDfqGkhMDblhhkS4rP3D95+TnaPxFTzs6Q5K+wDubT5/Rl6ufJNaW9pArxYaRJqDKZeSJTzGT7HCVwpAf++9jlhWEEQPePgGlKCUlhRJpUYlHwfdNTW1oqysSATw7777Tu7XRGaiGTlyRiVxXOR92e6bH41p0o04mxlJRQhduOry89BUV4lflyyWzT2Ru1dffVljAa65+ioVxFddeRVunTIVpeX9MOOeeyVJ3n//AzBt+nQhi3887jjMfOJJFQmTJ0/G5X//B4444gjNpLn66qtxwQUXaO4On+/JJ5/Eu+++o2ty1FFH4sYbb8T999+PpUuXiMR+9B+OxPZtW0VE5TlBUzNPC6AZKGM4zxGeadyfvB9sCWothcNYtX6jEJBfl/4qe3yeiVTVPProo3jttVfVLrv04ktw44034ZJLL5O1wAMPPIBHHn4Un33+BT7+9FPMmHGPhg1edeUVuHvGdPlO3X7H3Woh/+38s7Fu7Ro8+vhTuPGGmyQbnj1nNt79z3/xyCMPobO9EQsWzMcLL32AabdejUQQWLViBWqbW7F2cwXm/vwbKuqgKcUj9hyJ9Rs2oaq2QbJrSppt2Kwir8VXLRYbYtlFkixbPD5BsX/1RFeDTI2bYgmJkA/nXKi+mZu6qvaJZLGGnsi3QsOTzLjLG9jw4GSPkb0xPh8DOpMgvj4DjVCB3ZQLnkfCf+cN4UbyzqqeOMZF6o3OGLSFCgjmNGhZLR+HwOj5Xc/P+C48UN0AMUdgVOtHPVobdmVwMZOiFB0gBqMZq92QJ7OW9+9Lh45rs4gU64bmEbb0m5MLjk64PESYMPDxTGgIf0oKHQqqgmCCpVTGoUh+Y6viJP2U0LomBJsU2aMqsvFvs/HarCIZDMXoZrLpWnK+3UCJIe8Z+/dkmRMRC6fH0dYB7Df+UPzplD8jFEugqa0dOypIYutBSXE5QmkcbsaAYAcEXWvJ7OcF4uIjiqJryPk3KUHM/2EBvv/2Bzl3MoCSS8AktViuiCFV66+8/qr8aQht8joPGjRIyhOaiy1a8guuveF6VNVU63V5SPvWgYKis/mWyoh8o64umWuF05IoyE6gpCAbQweWa9hbsqsVnW0tZvtOqXiAA/OiUt509aQgp7AERx03EX3K+iElPYogK3N60wg1InmZWmSTC7ZzgilBgy4mjUQuiFiQCEvfDdszGozX6y5snkBMalQNCwYiNyOJloYGBB1JnYz5DevX45fFP2PL5i2Clck74bUj2kbDv2g4jMLcHLkiB9PDGDxsmAaJEQ3hfefa4mHH9cZgRqO2+uYm7HfgePQbOJCnAro7WrVHacxFG3qWzvRg0Ej31lbEMg2hoxz3hznfYdWqNXjk8SewauNGm2/kZst4boF8KdzH0s9cgqI8yS1gffdyYYe68iCOuASFM1aYoOQkIkK8mKhkxCPIck6wvqXERFXGi24aOu3ExW/gME+2IFw7muuMC8pbePOeUH7LvcNhdTVNnXjypffQ3MmfZwo121JRJeUE+VVESwoyEjroONF4xPBhiESC+G7uPFQ1tCGQasPveC28YaEqYM19MuMyKSucfxPXm2KupElWR7IdQ9RLSj03J0XVJR/nhpfycnIu1NixY7Bo0Y/ai/yi8Zq3JYho8rGhQ4w5dKolQsBC5OBDD8G8ufOd+q7HCLqcNit5b708d3wLxQZZmOOyUGF5OHHdO4QcASFvJJHXNzbp9djilZLPEZL5AVkYScUlorjlDH5umqFNZvBoVHFzuueWyErEMXjQAKFHvIYVFTuwefNm7VkqyMjDaGimCzddsHfJjkWppTqJ2bJbY0xqu9raNWervDgL7U11uOm6K7DX6OH4ccFcfDf7G1x6ycVg4vfA/fejuKgEZ/7lLHz59SwpW/7xzytQVVuLyZOvxdPP3qszkAf+gw8+qHh26y234oUXXsDSZb/igw8+wLRp0/Dmm28qLp900km4/vrrlLhw5tjMmTOVtDz88EPYb999UV5ahicefwx3330XHnv0UYwYMQIjR43C2++8hXPOPVfPs+/YsRjYrx+ee+ZZSYnffvtt+bb0HTAQF178D7zy6kt46803lLhPOOIIXHHFFbjv/nvx27Jl+Og//8Fdd92Nxx57TEXNX88+WyMADjn4UAwePAR3zLgHV15xJfYYNAiPP/YwOrtbcfk/LsPy31bi9qkP4KEHbkVuTg4++eRLIfHHHX2UEvuHn5yJnZU7cPU/L1UR/8prbwkGO2i/sfjxx5+wcMkK5Bb3w5adtfh9bTW62CbNylDiSRJyQ1O7JfPGv1ebx4oZm7HXLTUoEBg3IEstHiEkboKwd4q1jNcUPLuIo+Z26fkkvu2iisH5kHBBWZCIyGGSFR4DCQOln77JzaPN5TaT74P6xIN9TgZiBkoGFgU7BRzjiRjnxHrKu9orNrnXt4M86uNbK0pKxI+xSbqy3nU8AFMuEQWy4MEvP4VRVUYPDcQIv9IoyxIfKYHC7OuaCofEJP6cfUjfS9T00UhEFZG/Zny/fP/8fSIOfDXCvpz7w2vNxIQVipQArn3E5+V1YFIj9r2zs2b1YBJOuy6WvPB+GrROtEQoF709ejh5mHMlWpQgEfkQa1+VEtsyDkljXz41jIaWNow/5HAcc8JEhNJjaGxuQ21dEyLhOOLRTHtvPS3yfklNi0gN5INwB6cUa9Q2be/b8cl/PsXG9ZuVrHAt0NGRwaemcidOO+1ULFm2FF98/RWOPPooFPbpg9mz5+CoY47RbJuc/Hw89fxzmHr7dFky8/51sT3iJJD+NdXnZu+ZqQTbcJxKnIigvCgP/UoKUZSXBTaBSIZlS4H3mdOeU4IRQfuBtDDG7H8QRu2zH+K5hQD5G6waBQc4mIAIIOeNtNE4y2ahdBMiStrEZ64//79PDJlEy+DMVXaaCaTeO1s7RjAWxk1VVFub4GP2+klK+335cqkb/JlOC372ormRibRkapLzTozac7Rg/Jz8PPmecN6Kkk8iZLGoDnEqAUr79dVjWHZzjTQ31klWzfdhfjcp6l+T11VbX68Kh2028l8+/eQzfDPnW/y85FdB+3RBJoLiOjaWfrgExV2t3p+J97t7guI/kDa1yYfpZRELpyAW8ghKuuboFORmIDOeLimxfCUiYTezhioIkhDNIJCHLc2duBd4bzISnKxrYzN4eKrVkKTUu1NoC71XahqasK26Gf9+60ukRhOIZ+TIRXNzxU60cU6Max8UZMaQyeq2o0PPG4uli3S8paIaLe2aHCIURLZhGh1grSTzAPHHvQVgS9TsgkhNTLBbM6J2JXH2iF1kaeUyzvRswoRDMXfeD1qSnOTNycF8PSbEbPt5Pppx3IiGWCHGlgDXDvc/Y3MjkxLH7yOPigo6epxodEEwKOIvK38eHGxb+c/C4omvxWuolpGQZ3MCVfIowidNHc1tWnbtHcY3+L9ftnpM9SSJtLsyTFSIbrAVTK4VCaeczUU5Mt8/CzL5/jQ0Ku6wVmKyZAbzJvVmkmh+TU6yngRK8jLQ1dqAg8fthQmHjsN/P3wf5597NoYOHozPP/0Uc+fPxZ133onqyhp9n/y3i4WavP7OW8hkAnDoIXjm2adRUlqCiRNPwhOPPYWBAwbjiD8cgQcfeghjx47VkD4mCTfccIOQyydnzsTjjz+O9957T5ODzzv/fPzjH//Abbf+C0uXLhW59tprrsFtt96G448/Xrb1r7z6Cm677TZMmTIFfz3rLGRnZOC+e+/FjTfciE8+/UTDXMeNPxCnnn4Jnnn2fvy27FeRZi+99FLcPWMGjjn2aCVc06ZMVUKycuUqvPTyy3jkkUfUwvnm61m4/fY78Oprb2jg36233CQy923T7sC0aTegX1k5Hnn4YRyw/ziMO+AAbN64GQ8//LA+G5Ogyppq3HPvDEw67SQcOO4AbFi3Hl999Q1q6luwfmsl1m9vQywjHX864QR88dUsrNlcpYImxDZeVgaSHc1oaOpAU6drE3NWFEUVItxTBGLQamCvPsGkb6f4w80nILbRmZx4a2nzCOEXq16PcJjixB+INnfG7LfNK8DUJG29FRSDpZwPZfG8S8pslZpJFbma+bzqX7seqeeq+ARFmzjVWhr2tYtEyscyubGpyMZa13j1Hk6YpNTRlCwiSbjX4ib3LRZuYIYLjsbWFGEnnSXUZpLADiUk1sayvqHcGEPWMyYRSjyP3dAPXjsGDZ+E8XMwQfP+DE2NNCnqtt9vbpETKZ+fMK0mOjuTO34WBgcebKzordferk3uAyM/q/m6WFLnfVAIq3FKpZGqjIPC77SU13VNTdNMB422pxdLMIT9xh+E4yeeoiRkR0UNkskgcrMLhJw0tTZoFgW5K5re6ng66Ok07xH2RVva8PmnX6Ji+07069tfcCrlkjk52WpFEfp87a035XR6wokn4qP/foxnnn4Gp552Og448CDse8ABePeDD3DrlCk2lp3JlHrX7HeT77HL2VjmPpTihSG0pG9xvqzOO5obkJPJxCqicelClwkppkUQy8pDVl4hTjrtDGTlFwGRmBFkyathAk2SMe95exuSRBCFthkplLCyTZ5NU3uI/zvJk0NcTMnCiyFAXvHYeuW+6hRkTilvZxda6AGRloaff1yEF//9b/WTidxxXTC5zEhkmJ+O+BOdaG6oR3FRIUaOHImi4hIlQrzXVMxwSCATYFbGefn5iGUkVP3wIOL/ba0tsgnnvWdSQgmm/Dfom9BObs8mfPvD9yLhzp49G19+9bUQByopuhj4XUWsA8ElIOqnu7aNP4xs8OhuHJXdTikd5rROT4XaONFwivxosmIh5GVGkZ8dV4ISTg2I3c9YxP3C/cY9kRFnopyGhoZ6VdfxGPcqk/kWERS9aSQTFCYy5OMQeSBK19UTQEtXD1Zs2IHXP/xGQwIj0QwNKKysr9eIBCn+OAgvlILMWFRGVQyidFpmS6e5vQu1DeZ/YpPYrYL3pH4jQbvP7/4kaW7vT60X33utnJDAt0P87/qDOyi32YAGZW7csA6cJs89Jv4ZifhU+Di3XrPEN8SupbUThX0KFDNkYc9YQrVQzOwPuG+ZkLIAIK9FiRkpMSIf72rV8R+i6amSujL+cTovv3gtLASbtTr5EzIgE2HWZoz1kvUdh1YFgmv/GPLpSLq9/C2TmvPHbMuy5cAWHhNy7outW3eioCBbKMrGrZVCzVrbqI7kl7M6cMgd3wbVXt10wE0CfbJSUJCbwNAhA3De2WcpnpBDctVVV6C4qEgtHCaiF/1tMr76+mv899NPcP+D92P7li145923cd7556GhoQnTpt6Bl/79MpYtX67Wzb333ivl4fTpt+O555/HG2+8IasJcT6mTsXpp58um/2rrroKzz33HF74979lqvaPy/6Ov192Ga677jpU19TgPx99hKuvuRo3XH8DTjv1FIzZa29cd+01Slj4b+SEHPvH43Da6ZMxbdp1Qj3ffPMN/Ou2W/Huu++KgMphfnffcSeOOfpolJSU4OZbblGbqq62Fg898KASF7aBp0y9Fw89NBWZ2Zl4fOaTOPSQgzF6xFCZMs6c+TxOPeUUDBnYH59//jm++uZb3HLLzSgvK8F3383B99/NwRETJqCqqg6ffzlbe6iirhkbttWjtRPIy45i6NA98NNPi5Xg7aiqQzwaxN//dh6+//57fLdwuWzwOdxWWgR2UDhviYAA18HY0nCSC8OjBvyzJ6D6TdI7HFCLaVcfUQvM8Um4SQS3SmJoPXgGcMKrnoPhjadYSarFoP5pmlmiOxMnz9PwPBH+nV88+LXsnLpHcl1yZViBOPTAz4YxE6Q0IxW5xxNeM6WOmlxuVhDJiDQsQq+9Mx8v9IbufzQKc8RVj2aYPM84I6wWErG4Wdor8UjTpmWVx+BgEmdL7tjmUiLnvQbkv9IlCJ7v15j6jolOVY9L7PjemIzw+ZiNe1t5BcTUVHETJLHWOABjKwrCTqfPg6Z7qWLke2RQZIBiZc2ePKskHvD8d6JVPD95vYk4EZliYEsJBpEey8C+BxyI8Qcdjo6OAKqqG5CX10c28KLHpgURi9kAMl4H8jDSUo3/0d3ZgQ3r1mHON3Pk38Gqh/eNr19WXo5Bg/eQPPanXxajtqFeRM+PPvoYWzZvk6PkHkOHI5wexao1a+Tn0NFJzkhYXADNREljwLTPL8l1SgAxEgujYeRlx1GYm6XDjWoBBhzeD35etljC0QQSeUUYO+5gjNhrjPwvelJDUgYw0SCkKd4RZehsI7Cd51QdFo2NX2CcEud5wmqODXCiEWkhtVaEnJCt45Jc3Sd38gj67k4qYexobMTCufMwdu998PYbb+C/H32kKppB2c9dYXJCyaAndbM1179fOQYPHuyI5kn0KSpSNlBSXopS+i5E0xFUgmtEWkZ8HmZMcDhVuLOtXe6ThM2JyFFO/ea77+CxJ59Qm4cBVrJ4zcpKknojCTXvj3eA7D1gPR9lt6TE5WS9R7IHo/g7vqrm86SH0noTFE4NJv+EJk+5WTH0kKybxn1kYx9IumViSjUJYwXbXIw5ZP6Haa9NEiJJqiyyumz6ORPxNg6zc62Y1o4upEUzsHj5enw591eE4rmIRBOoqK5BTUOjEhT29EkIzc+IIDMek58EYwArYSIoMpsjv8vAGbVTeU95bcwZ1lSCOrvdd4tA/ie7kpP/H4BBjyJaYXL5Xc9RkJ8rVKGpsVZ7ge+RxQ65UL7lzcSCCjS5ZieBnLw81Nc1KAYwFrElxsSUrR6+Nknq5I2oZekGA8psj4m4W7sygOTE6EgYxcXFmvyr++iSC50Psp0wGwLuDfnNaA6QoZZSshH1cgjVblQUs29wz0X0lWcH9zk5CUw+R44cIbUPq34WdJxbRIQmI9MSTnoXWVJPsm+HjP+kPEzlvre0MJISQEYsiJ6ODiSiwKmnnIiNG9dj3P5jMfHYY7Fk8U/46KMPcfnlf1e74bprr8Wk009Xi+zxmU/oPUw47HC8+867qG9owrnnnq8WT21tvRKPp55+Sp/x0sv+jptvvhlHHnkkhgwZgvvuuw+33HKL+CdvvfUWnn3+OUy/806UlZZh0ml/xpmnTxJ3hIT4Od9/h+l33I6/X3oZTjn5ZIzdZ4xQFiYHCxYuxNbt23DGWWfh9NMn47Z/XYW+paV67ul3TMemLVvw/L9fwEMPPoCPPvgAjfUNOPW0U4SsUBXJ9z7jzrtwyIEH4pDx43HXjLsw4egjcMCB47F69QZ8+MH7OOvMU1FeVoY77rhPcfCWG65GQ2M9Hnp8pvyXeJ0a62rx8isvo6M7Bet31GHT9nqEIyGc9udJePu997CloklU1z0G90N5QQ6aGurQ0Q0sW74OI4aV4vgTJmLWt3Mxb8Fi7R8zpyBnKYmUoOUWgUOHZCUF83E8tHN73F014w91f9B7F1ceRNyoXLwkNRKWYR/bIxNcxFysfE6bI8Mpu1RdmCxZRE7XJ6bun8/PQOzREh6S/OJmUzLgyKUePWHAZGulq4dojJFibV6FjZc2NrAROYl2eFWM/zySIyrJUIbTi9x4giyTG0NW+LyWfHAKpqEYTKiMBEd5HxMR316RFxH7sS6xYQVHNEYcG3mcxCzYJ5NoaGjU4WQmTLZ5GXRZBXkvBd8W4rXgZ5RsmDODnLKHn4MB2iM8rIp4bdm64rVmS4gBU2hLIEXzNBjcScZqa28TEYmDBdFDjg2NpEgubhCkS58LBqpINCYzrWOPOxEHHnQEauualfEWFpWgobUV8YwsuclSHmkwehfaWhrQWF8tF08aGHEoF+dc+GFpBYUFKCopxbYdVVixZi3WbdyAzdu2CjrkPexoYxtml+KLwZ/KkK6OVgUfDvoLB1NQWlyI3JxM3fOmpgbJ0/Jzc+Qmmuxut7Hf5BIx8In5HkZbR7f8SkiCPeq4k5BfXMYPqamn3gxJ690hQLJaZy/emWFJ2u0G4vE+KegyIDOZ0cwIGyfPxE1k2F5ioPNEEVbv2oiENTm12hHh5s35Fs0Njfhp4UL8vOgnrU2+BqF5Ts3mNGHC5yI4pqUikRFFfn6eRiTUVFdh3LhxSob7Dxwg6XY4QXKo2Wwa78pKVh5kQgvVjk1FWxP3WZq8ZB589FF89PlnOoAN4bR5QaQ8BEMmC7a3732S/veQVbEj2wv7vL0H9G4nsLk370JhmKDQpIkoCm2uc+IRZCciyMuMiSRLq3nKeyOUGTvlHmMDJ0pzf/HPTPxIrORTd/eY7J57q7Gh0VkPmHqN+07oL4cjpmfi89kLMf/X9egAiYdRqUPqm5t1uPkWT5+cmJAma9sl1friPiJnS/Ou+DN3IHuCqONCe2qfz+GMMOq4ZVK2CMt2fh7/h0Tq1w6vFtewWrLOSZetLpJ1zecnKRUTYx3nnVBezedU+zCQonEMRDm276gRmVZzzIKcAk47e2sT76iotkQLLNjIn3PeTnTNZrLllERMTnhvy0pL5L3BlrRPPvghmZxojzgJtbV+KIcOaW9L6uwGDpL8Si7O/7a3TG66e1LHz88ENTMjLlkrkW1+7qLCfBWiv/2+QslVVnaenS9UwqgV34HGxlakpFEowMLUeD28X6TFEx3r3zcbnZ2tOOLQgzHp5BPx8AP34exzzsSI4UPx3nvvYuWK33Ht1deonfXCSy/KYbW1qRkPPfQQzvjLWejb7/8R9h5wcpfl9viZnd3ZnZntvWbTeyGEBAMJCTUKYrkoVkSuCKJIkaooKMoVrFfRey0oNlRERClBSkIvSQglvZftvc7s7uzs7Pw/5zzvu7vg9f9bPvmE7M7OfMv7fd/znuc858wQ+Hj3hvdg5syZ+Mbt3xA4KSkplR6FpZq33noTTz75JL797W/jnnvu0Rx73Q3X48prv4TVq0/B6WtOw1du+jJ+/rOf4Z9PPIGde3bjyqu+iGuvvgafvfQf9dRPAAAgAElEQVRSzJk1GzfdeIO0LI3Njdj6+nZ87orP45avfBVnn3k2Tjt1Da666ou48eYbkZufjy9efR1+cvf30XDkCB59+GHccNMN2P7663h042P47l3fwcZHHsXRgwdx+aWfQWNTI556djM+9olPYDwVwHe/cxeWLpmP8847D62tHbjrzu/hxhu+qLyz/YeO4k9//DNOX3saerp68MrW1zAWCKGtbxht3UMYSQIL5teLHd+67U2klC0FnHHqiejv7Vbr9rPPbdWzdcqpJ+Gss87CH+77E/YcOG7zQcCCaH2PT+DU+nDaknmNofALuzf98iUXr1PxC6bXd5Ah0c9cbowW7/GUdjYsUfD9uDCRkiJIYT87UblyS2jWw/ZY5+EhS3U/4bsJbKrIVeFKrmTCz5TfQNpKS5w4+BBMLQl5LQofLk7a3Lmry4cKaGkjhjA8HNcEx/Mn0PK6G9LqPC4T3dLcLCWAQjBgjMmwOVpmMlWYD575uHCSiMcGtRvl51GDQ1Diy1BeIKxroUk1U4JYsiMqJblFRALicFj1SB4TKWpeT56f9CTyNhnV9ZLfhPOCsbZiA1QmvqPWwJgULSi0keeOWGwNW/JMOU1dCZNdmR0jw70g2zctV2ckkUQoh/k8mVh/+gbMmbdY3yutqNAApJYlGCQjxmTmERw8sB9HDu1TKYUPItmfODsetDuj/gIyj9q5Zx9a23sxNMowKbYtRtTWynOiwZjVpwwkBgJstRuXrqSmshCz6mtRU1GuXbdyo1juYXZMZhC50Rykx5kGPayWUDJFNF1ji2sgK4xwfhFOO+NsLFp6IkKRfIXUUeym2HuJb9nBYO3SREnyCFHpg+Z8dNBNqabORdu6MWi0RDdOywySfb3ztLFdpDc7VHO2W6gccHFpxiy5pIeH8dADD+Ct117H0sWL8c+Nj7s8q0z09VKzFUA4wkXIxnsoJwvZ4Swwwbq3qxunr1uPstISlJaWYvbcOUoxHhkbRUtHKyK5uRoz1DkVM5RRYW/ASJJjKYXMdIYU9h+96CJ0MGSRZVFesHGyl8b1m+aHbaK2iomZYFnRsarU1njgZSyBW3wnztj+R0yAAyvabWvRoCAdyCEwDmWoxCOhbEFEwX80SiMgpbkfxzafLZZxyIoZ22kZR5XllRpf8kgJh6X94txEloDHzt+VUJ9GhUzaDuXh/r8/gcMtMcRGzVGZ7dhsrXfdsjq+4rxsgQDu8Pj8sSxDDycurPGhYfNEcXlVvLC+FOnn0wl0MvE/zkF0Cnh1E7DDkHaBvG2+NSCYGyvHqTZClgeoMZ4TMv2Jwgm9rxMA+mfwmaeQVbtU1+bNZ5WbrHBOUHlXbOM9dIhGYrTBt+4+CRZZ+tWfgIT3HPRkatjuWlhUoLyXI8eO61GlfT2/vGUEu8nIVsbi5hTMshrvFW3XOYfyi0CRcwafKc/ciB1mOrQ3dpO1g53/RFdTNEdMam11uWzlqXMk27fvQCNy87IU6jmaoMbKxPAUWBPQdffStI4ZRPRSZyhoCoV5OSpD11UXYfGC2ThyYC/u+vbtiuL46U9+rNJKVVUVvva1W8U+0CL/L/ffj7379uPmr9yMnbt247nnnhd4oPnZQw89hM985lI88cRT2LZtG+6869u47777tIG47LOX4Zu3344zzzwDp6xdi6/efjs+dfElCAez8L27voOf/PgnuPe3v1Ha+eeuuEKakssvuwwz66fj5htvxA033Yievh48uXkTvnDlF/HgA3/D6HACn/3Pz+C6676ECz7yISxYuBCf/s/LcdutN6KqrFzg6itfvVm6lTu+/V/45u3fxEgshnt//St89KMfRXV1DS777Odx0Sc/LifYzZs3Sefy/e/dBaST+Mtf7hezumHDe9DT3Yd/PPwYjjY0o71rAF19KZRVlmHt2lPwx/v/gYGkLTUnn3QChmMD6pKMxwfR1jmAD37g3Ti8fy96+wZxqKFHIOWs9cux4Zyz8PNf/E5tyJrH0/zj4j5WVATkJGsiWO83YiJQW+DHJsorXPx8+UeLnStziJWQUyMnO1vUuWh7rQXr6xx01Dawxs0JVvbZyr+x/m2+r4RPKlfYIsrvi8lwg54D38SjViqhOp1sgndHZfnDl5NMF2NmRJys6IrnLeX5wNE9U459dEXV7iDpxLOWw0MFvolMs8B2Lzr8+UArHgePnQCFJQCzzTZmRYJTMRaZWpzlUUGBYtDYE37x8whYuPMoLioSuOFnSpuQYkw3nWsJSsxsTk6SQRPV8vfYzuf1LmJPlMJs3UyeBbMySp4ErJxAeW9ZYuPfzOngF413CAh4L0Mhiuu4wzB/iZERsiTmO8MRlxEMIRzJl3nbuvVnYt7CRRb5znyicBj9fTFNcA0Njejv79N99XoeKfVTBnSOHW/E8cZG5a+wZEAfgyyCgnFSvjSzs+4uXg3airMGzcmRiySzVgpyc1BVXiKhVXF+nsy7vOyQ91OlAk2gjLYn25CBQDBLFua9g8M4YdWpWHfWu1FeXQtkMuSFpRyW8nKMo3deJpZuZqGICkEkJZ2k9T0XP07cbBuluZ7rlKLY2qdtekUjlzOXtyJAr0XGL0wUVVqcuvVGjkmDcs/PfoYjBw4o9Gvfvv36GSd53yZOMOjTZXWe6aR2wbWVlZhWWyvB2oyZM1FSXSWL7fjoCLIjYZWQpJMioEjZIsMvNiTxPj63+Vl8+StfRUtXl/wLRhXCmCVmhmZSepaU2+JzcUyDY108/6qhUFnLxTd4WOJZkwkKQQyKRUiIFQgQgAaRmx0UQCnM5R+eWymm1zH4LyCan88s5wdOfMVFhZqjuDMnaJNBXDSqBVBGjRr39FIynya/sZKZVTqAgWHgvr8+hv5ElvxQgtlh+UHElLBsX3S4Lco3I0U+I3TFjQ/RLZiMBrEru7+cXo+mZPx/NQ14B2uP2wycGitiBRvv3+GLPv+uzDN1cZ6UznomxrpfvBhUuhFruEFWVgYScj+2c7Eihz8OssDUEwbVFfLmm2+Zh0+GZZZJD6A2aa4DSWdYSWbTGg14DSuqqxTS6dcGJTSLaaLzbS66usiI2mc7eY2OU47crhOSGwCuCbRgl02XMsfsSvjrwbHD8qosBfx9CQKFBVGUcgwkk6iqqkReXhT7DxxEW0cvMjOzxQqbNokse4a8eGiqlxy37iGGTNJ7hxqd/BygsrwQbS19+PznLsRgXzfKSgrx4Q99EEeOHsKPfvhDfPfOu9DX24dv3v4tfPayy7Bg0SJcf+ON0oOw1fjXv/oVqquq8Z53v1ui0mUnnKAgz29+63a8+5wNOOfss5WZ8607viX35x/+5G7c+rXbsOP1N/D8M8/hxptuVv4P1w123Fxx5Rdw2Wc/i3kzZ6tcRIDS3deDB/72oEo6LJ2/9fob+NLV10jUu2DxQpz//vfh6muvwQff/36sPnkl7v7Rj3D2hg3qDrrt9m/g9PXrcfradfjB978nPcyFH/ow7v3Vvejp7MTNN16Hnp5u+aAwjmTJwjnypXrsyc2onTYTx440YOtrb6Jm+izsPdSAzt4ERkbHsWL5XPT29+JwYyfyCsh0j2HNqpU4dmA3pk2rxcvbdzEwGeeefSYOHDyK3QebEBse1bN12tqlcud+7bW30Bsz7aJcuMnAblhcIZEsBy0XO6ttswRBKs569A21T4b2KUY8k9Hc1BPYa71PhxfRcgwRYPj2V7/j5/f4OypnBDPENMiV1bXgcVFjoJKVbChsdT4e/B0nguVrpZVgfDM9NdyDRNTvz4GfR8aBkwoXS02mXGQSZAm4gFlqMB9Qr/T37JB1+VjWhnQ2yupxlvWui4jXhrt16hNYI2aLl4EMp8Vxbcq8bmawQ73JiHO7pEYkPCEcpvhR70W3zXhc118ZPKpps7XV8hc8c8IHmtebVC6BIHcPXgzsz7+nt0/gggwXJ1BeK+lrRke107DPT2i3Hw6z68gCzJgVJMDoLNg1sSg40ZJGtYMcGZVp0px5C2Ra1tjUiu6eXrR1dJjoVnV4U+2z5DEYG0JLawd27t6HwRipZ2owrOTCSYPAIpMjVf3v2tspobYwPxflxYUoKcpHNJKN/NyIhG7jKXP3jdIqnKmxdLNNchFnthB3hbYYc6KliDgjMxtlVXVYdeo6zFuyHAFey9Ex0fmUQGbwD9uH+RwoHdpYKC6ccvZkBxU1ANTaOHEyGR4mabsV3iXZBZBm9wDPTI0/LjbCVK0mHKcmwbGA2l0z7mA0ib6uLjQcPoJH//EPxPr65XnCe09/Cl7PtvYOtYzSgImggNoj6iMikZBKXsV5eZg1vR6rTjoJy1csR3ltjcoUkfw8aXi4AHCskDmhXiM2FEMR20RHk7LpphlVY3OLdBcUrSVY4nLiXI0Bp70RsanOL2sXJVU+lSeZ0LK51lgtiRIZTJZ6JsrGyjky80EusLSzp89CKDiu1nCmE1MwSy3RnBl1KMiLCJCSbeHzzZIDS5k8L15XPa/KZKLbpumHuOFhgCW1NwTsqVHeB2YDZSKeSKJ/JICf/+bPyM4txeDIOEbGAujqG1Agnl8cmQtUVEhgxHIb50K2RhKopJAkMCKT6+InjBG2FVkiU9PMui+2DLu51Nl7G7jz5QxjF7UwS23soYRLu1aH1OR1pAeR/20rGdnvum5Nj0gmPtvebSoEsv8n+Oc8QVaZwI6CcAEC3hvNCwyEtWC+iU0HAwSzs1FaXqr2X5XoIxF5dPB9OPeqzZnPpTW7yWXX+6HY2E9PmJHZBtkM1ghCWK7nl+uktlKbU2LLcJL6OW4qqYcaA2bW1iDMKsB4EtU1NUiMjePQ4cPaLLElvKa6THNwfz99YZLKWFLJifNhfFjjuaqiVOXo5Gga5WUWPBnJycBXbv4SHnzgPnzsIxdgxrQ6PLt5swJLr77qWvT2x3HdjTfhv3/8I43jr37lFlxx+eWYP28err76Ktz05ZslDv3tb+7Ff3zwg4jmhPGDH3wfd9z5X9i9by8e2fgYrrn6amx64inZ0H/soouUFTS7fjre9/4P4LIvXokvfOELmFVXL4By1XVfEhhmTs6Xb74JTY3H8Zc//Qm33vJVdQnFhuP45KcuxoMPPSxm6dMXfwy/uueX2ohd/On/xD2//rUAx+23fQMPPvAAtmx9Bbfd9jV0tDfj7h/+ALff8lWJ8rfteF0sVn1lNY4dbcTGZ55FMJyPN3YcxVACyCvKxoJFy7Dp2a0TTOPqU07E0aP7sWDBPLS2dCARj2PD6euw/bXXpOlqaO7HjBkVWHPaemx6/iUcONLkonGAitIopk+bJtuHY8eOoy9mnkKBdXMK0l65rxY4ll8UzZ3hQs2okbD0RbOM5gThe5YN43r0bAIol7UjW3oyELbz9+3BfpHkb3KxpOjMTN/MDY86A36ff7wzrGdzvOhVOxR2CDFrJZXCQGxQk2Vu1N7Li3VJZ/s9g2y49eSat4neX0yMWdjzy4MivwPwjIUezCR395NhX2ovHh5SXdjshcnIGDVqtK75sFht1olwXciitQEai2Si0VHlMvC4OUEI6KhLxUK8fOcCf24dRMb28HNpCsXrwuun3AYnMPMPugCnc98lg6MSnEo/tnNnWWyUDIJ0LBaiaPXrDN0b7lQp0uXf7EDibj43L0+TEUWyJWVVcpHlIt7bPyiBJUWi3GUyuK+5tV2sycCgzbbEAaxi0bdM5ndBszsnY6GdfU4m8nNpzlWDuppKBFJJRHKyROcmR5lLMyZxoHQIFEmzvZKdTjQ6c4nNAm9Dw6Lgk6kAqupm4Pz/+AhyCkoA0vKsHFFgm0XWxHxN2N7L683FW23ebtHj4kf2IZOMg9OZ+BRqzZ4KKXKbUtbS3f+rsZTAxMVGEHRxsp/QtrgIBoLmzvZO/P7ee9HX3Y14fz/6unucaWASYd4zdl51dsqyuqCwSIZ53hCvs7MdwfQ4ygoKUJifhzPWr8Mpa9eAvQyPPfUkMnPCmD5jJiorKtHc2CRxnoTeyRGsW3eaJvlf/OKXYtlYo89gLg5ZEVenZ6mKc4LIIYEUO69JwactOn5DMvG3F6N7FzF1VLuF2OnDFD3vjfU4NihsDQasiycvB/mRkIBKTiiAmooSVJQV61wJSllK5XMhzx3OS8kx+SsFsqzUVpCbZ9cxPS5BaygSVlkuGMhSazKdZBPjARxt68fv//IIcqKFGB4LYCgJOcjymmtOcGt6YUG2Fmk+XnRNZesu9UpmQGcgTG3n7lpQoEqhrNp0NUfaNGOboMmOFcdlTMIGhzI8QPEgRd8mM6KsMdPc8fNYqvUhJL6c6OGQNyqblNb6n0yCIgEpl9bO54ZNAUpRln+UzZkeUHp2VmsDna9ZWhsfm2C7eQ2oQ2P4H58ldgv6scHr4d/HPtMM3Gh9wE2SXVtjs/18JXGtC9pktdGDsLe1K7vE66x0BnKCmaiqKNE8zbgLRjjQabijowWtLb3IjQDRCGUHQYRzo2rFp38RN9wcJwRpHe3W0l9SnIsEWeSxNFavWoDOtkZsOGs93n3Omfj9b3+D8889F3PnzMO99/4eOZEIPn7RJ9W++8TGx3HLl7+MgwcOqKzz7e/chVe3bMHGxx7F5y6/HEcOHVa452Wfuwzb33wdRxuOy3X2T7/7g/QZZ757A77/3e/jlOUnYe3atfjKN2/HJZdcgpk1tbjz23fiY5dcLE3gr375C1xz9VUCjP/zk5/g6iuvxNGjR/HK1i34xEWfQkNjC/73f3+K//3pD/GPv/8NmzY/L/O1Xbv34O67f4qf3n03hmKD8j657vprkV+Ui9/86h6cMGeh/KeOtrXgrR27MNQTw/4DR9DWP4QZ8xdh38FjaGyPa8wtWjhTRocNLXbNCAIXz6/D1i2v44wz1+HRR57TvxfOm4et27agrWNQJaDp02swY1Y9tr32GvoGRjUfZwfY8ZOLb91+K1544Xn8+YFHMcrpdd2c/DQRP5kM0v9eh8FBQhqYA4sDloyBBpDyK8xTwAMFPixq2Z0Sq65JjEIyBUuZuJRfXuTKhZiLLN+DQk7+nDtpv8ASfZOV8JoP393Dn/PYuPunwpqLPPv2/YPPurjQOAP0lOBpAlueF3dU6vwhSNGuh1k91v1i1tTmOuupYD5w/Dd340XS05ga3AMYLpZR1ykkbw5XFiML4t9fx6XuAjNTIj3KR40LPgGWxLeRCOLOsG1qSUgPLU3XEtYdJQ1Bbu5EKcq3FHuDG38PZJnNjiefP6QOE07mbDHsm9jB8xi5s/YMFs9VZTRlyxToHptNv11zLtTsRKGfAq8r7wFBDO3qWU9saunA8cZWNLd1YCA+jPgw4wxIMztfAgqCs+lYHJR7KydGlpmooSDI4PckPA5xoqmQ4JUsCbUsFA4b32D3jteD5QqkGNFeiDjFwbLvt7KgrjJbsMP5+MCFF6Fs+lwgtwjj9PiQIJkAkO6k2Rgest0yA914ntQr0LRMwM+FUtLJlltiLxYnm6LdKhdeFzWg3CUxC26XS3AifyFzjPXPC1d7heixdDk8ioP79qtrJ9bfj97OLqQVEzuuuncR22HTabzw8suWjJ1Jk0C2D3PsEKRmikGJZGWiuqJCbpaLly3FkaYGXHP9Dejq61fXFscEu9PEoA0x9p1lCQud5B91nkyIku0ZEss10Z1hLIp92e5ewIWAfGJFdNv4CcGnlVc9qyLs5q4P30DPGcub/Cirpkm4SMlLbg6TjKMoLcxFfjSE+toq1NfVIMBFOTEsryF7Hi11nWUolj6D2VkSr3KnmsMOND2fY8igPQDHd4LGYeaRkRgP4q2DzXjsqZeRGY4gFQghNpJCf2xYAHtSLQQUFZijLh1T5WuTkaXcJR6EDNpURrLPFtNLFlGu22bFPhUaCMRN5LdO/vTtAMMhHQ/+JopC1ItZYCmfT4V10ofE1VH+BaS4b0y5c29jUfxcJzDGcqprHlBgpQNe5qBt49ffS/4ey5f9/dZi7b+ikRCWLV2KttY2HDvepHvqSzsClG4zqo0TmzIcS2ygh92ANK8ccM+Kle28lwrHp+m57I86hMRSErgRdjIuggZ0YUTZDp4VRElpkcq9HFNdHV3oaGdoY1AttZwvWVaiRpJzCOcZtqgHmbXE96L7eWxcmre+rj6Vf1a/6yQc3L8Ln7roI5g5vQ6//PnPcfVVX9Tc+Ot7f42ZM2ap1PPTn/wE06fPwJlnnS2zNY69Cy+8ED//+S/UcXf++efjR3f/CNNmTJf3ibpqTjsNq045RVqU8886B0sWL8Yt3/oGLr/8ctSVluPOO+/Ef3z0QlRWV+E73/42brr5K8qNYtryN2+7FR3tbfjlPb/Crbd9HUPDQ/jaLV/GrbfcqE0Fy01XX30tSkrK5afyoQ9+ADOm1+Ovf/kzTl23FkVV5Xht23YEE+Po7unDwZZWhWWGM3Ow/Y3j0qTlFRWisqoUb+04hAQDNMNZWLd6lXQ2CEWVhn7y8hnSAI4kA2jv6EFzcxvWrD4ZJXkhPPHkC+inFVlGEBWleaisKMNAbBhHjjTpHtKpee6cmSgpLcRgfAA7dx5CYO2sXIlkWV8echkRfPh9uzDr/76Wqp29ELWVI6RrUIgfqXXLxFD3iRxMzVeDQETiV1e35MC0iS0wwRbID8R9pv/5VNAjq1/XdmuGZxZMx89NKhbc6DrpQEasfCQDNmeywIHIyZV0tnUXmZjVd894x1fbQcd03Pwd/33uqjkhUMTKNiqCNX4GvUp8B5H3evHHIUGrYy74DPkymZxn1SkzqDZIhVo5Tw3PIvmOJin3nZDYFkPrUOLxaUJx/jJcsPjk8hr5MpWPXVdJjcfhXBvt3hg4I/jg/fHMirfitrySSYt+s8znw8yuH2oxyLiENV5kKc4OgrwCdHb3Ye/+I+js6kUyHZA7K8tHYuAUf5CNcCSkMEGK+tgNwOtHRonnRcEjfVHYicTroiTQBMtdIQGzIab4Kh7A2CpeSz4M1AKRbudOWYyZuh3SSGWEsPLUM7D+3A8CkSIgK2wp2izXBaEQvvGUhR0mx43tk2CaJUyVhzRjWw4VwZBr0fU7Ullqc/c1weE7hoDg3Hf9cGInZeQEf5yQvVEbO7i62zsQ6x/AX+//CxqOHsXo8Ajyo1FUV1Vi2bJlqJ1Wpw6hfzz6KP7+8MOaUDm2fMwExyS9LKbX1qK8hLHv6+W829rViS/ddBOON7egQymnBpzkFJxjbboE8WIx5F/jNAwcj0FGVljYnS8oyBzQLdkmoHQFA2l23MIxCV8mShUGSBx74jYt1opqHhccyVmZBtz5b0JrxhBEw1nK4KEvSkFeGFXlperYYjinHHuV6p0UyOdGKj4Q0yJQVFqiUEJGB5QUmhmgWFV28nEhJ2KmoR7HDEL4+xMv46XX9tn9zQorADI2lJgIvOMzyOMjg6duP84jYymMjCQtVM/pbJKjxiqxVKvneDQp4KhnyQnD1dXi9Cd2ZSe7VQz22bzoyz5TAZLHhfweHyeOeXZ10YqT2ihuvCwZ9u1fbwOPU+6Pf5WxvfZb5kXiNpImjrENnCu/ezDLucM3BZBNHNZYsfHAMXPGGacr3LLRtSD7z+B8xWfXb/zUWSmdjmkb2Swwb95cHDhwQJtCm+ecbT5jLPi5LhOOeMz57omOzRgzUDHhSJsZ0D2ePr1eAGWcmrwwS8R56jzq6e3Ss8TNFrsY5eOV4nnQ6yuJegrMh4Yl7i8tKkF3R5fkAUsWsXzRgNraMixaMBsH9u7C9ddeqzH5y3vuwXXXX69NzfXXX4877rhDTOhdd90lI7cVJ52Er3/jG2JEmMfDks0FH7kQJ5ywHDdddz0+c+mlqJ85A7d+7Wu44tOfUWvytTffKA+VuvIKfO2Wr+KT//lpnLDiRFxx2Rfx9a/fguppM/RZ13zx89pYkSW56aabUFlVjmuuuhIfv/BDOG3NKbjjjm/i7HM2YOXK1Xj04UdQX1eNeXPmYOuWrRhNA5QsHzx8BN3N7ejo7MXRjjgysjNwzplnY+Pjm9AxSPYxgBXL51vMQoLzeVhdduWlpXh52w4UFediZCiG8993Nnbt3ic/nT37GlGUn40Lzjsbb+7Ygdf3NOjzCiLAqpUn4rzzzscd37oTfQMJBohoHBUW5WHpCYvUlRlYOyOqNGMuclZjtJ2DShBqLzOhF2vxYiOyslQWsJ0VaTsL8+P3ZaUuBsKQ8lQth2+R9d1CHgj4xcYDEBq08IEhYJHWJJEUaPAPhS9LmFDWxGgUy/J3vP7FtCCUE5jIlV/KMlAeiingtSiPML7dftcbrVnHTLYGFgFXLM7ykYEBK1Wl1Hvvs4e8dwmPx7dd+3osAQDBHhc+LtLWbjwq7wF+sV1O5Q3mW3DBcMctca5LJlVmATU0DjRNpVv5oFtSrpWs1NrndjkSurn8Hp0TXWPdLsvyjEzMZxoQ06rw8/k+voTkW8P5b3Y+0JGUOw0ZuSWTYk84VijgVGKpnGRp+kTnWrZ/W3u1dWkxoJHlEgsmJPBlqyBZKIqQCwusVZi6Gr6e103+C+k0euj1EiJIyXOpzOZsTKDE6V9hamN0QzXWLpQTRlt3H6JFFfjEf34BJTWzgPxSpLmIsCsrMYRUYkiAh+LfbHZBBUxHlR3MQlpRu7azTQbSMjyjtkQt8qzNq2tH5goYZxKnYxa8QFquvGoHNQ0K/RYE6DnhUtvj3adS4xjs7hUgYpbI3/76gNw9x8eSYuzWrVuHWXNmy2iN4/yXv/oVHvjrg7rnZB35frwmZPGWLV6s8s60ulqlmx48dgRXXnONWrhZdksw/dm5JKszjm22LD04Ro/X0zOA2mRkMYHWbNel5dFCZouF7/CwFGZXYJiwsjfJsnbaatUxVslbvvOyya+ITqH0jh9LIzdiBoEGUNLIDecoHDAvmi3X39KifJSXFqsTI8SSJ0GCPFsyxcDJByhgHWQs5TDDqqOtTVEAHK+652KBTTraW2IAACAASURBVIsmfVIoG/GxTNx7/0bs2N+ubrSMrEwkKOZOspQ9udBzjOfR+U/aCLpAmy6M1ywxMoZIOBMzZ8wQOOGzTc8lxV+Mjgg0sXwWG3IMVSavDwX4lqPjE1w9sJgEFGbJOwEanB5FICBof8gEsOuILq7MWDEwZF//Am7eAU6mMi0Cnz7Ab0qY39T38P+v41Gmkfsc103kvUz4uvy8KOrqagVSNO4dA0O2y/LPbJ2x+crGB3UPvGanrVuLV155RRsnbkr4Or7Gg2O/Cean01Nj3O0fLFKDDQp2YHb7rN5KoFiUl4u66ioxdkNDMVRWlclm4Vhjs7FAaaC8tFDzbmlpicrHzMphCYNDfOWJiyTQpkkcbffJSlRWlKLpeCvWn7YC02pqsf21bbj40xcjlR7D4/98XGGBna2t+P73vourrr5K1eAvXf8N/PAHtyE/mosbbrgBN9x8M0pLSnHlFTRhuwklleX4wuevwy3XX6OMssuvuhbf/e63Ec3KkSj2E5dcjNnz5uLmG27EdV+6FnNmz5Cw9eJPflyA5pvfulM2/XPmzsTPf/Y/mDtzNs48Yz2eevoJlZAWLFyGvXv2SZA+FBvG7j0HEczJwyNPPyetW3U5E6Oz8cqO487DZBrmzlkgkMJnuaw4ogiCbdvfwoUXfggP/+MhLFwwD82NjejsHsQQM7EKsnDehrOx862dONbQioH4GIrzswT6yEAeOtKi+8Pw+lNOXqHrv3vXQWnAyooLLLdowxlobDqOwDkLSwSgtQt3viUSm6XZdWGWwlwAqHdgvdyCAc3WmxMkF1xffvATHHfbfnGxHYbpMjw97rUOKhu4FkG+B3eDfNAIArhYcPdNYyUujsZ2WMmBEyYBBgFKMjWm3+NxmRcC242tdOQXWn4+ARaHK3dcfCDYxcPXqrTr0pQ1pAMmFpYojKWvpAEuXz7xtv8+64YCVR6fFwHzswiMBLyYe6POARPNEZDwffl968Kh0DikQCyvPfF6EtLxZGAUHuU0QR5w6DPERJnRnXQuNHcjEybQYV1OnLA1ifoFMhiUkyiTgFnWU9ePtDWmEfI7JM/CTGVrBHKo+XFsjO3GyVaZGZVnaAj6WCPn5GIAygIYeR0ltnMptDx4Ku8VqOb8asjIJJxpn1maO9E2u75YpsvL1znxuPn+NJEbYIvnOOO5leSGyooKHGtqxVgwG6tPfw/WnfMBZOSXq+UwI5ilHfgo2597u8XgEFgRgJCO52KRSoyqxMKR0drRjuLKcoRyLbdF14jMDCdN7vjZqSah7eSyoinRC0QdOOF99PV1Oh+rLCDQP4ZsLswskwSDOLhnD/7w+99Ji0JvExo8LV26FOHiIuX1tHW04w9/uA/3/fGPcpU10z4zPKTmgq3JzGnJK8jHw489iic3b8bRhkaV3/g67vw9RW9iZrv20srIzdX5bFhV15VjrJVaO3wyAE6BKZBCPYgDIaLbJxRfk4sXXyOKn8JG2tnnZJrBXjBDgudoTpZYE7WWczetjjeWVHJlbU9hbGlJIcpLi8QUqVzGFmiaDUYjGBoZEoBnibS01NxyeY7xgQEdMPVTGrOBtD1jrnNqJA0Mj2fjnvsew9GWIdMOUR+l3JgJfGraCOrdGPYn4zArI8rIEMCyJQvF8LW3tQpY8phLS4tRVlqM005bi7nz5+HNt3bg6U3PYPubO9DdRybHyhMcj3wfXdsJoaxnpyZZDZXJpmhFjO0woJjm8ycgOSmY1c8dPnTklvsMI7smWJaJYWv/8za2RSy3K6W882dTQJDHcR64SGfDLJ3CQt0rzmOT5SEDdV7L6DdYZnNAu4ZsVFZVKKvFRPvG0AvEyB7CZAS+hM5nNpF2583LOGnUbC3f6YDmIrJtLP+EMoIoLSmS4D41nhBAKSgu0/gmS97Z3g4yYSUlBQJVVZUVaG5qQGxwCCtOXIh5c2fjmc3PYKCfGzSgtrYc/X3dKkOXFBaisaEZp65dhbKyEuzavQNXXH4Zulpb5LZ64403YOeut/DAg3/BHd/8Jo4dPoLf3Hsvrrn+Os1pt331VnzrjjsQCmfjxhtuxDe++nWd701fuwW33nYbyotKcdNNN+OjF31cJdwbvnQ9Lrn4U1i5Ypl0G+ecdTpOWrESP//lb7Du9DOwcPF8hRSWl5Qp32fLtldVuglHC9He1onB/h4cOnwMPf1J1E2fjfa+QRw80o7sILBoyRxs33HQ+UYF8b73no9nnt6Ewf5BAeNlSxfgyOGDmDV7Nhoam7SOrTrxBDzx9DMYSJmwefnCmbLn37f/ELp7Yup+LMgL4etfvgGPb3wUz7z4FmiNVlUWRmlJGQbjKYRyclX+kZFrdiY6OtoROHNeQVoW0MFMKd4FNlgKyeKuyXY+nAikJxlJuE4U836QyntKbdKXZzxr4evXnmGRjiTLKFCyDb6MYuJSM4rz1vH8HU7ARFx8X2NYrPQi2s+1D4tZYGeHayn2YIP/9v8vVog7a/mVWBuc6EO20HFSdG6znj3Rgi2kbb36BEC+RsrFkXSqQJADR579EIvBeU4iV5YQYq592sAI34NsEI3pTF8TEn3MVuOO9nYdHxdeeqJIRa8IdGM5+MXjJggh28FrZtkFmZqgPE2qzBXl/FiyMbs9+L4S1Sn1N6Df92CEJlb8LF9GM0dc60ri32w54yRPTdDQiHX/cPdtv0/jpGKVXQZjA5oheKRc+Kkz8eU/7XZ0baiDoRMotT5sCbbwRl+64rUVk8WUVJepMpXqZZ2Xr+X3BJ5C2Rgn6KDoOd4ngSXBQmw0hXBpLT500WdRWDlD2gIKern4pSgQHR4WYCXIVeaD2rtTYEBfQW4+Bvv6sH//fpRWVmD6/DkqIyp8jOCElvDOfJCeJLbnt/FoANwYRb6nWjadAaKYOx6fcxImQCBDwfNXdw1ND1n2jMfw4vPPY8/uXXof1qdncHeem4vBnm50dHTIKIoZHqVlFZ7okRsswSYnI2pV2jo7ZFff2tGB+HBS4DI+xI43dmixPGCaD5a7uMD6Z8WPNW84aKDdFkM9U047YsSLy+FxK5u+NWVnbWDNaFuCEprn5UfDMtwic0imJBLmwmQMrLK72FKdGJYhFzu6CvKjKuNFXSmHz54xKLQzsPgAidedXiyax3TnIoxyjAjU0iXVHGGli+Nin5mF9v4YOgdT+M7dv0fHQFq7W+KGcfowSF/nlmyCOzKv7NZT4ndA7GAkHMC7Vq1Cf08PmhsbZPhIVpAi79RYQgZqzOs566wzsWjJEnnwbHrmRTz74hY0NLUjPuLBgnXuqOztIALVFA7i+YZgjSMj6iaBCy8uBc3mVGxfUxkUV6WZ6N1552vszX2crGmRCCrsnk+WfvSsu43c1O/b59l490yyd73lz0Kch1SKmnLMrozF522SRTEvJ9nYsxzpwLHapMmQOFEtS5t8ZpnHYxopLoa2WTBwYuV72fe4GAb+yPQ+xlZpM4AUcvOyNdeyw4jjura2Ws8PE9L72QGpwMNx6aBywlk45+zTcelnLsGll16KQ4c6wP4LOkVT98axwpIxc5E4bjmvHzvahBOWzEFFcRHe3P4aLr/sUrS3t2L3np245NMXo6O5RevLKevXyijtoQcfwuc/fwXiI0Oy2b/+i9fqPnz9jm/Ioj4/nIvbbr1VAGXuvHn4+m1fx4Uf/jAWLVogP5Ply5ZgyZJlePDvG1FWWYXquhps374d+/bsQ1lZuWJEOO5ffGUvqIMmsD7W0IQDxweQHQlg0aLFeG37TunQFi6sl1brwKFmgZSFc2pRXVKAbVt3Izs3S2v0iiXz8PLLb6Bmei0OHmjCGetWqovzzf3HNSeFs4A5M2oVQvjsc8+jJz6uluJlc2tQUV6CQw0N8qUpL8q1+xPKR0dvDIcbmtDXTy2QewLWz4qmje2wBdCrxtUlQXGRSgvZAhbsjdcukq2Rzh+Db+PFmFP1IxPlIteuZiiaaJc99KahINggGODi5SdIPgAaOLTiJr0setCQt3X20JHQ6pjcmXNAsjzgFy4PZvjQ+IWMr+P3s+gq6oIOdfxpChgtkdjrTSQ8DDGu3RZVX7rhJOgdLI0RMjMoLolcXNSm5wRgEtG6RUssgztXfs934vActYiNs3TGElS2dDH+OnDC5UPvk4o9y8AHme9PDQuvC3UeBIt8HYGDL1n5RX+ABk1TABgnamk05JRqPgceWPFvHhff38aEjRL6ofD9CFR4Tf2XDL6C2VqIeV8pMiMALCkudOdm4X1i1hzdSjBFMzhSsXK2HYxZRxAXaYmfGXCWEkAhHWznab4LtGw3r50xY4vSrDNHRMcGxznjU8CbjdgYMPfEU3Dehy9CRrhIFtjc3SbojZFMqjxAwGLJ2SznpJDD9N++fnS0tkk0lx2NYOGyJQjmWFKtF3TyXvO60bSPZQKkXUAc85hGhiXaVGy9Kxv69m8u/J4B80BRgI1iW/mMWBmVO3WCBpa/jhw5guamJtTX12MJFzmGFCaT+NOf/oSXXnoJbCVvp6iWT6QDSPwM3kNeKwKUAyzxcNFPMajLzoWTt7q36OYcysSYe/6867IXmfM6T+QkuhKDC2K2xVB+Fm4icZbmvk3WEo3NFZmfkZ2Zoe6s0sIC5EjYG5CxFyf1/PxcXRuViNniigBo5U4qnnol7npZNiCQ6u7u0mujYfMU4gLFMcmFkP4+fB4ITHhuXPD4TPhOOFoCcKfOlOLBJHCkbQB33/MQ+kYsxIw6JjIpXOAmV3subgFkCUwbkA3nZKCgIA8zp0/Dof37BbaonyCYslZ4bl6Y1RVVOThOZjcrBxXV9UgHc7Dt9Z3Yva9BwITtrtKo+A4np02ZKj0WOHGKFQIytXy7MDwKqCcZEbIGTgc1AXEmHte3syeGQmy+n1rWce1C/ngmf3vqff7XgtTE2035fD4nsg5wnil+TrNry6YIOtWasaFPc+/s6jG26O1B2PqVsrIilJSUYP/+Q+ZEq1KX27xlGGvOuYrnRQNPK1uy9M+iGjcSvt/JALM2rdlZKpOy45PghKVlbhg4fvkcDvT3isXnbp8miH19vUgkxrFk8SIsPWE5nnvhRRw/flzjjyWM1uZmGUaOJdOYVlMqVrenkwLbfOXX7N69F6tWniB/odbWFqw4+SSUV1TIy2T16nehsLgATz3xJNatXquN698fe0il3vrqaXKgnbdwHk5auQL3//kBlJdXYOny5bIJ4Dgrr6hCV88gmlra0dnTIz8gxgJs2bJb4Hv5ikV4Y+ce9A2kUV6cjZLySuzYZ6Wcczesw5Ytr6KnP4Gy0igWz5+LV15+AznRLCTiSaw/eYG0QW39FDcD5555Inq7utDU3ou21kFEw8CJK5bjcMMxNLf06vpWlOThwx/8AJ559jk0dfYoyLMoJyiA8sau3WIBC3KC+OjHPoFHnngW+482o6PfDBI1nvjknbOgKG2LPY14uJMb1eRP4RnFoGRPwsy/cBMIf25aBnsYNNFJ0+DSgB0tJztj53I6NeyPg8L0IyYI8+UeoklbjGnJPtUe3Lpm2JNNas+ATdh5DTBanYyMtTpaB4q1AmvBViunIWQuttq9qq14SqeFrQ56jS+vkCnS7t5pIExLw/IWAwFN06J6qiz4qWS38C2VhqgdSZrnCb/HRV1gbdRofjlYulZh6zgxAyH9PilMx0jpYXOpyXKFddeL5+dFrQQInJAp9OIXP9u/Nx863h/LfzFNkGdRVIt3AjSWH3KyjSHyQMYvqgJlIdPWGIMUkv6Cr/OmdEz25c8kfnMlAv4ew+rUTRElgLCWblKtnAB4nkNxywZisAs7Unh+LJVxTlP5zk27NFsjqLKSnnV6GdNGEMBbZyaBGWmj3iP5hYilMrDhgk9g1vKTMc424kAQycQQhp3Ymb9nmows5LHkN5ZCR2MzGo4dl6aFbMncxQtRWlNtIJYiUgrJnANvKCcHkYJ8Jw414zMJamXSZ8wbHTwV6liQjzwn1OQ99eUzyzjh9pDA3VnCc7KlQzC7Q6hjAa3tY9i7e49KE7XVNSrtMICstrYWb721A3/88/0CRgQ67FTzQmfqhdh229zWikNHj2IkOS7mROnDGdQLqdlVrb00JVSZUM8jxxSF4AlbABz7wUWYRmnsrKKGiBOy76LhfbGSoZn+cawZoLbyDcEImZPigjyUEbym6F9Bx1+ygVHE4tRssKPKBLp8X7KWnHTJpvA13CRRF8M5gM8mfYF8RjCfe7JoBLN8HtQVN8BOkBTCUeYvZThvD+rL2N8ewkAqEy9u34+//fN1jMsBOIghzm1TSyCORdGCiTRCbtXkX5/4+AexedNTStWur6tFZWWFWeGLRRyXd8/KFSfg5ZdfRGdnl4SkA0MJlFTWoKisCo9ufBLtvQkBIgOMpuGzYEgrH4WCBDpmU+ARE68Ty0ITTrK0cB+ztGFGEHhGQ3PehKmZPU2aC6fWdyZqOJ7h8KW8yby1twGUqTWfiR/4g5t444ljNQWISYGNcTXQ6tlbvtBKhpMt6DZPT8GHTjjJHTUjLebNm4ctW7ZOvIDPZSZdZ8WGm6Mz00JpH0GvG3U6jZKtsQ2RNI6uZMW9AQ21uS+njothg3yWOc4orGVkBplg63zMQG9Pj0rFZL2pc1qzZq3Y402bNmHO3Lk4/73n4Yl/Po6W5kZtMOjtZF1BkDaspKgIhw8f0LgkKOnq6hSTzJ/F+hkXMIZFi+YrgHFkcBiLFixAPDGotuRT37VG8+OefbtQN61OLs5HjzchK5KH0opKjMTj2LuvEZXVxSCLuGffUdk6zZ1bjcbGFsTiQN20Mm2qDh5qQjQbWLBwMV7fuVcdYMuXztEztv2NXdp4rD5poTZIHb0joA/QqSsWynjvkU1bNYbqKsI4ecWJ2LlrH9pbu+UzOWdODTa85xz87ne/w8BACtFwAOXFRejvH8AIgzmHklgyf4Y2He3d3UgMD+GMU1Zi1cmrcd9fH8Xre46oOygpvouWBkEEzltSmqbWQ4yCxLHO7dL5OLAWxMnERKYUmI2oHCAhHZkMoVRzQjUqmC18plXxJRNfmtDDReMet2MznYmJN70VvF8ovShWv5sT0efxc+xvK0kZcDCdhyF+67W38geNg8zkjQNCn6nEUQsjUplHZnAjKm1NVZfzvRjW54WDtsNnqnBcC74WwrDt1GT/zM4mZ23OhUIq/uFhLVDK/JGrrfXGSd/jABj/Dmaaf4JpLPIEEPk6AR2anbmygbFHBjI8m8SQrILCYp03z5e7EP7NB4r3hgi6r79POxSvC+LPeX1UqsnkOdnixn8r54emZMPDej133F4/o12QmCWzvObrCDaUceNM2djmyR0624456CkQFHNF86zskLUWB6Dun8GBAZSVVSCaX6DF0Lc4CyhK6Jir+8TgL2OvbAL3RlFGRxM/BLTDIbWaX1SMIdKyNfU494KPATm5iI0kdRy0SbduGk6SQeQXlUhPwpWg+cBBHNqzT9kkw2OjmD53NmYsmGcTGWex0SSGe/utDJYbQW5BPjJ4bXQAPH+n3/E+F2nTO/CcaC/Nk1ZIH49Zoj/3epnwue4gAhU5G9OO37qeqDvhAY4ODOLhvz+kccY04yOHj2DDhg34yU9/iof+8bDej940BMPeiZnjp7yyQt9n8NixpjYtvtza0GyPp046niUP+V/Jyt7ccwmGOA+EMq0MRBfV3HBIuUa0oidYYbmD58cAOp4XQUYsxq4uA/baSGSTFQxLUEjWpLgwD7lhik3HBIqo3yIYMubGSpYci/Ta4RxC4M4drDqVFPRI0XzCuvFUxsyWeJighRb4/D3S7gSzvJYC4UFjZlgCC2Ux5C4L6cxs9I5l4Q9/ewKbXzmke8mxzhLmqCIr/OprDAM3Z0yx5rXIcTrnCy54P5568p8CbIsWLjDdHJ2vQyFUV5ahtKgAZaVFeH37Nh03831GxsbR1R/H0hNX4fmXtmDvoRZw1mVquEC26ih2zQ0UWSYONxEEIJYMbN1W2mQFZT4sjZEjQxzoN6Zb86NzvZ7IFvBM15RSHOebSXjhAcfbFClvwyn/739MKl3e+S4TnnUTl3jyO5rD5bMz+Qkq40m/ZB1G1PVQRKvNJjVV/nppo2PO4qz3ZGYaSBFEymBbeEgAjm7VPFsyubqGrgzJ/1fXlYsUKCkqEOPBxZRuuDksEXPt0TgdE5NCloRHzwDLwpJinHfeuWhqOI6tr76KkuIiLFw4H8+/+Lyek6KCPMydPVvghcnb1L1xXPR0D6Bcmpcg2tp6UFoWQWlxMUbjLmMulFYGUHlplda/jq5WjCTSqKurRFtHD1q7R1FVU4zaqiq89tpujYnlBMavvqnzmz+nGt1dHejpHUNefrYEtrt27UZieBzr152CHbv2qPsyLxpQLs6jjz0ln6oFs8sVmfHilj1ijyoKIliz9jQ89PjTMrksiARlWhePD2Ggt0/PB0EbgT6vE7uf5syeLa1YQ3MLBkfGBKyWL16EXbt24lhTM/cpuPnqS9DW1oHNL7+JPUebkeCWhhsoN8gD62eG03rQpda3Lh2BBOlCzPeDi4t2wK69TAurOmKsNq1+dk/tuY4XvsZ26dauyp975sSLab3uRIPNtR/7XbzvKFGLsLNo5+s4Cale7SzkucviLp2DmMyFFwHyc21nH9ICQfaDv8+xT3U9RY/cBWoxd6UR072YTkU6HC6sOablIEDhgmS7G1LzZqVP4bDq+GJPzGvCC3UNkJhnB1vWvA6D+g5+joBAmGLQyQ4qsRcudprvR0qTdXeiZ18i8OUennM4QlBi1t+y+Y5E9EB4EbOFAppQzXa6Zh7HxYw6Ff4u2239vffgU4ApP0+7Ui9K5UQtkTJFxs7e3/sFmD4kjaHhhISnrNP7+8p7RSaEFCk1H729PQKG1tkUERjhIuKt+gmuuLDyS91C0aiuqT92aXMcaxEIhtQWml9civziMoxlhLBqzWmoqK3HIDUXapklRctgtIjs6TNYYmIWTSCAxoP7cHjvPqSYB8Rk7rJirFxzKuh7Yl1fGUh092Kwp1/XN1pSgIxIDlLOy4STJDUD9OHwtvAS1KqGnZTmw0o6rqWXImYm5PIhZhujckjIQNIYz1rf+cVrLaPBZAptzS34/W9/i76eXnR3dilldNq0afjNb3+HxsYmCZ/pW8MHVjtvgWBol8Y25cGhOB55/HExBCz3UJwZgG0WXOD9RPu9qG/XAkyfg2h2JkoL81FXVY7q8hIF+tFrgqyIrms4Yn4p6XH5rXDC8mCb5ySzRtepZjX6qPQkLMsR2PK+cswKZLOzxbFJHI8ETPSmieZO5mj50mllZZXa3rt6unXdlMzMjUUkz6j+ZAJ9A/3Iy7coidjAoIImqQ3JihbgcOcw/vzIZuw72odAKEvGd/Q14Vzm/BwnFzAChRDvKcXT3G0D6047BUePHMLwUAyLFy0wnUp6XECZ14fgjgaD7CyJxWNiUJLpDDS39aCybgYOHGnAq9v3a8dILw/riLImL8pAwiFgwbzZin6gRodzFVma3HyL7NizZw8OHjqinTFLRQnbX5r7Jrt7CPQcODHXX2Pq3slzGMvhO8UNTnh4IRHuVLTw/0Ym7hWTAGXqr7wT+rxdE/PvANGUTiYAs2bN0AaHZViylWoLHmOpO1ssOxdxdT0qKNHOLTcviuxwPvoGKNYcs266jLTWhNERY6ic9EblW60dLj+LlQTO4WSZOd+TweWGi99TqZ+bqL4+c5pmdYDXehwoLylUuzUdm1966UUU5ObiyzfehFdefBGvb9+Og0caUVxq1gkF+QX4wPv/A48/vhGxeJ+AfSho1g6BzJQASnI0gKKiYqQDdMPtR3VNnRy6jzS0o7g4ivlz5uKFl9/Qca9ctRRbt+2QWLW2IoKqynI5eDNPJxwNa/3s7uhEXoTdbh3yD2Iu1alrVuPgvn1oau1VG/CM2bPQ0RNXCHA0RGY0EyNjkKM4GUKSA3y+KWAvzY2gvaMDnYPUj4yjvrIcJy5fjjfe2o2m9i70xEfkBXbh+98nxqmttw+lxfm46+s3YeNjG7Ft51HsPNwovaC6I1N0XhlH4N0LC2XU5hkIIUn5B9uOygRo3m3QqDgrP9gf38futR2+1OP/1g7atfqamMp26B5IeJ0IJ2br1LFyi4ERKx/4xZPghK9hi6UJa+24tFNQvdx2bnJLdTHhWthSZoPOiUzdNdzx06iJFHx+/kS7MQenlTfMxdVrTnisvqvEdDqmcFcq5pjl7rBLxehBOtna+VWUl1tg4NiYO15zWtRE4nbRo8kRdUkR2HDx9+CDxyJPEIENY6a8XmdqiUY6DOonXOuvuoM4wNk2Lp9tu2ecgH23ju8Y4gTExUGuqy5x2dPztkAYcPTvmaTAVKyQdUqpZMTsINH9tvsw47dsZe94Mz4/plhy4PmqpMgdKYFOtokjCcD44PFcvCMw77FvqVVpZNzq1mqX5Ztyd5wG1p/9HtTOmItwYRl6B4aQmRNBXmGRtBUaC5qk8s1zPCtbjAj5z6ZjR3Hs4D4Mx2Ka2TOys7B4xYmomFFvz0MaGOjoRqyHAtwslFVVaQs9TnEiAQpLc2M0hzLxnQzW6HzJckecQZTD5jeSRSFzyjp3xigotjZtimyZMktwQQEg6+EEVCrOWs1Sy0esswt/uu+PCrckcGZ6Nqnhzc88o2tWUlauzh2eJ3d4LBFRcMugyekzZmD6rJnY9PxzePrZF20BYz4RWOZhdwTPM6XXS/RKxoCCv3AQJQW5KCvMx+zpdagoLQTGEtKSsPtGiwMZSJYIHQNL1ozvqa4ZgeEkItGwK68y4ZvWAyzl2M8oECaLaXMF2UjmJ42YYDIS0bmxTl9WXioQz3vp3Xite81sBgjCScWrzT/TBO4mhMxTDg1jDIYGB9VhE0gnkQ7l4kD7MH75p40YHKUwlotNUIaP7rZPgBOKYrMZKZAd0rmPjw6LLSEZlwAAIABJREFUdaKHAyfm5557BnPnzNLxWidKEJdc/EkFpW159SXMmzNT5T7mvxw4fBzHmjqwcNlK/PnBh9HSMSiAotA/tV0HVY6YN7sGi+bNwcEDe1VmI7ALh7NRXl6GxUsW4bR16xS89+abO/Db3/8Jr7z6OuJG5Or+mj28pWpTk8HrrT6hdzAT0rk4ndnUjB7TsWiCm9jJ/nts8k5g8S9S3Lf96r979f/dGD2FiXGsMwX4nMc1V9JBmCZ8GVCH31iS4ziIxPAA2NTnG8wY5zZj9hwcOdak/Buylhyr0QjbmMdBJprjcSRh5X9/BpzLuQERUyqrCjqG8x7bBkDZX9xEMUMsQtkB55W0tGLjSYs6IKNB1p6p26tXnSzW9s0331TgHx1bmZfFTUcolIPKynJkZKRkqzAct9iOD1/4fgn29+09gnh8GHPmTkfdtGnYuXO3NoO19dM099Pz5403doh2mztvLoaHx9DW2oxQZkrjc2AgrtezS0ixK/QnI+kwOiLWcYjmJIEARuJ9KCnORyg7jI6uPn2fax/9TrhZGBoaxezZc5AcG5H+q39wUPYA799wljYnG599CX0DccypKcd7zzsXm198Fbv2Hwa5YTLwdRXlmus7e/swZ3Y9fvBfX8UPf/jfePXNw2jpiWNMWiGKox1Dds78/LTSMbUg2Vjizoc7AlkdO28JlXmYAuxKFFxAVV90Me6aPBwt4xkEDy5s529AxYMUv2jzpOwzg9pJ8+fKo0la6CAXM+7qrSRhk5KVdmgWxERf66jRztHpTzywsbKT6Wu8LTaPk63M3OVKpOVZo0DGhLEaz4PvPclGMHLeyjCmfTDfEl9PNbdbgotxFOZTsJtSiYevpTLcd93o85hhwe8719mRkaEJfYwvVXn/EQHELGpyjLHgFxd9vg//bQ687CqgO6hdR+3yo1EdKwdCFulrmbNlCbDw3HjspvXJkIjQC5p5vdRGrtwi+wx+eRaLIIqjh/V+U+BnCOypbDSaQG4011rRXTghP4vHwoWZv0iAwomBizbrw3zA88lGjBF0mLaHE5XfCUn8KGMn6yDRsY/wftMzIYgMXpucHCx/1xpseO+HEMgt4tAWaNR7uhwl6l0ijFSIEqQEgaFh7N29E80Nxy0ojPcuIwPzlyzG7EULVJQmGzDYN4B436AEtGS9IsXFWszHaWOuCZ8rAvUv7FANgHqcBJmyREJlJ4HsMfpiDKkTiDt+3ruamhp15gTI7glUmF6H19IWd2Yv5eh6EoR1HjuOTU8+pQWdqxAXce6gKZQtY6IzmaFIGPmFBWhvbUNfb488QHiNqmuqZF526PhxPPbE09I8cAEjEy4wGjBzq0yWYciOpMdkL08H1+qyYhTlRcWcFOaxC4rTDJOBczXO+f5k4bgw8tg5rrgY84u7VoIyTeKKazC7WO6iLHHXNiCczCVAHueOlmUYzjFmJkhHUevQs7BPvr6vtxdFhUX6XNa2af9PhqW+vk6fOzAQE7AZS46oxJlbUIzRxJgWBivTjGE8lIuNr+zFb//6NEZZoqaOSQuNbR685kPi/AAdbXNRUVqCIMMzaX+eHMW6NaeqE+LI4QMCKQqqy4+qJPORCy/Azre2C1wsmD9X2SJ5BSXYs/8oWjoH0TOQwFPPbtVulB46EmE71mr+3OlYuXwptrzyglggtrh6YTJvf05OQEzKylWrsGbNaSgrr8af//I3/OORf6KtI2beIDoJdljaBs7KtK4Z/h2SkamA4W3sivKyrAHi/w+c2O9PvqlTlPzbX/n3AGXq+0y+n1rhp+TA+c2yNHHS5nGjSVsH6hQDijwIpIAzT5uN2fUV6O5slZtpW8cQmlvla2elfvWDZCCVNrYpkJFCRmbA5rNxYHDQtCpc8bOzcpTnlAbXMJ9CzvyYAoTSEDvHmxSPu25RlgFZieB6hbQM4YZHqJe0mA/e6/zCiBjSDDLyfKaHqNkcw0WfvBCHDh7AgX1HBAg+/akLBWS++53/RnvnEFadNBvXX/8l/PY3f8DW7W+gs3cYs2bVoau9XdUFAoui4hK0tXdqLs8JWZTI8Mg4hke5Ptj+h4D7XSuXy4uoqakFuw80YFp9HWZNZ7bScWQEc7FnXwMWLZkvQNjX1SY9XHtbP5YuXYi1a07G/X99AC1dZO4zsHbVSZhWPx33/+Mx9PXHUV4Qlbi/e2AIzTyWJNeopIwZC/OY47MI46lhfPIj5+PP9z+AV944iuExPp0KBUEoSEF6GoEPrapNc/dgi7KZVSnllx0iLm+GD6zspJ1nsco3BDDBTNVtvdjVi588UPELn4EL005M1aFokXO6Ec8c+J9zaHjBLCdtTvKeRfDlCi/Ek4Oq81nx2hXXGGe17XHTo6g2zZ2dxKfskBm1ED4GDjrhrF/kveDVMxjctRIw+O8TGPGLC6vpQqzrhgs1PVaKCgut5DNqYl3PHHHS8yUeE7QaI+EZJ56H7ygydoK6D07s5nGiSd35x5Bp4D0jA8YSgmlTrD7P95DoNBBANC9Xi56/hpoKnCiWwifaIvN1HpAM9A+4EMIi27U6p0dOFNxREEjxi9eSoWpWFktJY8LFWT4wLlmaAk5SqqxnGoNgvgWcCLjQ0XgrxkVN7r8hLVA8DwJXvqcHpb57h9eCC5wmAOpicvOQGcnDgiUrsWT5KoTyS6QLSSdGJMJiN4d0C4xACGYhL5qHpoYm9Pf2IMkIAS44SGPm/HmYPnsWB50AFuvOPqeD94sggJOQZCv627opeDxq8R1ll9Cw2A16crBzQztRXld2eBQVoqS0FDn5FNemMRYfEgikSZ2aHfheapmxjYKeMbJoWSE5zf7ht7+z7qOsLGk9eC+bmpo0lnPpUxQJo7SsFCtOXIEnHn9cyaRz58wW+3Do6BEca2nGq69tR1+MOg1TOPC5N0PGgHbvzL9hkvC0qlJUFOehvCgfBYy1p/YklCmjNE7r3m+Ix1BUUKSaPjUoYksFfO34WR7mZoOLnESurnzFDYfypdy/vciWIIU7YbV4jvHaxEXXE5zwWeI9J/Dn/eG8QYYkFhsS2C0qynfi+KReEwyy3BNFXlGZQHycYHOgH0WFeRhOh/DQszvw8DOvI53JSdEEeQSJU794lXhLojlBlNM/IzukbKjsYBAfvuCDamuvripT18bzL76giZ0tppde+mk88c/H1M1WUV4qAWf/wBAaW3twrKUbW1/fg56YjY2k88zhLrQgN4zzz9uA3W+9jvbWRi1cxYVhXXdeSy4ULPk2NBwXIxwbGkJ9/UysXXcGjh5vwX1/fgjM4hSL4ruDHDBRppD/csDLWsmnALIpjre+dVlaryki1nciD+81PMmbvLOI9Pbf+L8KOW//jXe8gkylM5IT6z7Fn4WCZ4IvAWCZvdHHaAxMJThzzRwkYm0oL85VCSUULsJgfAzHGlvR0tqF9vYRUNNN6EZ364HYKPX6Kpex2zOdZomMIzvTUpYJ7KVfmSQ4pUkiwxWNqKtP+kuK5IfNqoHzHv8tB2FXQ+IGVZoodROyzGllPW74yXTNnFGj9aC7o1/ZYx/9yPuknfvbg49icHAUJ66Yiyuv/AKeeOJpPPLoRnQOpHDJRRegprISzz//Ag4eOqoMMsvqGkMyEUd7Wx/OPmet5urde/aht3cAueFMvGvVCoRzgmhsbMb+Q03y6briio9LHPvGmwexc/ch5BdE8LnPXYY3tm3Btq2vYWAgieLiPHzgfe/BXx/6G4ZTZh0RdgauTZ3dcqvOkD7QfIUSbBcPMY06jTA3NZlBGSxmBFI4dfUK7N1/CG/saUA8ScDutKxqEgACZ8yOpI2eN0GRdYIwlp1sB1kG7pqM5mHbnteNsJzCRYgUq+2AJnMaOCR9Wcds8s00zYS1ky2YnJg4SUqQ6bp3/Pt4vYUcGROJCYbAMxCTQMbKELKLdwOCu3guHtyt8XUyV6PLo9NfcHHhH/M7oQBrskvGlzZ4PDwuTpB6D6ejYbnIf8lxlnoRB+oI4viZujNipawsw+P3wIaTup/gbRfA8zezLS8U5bmIrnatqbwH/JKw150j30/i5oS15trPLCiRFCbf2xvcKUaAratD9DFhvd82PXrYFNRnZSCWGUgXqr3a3RcuEl5AzIVe5Tf5rwSRn1+g+8oSESdMgkBr5bP7z2tIQZgv3/nP4Q5ZDygHsvQ92UZPO3divhcXKP8eHHMSKKdSKCzkzt2E0ALG6XFEcvORHSnE2vXnoKikSp0c7BRimCM9Tzwwo+OmQHgwC/R/IRBj4uf8RYswY/48JeFK9NU3oGwPdouFohFk0uY8lKmdrlwxCQjtgMWs8f25u6CeSRodsoEF+SgoLkJBcbHU7/In57Ujw0S/lzhbnseQS7Gc4sXdHy0sbH23VkxmyjQ3NOKPf/ijwAqBKtsPX9/+BkZGORFmyuWWbrinnHoqli9fjrfeeAOPP/qInDP7Bvpw+NhRxEZHsGX7Dk0YErZz8nUdFASJdG0lKKkuzcf8WXWoLisUYMkYT4oVoD8Lr3VpeblAFBdHdv2xDClTQWrI1KVkAFu6LgKKhInl+Yf3jDM9x47YpeSofm4A2HyPeM0lRkylxITwQlBMy2eEHjAs35SX0lyLJdiQ6uEEeVU1FWYJMDKqVNjBWB+qa2uQmZ2Lvr5BBMeB5AgZuUyMZebiZ3/ZhG17m5HBf0srbeB+crGcLHrUVRchL5yNwtwIRmKDosc/d+ln1ZnU39eurqYVJ61Ea2sbtmzdgpbmJm08WJoh/R+LD2FoJIn++CgON3agpTtp4liXEi19HoD62nKcsW4NNj25ETlZGZhWWyngSDaQY37NmjWYNWu2fF5+9oufo6u7W5bt1bX1WHnyGjz/0jZs2b5bgYdm4mYlGgsDJANp7bXKxqJQWnM2/ZFcTpRVNSeCRAVSzEjk/wQpXr8yBff8i8blnYDGTT3/8u3/E9Z40bDfELkUbYf7Jxl/F9NA743MFFBfGcLyBaVIDbehrjJfQtee/hEEs8LIjuYhHKGgOo2OrgEMDI1hMD6Ko8f6wf4ElozV5sr35Jybla3uNzJSHB8m1Dd3W2tndvOoA4Lh7ByEcuhnFdWmPjc7RxslzvlqelBcgkU60IE7XFCg0gtL4wQodHeNRrhJIdVDdjMp3VR3N8vwIVTXlGH27Fk4frxJ+jNemjNOX4d5s2fh6ac3yRmWwPwLX/wCXnj+WTQcPYLuri6cey7nxmI88dRmtLV2qIy7Zs1qbZ6OHDmG48eakZsbwelnrkZ3Tw927DiMru4+ZGUHsPpdJ6P5WKNS61MZzJxLIpJF7WkCA8PjMmGjxwkZLTLFMslL2eadOWs8YYaQsngTyUgjN5sCd27sM7B0yRK8tWs/9h7rBBVetrqmkaU07zQC5y4pTSuwS1bDk102bIniC7kgq13QBe3x19UO6wSMXvzqdSMT3TcurZXiSK9h8AyLZ0Q4wfhyhtc0cHHkcfB3tHt3rbZ+UuNJ+8mOC6JnaTg5acfjflfeBbTrdoZu3J360giPgzoA0sTsmvGTIj/b79oJAFQnl/17QowSwYeBCOerwh3gFMZDQXcCG64jYjyNBD06WBJJmlCYZSzusnksZHTolkhAKHYqbU656pjJ5mSdbYuZG+AEGtzN85z4/7x+vC8ECKbNYTeWUZOyQnf302tXrBMoZLvdcUuD5mcRvPDzqcfhws0Fhzs1ikq56PoOIi+y9QZ7ZA1oBMfv63jkZeJKG04/ZB0a1lHBP9w950VN2MvjJotFBM574Tu6/E6WC5jX//gHnOURMlkUyZGBoLtoIcVjGSFkZIaRkRVGRWWtzIm0+0vRzdLM/kyknIGhON1oEwJzXOzXrF+HaEkRhmRSSMqVUhNemxCCdPJl62jEQFSAuiuySKlxDMfi6OzuVioqE7UpFK6rn4aaujoE81ieyTBLUpfoSw8WAhMyAOxiYRkmgwCfI1c8vu3ArNRgRn0EQ51tHbjq81eqNfuEpcsm2sxtcxBAKJyD1WvXYOnyE1BWXiYn25/893/j7w8+qOeHpk1HGxtxqKFZlu7s/JAA2HmVUBAfDgWQH8nCtMoiLJw9TX/n5RCYj2BkOCbNA4FJkEZ74TDor8P7xYWP4mDb4DAtNqzj5iTODQxBsolgCcBH3fNmbeXSB7FrSOyq+6Oyo+0yOfY4qdM/wbyREhjo69d78b6xJMRuDAKU8vJSaW5iQyPo76fQkLu0fPTHEgqDHBshE5OHSDQXQ+kcfONHv0ND9zAyw9kYZc1rPOAYFNdVolZVSyUoLYqgKC+CJEMreaxpYOnCJfiPD7wPu97apnLS+vXrZTV+5MhhtLW1orOzA01NzTh2vEFeNW2dveiPp81zJZyJgWFy/QYSSGjxPWvKC7B+7Wq8+NwmrD75RNRUlqKl8biYPkYKVFZWIisrG1XVNXh123Y9x6NjCZVNZ85ZiHkLT8Bt3/oxCUSYnMJWeJVF1BEUQEVZGaoqKydS1Dlm6aJKf5nunm7E4twc2KI7WdwxMznvsTIVXby9xGOLy9u/jIGZ+L5X5E7Y0v2bopC7DTIhdgcip2PffeNcbn1UAD9BHTUB4IR5RagpTKK6JIjptYWID/YhIzMH/YNDSEtrlEL/QByJZBrRvBLkFRDwRtDW0YfjzR1obhvEQNwByJBpe1yEEzIz6X1EABGQnmXECYioQ6NolEyIebEYCAmSMc+LCKz7eZPyCRoJ0sNmPCtTyctdXT1iMoMB0/yNp4xJyA7RZ4sleWPL01Rz6NxNI0g7C/ryJIZok0HqkhEWAfn0iOVn5lpsCMWlZOEyJJaljoTjmmUxJs8PDRmLylZsXkSxRRZZZZtY/nFALEWDVjLYaZNYmIEvfaaoc2SnFFkmBmjayGC3H/VTBELyPxofBcZGMTISk6N5Te10tHZ041BDm5gWOtbwLPlMyFjxPYvL0uq2cWjZO60yWMnac5lYS38FhrrZIjuxQCljhSIsOxjTWPAG2cLMCcxKJNb1I4EtGQsHXkyQSvrHJiTR2i4/ZmJAs8Y3OKjFc2r5x+eKWNdPcCKUULsv+mQ4XYp2Ca48ZcjXmJOJ481k++rYhLCW56YOFbqHul28uo/UtkwAMCqWQS2d7Fxx3ULcrfP91Q6p9cZqpFwU+T5yC2WrMz+fDrnDwxL3MWuHP7eyhmXT+JKQjISoqwlAkzUnWIIaTvqeQbEUZO72jS2yEDiqzrkIGGDzrJf/m+/J3bdKOtQSUX/jhLwGVoOq8/OejCSs+4hAhsfH/+cx8N9iyUhf91uHC4+Pz6u1K6d0/323D6+b97DwWiFed4IUaZbk7+Lylxh7ELZFTB1lznVSn6luMtOjeP1SlG6hgUyJHcPRAlTWTMOiRcs0LlnHHezvQ093p8aRdoxjaYxogWDNOYF3rTkF85YtQdx1P/Fhy82OSvXOhy9DviymS2JbdXdLK3paWtDb04d4MoX84hJUVlcqpI/KuAyq8ibKYPxWUAskJxNOWhKG8rrT3ZSJwi45loCP50zApkmJ4zQ1jkN79+GuO+5ET2cXFsxfoGtAEEN3WPqsrDr1XTh57anIYOsIhZzJJDpbWnH/fX/Ec5ufkWZl9759GGHAHuEzSzsu9JNgJp1KqtuEjElteQEWz52GmTUlKM3PRiiQ0sSS4LEpZC9H3UCjBA6FBWp/YBmN99ADBwFD6lLGxtDZQQGgMT+cvNl+aPfB2EYyeJzYPOPqWUuWBsnw8FzJGBCIkUXzujHP2vrOL6VPRyOI0SdnfAxlRXliW5JjQelSBvu7UTttBgKhfOw42IIf/epBRb9HCvPEBqWSLF86vxA5OBt7wMm5IEq/HG7SUshQN2IWRkfGcfaZZ8ppNCs4jk98/CPIDmXgsUf/LlZu7959WgRb23swEB/FcDINDrnBkZRi5MmYEUhkINO8YjCG4rwcvGvlUhw7vAcXfPA86V3yKUhOJpBKjqCtpUUhhLEhXv9MZfcOJ4ZBSXBJRTWWnbQaX/+vH2Io4czXOHZplBYEptdXYVots2gIkrmb59yShYKiXCxeMh8rVizVJmrT5uexefNLaGjq1yLL8c+FlNebHjrUa5j+zDn3yZnP2TAK8NII0ByGDSAFpcOQMMSjCIlbnNcFP4HXwrE9mvenVHn0v/9Cr5gvLL8UkyB1iJrnwTV63UlVyEm2Y9ncChRE0kiOxvUsM1SR1494NIvst9usjCbZUZdEIhnAeCCEZDqI5HgQGaEIuvtiaG7pwUAMGEmY8FXxHOMZCkTN5CZZ9hwWoEjQLJFniBtii5BQec05KvO4s4IhMxoMjCuQj6GT/I/rwChzwtTqbiaaKivxkowb85iZ6Zj5UMQ2KqNDAhf8AGrvOJerSsHOLrKT6o61jCZ7Lo0tm5BJ8P6k3Fgn0xYw7yw5MvC+ywWB8RTUJyZ07aRZJYhJEeTYBteXAvlJJA4yM0NWplfzisUbsI2bhpIsK7Hln8dZUlqB7p5+NLZ2m+bJlSZ9kGbgw6tnpT3AkJul645hiUf0nvQPZjGuXZFubFoCNu6GOdH6RZBgRjv/cLZaW/nFXaql7bKGZ/kxBCkCJhTLiTiw9lf/Ph4k8bO5i2cbLN1ibfKyco/aRqNRMQUSxY2NuZRXc5yVMNEtrLx4BBe+lVmaFbeAdHZ1WVkkYBbwvGiabGXeZmhWZR+ltlpnim/T5Vn4nSPLJ2buZn+o9LaQPxMXq2wzMoK+3j6dkw2uUflAeLDkAZAmgzEzhrO6q2lf7BraPeAfTpQsxfB4Dagx08V+lz9jDsVU0Gffz9RnGnVL1G/6Af2bNPwojduytWPm5O9zkXgdOBB5/c2ALTrha86AP36+tUTT54Y0aGoCyHqQZmUrsmOm2yFA4QNlImgr85kuKS1an4ObX95ThOdcmF+o1xCweQBEkTA4caYzkJNbgNWnrsOiRScIjLANdKCvB4P9vcrV6OzolNkSWxO5SI+xhJEXwdKVJ2HGnNmm7g/nikGhoRefGh734Mgwjh4/in9u3IiiaC5qy8pQVlKOpStPRh7ZBRq38U35RcGvCzhjxo7Kg3yaOcGLFze2jOBESko+UWzzJ/hK2MNO3xSWgGit/9LzL+D5Tc/gtS3bUD9tGmpq65BfVIhp0+uxeMlilFSUIq+cfiRmRMhyTBbbo+NDuPuHP8Zv7v2NJtEYzRM5WUxJJpYrqbwgxpAVSKGusgAnL1+AuXVlyMsOIJCih0O+iCBS0kx+5rHxc8Ru5OXJgZPPEAFIaQlbyS3xV/eNnibSpmSB9DdnSnU5cIVkZ1o4WwyKwLUcmc3JmM+0cp1cyjXHNtt15QnixPYEeoxiIOjPzYnq+g0hhURyBCX5URQXFkkcaOLaThSXViGVVYTHn3sND2zciuwCK9/1swU5wc2LF5hOGpqRMSEdTrljXtSMLC3njpqBIBbOm4WVJy7F5z93KaqqSvG///NjxAb7cejwUfT2xXDoaDOGKFBMMoRwHEOjY2YG53aqXOjIjuQEgMqSKE5cNg9jiX5kBVOYNb0Gq05cjuGBXpy4dJFAZN/AIF7d9ibaOuPo6YtjgNcEGcgrKhUA+tsjz1uukPyoSJUDC+fPQn1dJY4dOaCy51Ccu2juuMlW2d+1tZV473vPx+zZ83HwYCOeePIFPPfCNtOyCINkYFTshVmwciETnLNpY4pNv3U3GkghZDCgMh5IgTlUPsyPO32VwR1A8WySzUv2vpMGde8EKSwWGChSxjYXS8K14Dhyg8DZq+sRjDVi5eJpwBgZNxdBQpfpQbbBMyaDDsO2OJNNDQTYRJCB+EhSoCTO7K7MEApLK5ETyReA6e6No6OjD13dMYyMQNovip6DWY4ozaKxZTYSLOOKOWd3p206yEppanC+LlNxl4In7ceaOuT7lGlyCjPypBmkVTfGkvSg4hi0K0uJgDHDBiQ8cPcAhKVSMif8t1+rTDNpAJEgyspVllxtEgfbAPLLVxQEBqk5lf7L7gfPla7gWmtTLI8yesF1uJI8Trnu3zSBkYvFUIcOjzuAsrIyFBYWYf+BQzLO5PDyXr+UKchyYGVVUABFLIHMb1gnNvca/tvySoxn02LJXaczdeOCQR0C+9InzcZytRv27IjXdHDR4v8TUPCLE5ASjR1Q4ETEz/I7Zl0sdhPR1Y+1OrnbWn3a263zeDgxesDi22j5Xt6/gxOmt4fnDt53z/A1pDYJpKqqK135YRCxwZjYF1HnoZBKKkS2pBd5Y72brc+q4UARmHDAhdeRrXDmuzIuMELxEY+R10kshqtl8gbRM4S/7zuPeFykcvk97hjZgstr5f1YfCeR17XQ8ZDHREDB68moeV4HWciHrczD+8hrpkTicNjakLOpD/j/6HoTMMvPukz0Pftep+pUndq7qqvTnfS+kM4ekkAIGCDsoqOOPM+4DOpVhufeeRhn7jh6GfUq43YVRhkGFYRBBYKAkhCSEBKyJyTppNP7Vt1de9XZ9+U+7/v7vuoGx8rTT6erTp3zX77/99vehUaBcdQIPGw0VNmyO0FFUiYbPBY7DjNk471Xoue6UMRdcC1wbMENe2JiQguaFTsVTwmM1TjNVcy83oY1MrYR1wRfy9fwtbxe/CwmurxmfC3HYb5K1qiAjrpylW1qlEaEOsG3pWpDm8nE9Dbc954fBwJMigMa7zBgVIrrOHv6BJaXFpUgR6MJhAJ8oBl6IEPAXH5YQkNMFjJxCoOFUKnXsVoo4NT8PL74t1/SaGk8n8dHf/n/0LWZ27EDu/cfwAAFy9SZM0VZ0mG1MQtYTLpG38nt1/Uzfg6xIKFoWJ00FaTs7kj+25yGOc4orm/IqOv5p57BiWPHMT4xgTvuvAt7Du7H4ZtvErZKnRPZ20JMFbaPqSzJJ56sp//n4x/Hl7/2NbS56bB7yY5joyGHa0YzriGyd5JRYCQTxc5tk9i1bVJg2V6HNvUJaS6w0FAFRlpy0IqHRCz1g6fnAAAgAElEQVShyo33mOvPioYkktIuofdWBKVySWuM95eVItc0OyMqSphYOnFB/pvdEmONcY5twozERvF3l5aW1Mnia7hmuAaMqRDDYCarxLlOVkergeFsRvtFpdqUkms8FsbQyARCqXH81ic+idfOrSE5NKSuUKFQFNPHB43N8YajqsaCEKiQCSg30VQqgnY3iFqFtGvqokTxkz/x43jnO+7FM888JRppuVqXzQC7HY1WT2MFjpLk6cTQzU6zc5NmZRnqdpEfjGPvrjm88fbDOPH6yzh+9BV85Fd+GZ1GFZl4BAcP7EOt2cQzz72E+cvrWFgqIJHO4vylRanTfvUfHkCFYr5BGC6AWiyxCN73nvvwyHceRLlkGkZ8/lgQJCiSF+lgaDAtrNjKahNDQwnceONtmNt2Lb73+FP4/jM/AC8NV7O0Vaj7owTbqd06Zgq/ZQHGAMcac8i3yU85g5viaFwT3FNlOKm4Ykm71UhXt0v+JcCtpSb2ZeMU33WZHARu3juObGADu7bm0O0UheMgmJxaJsTssYMtCjGZY82uPKpiUY70mUjH1V3hXeK5UjTs0uIy1jaMfjM5NYvxyVmEwwkcP3keR4+dw6VLDenQsA4nM4tKEqQWU+Qxl8/b6KPb1uiRpBJSgOXf45RsXQ6n66AOgjttlQ6cN8sKwemzMAlLGw2fheSm/pK60BQ5NPNe7p18FmUd4sbbvkA1IoxhBzmOkU6TphzGmvXJjSUlBrfg9/h8G2nC1pA69Ezs1KFx+YEbBfoEiEKa9tzb08WRMG8X1+bWrbP6zPMX5gWspcWEnTpfZSalgbftycuLR1gEUnC5qThaoDoczktHYDhHI/RVubX705r1MqGg0RNPgBvK1RW/P1EFM+ewK+Al8x4+9E4h1roCligZ48dszVm18Nj4ub7DwY1LLJiWsUjkhExBtAaDY2qzW2IGiOaV4yt4nwSpJdc0x99EMm431Lnj6mIGKI4zJMltn3j4cYMuoyoJ0tuM4saxD3/PwGdmFsi/qSrI73nXYy80Rjl6zhWplmqgPwOW+qTAQLgml8+feXCt98vh57OlKsVN56hcrpIhwWRh0oTgKEwm63e7Np4yzL/N+FCIus15JkdDDDx+HMTf4esE+E3EdR1tg+lsYmnYjmPiqe5KsymWiZxlU6Y7Q/NDvg9/xjXFUQ6/2AIkLkEJyvCwo9garoL303eGjJUR0mdLiKnRVECk8Bvb6qzWNkpVMTZuuf1uzG7bhWgsjVKZKlZ9VMoFzJ87hVMnaTMOYRoGMoMIB+m5wbFYB9V2A4R3EcHPbt2WiWmUy6xQq7i0sowLS0v4y8/9NZaWChgeTOL2G2/Ghz70s8J3EOjWDoYRTaaFoCd2hRgTOe/6hNThW7iLM0gQZ8EqjtUuNwi2c2Ws59ypGdDZIVhbWsaff/JTOHH0mJ6TNxy+Hrv27cP7fvKDiA5kDLtCjyup2QbRqRPjUkObJR4xIVzTrSY++ed/jj/5sz9VIGBXw/Cx1CExDSH0Wgq2o9kw9myfxq65KcyQoUKl5UQc64WiNgwGNa45CrjF1V2kLH5LSTTPleBAfvE6csyrtcXr6iwimHDyWWBSoYKH7Bl2wJw2EO8x1wxxJVzzm6PLZlP7C9ks7LJwTXJNyRSzD2SSac3Gi9UKVtdXMT0xruey3mihVCojGY9hYHgcK5UAfusTn0U7HEByKI+ajr1sTLirCnVvx8ONNRWPIR7mdJyMDO4ZFhAl3ugKOiZAxrQj7bWlQMM/lVpHf2vDlaqpVbP8LG3stBJgHOoA4yNJXLd9C7ZMjeC+d9yD0voKXnrhWcxOjePNd9wmB1kyRGrNDs6cW8SFy6voB+NodAJ47dgpJSwcHzFRCEcMU7BlKofZ6SkcO0oJcxacSXWsqHAcCfVxxy1vwL49O/Hs8z/A5YUlnDhxSow3al3cdPOt+NKX78fxU0tGT+/zSQ/b/RQN1I9yrmAVvFWAppY6R5t2OiFtM/Rz/7lGz5XEUK0aP9/xd+N/R3P2r+Obu5BGoeYOsHNLBHP5CLaNhJAfYOHNyp4oMjNjTFCaoNdHOpFUYtLqsYNck8y9ir5YwooojjuCpOeyMAsJvxKJpVDnXqGks4tsdhThMMfaHH+3cW5+EctrJXT6YdSbPRQqPetm8R5HgyomOIb07B6u3VKxKlFLjk/YzVGDiuvQpkNXTbfM8wtB7lJXNG2izu3Zx1iL79Zw8IQK3yTwXRG/r1pRbCaySibVabHxjwkmWozjcekeUivKdYDMI88QKn4cI4KEa3vZz/x9cl1anZvJGqSScUxPTwmrVSiUNDribxB4T1wZx4k6lXcd3tJPJy2QMKB6PQ0GXKOPUgjHvFb4//w5/80/TDZs4Zl0PB9YY3yYJbacafUeRl/mxu3nX/xwBjnzabBcmK9l8OUJS3ODfPEBSyxMwdQqeOvqBJR4cJNix4L/NraQBTzr1iQ3jbX4Xn4E5Y+fGx7HDHydZY2WBTLZ8gaC7EzwPdklYAbpq38lbroGXNyGW7HxCxVia+pG2GZLTQfOwUuWdAWDFrijMY17TErDnHB9p4fH5StHEz2z+SZ/7vEztnDYzi8rmAtwyMTO0TF5PF7Yjl0aX5n4Vp/dF6P98r3U0XAy4h7QZdfTgMIKFsRWaEZpXSwucG5SvLdM5ARcpQhQs4Xc0PDmsfqkjp9dq1el42D3KIS1VfsddlA4kvN+R/xMA1hax4fnx0SN15X3gXRkbuxsHjCYUUZ8OD+J6bnr8OZ73olOj8l1GOViEatrSzj2+hFsrC1hfHRUNurUGKlXGogGzWSuR9QYzzMWxZbpWc1c1zeKSlCK1Rrmlxbxmb/8LDbW19Cqt5FLJ/Gvf+an8VMf+mlEqXqbyKAXpuZMyrAThHsF3EMvJdMKWo2WsEFaX4GeJSlE+VM/RffPac64ERCv+eMPP4p/+sY3JQZHuuO263bgvT/+4xidmdJ4iNsvAa9BepFQ16Fel4kX7xMBkJmhQZ0XtVE+8YlP4Atf+IISSLa5OxTN6AfN6TdA+fkuxnJJXL9nBw5sn8Xc5Biq5ZLCCfE5jB+iJIeAiVzWRcIEmm0b5/B4WdywU0bwK6tWCrUxUWHCou5bm15D3IxJ9Wc4C6qLyHvq9wA/TuboJj+S1/d9R5Hv4TuS3H8UTBh4iHGhdHhxAysrK9g6O2tGjLyP6+tG/88M48SlEv6/z3wZiWwGicGcxKhKZc7Kjf6urUjYC+sg89/JaATpRAhxJsNdtteVykqMkCMnNpTTaZPe5y+ze0ll02q9qaSppWfCEhEPRvT1P/WxiBEhiyedjGD73BSmJ0dw79vehIN7d2ErXWmffQqvvvyCzDgpjEdp8lqjj24gjvnFdRTLTZw+e1E6F4wk3Nzlx9oHts9NID88hBPHjqlrRVwTu6c/+6GfxaULZzA6GDdprGAc//CNf9L7s7tBRdydu/dq3PHth58T6JYsC4YaJqg02SSQMRY3+rkscDS25P5ArZ0+1gol9Ggv1Tf9D37RN4f0V/rZcI1Kk8fs0HTt1FVxiYohgq7+w9d4jMqVREaBlGy+EHDDrmGk+gXsns1gMM0lSkGxtjqHKkSJp6rWMJhisdNGIE7No7q6PtVKA4PCFiaFx+HexiRScSoURJ2jSWI9mHwSJN/gtCFqAm9Bsn2SaPciqDZ6KFbovdTCyloFRWtm6jqwSyC9yGgQmewgYkmazNoovkvyRaehDmu7wa48ZSha6vRwdMJnnZdJ6YTD1bOBZOtW1AwDtbrkwesGe3VcxTiXqKk4cEmy3Zkra/+HBf2sUyJNoE3bAQpPOs0g5UOmXeJ9nsT3sLaY1wHUG5iVQ1/YzPxITrH+/Nnz6lQZRoadNztC3zsL3DaX7IsC6xxxGZA0Q3SULgYea9UZEJObkMYV1AUhMpyeNK4a4g33uBXeVA8cIkvGA4isM2K6K45Luemlw+9xw9EsDVcSJFlou1keNyLPZLHKmsZhpuInsC8XkDM+YxuTmxwDnXeY9R0aJjZaeM7Rl5uLqjw3K+NG6wG1ol7X68LdGBjUfEF4vTkPZJfGqNImRMd2qQDFrFjSSX2OqaRaR4qLn9XxFbCxqesaBoWtwKK6C2NjY3oQeM7MjDxOx5It7kZmlugzXSUffaNsbl5jIapNKZjHzuz06jYqEyVLum3BclPnNdNW4KihfpRG3QlWsL4DxWNlcOV18l0rw5BQ4yKmtaEkymnYMEFkli5pcgFfWbVa54jJHLETAg8nzOXacDU2UuQ14NiJwYZVOEeL1B9o1g2/sl4sIRCKIRRL49Y33o3ZuWvF1uHvHj/+Gs6dOy1fmNH8CAgAJwqfBl3NKoNIBBF6xkSjGJ+YlEvoyvKaEnAmKBulEp545il84Ytf1D2PhwMYzmSwdXYGP/Ohn8Hd738/EEmihSjCkYTUZbu1isTPqJHB68gqvdloY4CUaOKOgn2pOrJa5QbF+6zZsAOscxcrLC3jn77+DSxdWpAkNhOOgzfegLe8653i9fUome+KyCB3rFYbtUJR1zA1kBb9ODFECXzK8LfF0PrN3/gNfOXvv2yjNVEzTMirHyR4O4B0PITp0UFcOz2GHTNTSMVs3EkhOOJF6KNTWF3CYMJcxVkt9iUxbiJVVKSVuic9rwJ2Tuo2xMwUk90OrntitFilsXqV944b53iwrAdek1LswfEyA4xFZcFAzBeLFq4xVqJ89jjeZLeTyU5uaETfF125VERuKIdAbAD/8J1n8PmvPobpuTGkB4dx+twllCp1dNoGJPQbtf3LMEPpZBTZJM0u2bHlmmQAZmubz39b9NT8SFoJAMXj+NVs9TA0nNFzy2ekVCaQ2PAZ7aaBb4nJ8HJg7OQz2d62dQo7r53DzTcewo+95U249ppteOiBb6JWLaoYOXnqFOj4+9qxM1jZqGKt2EaNxAjpJrLH4/AhHLH0gYl8EocO7MMPXnhBAUJFkMbnTA3bCHdqumcf+rlfwcOPfg9nz55FvcHnK4mdO3chmhjEF//+AdQ4tghRhZv2CD2kwsQQDGN0YkLO051mVTTu0WHSYLdrXFqslPHUc8/gmedfQJm6L+oMWMeTyVo8GUPNAS83ExTjjNhrN+/IVUmK5GHdF9dvICRBRkq3DkaBe269Bo3V09h7TQ6juTgqtTLqrQY6bqzFvIiA9QR1vCJBNHpN6eiEglGsr5akdByPEv9hBrX0hLJxBVWXgyiVi3oOqzXag4TVOQ4GI2IEUfSNQNultSKKlRYQiiORpi9ZUCOg1fUSFpZKKFO42mF7NunmDk+STETFcswN5qUJpGKGxIN6A4Uy2UUllKtlVGpVcOruRy1MUCzMu27WVZ2Mq9e1H+FsXsIfgff4BH3z5y4x4b+FVfmRBEgK1A5HqkTGcpArjTDHRrR8wkT3GLM0Veh2jMocpAZWTO7rhiqy8Q5H94G7dw2rcWeUXgpj8cZcmUVl0ik38zekvsCRBC4KQEnwJi3NbSzBP6TGcpMRA4TAOUdftcqCjo3GEhEiORQ0iq2r4H3F7nUz2O5hVc0NlBWXx774cY13DCbjg58tszMHFrKgbdLf/L4H4Ppuhe9ACD/tkiZuNkw2+HukSzLxYQXP9xbDRvPwAQVTbUIUA2vUTHk3YnbfPH/RhStVMXcsiHtRN1ORZbDle8rPwTF1eHxMOvhaJjJLyysKbByX8Y8HEfpr5+eJvhPi/+ZxMtuX1L1jvyh4ON0IJY5S7Wzo2vB+MmDw3/x8tt5tzmidEf7trxnP2wSL7F54fMsmK4oMg0p1k+LMa+QxQkwq+f7MmoVncaGAi1nKt1oL3mDS1hPvEZM9Jmo2NrOuEY9PnTSaFdJ8kPgfJoNU8WUjvh/Azp37cN3OXRrhHT9xHIWNNYdvSIixQbGiVouMrqTcP1ODAwoW+bExbN26FefPXcD8/Dxe/MGLePyJx/HqsVd1xLEIMDc9hX3X7RCzK5FO4aO//p+R3LINCCYEiCQAINCqI8EXBynk1lAbk8Etkx5QgGj3Wup2MVHiw8hrmaDqbruNS5cuYWN1DRfPX8DlcxfQaTTRoOIy1W4P7sM9970DkcGMqhiOaFrEh1DCv91BcW1ND3g2P4xALAzWfEyAKBdAQHt5o4Df/39/H5/9zP80SXhVr+Z8S6GrZCIiZspwxnRRRgYzUpOl8CDZPAT2VitFZNJxZIeGaMuGUqUm8CWfwwFqvvR78iAxSwY7N58A85ngvWO1LY2dBP2gzCxURQJHze45UELtmHdiwDk6u2eGqRVNPBHtOJztArE3pGMPZocRSySwtLKk8eaWmVm0A3H8/ic/h7OLG7jmup1odHs4O38ZhRI7KB7X4Imr3EsoFtXH2EgaU2NZZJIcJ/VxjklNleOeoBQyuV/QDI4Ottw32EFlW1wJmxxtiXXgcbKLHFMnjT+X70+ITDJ2v5igiKyKGw/vx4G9u/DhX/w5rC0t4pN/9idIJWOYmhzDK6+8otHl0koRq4U6WMSLUkzHbuKwfaUaMPbO6HAa97z5Tpw6fgzzF85Js4Xy/TQffNc7fwzjuQweevA7WC+3hTWhf1Gr1cBofghTU1sQT+Xw5fsfQZsFLLulTFbDQWzbMiGJhGbX9rceAfDqkATVvt93YDduu/0m7Nx1Hc6cu4Av/e3X8L0nXkTdabT06DnkmFJXmzOawKb66j4LudJFceDZKxkK9/iwmFURdDE6ANx903a0i+ewextp8gEFuSZl7NsdFaBMCaPhAIIyuA2i2eM4jsGTex2PiYUgR6ZehNMBT1nYiVXDromlTiyMlCAIHMrxcFz3oM4LSa0lyhk0CN9l8txBgzxaUJqCY9EOStUmFtfqqNSsw8JaUXsDCxyxnKhyG9KI1RMCRLiQVUVfXQp+FkdVLEq4J/M54d8C1LqE4urB2Y8OzMSe+pegPpt3gN0PG+nwWfbdE+4n3gaALxW7SXu0G884Np/dU7tOPvWkphNlJNh5SzL57wdQr9vomYk/Yw87j4E7rhkQzZjUIo+lUOteHQ7n+svuiapaCxycy/Fg+XvEUXBT8QhhHohpVhgDhq/z2A/fhjXshgUbYlsIBvUB3jvpaowjwRdjFvnuhA+efuQj8CgXiG6K6ZP4MRMTG1ZUPBfTDTEchw+u/AzKFEvqO2wy70xKOFsfcoJgEnmTU7GZD/IacUPk8cvThmOGqM3K+XOdKysZ19O0sY8lCwKmOcl+vwmzXerR0z7w8wFVC94lGOpWOQ0V39Xw18vPGsWycWhu3itNXB2QkMeu+bgqPlNn9V+s+tjt8PfcXye+nxeV84mFOjmOVeP1Lfgzb9zISpgdDjkps1KT+7VhBZhkXf09AzZbS9yQ5+yoGN37aowNuy7DIzm9lx8vbqLQ+wG0G7ZWCTrlF5kmNOFjIBgeGcXo6KiqDRmDtTvClayvl/DKK0dRrjSQygwhkU4jNZCRkVguNyRNi8e++yiOHXsdly7OK/kJRwMYHqGfxmEc3LsboV5X46OFpWXc8qZ7cPs7P4B+NIN2N6RebqjdlM9FJEmqMEdpnOsafYM0WLIauI6YYBB8qJ2O4N9WC2fPnBEgdvHiJeQHBlFYWZNaLQF2B2++EXe89W5048SwcJ4O9Mn8IRSw6mwQ6ARNsC/FkQg0JqU8EtUuyJE93Ud/53d+B1/4m79Rh0dFKXELKhoCSCWpuBvB6HAGg8kocpk0tm3ZgtxARoDjcpkCTiEJUrFFz/tvtH7K5ZugoyiTxLNxo3GbJtcj1xvb6cYcNEpqmMcqhVBbsx6vxftsuC6C6o01yPfzCQrXFb+Ip2BSziKmtLqmazE3t0POxIvLiwLCz23bgctrFfy3P/88io0+rt21E6VaTU6rxRLVpmn0RuYiz8Iccc3Dhh0UYN+uOTQqJY0oyuUmLi4U0AuE7V72IPM0Jm/Sl6CFAAzIrZE2AqjWvfAgky4GIAa1DhoUshKTihtyG9Eg9UrCGu3821/4N3jphRdw9LUjomXOzEzj3PmzWsMLi+totPrCnBAQy2mdla0E3xqeJu60bd54203YtWMbHn7oWzKHSydDGuHkBgfwkV/9MJ54/Cn87f0PqBvGYC368UAKN954M556+mW8fPQ8WGLxXanQu/vaazAQj+Dc2TOo0hRUwlpAv028DrU72LVlcRXFnj17cPDQ9RjKjeG5F17B/V9/EGuVlvQzzCTxCjBWa0LX3w8teBf+OQbFpy5W49Cos4d4ENg2lcbOmTSGUy3MjiWBTlXrjUw6jq7oA9bvtZBJxQVKlmUJrSsc9ovvJZowp0jydTN5jEjI4gb/ZlFMhquAp21KaURk60BdoHA0BkoecP+xzzPQbSyekiptp8MxbQcb62WXuIQRTw2h3QujXCFLqIRCuapRXaPlwbYWsLk+bZTF6xUQxo0JeIRxJ2TPhCYhTkXc64qxE8ljN1Vmc5f3jQAyjJg8O03Iq/M+l1DYtyQk6VnlV/376p9ZAmJfP9RAcXHInmt6JVlS45MmCrzt2XuNOiiHDl2Pb3zzH9UhJNBY7/Pm63J9bpTsFPBNqKvhabem8mktJ/mfhMnDDumB9x0Fbiy+mvftI5+U8N+8aP7i+PGNxzx4toynRlnFZReblSRHIYY/aEgrRe1iR33iayl4w9cyGWAgI32Rl9sSFAY+++OxG9ZlsaRLWBOCgrSpUIWW1Qtb8oZh4QKQE2vUMmhP4+XitTGGG7PQEsCNpcQXd+/NRcCN2beneRz8uceK8PfFUOoQqGS6Ef5aWivNRhsEVHnciDA1jvXkO1EeSOuBTz4Z0iLgw0u80FVIbIltOZqZHl6XBPqEgcfo76fGfZLPNx0Ufj5/ZtTxqJIOP/7hMXrQle+A8RxNbIsKsEPGpw+FNo0N+f58X3ZXuEb4h+/JgMf/p68L57VS53U4BEuKbcRGVgIBmgQ2D4+Q/RFV9U7QMTUt2N2TiiE/s1qR8zMZFWfPXcTR105IQVLkDXbMMnGJG6VSMY2OhocGkYjFcPHiBUxvmUJ+LC/qM2l9VF6l1khDTsQdJIfG8Kb3/ATGtl4HRNJoc4ch+JrOqaR0s2vFarvJ0QdBhn0kqNIqrysCE0yHiIkM35csr2qpjOVLl7F2eQkXz55TR4VdsNvf8ibsPnQAzTAQo4s3O4Q0LCT4tUpUPhDXeCeo6pwVJDuRAQEBqKsdBTW+uVn88R//ER588J8wnMvJrIwUc9MaqaNBw7VgF/mhAUwM5zA3NY09110rVnShsIp4kgBZYorKYvkYmKqvxF6quhsFJZRMlrle1tc3tA62TM9oLRDTxaKoS3yA5MxN58F3Xrmx+u6r6eXU1JnzODWPSeG6yI+OokPaMxlnhYLuy8TUrBR8i+UiNopFjE/N4qkXXsPnv/oAAvE0rtu9C/MX53H69FlhSHjdiOllckHnYZvl27x/IA0MJMPIDaRRKVZQqXZQpQZWwPRo+DU6ktXogwkKkz6T8eczH8Xa+gaanZ4ZVrKGd/sQtWT4hxUzN2Ru2tx3Qso6+0jGQxjKZkXlZtU8NT2BjY01nDl7XhV4t2eJj8naG0eCSYSvVNkRG88PYjyfxd133ox777kTn/7Un+LY0dfwyx/+RZnJ3XXXHfi9//ZHOHl+iU4zopDz/sxMTWH+wgJOnr6IYpN4F9NDSafCeM8778XzTz6OjfUiKk3DCcZCTUSDLfzMT71fmJRnnn5eyqNLi2sahezfvw+333kXvv3wd/HwYy+iTcFA54Gk7tqmdoofI7gxyFVhU9gGAjXd95TTO7/DeATYd90EksEKdszmMD2aQqdeFIuJXa9Gsyb8UL/X1Ig2LSB2VQk2VZj9vsexm/RD1PUynzdivIhREsU9aDYbfD1H/hH6VwkOYKrotMRQ7OFe7wp9jtWNvWgdU3UJNNKNSxjv8sIG1jboTxbD1Owc+qEoVtYrOH9xAcvrdZRqAGVTiB9aWyN7MSpgP2Od88dVDFFy4AAk/DwfB/3/E65B5ij3WJuYtJFOxnR9SGRgIsO90xff/Df/2Lmy2DDqMBNySmBxbCXwN69Zp6+17xk+Du+7OerhOcsbjd0uPuecpDg2D4/8lltvxE/+5E/hi//rSzhy5FWsF0j2AALvODSlFSEvGdE+6wYMI42JGRnHBc68SxWf/GVaKFcqlkWKtVHWTSOjh5uKD+B8D25OHvTGTdF3TjyFl4vMMzy4OfFi8MKK+kweuRc6k3bJlfECXysxMt8fdE63ZqhlOidKQhy32x+XHxPxc9iODVIsxzUUvY22WZ8bO4bKeP6YrUaxGZl3bWVr3VsA+K6Sx5b48Y6NJ3jzrJXtEy2BT53UvDds9B0FtuX55SnAvr3tEzR/bvwsdRCcFgrvkSU0TpSO3ZG2if04Pp/eVyOcoFWuvI98WD1jgt/zXTGfdPpF7rNv+3wbWflEw+OOdJ2cSaOvjLk2BNKiKqOrrPn7xPOoynTH4Uc+vF9EeHMtxJNWGfh1xHPl5/LWt9vUbmmJKskAQdZJsVBQcsaApsw/GMRGqWjVRjgufYqjr58Ua4Fjq5GRYYyO5TEwkEa309RMVO1K1+GTEZ7csIkzYPXPLLlnWCJ2CSMpTO8+hDve/ROA9ArY1AUa1QrigwNoFEtSuKX+CDsaxLuIHiltHbOf9fgi26z70j+pFop4+dnnMX/6LKrFshgA9777PgxPT6KFLgpVsk9a6jKk4kl5B3FdSoSKHQXXleCxUmi6U2/onmt3ocBas4ETJ45iZnYGA9khGRMyAnTbTTRqJRTWVyQpyWtKN+CJsTxOHT+KZ556AuNjwxIoCwc7wgGxspO9RCyua2dsLsPNcNPmxkzwKO8Lj5cARIGbGzVMTk/q9VwXHrPE6+HNQ9mR43iY3SafkPukmYGHpoAUvSMQtrK+oeRgOD+uzXOjsIFStY6R8Rl86f5/xBMvnsL1N9+I6S3TOHLkJSxdOm909mGGc6gAACAASURBVCZb+EFEw1EMZAZUEa+sb8jbhqSzbbOjEpmKhaK4ML+oLgxZLUw8sukYYhx3NKrCObHoYZJtOSfN4looFJvIjw5pfM5Or7ycaK3QqKMjFVvi7Ez0kl0s82chy7SvsTOdbAcH02h32cLnmCKuxIaBiiBDtvO5lCxBsX2K+Jmx/CB2bJvC9tlR3HJ4P2676Q1YujSPZ596SoDzequJJ597Ac1eBAGKfw1kMZjNoVlr4tTJ87i0uCEBxDqxGCGjxr7jbW/Gqy88h7XVMhCxzno0UJctwv69s7jxxsOIxwfw9DMv4rnnXtE9Z225Z99ezGzdim99+7s4f6koQTTP+uF4iwFTBaRrkShJNFNmJZEE/rLhxCTZCRcbS4aDkxAwNT6AeLiN4cEYMgkgGmhLYC+bjiMeo0BaH51WVZo2ae5bLRrHduQE7iEBnO3w/kg8k+1xKa2SIm8yR+xueQX0YonimaTT07GerJ5B1wm0cbWn/UrwM2p7pQpP6kTRJBAhYdZ6PeJh0hoDFYpllGoNhKIpBKMJtPohFKp1rBZLCEeHcPzkinBHoWBMHV+lpISBmLqBI13Y/4dpftimpIKNZ3zy4mEC1DcaGkghnzPaPjF+Ppb4ziefN18YezapFf8suFjgmX6JbAA6XY34ffzXfu3Gt94mxUZUYY0ql1bWdN+Iu2ESp4RegPm6nt3JiREE3n5woi8Ay+bMj4vQNgJuxhZ0rErw4wR/sjxIJidKFlyLyQNpuBEyyHmKE9uGfta8CXhNxtUhUHVMpgzbaK5S96MM/j5vqLodqtKNuWPjFbKL4k4szuhrRk20BIUtPD968vNtJjSssMSKkdR7SDbpzUZd7Tt2ktim5vHwvAXQdUqvHN3w/LiZqjKN2sxcY5uQZdX845Mhjbo4s3R8ckYjr07L12jUog6UjTf8/JULyBgz9vRxnKKEimaHEszjyMtAh4asNj8knr+JoFnHh5UA7yUF2wzDYsmWl8Hn9fTXyV97m2OaWBizfN9G9zgUj02xMZF1o/g5vL6+veg7Tgwq/Axp2Mh52c7V3xOeA0cqnhEkXJI8oCwZ4e8zgaCuDr94H3zyxH+XK+yyVHSP8rlBufGyW1EjJiPMhDkjKq9UFTstJKl0i5BmtlT51JpGD+kUkzwTOON7MVnjdSMAk0A50UadkR03Utk+UF+FSR1NKIfy6MQGcM99H0B2Yhb9vmmc9EjhVvXWRr3dRSo7iDgp8PSr6BNEbfRgova5Ln33jc+iDBnbXSzPX8Rz338KF8+dF4Zm36GD2H1wPyqdJlaK6yonh3JDiEfjmhPLmZXdFEf3poEh35+ePnwmZZzJdSTQYAKVUgHHjh/Hdfv22EbNqCiFJV60hgL+8uoKBodzyI3liTDEuaNHcPzlFxFFC9XykhRP2b0gGzDFjqbktStav2SxsMvAzUugaAeQp9uzFX19DOXMvkH7gOjrFhD4xevLNUnQONc/DTL5Wq4ZuVDTsiEZV6AlkD0ZiWBsdEweKqxieY8qjTby09vxe3/0KVxeK+IXfulXxIi6/++/hNnxIRkBHnn9uAJ+vdZWlyyRzCAUS+DUuQU1nsbzdDQe0b0/deY81mtddS64kzJwDmQSSKbYLaJejO17E5NGVb8wf9EFsKz2nFJxQ/gNbt5N112rU2G2zQ3d5PVTSRIFWG2azQhxMqkUO5DWAaUaKY0SOdXnrJ7jBB6PEUa5kxBdZ8e1fW4S27eO4cfuvh03Xb8Pw5m0VInZ3Xz95Em8dPQYFteK0vBYXF6THHqz1sHS0jpaXaqIWDuJSRWbmXfcehgbi5dx7uxlBGM8ljCi6CDc72IoG8foaB7brtslOvR3Hnlc955JxdhoHjfdfAtefvl1PP38ccmadxzryNNPmZhJ5TYC5PO5H8IdqRuMgMxF9adSsw6oozOrMHJVOSWTZqdzyMSBYI84x4aYWOlEFIOpOLJ0UW9RdKyDVIrPTh+xSBiNWkXJpp5Lx2Lkc+V9mkycjMy0NgJBSkBQp2pDeyyXMK0y+HOPGeReLawYKcZuRM7OijrhnFDEqNlVRbcdFMWZo2jqExFbUmv1sF5uyEQvlRtFtR3Hk8+eRaEaQq3NvZv7pFH0hXdyUARJ4ntDSOkJsZtsas3CKLpRqlAhHZInWFAwdtgVJD09mTSJC916Z8lge7wJjyq2i9Vno1WOxrJSH++oS+PxiVwzGvG6MS8LVcbNY8eOY2OjgFAoiuHhEQH4VdC3Glq3LNxnZ2cQuG0u0bcgRgaLaXjww9OplPNGMfCrD6hXcBLWdbEDsd+xsYQpwpp3j40G+MULz4rJYzA81oBOu8KP0O/GyV970CWrCQsWDlgnOX2rsvxxshITVkbJlCUD1i724FfbrMXs0X5ooxMFzrhZuQtZT0M+UtUoGR80CrPpwRhWxrJfyh0bCIkBKE2/lU2lU8NieBAxx03WLTFAk28LGtPJOgZMrkx8zhRcubAs2TC6qw5XDJCiqklmsjxew9RwJOfARM5ZmQuF1YaZPNIcsKouE6+ff2BsbGO+J0wEPC2b9/VqtV1pajh1WgZLn3T4687zsQVsmTmPj//vwYxKLB1Yy4vM8Tw9W4XnZpovZo9gqrXmZsvj4oLnvWdQpu4K35fdJN5bXmOeD5VFCa7ivSLTgp0PJihNCi9F4sgMZDXXrzVqaLSbSGYoImgS16xq2SGJECtQJy5lTVgGHsPwyPCmbgOFhpjds2qiKypR66TJmUlgVeyW7MgYap0wUiOTuOlNbwXCcVEQeX+J8F9eWkGl0cLI2BgGcjklt6zU+CAykHODl++O2xB0vblqOE4rVbB6eQEnjx7Dq0eOYN/BA3jzvW/DeqmAUq0i7E2CHRmpNfKaEqQNyfCXC0VTWU0ShGzCh157JRglkL2FDA0n222slYvYuXePTZAJ3uWIaWERK6trGJ+aQm5sTIZfZEswSdk4exJHXngKzeoKQv222rYcN/FvAmb5zEivpNlQgiJ/JWd5oX83LUHhOqGvjgfH8p5TOI3Xglo6/JsoDpM/IDvMLB14zCvLSyowlLiSsURzR/d+mnKzc1YoIpLMYrnUwV/81ReQHhzCZ/7yr3D//V/H333h8zi0c5s0YEijnr90UT41tVpDHY0Owqi2+lhaXsPM1KT5XlXKWC0UUWo5c8c2kB/OCIdAddWlRXblkupizG7disWlZSwtrWrNCEdHvy4xo8wahDgZJs0leeCYzDjBmNlMHIlYVF0xgfRrDaQ5FuQ6IZYIrNJ5TY3twGvKcYWkyJ3onxLwYF+g5/27t+HWmw7inW97MwZTCXz9q/erkl1YXcX5y4tYLfC8SmqtU+ejUKQ+LevzoNghxILwmBNRYOf2Gdz8hgO4/yvfQCTBYN4RBmQkm8JNN16PUDSCBx5+DM1uAKWKdQ+oprxlegy7d+/BiRNn8fKRs5KKZ3jlGEyjbgeinBjPYXJyTMJmvI7qtmcHsGXLFuzcsQOH9u/X2nn22Wfx5a98FZcur4DLi8yxGruIUmQNodPuIk6xuqjhiIazwOBAQsaPKQK+O3X0u3VMjOV0psl4BJFgD4lYGPVqyeYVLrZxfXJqwC6m5MZkoUJgqCsYwzF1Dyhhb91QKxKt0KNJoI15+D3KNDBQ89nt9FqCJgwO5GRSyoRJI8BAWID7Vj+Oy2tlpIfHMb9cx7M/KKJOyncgou6FWbhZcu+bAb5J4DEr/BkLPT9e94WQYq6KZxNka7UoZWGSFT5u+3PwxazipZiVJtQnGRqndaNmsBMQYtJO9VwlTn6CTbkljTH9mCiM7OAwhgZzuHzpkhoEAvNTNiBu1ieBt+wa7Ascy6TCiYVxM9PG4Ko6XXD6cDBwEOvhAvzVFTQDnm3IprGv1n+rLZCSP0lzBjZNFY9L8UHRKnMDoPIi8Kbxczyw1h8TcRs+gRELwWWDJscvGPvmyIGdFPMVMCdlic9Ilc8CP9/TV/TcPLiJsL3I4MOb5xMvHhcre1ZxDJKWbFiXidb1PBeeI1tkDKj8LOETKJHOOWXE1GX5eutEcBGyC2IsBSYDFryZfFhXQ5ox5OFTQ6NacRLg3sXXqJpeip+BRtW4cCdG6eRn8HqTUmvXyDtWGxhSdgPkpPM+cXPrdpxFt7Fl+MccipMGnnRYGN17rgsmOW6MY0lD0uis7p74EZHveGiMI9dU83JSdezOQcx3trZdkit3VdGTG8Kn8H09VdofGx8iWRz0jHnGWWqEgZ3U6CaxP5zBGs2UjJIWFz6dYR3lmokHjz+XHRSG5eLFiwJahsJR5MfGkR4YQDRmXktrq2t6Lalx3VYT1UpJHTaJzlG3h/oniUEU613c+4F/hdTEDFp1eumkUC5WcebsBUxv3YZBqs1SQZbXloJlTtZf2ByXoGjzcMG+02qhslFEtVBAu9bAkZdexnphA/e9+93IDGVRKpcF0tZ6JONN157GlF0UiMNpUz2TazQsSnOMHUsqCLeb+ltUeNJmqcjMLigp/CMjKKyuoFwqqbc+OjaBaDyBAPW8eTWEGekCzQpKl8/hew99E4WVBSTo/h0Ny5cnxnPUeInMFW7sZXX3NLrVjkoablMVPJ9RJjJSCXbJPhOUes1kAPiceZdtBlRWW342rrF0u6k1QpVcjpQ6zZYEoNh5IViRCUoim8ezr57Dg48+jtvvuB1/+slP4Tf/y8fxhb/+HPKZuLoMsUxSnZi15WUB/9fWK8gOj+HMxWUsLBYxMpTG9MQEKuUSLi0uoS4MBdBpEiBrx8+Ed3VlDbmhFEbyw7i8sGA05Ca7VUF1pFV58kR7BubniCcQiqpS3pT77gHZdFBuyMQXSUmZoNOhAQVMrm8mKNzHeN4yZ+PIrs0/pkNiz4nTnQgDYyMDuPmGQ7jtpuuxvryIwtqqguT85QWsFUu4cHkBG6UKag0mk3xOKWBowV5q13Jx7yOTCGIok8AH3v0O1KtlfOfhRxHodTGQDOIjv/Zh6Xv844MP4clnXxXNVhp8PY6s+hgZHlIRcPTEKawUWgL4euE6Prc83In8oF63vLzkOgLG9spkUuh1Wkgn4ti/dw/ue/u9uOWWmzC/cAGf+9zn8NC3n8BG2Sx+GMCZ9BEbESAOzIFL5ZFG2ngcGB1KYCAZxWAmJmZeKNBGIhZAJNjGYIZeOSyyidSk6aW57/Jerm2s61i417KISiUyoutbgdlBu0ngLMeatj+bYq4JYdoYnuwtK3hpFxEgDI2xKGhxr99rq4PCJLHVjaDZjePEuSVMzV2Dl45ewKvH2zLV44n0iWlxAFZf3Pi47Qt1LhIPKvcj+M2xPQG1YZN94LmwI8W9lDHRNx+0VB2T09OIpQ3pOoccrviul4oFN6bk8y44SLsr+X4WlTy2QpGFBhNnZwETCZp8xOqaRsA2vWDcj0lfLPCew9N9H/zVKXFgtU0gJS3T60Q/m8InAYcUmPIZlj94X5H7ACUGD4MujfscToHjIAvqdOCtaaMS7sHhVq5gNawtxIzK+/LYeMcofV7m1y6epWzc5NgJ4nv5hIHnwMqG58XfpSItN3ApfboxVrNpGgyijMlwqaUqmaMZVuZKXDROYVVPSWNbcNaFMCl+LSwX7D32gomSZoMuePP9uUHxdfy+AWhtRGWZrxfEsQSFG7MfifFvJgB8KGQ8SLElMaRstCMqpsZwhj1h50cbCim8Am3ZIrPrxw4APUXaur4Egik7dveVCYiSRUeb9ov5akNIJk681kpYBaIKqYNiiZdhX/yoy+OKeJy8hkxQfLLjz0FdFIGjExKZUgXQJxusIYoxkyfv7eSTX36GmFyk5/LakjzTNvdOzjEjkYQJIFFlt1xCl8JShIw7iUZu8LwO0bA57lJGfXJqCqVKBfnRMW38ujZKwjoKPjKQbLeQpKaHqQ6pI0GwIumDK8U63vDGN+HQrXeiHaJkdhqLF5dRKTewY9duBKjV0W7qntENmeuMx8f3kUaAw4xorRMgHYC6IMSORAMhnDp+At9/4gns3LULh65/g86dVSfXSjKd1rVjh4rXvEbLBvoxkV3DjTpMn6KEYXJZwbN7yC4Gxz4tSs5HVc0zTLAIEeaI+kUyVjM5exUkQbaFqaFCG/U2zr70HB5+4JuoV8roUZCNHUdqv3TaGM3nhKdotkyJmPeJ+wGB+LZPmCQ4TQdFPQ4ElXRynbLdffnyAhYWFjA5Na01Re0b08LZkKos7yWTxnx+RCJaLCC4TxG0KbCjsHI1NPsxfPXbT+HM/AL+4A9+F+9+7/vwn379N/H1r30dlQ1ir4Bqh2ygsJKrbCYrbEA0MYBXT57FymoFqXgIWV5jOmMH+litEQVE4F8QA5mMOTpzz6q3MZiNCouytEQTTasq2YBNJGyN0zCRIzkpCIu4Ekah0lKXzY+2Msmg1G/VZavVFcizg2QKMUFpugTFwKsSZ+uSNURpB47kNx0XRClut/pSCeYWsXP7GLbOTFNGR+uwUm3g4sICmu2W9GCKZQPdkqrvcS0sRrgPcI9JRYPIpmJ4w4Gd+OAH3idfn69/7SsorM5jz+7t+MAH34/vPPo9fOXrD6MmWQuCTKNG0SabqdHAwkoF9qOgKP+e4E0G002HD+LS/Lx5BtXqAg9zmiwhYjY0OpTvZ1IYw86d1+LwLTfgmh3X4PHHnsBX7v8WLq+xuwC0hQJjEcIkw2RKPfuHf3NAzT/8/zw7K4MJ5IfTyKYj6DRL6LWqSlgyKfp/JZAfoXs2RSKLCIaYbBujJxFNYXgwZ6MTQRUoE0FBP+IppV7nin1TaJO1BgtPAaNNFM9YoNYdb3fotWMml5F4DutF4PJqFancCJ587gIur7PHYt0i4p8YQzxj03fc/bj0yiiH+bDFSd5zj6kkOYSdCib0Z86cdYnIFSyLB4r7xMSzebw5IeOMinyK2jlxPspUyIeI7SXuF2QShoKYnJzQc728vCronUQamWuEybzsSriP64yYKv6mcFgkcXzw1m19OcQyMEgHxZgWfgYnIyAFLTOjY3D06GBeYFbfNqs3YTNu5lwMvp1lHQLL5r1eP0FVmms5HQYP2vGte7X7nUiXaSGYpgpBvJsgWgc2W1td0bF51VbT9OAM21Q8bVxgMutMUGxJWotOgTIAVV5MNCR6pk3YjWUcwJYXWNfFOR9Lr0MUtKu6Tg57ohaeMz6UiA3dHUUttlEYAxy/Zwwdp+LpkhN+hl88zMo92EhCWc7KmkmT7yAZniRtMukS07N2osTFOZuPUSzNJO25sflkQyAtN4rzInAaTfHBdno2/D43UK2Fq90vtU6cG6ZLWn11IMdKdUGM2aWuicCv9j4+QfEtRsOaGKCQnS4C1gg65iYucaJaTV0d+ZZ4eLjG4ZYo2/WhdgdnyLzu7LsbeykQ5LU0nx62V+MJm5maukAAvbbR16k9wq5YcWMD01OTm2w1tZZjcTQE0iYTxpJC3ls9K/we57pxfp/ibEFsVBpIjk/h+jfejWYwjmY7iEqBPh9J5KemDazgKQgmWsEI52QafSlEzBPb9ZY0V4sl1CsVFFfWkIol8LWvflUbza7du7Hj2ms1EiNuhMchoS4WBe0O2lTHlDFnB9nBLGrNqpguBjQn/L6r7hLBpRF2SMJxZEdG1Y/le2hCEnLCgi1WQUyIOZZg8uI8QlosMlp45Zkn8Ye//3sySk9GQqJxDiRjmBgdEfYgzc5NkGDPqJhRnEezu8e1ykDOqpr3mqBNrgHeVwZ94kQuiQZc0r4yPT2tJIQ6MUw+yT6anpwwBka3I9O/dquD3Ag9lQJYXl7W2KTUDOLP/upBTM2N44F/ul+idf/uo7+O1147oX2B+JpALIJTp09ikAUNwX+NjjokZVJ5OxxfJKQH02u3JGfOuUGX60zspR7aFPhgIkLa5M5ZTE2OIjtA1VsKyUWwXljH2to6Xn31GArFHpIJVuUJJRa1ehuVZh/Ndg9tsa6C8v6hXoeBBqsSE0ylKb3A+9tGlGPBMLVJzHyQwGwKE0rV1GRRtOdyO+Y9z5JGT6PVagsDKXOTZcJNiQHeWwqPUZafzAzrlZj/jvGAbdlGpPLaw2g2iT27tuKWmw/jLW+9B9tmp3H+5Kv4zJ9/UvdmdaOMMp1/qcUUCGNgIIe1tQ3J5JdrTayV60oi9KY962rwMWDSdOdtt+HF55/TGlE3WE73VJ41Jd7JsUG8/z334cFvfVPsl3Aqirnt23H40AGcPnMeX/mHJ4127QZGntdkxoWMQ0xLqP/TMd0Wx0zReJQg4JBRpfO5OIazaQykohph1irrSMQDGMhEMT42JH+fXrep9ctOJwM14wc77/U6YQksgCjGaSxUxiR2TwyfZEmKOiptg09wn2QRWqkWFGcaTWbvQzh6bAWRVB6BRAoPP3EahSYT2hiafUoTm/niD9GudfevfEnyguQU6ZTY//svOZhn05ib24of/ODIph6KsMEuJvH6e+ygGgIu0eOakgajxNe43xu0QMnXJnbFcDGMc/nRvOLQ+nrBpBZk+WF7H9caGZTs4jCJ8SMjbflv2zPSZyDjZuGRtrxwMVaXTsfEgoyhkRiAiE4m7YqbNwGM/GO2ztauYiDSwaqy56zOOND8nnUcbHTBVg6zaqPk2RyMF5I/9463fL0ukLOiV6CTA6zhUQSEpcCaA+fxgng8hWZYTq+En+eBrALi1et6+FglcvEoaXBdDQY8VsyGT7FkS8h4StvXCI6sKBiw+lRm6sCm3ohPLAyenwMGaXTkMDFiMulG9yQD7hHjDKb8fbX/yWYg6M2NALjIOSKiqqHHn/j2Nx88BWRV0mQ9EVHOh6er1h2vo4nd2XDaZ9XmtWBJECtNzwYyPQkGx8QmsMln3loX1Dhxx8lj50PpmVK6pk7JV208l7Rx4alzI8Vhw7PYezLxMiwLsQp+BGcux44lFI8pePH42ZJWMHJJL7N0JaIS5KPpoL0nb6w+hxLwYeqnVPQ5vK/M+lv1hmSk+UoCDMnUKhcKSlCYFPB8LCEKqhogA0Umhe6htQTKuieSdOesO5pCiyqZqUHccvc7kBrdglqLQFlWBlHkpqeUFDSa9EeKiYosLRsNP2xkpi+3trX22O6s1VBYW0e9XMHIUA5PPPaY1u6+/fsxNjauDhy1K7jhS/iN03Q+5AQj0zSm28Xy4oKYXOwq8Nnh2CWTSpkpWjiEzFAOwWgcgQgt6duoEmzKn0vbxNaX6YOw4+Nn6kwmTfyiVdrApz/1KXz203+BPrFbgR5S8SgGGaAzCUyODmNqIo/8UBZ0BybLhRVmRaOypjZmKzAofGWYMVPX5byeLf6a2ElU+CUNkvsLgXjcP+iFw44umSyVKq01Ymont9p1FKidUm3ixPllfOEbT+POt9yJT/7x7+Ghbz+Iv/j057GyRiuDGiamtyAQCeP02TPC0VQrHGOanHhTGhnA5GgeY/lhLF66qHEYp/d1SSF0lQgGuxBTZv/u3QgHCbYtIBYJCIA9OTGG63Zdh927dwsj8r3vfR8PPfQwzp6dl4jX0kodrR67XOxisQAJYoBJnfMtqVSaiCeics/ltWtKk8NGonSnZqejUTecCkc8VpmaoqxctZ2UiLoRBEfHI4jFQ0YKcGuZz0yDQos107aNxGkqGVRnhQwae6qY3AMDiQgOv2E3brjhAO57133YPrcFaJQwf+aU9HtOnjmnZP3MxUWcvbiAheU16+LE01hZKykB6rF0lncLte6BUB8Yy1Fvh/Tm86hUGqZ2GySAoSOW2H1vfyPe+WN3Y2nxMv76rz+PtUIdtS47XwOYHB3Arl178PSzr+Klo5eImIGhJKStK8aMDcO4//QQ6BtwlwkcFXxdQW/5GA+LBYpLmvLDEQxlE8hlaerJ7gAFLani3cHoyKAwTNlMRixCrusetYWU3hkAl1R6Hz+JoeI+x84TYyz3aRbOEmsMk4ZL9hDxSoOoNaN4/qXLmNy6E6+dmccrp6p61wb9kJRE2Llttt02lUh+OElxajOb3yTelLgtnmMsGsKO7dfgxIkTuhY+OVHtxP3CSXsYttR8eWzvtj8zM7PSvqLfFZ9dAs35JZ8qF+eZiBKky2eZXb4rwnyWowrLIzykM+z0gir82b37xvvcuA14ZmjbFPUGYvYBSk4cAl+0Y8fG4abBQMFkhRuEEhYh6+nR4gMSNzhD5vMGcQxDRUp+lgKAKjKroKUF0qObLRkBhn1gciIgpwv0QnG7ytm6B5xbW6Bli42B3TATBrrkcYgVxPdnEHdtdD8X5EXxow+eO38/Gg4rkLGFz89ncmJ0WsOPsKrjxqnkhIlT1/x3CETkmIPUZX5RAI4sFB47gx5/xlGC+aCEZbDIB7DRoKGdteXp+6Obr+M0cByrJWFgHI2Yx+41aww/YwviarwQGSas8EkLY/aqBIWU2Xjc4YdYzIcd6NTAsLxONiO1TpnvAjHoX0059qM9O04eP1U4nXaMMzv0HTHrxtk1NpyNWbDLb4MPR5xjIjOFZJUsHZRBczE2LBN/TpYQcR+kcKadzYG1TSX65fUqNpWG2Z3iw0S9EesWMOmy2SrpeUaRY8LLB5vnt7iwoNknGUU8f6kB2/he27IwMfpfbm6cbTsrAd032qqbngmL6PDAGHYdfiNG5/aiG0phbaOsbgAViBfmz2u9xhNJMTYI4rU61TRb1LEiRsEZBhrDTfB89DTOMv0VAaUdZZvjGWkvxKnfQd8Ro/5T9n4wmcLFU2dRWl3XuIe/T8XcCOn1dFEeyCI5MCRtFAY+JsCe9s8uDrtz0RjZZCyVjMHGJIjJNQXK2BXhnL7PrmC7i5/+iZ/Ek48/LuGsVpNJLl2AgxgfGcDWiTz27bxGQEoGcM7aG/UKSsV1Pa9MtjiqkjkbqJ/E5L2ja6Vk3zkfG6bJhBL5jJDam0ynUO9Qk6WF3GBOAH/uIQzYhXID33z4+3jk2Xl87Nc/irfccTP+1xe/iO8//aJAxTD1uQAAIABJREFUoewgxSgyEQqLbcMZugCyLqjzL87DOdL0itas/jgO42u0UfeAnXOjOLR3D468dETmlINDTPDpKt1BMhYUruKaa7Zi34G9uO32m1EuFfGP33oIf/8PD2OtCNTVDGSHrYP8SArNakMdBSYidFomU8vjC1qtOlIpo/cHghRZ5Jrvmqpos4uWsykZTCcQ7LbQk+cSEy5z2GXnr9tr6rklLVwJeDCiIEMGR24ojYnxYe0dVLSmnwyPz8eNWDiArTNjeO+7344PvO+9OLh/N86+9iJOvPYKVpcWcez4SSyuV3BppYgTZy+KjVKtkdJr4wnuAj3P63VMLo48t4wNYe+1s3jt1VdQqbObxOtLe4UWkqE+PvjeO7F1Sx6TUzP4xJ98FotrZQSFjWphy0QGe3btwtpaA9959CXUOabyvjXqHljiwVEXE+eRYQLee0jLobuHYq2MjXIR9SalHRzA04V0P9og4JZJy0Q+jm2zecQiHbQbFfTaVa1pdg3H8jkEOYfqtRAIdpFK06unohhJTIXGVF0zwCUhg0rkkl5omwkgi0Xti5EBefhcXm0inp3Gtx49JmA29WOI3bFU0bW3Nu+MQ6z+UH5i/RUVprqB1nHxNgJMQuimzvhdqxto1p+vEg3XUPBjI686S+wK4yMNW72nHdeOOq80WlSyYuL7nEhonOmO44pyrR2Lg6U5M0Lbc7nXqGHxrjdskZsxN3CfiTFAMwjyy2inrPYo0cvqnqhs43Nbd6JqGxY3zqsAkmaSRyEw63RQ/lljFae9YV2Zrqo1VjwUe2KCw01A+iTOrJDvy5GKsTzYjbFAx2P27BDN3OX3wlZRVgGVM0xuagz6fD0DkgmikfbJmbh5C7ElvMlMYlcjSVVMY2mognQy/Dx/XgeyeAyfYwkdfRzE8HFOofa8GUi2RinvWExBlcfHTgLPZXiEPgsZKVZ2aT7G9wmzFWqqmaxV2dURCFZy+DTosm4Hky62yv3IRBQuyTYbAE8sHVZQ0h4wqjXfm/41WtZXJSGemeOvraf3eloZ14O17QyM7LssHleisZW8KowZ5WnGlmHbfeLD59/XNFAInDZWDpH2tA5nC5SVMd9jeDinhI8ANyYoQrRzrTBYkSq7CboO2pglbDQ3wwUpH9fvMKEULsitQwU2ie7Zz32AY/VLNgjPZXgot1np8L3YseE9UyLr2pvyMnLAwVargT7Fn8TyiiMYSaHYDGDLtQdxw5vvQy+cQLnWQHY4h/njr+PCubM4dPAQInHqdpguimji7KAw6RFomiJhrgPkqiOeOzcEPWvsBIq6y2SL3aSuxlRh+fswxgWlOttvNKUs+9oLL2EoNSAgH8G3icEsOqEg4tkBjE5PE5CCHtvM7IZ0yfwiq8hA0QTNcePMDef1Ou4kLCI4KuJsWSDANlVqIwLxvvLiS/iVD/+SFEYJmGtxHh/kjD+CmdEsDu+7Fjtmx5FNUjyLrVwmKabySxq6eXb11NXkBsfRKz1IrIozd1mPYdIz3WFl2pYWTTSVFciUQloMBBxRE1+xUW3jb778DSyUgH//sY9hMBXDIw9/Bz945XVhLShMxhFHo93F4tIKWh2CGC1B4X7CgpG+Qb6okrqzmHSbKgAYGojipgO7cPHsGYQDMYmCsTND3ESMStMhIB4L4bprr8F6YQ17dl+H3NAAZrdtx9MvvobPf+lRtLohtLp9RBKk8kakytqotJEbjKDRaGPr1i2iZXLPIZaF/BcmsonEkLoN1UodhXIdLV4nnhNtC6JhpMMBRDX6pUZOAN0AtUfYlSpL9t5wbBx1h9WpYvScm51CIkYQY1SqnourBRSrdF5moLEgODyYwJ1vvAW/+/HfwtapMTz/5Hfx/cceRi6bwQsvviT207HT87i8WkKlQfVxJsDG4jC0HBerj7E9sWqG03HccniPBNWeeOoHYDOITsEM+Nuns/hXH7gXZ08fxXqxhheOLmBlo67gR0+ha+Zy2DY7g9XVOp559jiqTG5CUUnZUw+k0+5jbssoZqbHUauQJcbOVw/D6TTGx0dlwjkyNoJSrYQnn3oGL774Oi4vNh1t25IzBVs3mSJriYymZBzIZgLIDw9IcyXQZdeyiVi4L0XdoVwKwRDH7WH9YVyKBEl3TgmvVauVrRgCnxfK7pOZRWvmBM5d3EAgkUehEcUjT15EjVqLRkRFQKrHvoryR8cFfVX7QW98BXmjnNCxLn0Owy1zc3+WI7olB+qiOYgDn3kjF1xJUllU+ASlUNhAteo62Gp0OLyLj5NuFK8E+4dwMNyHTRvLKWoYPZoJjvP+Cbx1z2jfqmuKDZlPjNggDifBoMcNnYGWgVD+GXFzDvXVNDdOIc3bxu9m8GWw5fsZyNXANHIpJliVvhoU1SJ+JW7qqLwwTFAYrAYyaR0PmQS+etps6zuchg+2JthlAFAfjFk98fd4fPJ5YYAh8MjJ4Xv8h6ezslJjIsTWOwF2vEDsQljnxFrNvqLm7/r5oY02GPCM2WJAUZNKYoJiFTrt4Tlfa2gD4O/LzZgIZbaQm0ykWkqsrh5f8FryGohCJoS7+VXadTDQkwKyo27aCMVXlmzr2piMv8/7wIyd98CjqW2BGm5F4GiXsLFbofGKo4/zPXwHxV8H/7cB52wctPl7zvbAJz9e2VZ4EvkDGd3OJyRUHmVniffQrADMV8nz+n3mzmtArQH7MvdlE6OzgK11y9YpZaaJKxga1JjC2yyoGhBYm2BKCoaxQ0Z6vXlCMXG2EeMVkTolpA223OPoqO/L621dFLbXGczRbshzR6aHsZQErxAfwP6b78LQ9FZ1P04fex3nTp1QZb9v7yEkM8NAYlBtZaq9BnnNxHCiCjKlqwk8ayvIcjOjl480iSjwxQ4JQWikr7NV2w9Iqt8Au4aE7LOybneweGEeF86cRTJBMTygH45g8pptiNN2YGhIFSaTWXOhpS5LRywo/uEOJUxZqyvg8Eh+VCMnggEkMsX5t8a5dEVuiSrdrFTxkV/9NXz5y1/WWuZoTYEu1MVgPIj9O6Zx84EdmJsYkjZFt12XeiY7XAYQNmEsJmsejO5rPp/sMkHgfdS9U+fHEgqyNshqIAOHnTbirNaLFZy6tIY/+x9fxdjsBO5793vRbTfw2GOPYXW9KE+bDAuaaBzFclXCbFT7lTKrTUe0UZvcgI0+vTS4JeGmWbJv9w6MZqM4efQogmCntYNwvIP8aBq7r9st/ZRWo4Jz587JMZcJVKfZxMzWGew6eACPPfkSvvqN5xV8EsmQutLFQgMpjlPjZO41hL+h7QLhQ8PDFJNj54R+K1EUCpQTiEkrhSMpsx8IYiCVQLRHsTJnw0FRty6DTwjFQgn0WWMHk0KEXH+8p0xsKIPfataQSmZQq3ewUaxhrVRH24+InbxAMgK891334n3vejueeuJRrK0sID+cw9LKKk6cPo+F1QLK9Y5jBnmNFt8zdI63gjP1EekD40Mp7Nw2iRuu348XX34ZR4+dQrVu2JRDu2dEk56cyOO/f+avcPpyV9crKlG7PvbumdHze+b0Ei6t1Bw92iz0+HXN1nFMjI1g/txZJbUGXu0i0DVpibmtM5iYzOOee+7AzMwWvPjCETzwwKN49oVjKHIrDxJ86xRQuT8GyTS0HIsAfW4PVBweHoxjMB1DFG11zqi7Eg5z3dDYMoBUPIAUk5VQ1Lyt+oyHDRUbfLbZPWl1iEML49iZEjL5KRw7t4Ejp2sybKRllDVCfrSD8r/rnvg05GqUypUE5kexKxzhsLCVF5HGPyYRonXvCjP/jtozOW0gW65aUXHg2T1KhFyxSGahnhVJ3Fsm4rvppsBrBBPt6kqgHCTP7/S3zib7VnVbdS0anMNdcFPkJu1BPHwjhkqfFHhxNkkGOzEzzSmdGaAxbKxVw3Y8AV9KEpxuBwORedgY4FH4gb5pgbCL44OIbQzGWCFo0iueqsJx1b0HavqLys/0kumG6bAki+/BDd6DaAWsI2CVAZoKnPQOcpgUS9Ysydicp0m+2knaK2FoYXV1RWMkJigeQ1Ms0FAt7fRB7GqzIuRNYsLCz+QXGQ48d8qo830FGuoz0FalQ8Cq3wBOPiHkz9naZsbKWTNnxZb4bUr6tztK9rgAmCjyevO8uTH6maK6TDzPvmGB+MXr46WN+Xt8XwMzGiWS952JllrL9PmhNUGIEvjGlBIuQ75OV6jKeoCdFg7B1GaRYCBhYg80+ioUdX3jpJZJF8boeTwnHoc6R87jSAHCuV7zmKkBwmPhteV7sgon+8aPAD3OhudtWjamNcHExZSI7QGSAy+vsXA2TvNGBorWMSQg3AKWJdPUqaEmRjZFqmJa4nBMODLZERTrHQyOT+P6O+7E2dOncOSVl5Q40DAwGEygUG5jZvs+zO7YjR1796AbDCiwcqyih1UJaVDJiQB4HElRy8eNqGRqSUwScRA0GYvTaTiuz6isrWF9ZQW1golZqfphuzQaQyiRwK6DBxEhI4wMH9K8GZyILyM2ip/NKoqjHL+RsOwNBrGwuAg610bkRE0DND+2Y4AII0A6d6mMX/6lD+M7Dz0scTtPAw6hg2QYmBgM4eCOSRy4dhq5JKnILR0Dkzh1AlvUxLGxIIF2nnrMDZPPDdePPb8tjU/5/cHskCi4i4vLSjToRs1rSRG/lUINDz/9Cp584Txuvv0Q9h04KODso999TJRqStDnhkcQT6Swtl7ARokusbRXtN2S2A6uX27GWiNOEdpvolp/sQhuv+UwmqVlLF++JCwIGWP5yTB++7d/C/NnLuG7j3wXd91xC2ZnZ/FHf/in1HhFvVLV2t11cDfGp7fjt3/3f6LRDSOeialr1CVIUhocXeFYuOeVigVhSAYycWRSlDtvY3WDDB9TWGXhSowsaZ2UYOex5bOs1Ml8JHmgpSSmXud+2EMmTbflnmM8tUV7JSiSBSK1adKpAZw6c1FjyvViWR0NdvIE/mfyHAJmp8Zxw+GDeOXlF2XImRkg2J4qxgH9DhV6GbzIT/CqsVfX+MROESTLoWo2EcU1M6O46YYDuOaaOZw9fw7PPfcS1laW8ZY7b0Uum8bb3/l2/PpvfBzPvbZgAG8EkRtMY3xySGt0cbmGVicoXyErZVryHnrznbfiyEsvqlCj700iRXot3dCrJsHeYqICTE/lMZzL4qabbkEoHMfjT7yAJ555CUuVnhL0ujwJTEiRnVMrHI0AIu8mXiOeD3EXISCTBKYnBzExmUMk3Ea7WUCvXZNZ4cToINLJMALscrPz0KKFCIGsUDfs3KUmYoPjePz5RSyzFuIaNHKMjcolzOev5o90Tnwmsfn3v5ykOKyqJRJuymD/72AR6r79cGIjuIXDljqUwebAiWN07rVM/pkI07DVyms6QhvWjs+S7/h7zRhLZOz8COBV7GUHxXdDWOGxbcPXGOqYmZNtmj5wKYg6KjL/nxsFq2ONKDKZTUEzKcNqrNHAQHbA/BqihuA3gKdRbhkAVpaXFbQZpPl7nr3iK3d/sfhvo/za2IHVsI1bfjgX9CMgBlV2DDSmImDQz+Icq0hUJ0dL5oafHxnRxqwZvrvxnnFydZJk4wsG2ZYW5fraivRPxNt2XSImCDwnXhclPc3mpt7IzMyMY7d0cfnyZV1zBmJ/TXgMxpQh6MrbfVsrTp5ILiEx3Ag3A8MKWXB36rkOw8L1zHtkFWdkU7SOx6b3Dhi1WpstgbFX2Q1YV8qSDhsvGdjWf4/XgbgBZv/8Hn+X1R+/+P+k8fI1vOfsRGjtuC+NX5waLu8Rgy7XkenZmFaMT9h8F8Z3tJSsBqjWarLevDfCHjmvI+vGJDal0/369gBkJdp9qkAOGO21yuTGOkwGOjOEuXyThIeI6wHlH7JM+Ld1Y5rqAmQolCZdmSBS6SzIDwjFU9h/6BCefOZJVKol0W7ZIF5eq+DI0bO4sFBCC1G89d3vwv/5sY8p6VF3hp2hekPnx2OTEBIzI/rWUFpfIHBHBWfSEY0bh7XdxtOPPyFJesrkJ2KWXDORoN/LkaNH8c0HvoXZbXP42H/6j9i5f7+1AHi/OC5hZ7DdVXJi18C2d423XPdorbAhJVy6GAsgH44I3yCRtk4Lrx15GR/+xV/AhfPnRe/1YzZqp8RCbOMDc2MJHN4zh+u25JGMUmnWgMhcKz755JqKO10Usqd4P/kzimT5LiHvuS+UNk0/qdUkBVlat3fQCiTwX/7gL3B+oYj9+/dgesssFlbW8NprR/VsUt+GuipUnF1eXUeV4oA0nzREvBJtk10wAINVy1fGhDT9o6/LXbffinCviTMnj0vzhYH4t37n56St8zeffVAjFray/8PHfk1B9JGHv4tyoarjn9k+jWuu3Yc/+eTfot4OIZwKq2PB55a+QNTnmJ4exdzWORUEBD2TOTK3ZRpjY6NYr5Tx/AvPY21lCZcXipsjCeKkCeDMJInhox2AFWftVg9rawUMZYYwPj6OtY01YdFq3B/VVTTcH+99rdZEvdkV7q5FsHCYYEdS2wMaQbUbHezfswOpVAJHjr4mBhFZQKxHojFXKZON2OVzwz//3PrPWv6GlR1OJzQCvOXGA7j5pkPYOjuN/Ege3/vud/GVv/tbdWsLpQourVbEZsnmRhDucXzVRjgWwMrGBgoVj7JgysMnsYPx4bjwTyePHUOtZsrDspyIEsReVUeD4OZiYUP2GsKVhYMYHR3H3Ny1OHryPJ54/gRq7EKSHs4EgeuPexBHrnRQR1cGoJa4O/NNJl+uI0CvIHa1mCxNjA0ikwpiiJTmRgGNSkVjQNLyyfzi2r68tIJgbAitYA7ffvw4Cg2gwc9l55IFh5elcJHqR7shP5qfuB7FP0tbPIaTP/CdDC8p4XMfa0toyHol3XEMVe6FPzSe8aTEcBB79+5DqVhW51ANAQG6DY5ghaNjFMk00iVA8uoJIp1KWhGuEY8bkXBh2mzJMAJSVhWAxnAa3Ai8fgEDgIBrkjr3oFhLHpQhkR1BtDvdaVOk2vEBsRNkILgiWmbS5wTxCRjraE0erOmPhe/lA4swCQLOGa7E5J9NYt5jEXguRlHuiL5IWq0HifqALWVWdjGcch7HGRwrMbEipU/UXiL1r9L2EKCXwcOzd2DHQZyJTywEtlUb2gCiDM4caTB484Z6t14KVXG8wcSMAGJWzt52Xj4kErMh0tuUN60LYOBleZNQOyRhssMM6J5+bIuNm7q1z5hwmQeCJYVMNtUREQC5oQ6Lukgu8SP2wicFfL13avaumNLIiBm7hqMpn7j45Ib3ga9VMNFM0e6PUdRthGN2BRRgopKwXS+v2qs+BYHOtSpKxZIYGzxXvo83YeN9ZmdAyZJTteU94Tn4dcnX8zry37yvvoPm8QT+oeHD4bsrkpln0hswV265mTrQrpJibwIipWSqpNIBO67NirLkPSrP9iit30MoGkapUkQ8zjFIAz32iUNJPPeDY3jxyCkUam2EE0ncdffd+LV/9xEMT0zaUJ4jx5bJR6so65IpRMaIjS6ZvJKNw2qEGhlMtI4fPYaVxSVQh8C3U9XladTwrW8/gCee+r4qGeKeGNg+/vGP47Y33o7w0JASIIJtmWCR4sh8hFgbafFwHQnLE1NX4/LCIvJjY4gn05Y4cbfudbFw+QJ++Zd+ES88+4zpxvRYATHpMuolE2FWlKMZ4MC1ozi8axuGs+wMRFBjFes0cvzzS7Cw0UuNTagihetXFHobD/PfZEiwkqXqqkmSd+VjUusEsVYD/vAzf4d6N4C9u3YKS3Ps1FmsbxQNZ9bpChjNjtsiHaPJhmnT28aBol3bmR0DrgcmJ1x/SnTlHdRGKhbE9fv34ODuHXjisUdQrpYQS/TwG//1o3jwW9/C448ck7YdR0H/17//tzKN/Oxn/wq9DrQ2p2amMDg8hc9+/h/RC8bQi/RkVsj7Tljg1plR7Nq5Q8wWGiyGAiHEKCY4NITrrrsWb3rbm7F7z06cPPE6vvKVr+KVV47j9WOXdb2y2TSGhlJoNauoN2ysya5IYb2I8ZERrRt6VJH9ZE7FJoVgz28T3R5xQE1pApFMwwlrNptAlg72waiAvLmhQSWjS2vrqDZbqDWZ1BGXwc6As9Igo6YbEIiX+ATlf+o5GP5aHpbcI/o97Nw2jbtuvxFvvftWvOHAbumnnD51EideP4bXjh7HydPnsVqsYr3R0We1qoQLABuVAkr1jhSFuZTRD6vbRIrwzHgKu7bP4PSJkygUOrJfCLrxSibew1vedDv27tqNT3/6M9K+YUJWp+R8NIBrd2xHbmQCjz19BKcubQjjE2TSzIKG5pBOT4X7VZDMKSZxCa4RM55tNehtZefoeEsK84kkkEkBY0MxjOUGkKEyeJ+xirL5VLpuID85h1PzJTx/ZBnkR3rfIcVQbfJXulJWTvzLX/98sGOtCuue/PPui4FlzXnY3vuH392DbK3oNxCuiYxa54NvSal6/ubF+YvqWmtvdhMPv0/7oxYD000qmKBwVMjYoATFVyVKLJzYlhIEjVBYtdnoh1WHF04TNdn5qviRju9Q+ERElY/rwDBYSgreOfLafJ+I/T4GHbCVn2mS1vbwquvg5NI13nGbg8/2FJTpaeHozN7HxScyfB1b/972nAnJ1dRpdVYcvobBy5Ih42Jbp8KYJDw/w54QwGuqkdycqpWyAg8TJB8IqfLIiy3NAnfjOEZiQkE3UwZ0efR0u1haWtToi8BQ7xRMYK3Xg1EF7wSteC58je8MMLExRVazrGcXgO/NTo7Ax9XKpmfP1SMRnguPRSBQVqnSTbEv3k8GBX6+BwiTZsjf8aMdjuM28RvqyvD6m3y/xwlpXu+SVyW9DhhtInmW/PIY5V4dsVahUOauWqX8uxekW1xcUKXnsUSExFlHhDL5HXmtEIPiExj+TDo17qFT94OAyUpF58vP571Wd8El5jwWbw/AY1W1wDGnAx1znqrqU3gqjg4pmmdup8GoVZ1BAhyDHI+GhWNgRcrOQKdLVlxMFMSx8Ql5myyulvHI48/i5Jl55EZyGjMcvvEGvO/9H0B+dFyupwRELi+tSl2RDzFBuBwbVly3MsUxRrks+e+11VU06021U5X8xxNithw7eRxf+rsvYWVtWVRN7jVk1QxlMwII/vzP/zze+4EfR1O28AmEE0w6ggbepWQ+mVDsHBDrIR+dMGrVmgLa6PTMJjdz5dI8PvLRX8UzzzwpDQiyFLib0qjM9IKM2hnq9zGUBHZuzeKuGw5gZmJYWIpSqaD7w7Y1xdh4j8hI4jPGhJbrhevdjxo9HZ9JWk0suC6G6ODM/aPaQDcYRy86hKdeOY0vfvMFpLNxbJ0mhTyJF48clToux7j0DWJBxg7CerGEFr2nJKDlLOjdc2HJCUcm9CczBV6ZoHa7GEgEcMuN+3HbDXtRKxfw2HefQLNVwzvf8xbs3bsT/+O/f0ZJI9fA//2ffxP/4T/+V1y8uIBQqA/ewwOHbsQjjz2Lc/NFNHtBNPttA0H2gUMHtmEkl8XZM6eECWk2uqZFQrBpi7T7KMKJMIZyA3jj7TfjrrvehEceeQoPPfQ9nDu3KBDtcD6rpHRpeV0CbrlBqtN2MDU2IlG8Gj1lnH8T13OUFOQYZdupS8P9N4Q2usJLhCP8zKDo00kWG5E4kvGMXMHPLSyjWGsZjT1C3BHF4XhHjSrcppt3izR7FrvWaVBz0PFKRLOl2nCwh7vvuAkffN+9uOeuWxEP9/CD55/D8aOv48L8ZVy4xM5CCosbJZw9fxkb6xVLLHnfuIf5zazPBMkk+EcHQ7j5+n24cPY8lhaKaHeDAvxyxBgLUBxui9bG958+LtqyQOzBLmqVBrZtSWHvnv14+eh5vH76Mkpy8KWiS19dD+4TxJ5Mjo9rgkBXYHaUxsaHkUpGEY+HlRCePnEBS0v0hbJRDf9w2hHqOdG4IJDL0txxyIw4o0HE/n/q3jNKruu8Et2VU+eETmigEQkCJEgwgEnMlEiKskTJloNkybL8FPzGy29mZPs9h1lPY0sjB3k84yAvj+2RgywrWKIkKlBizgSJQBA5A93oHKq6cn5r7++c7hKd1iyv+fGKCwtEd9Wte88993z77G9/+0t04JkX38Dcchnk9Plc2kJtwEj/u1qXswZObAh+GHT88L9amZA1gGKFA2vvtEyBpet9zH0zBPKf+ec+6/WJ/jheLiEA5Kp7dHz3vTKvFCbokBYo8PZrRpq+iqVV+6Eck0pMqT623bdVhZgYh7s5IiyfdvEUvwSWvvOs2xl70ON/LgdQaiISCQlxmPrxbAcFeAJKTnPiAxmPz+/y7Im9h7tJC47q3unKly1Q2rlxEfcpH4IIfmcrk0D3TeasLd1UXu11Iy2OGi3ZFLAgFlazMn5eFQYMjqLcGmJQLO1k2grvQKueI65Rn/rASF9SMKv/UlH5XjIEXi9DpoXIUeOprr9WrcTx8Tl5Liz8fn4nc6oFVUjVMTw8LG2ClVzzWqyCx587F1X+PwESAz6BoSym1XXVBNDUDvB3XohI7QXPhePI35G2Z88T05oQzJgJnUfiPk8vzZFq26urYIdsBF++aSE/w8/yvARAQiFVe1FrweNwLMiy0D2U1ypNkKvDF9Ahq+ZceXn+HpiuaZtMyCUA6+ylee84nhwDz7j5tBiZNq/BYtqD88V6DJkYnkGS36EKLJbIc2xEGDblKBqkwFPlmqw+KYvZmV+YVYnp0sIcRkZHkWjrxMzCMg4cPi5xJxc2ArCOri4FrLb2TmkjqIlgkDh2/KQC9T33vlUpiq6ubnT39oKNuTgnOH7PPPU0linwLJUEWMbHx/GXf/U/8b3vf8+8QeS82YGxkSFsHd+A3q4OxMJB9HZ3q0Fge3snsvkSFpZWUKw2Mb+UwdJKFlE+n4kEIjH2NepAgpU20QQ6OrowvnGLwOyRI0fw5a98GQffOKjuqvL14Y5RrIFVT1DfKDbaAAAgAElEQVT4x5wAd7TrB6LYfcUG3L13D8aGaFu/gkqZnkTU4VAcn9Dco9iZAVM+L27OenbFrw8ywapVNF9qZTZFrCIZT6FYDyPbbMMf/I8v4sj5LPqHejA2PIiF+XnMLiwLBFLPUcjl0EN31mZT6R06ubL5nIhn587K/+ViynQLdWYUEZrxY0n0PXu8PPjW23DL9bvQ19WBiYtTeOGF57GSW8RNN+3B1TuvxNYtmzTfvvB3X8G+106gQTFvRwLbtu/AhYtzeOPoOaQLdJUNo0LPDwA93SG85ZabtOufvjyHTZv78O53vQtf/MKXsbywglScjGQU5To3RNYaore3G7fechdqtRC+9e0fIE3rcGq0wiHMzqa1nqco2gwAmzYOi3rn9aY6kgLW3Ix0dXW4TvVNrGSLqNLLh2Xw0sJV0dkRVt8r3luii0SiE9Pzy1jKVVTqTd0OvW76CYQqRVWqkOmrBSLyemEKjQyF7x9D5oZAyq+zNLrrbo/j/ntuwUc/9FMoZObx+v596lm1sJCWSR7/LGaymJ7Pmu6mxkJj042uApRGSBb8BCAD3WHcsGcn6qUKTp+aQHaFHaTraE+FcO/tV2P7lvWYm1/Eo4+9gMV8CKU6tY7mJzTaH8Kea67FsZOTOHRiRg64vJ4Qq4ACwPbt/TJlm5+eQ7BpGyf5fUUDuOKKTVg30I2rd+3ChtFxHNh/BF995Hs4c3EambIxIgr9zvyMmURJX5tkqswbZGGJmqYQykT9isk0Ua0KoDASW7T07o9+tppxZytI+ac5kjUg82YQ0go43gw+9C0+r9OSGvLPJ59Xry/xMd8DFA+AvG2GBzzSuTqDFDIoxAXyMfMaFEvdWHdFplt4QFLsnEjaqYvqZ+UEUzL0QKATrFVkqDKEmNh9gW/gZzoEq4QxASMFscxtsiTY0Brr8FdzXqxod65AHrCI5WC6yYlvW9M82mWzcsHRvhQ9SrxZNhMsonIuegzmXiTpB9EDKgIU7tps523eKV4YbEwGe5swyFqKQTv1QFDBijoTnrsPYhK+yp8loV4M/Le37uZC66tQCAR8RRGR4sDAgM6PwZk3iePM7+Gi5kXHXmjKz3H8eB/kwFpv6Fyo8aHXBn/Oa5DwmY3J4vHV8ed7+VkGbIIiVR1RBE1zrFJZ4yb9RjKJeCJu7rsuxaVFPF8wJqitXcdV7yRtIww8rpraqVfPWrMse69V2vgOybwPlhKK6JzYM8h2bjT8MTaFu5F8IYe+3j4BOYsbPs1jrrekdLmw8vz853QfGpZK8/NFDIjGxNyQferOzzMBGfUZMndNznfeEzJSfBY5ZgRL1gDSlZmTbaTBofxzrKsraU5a9DPvTpdXWujTspx+FkNDQ3IK5U49k6e7LzDY22MmhATs7PgcCGA5syLw0tHVjUsXJ3Hk6DEMj6zHRz/2cf2M3g8MGrl8ATMzszh54gSymYyYuNtuvUXs08c+/hEsLMwpaI2ODKGfTE13J/q6KcxLKOCyDRztq8QOIojZ+WVcvDyLucU0ZhYWsZjOoMxeMky1qCLMDK+4c6Y2pFisShNQpCib18WdvSrMAHYd4EJLISX/7u6MYqAnie0bB7Br63qM9LSDPh3syRNjtZp7vr3OiGPoK7LIDPrn1T87fC45XmzKKM0amVqJfZsoNaOYWAnij/7qO6jRfXR0BJ3tSQlkl5YyWDc4IL1BLltVl2I+f5cuT2MhXVwt42zdmfK71TZAzz6t/JkGqiiYcPm589arcP9ddyAVDatip7u7E6fPHMe+V17Ewtw01vX3Y2zDRjz5zPNyjO3o7hM7Rabm+MnzWMxUbezkO8E1tozB/iR2XbENr792WOvs1bvX4zP/5Tfxy5/4FUxcmsU73n4XbrzhRvz27/y+xoAlrHy1tXVg+45dCmqPPfE0Giy1rfLZZQkr0N2WkmJieF0PLlyaQqkOrBtMoMrUDMvWqfNIl9A30I6FxeyqaRmFrKlERPbvqUTM9XmKy215an4Ji9kySnWaGQaRikUw0JkAqgUB4Wq9oTQbw2qp3kSuUFRIpcZHwVU79bppyiiAp/twNIBd28exa/sG1Eo5beaYSmK5cnqliNn5JWSydTERHDuVJFubJ3s11K0I8XAT7cmAvHjuu/tuZJayOLj/EDLpJXVe/tx//zROHDuscur/8flHkCmHUKxSG8UKugZ2bOrDlk2b8cTT+zC13JQPCavFgo260m+bxtfh8KE3hGobdRYrcC1kuseMo9nnp6cjhbfcciMeuP9tSK/k8bdf/Cpe2HdU1UEUyNPvRS9V1NFiztJ7fI40TnpS7dqs0s0YFPKTTbcBdU199CalQtW2QuYIfkTe9Pcq1fTP/P5//4/fnJIynYuJ0n0rkcBP3r5DDMpamSjV9dYrRpUk6r5pxlVy7HReHMzFUqxju3s6rbKixXa+pEC5s+eCL52Eqx6xpkXWQ8WnCSzXuua1oeZRbpr5XLPXFPhctICUDNRC6OqkENU+z+8yFsWEfkrDiBUwDYahOksv8JiyMI/HlYvlMS0dZNUxZEA82yL9TXLNg4PiHQZqXj99Vrweh8GLDxkXXB6DjQIJUAhOLLVkehcGBIKPUqGgXiI8hmlDCtZ11pX+ek2FypJjMQVH/syDDqJ17mLJNBAUScci0ajvQG25c9/nhNfL8+E4MPCKhSiVJFDk8VUGXaspsHPsaRrkUyecDyZeXitntpJgersUzZlXQYYWz8aeKB3i2BYP7vg+jh3Hh2BltbNykI6vxgSRJvYAi+8dYvO+tpSxdsGgyof5InPEXDLnjAGziuaiUld8gJ0jkMC3EwHzujyD16pZMsbOtAWcIzTeM12M7U4omuM94v3jOPCY/H9ep66FQZ7l7c4go0m9Cedgma6TUT103BGUKq7/UZBUeARSV8gALazOyNTVEHjQ5TWZakOlUpMj6vz8Am648SYFuqVMBq8ffkP6GL5olHTwwH7cccftAignjh/F4dcPYsPYmBrOmcswq7hiepZ9eTZdJAvZJaUvmFdn7p6BrdYkSMpiMZ1GJpdFd2+PDNM4f5cXyWqVsLiwrGqQpaUsZheXUaL3T72OTL4mQy5qLqi9oEhz/dAAhgd7sWGkF+u6E2iPBdARC6FaLiKWTKoaRcJ5ZwvAecm56ueU78QqVm1pSV1ueW/oJxQMx9X9mLt2ah7STI2tVHDgQgaPPXcUoVgQQ8Mj2shQAEnWk7oTPjMkR7dt3qD14sTpS4oG1mjOGDPtQx31TIBiLTAsFar2D7T2jwHXXrUFD9x1N7gKMoUyMNCNjRvHUMhnMT05gfPnzssn4tLUDC5Mz2Ixk0OB6Q4KVtMF5EtNgQdV5FHfVi3LDOyKTeM4dfSsPFE3b+3Hpz71G/j1X/11lQH/yR//ga77/e/7sPoo3Xff/bjjjjvxyf/8SawbHMT68c3qKJwpNLGwVJAuivb4wWZdQKOnK4WNm8Ywtzirca8xyjdtU1CgB5N6AFmQ5M4+xXvWlkJcrWgNCPb19aFYKWF2MY35TEVN7Hj+9F9Z15FAPNQQgGMKMVtuoEAzvVpTAmsZcVEj4vv8uJSP0j5cF5pAVzKAGDc/IVYuWQuGQDAqQz6mu9jMmd9JAS9Lw636ygXWJlNGBAhNlWq3JQK4eucOmQnOz8zge9/5JjJLM/gPv/BRVR/19A7gE//37yPHaiNuVisNbNrUh+3jQ5ifnceREzPIVqFUC4FEuNnEW265DrNT57E4vwQWpnI+yVmdm/III1AN8QhNISmk54a5iRtvvBFDI+tx6PAJPPnc68iyLw0PGWYa1ek9AqyQYjsNbxXDYmknc6VBKF2mHWDhxkZzdbUvQauclZHUQ5s3A45WePCvVQD97wMrPp1uC7Z9j5o7OnYp8J694yozlnGWo+U95c2dOAM1qU0JMdWZ0wISK34obOPC7YOiZzq4krFk0O/+fRWFBWmKRg0EMND6yhfumDzIUJqIqZ8Y+xiYOJSIykCFVXeYHgVarDgh+OL710qQjYqV/wgZlCA9QJL6Pd8vAMZUBwVfrjGevFykSbGArW6MzsWW5+npKgIUHpOLF9kEnotAjwzDbKHhJCLgURVTR4eoaxMUW6CXDqXKxmIdYgf4uzW2xY7HgO3N6HyVitfk8JxZ3stdJo/FRZzXp46a0suQ5bL8v1flc7qTbZEAN8SKnpIsiLUbjTNQsGrFAI3Melyppxe1ruYPXfrMN0q0UlWj9XyKx2uVuKiLwnT3m/eJ99QCPOecVf34Y3uGwzp7mmCPgdWn7+Sq69I2TAGQqvV6En4Rx5pgkvPPMyZiVFTlZBVCFJ+KUlT/i9Sq0ZwCo6v48j8n4LR+GuxMbaZK/lyYViS4K+TyqNbNjFBsEucDqe5YHNlMTseMRWICWZwfBFZkqaSFkRkKK1QS8saRU2uDLrMdq72LjNEzUWyabsTsni0L87W+T2TQyATws9w9sTyZaSrdF9dighsO9fihII/+KyoxsLnCwCKzqLIZalHrcnlqWgLZ3v4+NeTjTpetHoj7rHlmBYFmCHPzS1gplpDOF1RaupLLo1GTFRdGh9Zhw+iwgiKdOIPNsvQJvZ0sta/I3ZSAjN/DcfUCco4z5zXvna+G41ziWFh1WUPjHI6xVUUZmaVFsxAvVBDvHsFnP/8IDp6cQ3dXCj09vTKNY4qHwY+bGurCaFS2edM4zp8/j8V0WUu5/2OFPLa2aVcv8bDrZ+XKjxvNOjo7Q7Lw37lpK269cQ86OwhErZkq78Pc1DTy2QLmF9KYml3Apfl5ZAol9aTJFckG0PjOgiuFlhxPIrvB7ghuuOZqHD14Ao1aCcMjSXzuc5/FV77yFfz8z38E3/zGV/CW227Dv/+/fglbtuzEB37mo/jzv/g89u/fh96BPgxv2ICX9r2OhUwTmazay0l8SYfTkSFj1bi2nL940dZEmrnVKki1JZBi3iocQGYlh7nZRczP5vkxMWDdnZ0CUDQ/I0vMez2zmEaa7qvOIr49FkV/RxyJML2LAjK3ZOl9NRiRToUMokSRzSZi8sii4N0qgGTh7pIW/F07ldUN2r+bZoPgV+7UdXVNQ0HeLtQNuQohpR5sHKn7ClOcHWO/LuDqXdvw0P334d3vfBD1UhYvPvsU3jh4QN3Mjx49ibnFIpqRNrR19yPZnlIKlxrDYycuIk8SPxJGUdrMIIL1Om7fez1mLl+Q1Xu+2NBml7YT8WgI0VAdfV3tuO+eu/CNb3xjTXgdAK67/mqBvfOXLuPAkUsqDffusJpzvF43BrbNMTGxjO7IkFB6ESZz7IzP+DtOXLEr3OCbqHWNQfnHElmDAqu1M/8GBPJvAzetAEU2KW86k8A7rxtVmbEPDNr1ud2yL/VkoBN9rv4qWtW0++MCb5UX1iPGV4JoAa/9sH06f+ae9tVUkIEF5qdZaeKoWi4STjns0xoS2xLKu/JOn2pSEzzfaMLtkP1nfADSrlgUPDtG0gTLdkUM/vw8gzwnBUGGF9Bafs0CtIScTregTqIu2KkzCcfE9eThtfHYUjH7QXa6GV8OKfZJvQi8VTsdfqznD8/NAxdeg4EKe7V6kCh4tVuKhS8yKD7g8j6QCpXAU12YzVmWWhbeV6uUYAmuiXylUyGBGDRjNh801dvHlYH54M9z8xog/s6EtGErfWwpyfapEx6b7/MAhffJa3943tSyeLBi88icfddaFpizsJgXlaWZLsncQ40ts/tpgMUzGb5RIt9LtoCfl2+IhLHu/qmM3pgsziU/3rzrTHV5MaYHqLw+P39XU6Eq8Q6jXLSAWa3bsajkJ4tCd1OWXxMoNWrWZZiVZJzDEi3HIgKwLAfm2IohoobDsTO0V1eZsXZMNHAzkzuCGC0/zuSIIFeminVr2knGRoHU/ecdhH3aUMAkElJajNUznH/M97K7qiqtXK8QnisBJFdDzl+CGn4Hq3uk40km1c+IkVU262xQSBMwGssxWKiyxsTBvu8JhZYU69Lemyuq2eabdb2BYnbkNe2UB7teVO2rwoxt5UaFNu9BqzAJMu2QQDSWRDOUxORSGb/x2b9TWSirTNgZOVfIy4eGu7OO9pQAmHx4kklMTM4rAKjPnuvZaOJN8x+SlosVBgyo7BHk/GrY1XZgXRcK2RUkEMFVO7bi3ntvRDJJQSmLTwNYnJnF3Ow8VlYKmFlYwuT8IgrVBkrVBjLZErJ5agwsMNPpNRxg9UkNXakA7nnLrViYWlIQHF3fht/6rV9TX59vfvPrePbpJ/CpT/0W/uRPPod3Pfzj+P7jL+HR73xfHirrN44glkrh6IkLmJipoNqgEWEYzUYFV+3ahKt2XYEXX3hem5vsCp8NQ2a8PR0dYey95SYMjY5idn4eS4vLOHv6PKYvLWOwvwsjQyPIrqRRKtOwM4b5JbrMltUckI76fIbaYiH0tcXQ380uz0UUK1UZvdWDUWRLTBkSuFhUpZkZWRmuFeqLpdY8FJ5bJ2dqPchqptoiAv809iOrGGoSIFfVi6jMDAB7l4kxZQUe11VBSxm1sTfU+Pgg1o/04ad+/GH86MMPItUWw+VTx3Hp7HksLSzj3LkJnL1wGXPpAi5NzWEhTdt7AqMo5payKCkFtyYaaQuHcMPuXUgvzKp0nCkszn01gKXQudzEnqvH8NDbH8RnfvtP0daTlM5Jzs9RYM9V21QS/+QLb2BFrZ1ZMcM55tjeqDEJrO4RaI9YBRvZZQIkitW57iynaZJm85aXTP8ZOQOrwO4fO8+8GQD820HKvx2g/EvoKPDWK3v0DVysfbM/nrQvS7VKGWMrvJBFnX8djW/WubbTZaDxC7kqYVx+TLQ8+4VwujBX7AK90efGjPBzvnKE5+PTMH7Hao0GrbcPj8HPygpdmhjbReu72R9n9Xi+MSHLFdc6BfsBadWjrKYynAmZp/cJzry2hufNIE+reXP0tE63oh4FVuyh4GD5wNoq2GSFj8qhHQCwDtEEIFa6yIDFl6XCflhT4QOwpSJMEEz2wShoEyZzR01g4LXxShG59AeDpWe0CEAIUDTZwwbgPBAj++O/m+fiS6Y9O+b1GwpSrtTYGkVaB2UDIeaVImApoGr6HS825vkacDDTa+ob+P8eyJGhE/jQjsDAC++5Z2l8N2ymcPx4CGTTICkWVYrJg2cCDs+e+O/0bA3HLBZnNZBzbXXA0M9lgVE2R+voWDUH4zna/TfRAJ1UZeYWjzmr6oYoc0vPWQMssmcsQeY5Cag4EDI/P6/P8jUw0G8CU7qQhkMqzaei3WtjbHwMcDEwU7xMRiiXzSgVy/d1dHaB3hycEmQI6GvCOcL7o9Qby+brVdTqdu85X2iBT4GvngXpgipWyhozIbGcbYNkOfJiNeU4zR4iVVftJnNBa58uHxM+hypft3RctWYGc76EnMGD58RybdPZ2ebDpwB9wzA9/9WqgJsxj2auaHPYUnrlSgnJtoSeO1aV1JoR1KNdeOKlI/jKY0cknOztYfqW5dimaeFuncekkRsnTK1q1SQUW0prpNXQumWrdYeZshvl3IRYFzGAdA7tSKCzu11pr3KuqnRdT08Mt99xM67cuUNC0qlLF1EumnZrZn4Zs0tZVBGR1wkFu355l2BS1W4WlLvbArjmyu24be8tOPDqi1iYP4+PfuQDau72x3/4p+jtacdnP/t7iCej+JsvfAmPPPqUDMqYFuztH8BSOouDb1xCtRlCvcn0CBvaxfHud74NM9MTeOmV/Sp/pbNpo0qWgeDcuXgypdITxdDICLq6O7VBOH/qLFbSOaQSxhgvLs7r99SxsNfOStGSCSRpejtTiJNB6G5T00g6ES8RjBUMnJSqpq2IRYJKv9BITrVzgRAqLHnnqLvYEKMupspCA1oPsKEh2Zsogg3O2ZADJzWVhxPckFXh/DXPtLrKl2uNKro6Yti1awseeuAu/Pt/91HUCit4/skn8Pr+13Dy+ClMXJ5HtRFCulDC1Dwruii6jSJbqMlBtiYPdsc6VqvoiAawZf0wtoyP4qWXX8Fy0QS62hyGgLF1ndi2eQxnzpzE8kpFDJOMqJtkXxq4fucIxjaM4fEXDmFy3lJqYtEcBurujOGqK3dIzE2mmx5APT1d6O3vwfjGDdi+ZSvWj4zijTeO4BvffBQHDx0RA8WxVa8j1y5jFaS0SE7+MUhZgwj/NrjxL0GNf/53/9L5BB7aPdBkwPI7Q2uGthb8vD8EFy7xChTLUnPiqnk0oA68aMfsfChavVH8jpd/k3Y2AauxNrJrbqmwsAocAwX8fy7CfPF7uHD7gOuDoU9W+YDI/LAxPQaiVitwpO1YUzurssP19NHx3U5JgcWlkDTdBbwcKFD5LGeu5Qp9ftr/rYAmwGEaFDtv7zXI3DVZiDVvEHk60MlVJl52zgIaDnT4XSSPayySfa/Xd3CsfXdgMR5VAo2CFlUv7DStTth5dNhO3KyGmYKIIV/KrzISBGAmADWTMvv/tSaL/A5+xo+bUnEEJK4/h1IqsvGwyh+1TG91JGS1lYJua2NCsnMGSPl5D1I9GOE5WVnwGkPntUj2GSuDN9vkhusfYd2zZQfvegEZEArLPt4zfTwXdpQ25qncUgLP8la7zlbdktIn3EWr3NSYDTOipdCN/VsaEhXTS8R0Py1mRNTuxKyTqc1xE+3yfHgcBk0yGkxb0YKbSnbqVji2pkuyCgE9Fw6Uq6qOYcGVPJMNpJ6DzxRDuaV7XNMtpR5d63W5RtsujIFBzfWUGrTyerGj9EKRkZJ1oSZzYuyC9V8msGNKgoGXzwjBN3sA+WebAEpNRDW/2b2YTA3TpFRqkMUxDVmpyIaaxpoQlPLctU6IUWcqlyJqEydzTD145HmSZZLDF5f2egOJzgEs15L43T/5a5yarCGaYuPPdpQrTKla2bKJa5NiUMj08LK4r9Fj7So0fKdvc/RtqLTX+0Ew+KjzLYB1Q73qS7Qwl0YMIfkKMU0aiQGdXW0SJicoJA+xMCCnNMTsYh65Yl0BVe0NnMZFwd1VpnGVGuyJqW/Q3bffhlv3XofZ6bM48sYBXDh3Sq6nHal2vOc970G2uIJHHv028pUgYskudHT2IpMp4My5S1jI1FSaaoVvDawf7sPGsSGcOH4EhVJTpmGBWh27d27EXXfuxdTlCRQLFUxensO5i9MCFG0dUYyMDGF0aASnjp9Cpcznh2wZS5JTmF/MYiVfRYBsrWwKGujrTqAtFkA0TKY9hJmZHCLxIHKFBgplq1ThnGaaSEbC9AvkT5sBNWEkK9JwMahetrnDrsAE19xQVctVRENm7Md5WaKAvWIVWBTpUsgdEkKxuUGgGAg2BVIeftf9+H8+8YuYn5zEY9/6JurlAi5cuIjJ6UUsZ/NIF4qYX6b4nimrCEq0l9fE8H1u6ggTnMZZvpzCg2+9C5cmJvDq4WNYzhKIm5Ps1dtG8c53PCCdzm/99u9hboWWFiYe704GsG2sH1u2bME3n3xRnj3UvETC9O0qo6+3HVvGN6jyjz2TuGFzmWClqggC2Xfo5hv34t577samzVvxtUe+jb/8/Bdw7uKcwB2BnrGATtH5Jk3s/x9AiiLnj+4da5pC3oCBgp7rS2LW+c5J0ZUWc7ExUGLpDOtTQWbEdkHSqjgRKo+7KjJzDrDa8boKHu2CStaIkCkDW9ANONjx7LgEKeZw6zoxOqdPle8yfeFG2wcQ7rzVREpN7EwU68GVByMedLSWQfnduIS/TtjLXSbPie/3aS2q+Bk41czPebOIomRagyVS6rNjKTG+t5X10LWTCneMg5wBXbrIAIcTObUENw9I1kCkAUrbkdu4y0tE1UxW/uZ1OWKWHLsle2Qt/RY4OX70y6B2hguGZ54MZFqQtntErYrtpP399DoQVoN4vxcxJw5ImYGeBXGxDtSReNbE9V3x4lZLecRM/0G9hYzSrFcOGRieV1Vut+Zqy5dSVzVa8CcUsAVAVFVkLJulmNikjXPLwIIM/Vw1j5+jSlOVWTZaXtUvWTdkO3deL4+pJd5ZW+t3Ls3A49OzIxSJaxEp0WQraAJhz4xpjvFZEvvBtIYBYtn3Kw3mGx0aa2Zdly29wPw4X+YHYsGbLAw9dWQkp88GBAa9WF3VX+44/NvfMy7oq0yYDN1YRk8lnjWFpDKRoIM9fTg/2BqdFUP1mvXJsTbwNBu0Z5IaLgZAprCaTDXmC0jGWZlTUjVPLEnXTYv85UJRYlz+XqnCIBnDrCh4Vgvac+6E6O6ZWUurMZjzXpthm98cqfcWnxltbgOItg/g4koAn/5DmrMBCRo9BdlNlmL5HKo1AquwgCJ1QNZhNaCf23w2rxeCRq0TelJMkMg5xZ0+X7w3DK49fX3IVypYXMjIz0IcoQKb88doj6Gap5cRMDSYkhX/xOVFmqIjHGdzvop224p/4bgALlNvfH77uxLq6bKutx3333uHzMRKhQzOnT6OA6/ux+LMspxZK40aasGATP4W03lMz6YxP7+CpeWSmVC6VBWn8EBvFzpTbZi4NClRdihYQ1sU+NBPvx2F3CxOHj+GgYExbNpyFV565Sj2HzymoJpMUb+xE5vHN+Pxx5+yKswI5NjL7yGD0tM/gOV0WutxR1sYvZ1JCT2ZzkunG0ikuJaHkM+yjNpSWXQRDsUbMtlriyZRVHPKKqpMPAtQR9CoMr1Gh2DGJd4UrmcsASZw4dgFUabPEcXnVUtxcK5SeyL2yxmRySiNjSt7Yth73bW4atsOFDJpgbbX9r8q5mQ+vYLJmVkByHKFKacg6gJ4RLGudLfelLdKIgJ0JkPYsnE9PviB9+MHTz+D/QcPIL+SRywE3Hf7rbjmqt145rmX8cxLB7BcAsIJY5FjoQBuuuZqgeRXj5/BCvtVmOesAPGe3TuQy6SxMD8rQEjgRaEwX71dIZQLdTTKZL+ATeN9Mly8654HcOLUBfzRn/4lzk/Mij2UG7I2wS3ijlWKxKLBmmPP8IUAACAASURBVCWhHf/Nr3+NUXkz0PnX3v+PvsCx5DrdFmmF/3fggV29et59EPXsBW8yf6E0ggsM3GUpVeKISf6bdDoXfisZXWuu50GGTxf4QO4FkhK+kgKvWP8U7VhXUwVs/me7MQ6gqh2cLwm/WyI5Bw74QChYu526dv1uUZYexOkW/E7eymFNlOWdVj0wawUrDCZ8rzQUrkeBUg0U6rpdu089GCvg/DbkbGrpJKaDvAGNQI5LbXGRFv3NdFKIttB27a1aEy6JPtWj83AAgsHbMzT8ThtPO/aqH4kCq4G8Na0QxXushLG0jwkdSf+upWO8FsNSG27RVuktTaUMQPKPrybicSxHb2OptJhjVfR512hSOXwtiMZymOeB8eb8DH0ROE6rY+jez+/i/LC0nbFIXhuke+ICvwCNaH9uoXxZnTF9mpNKMdl5K8C5+2CGX5bGagXWlgoynQuvy4NAziGeD4GQeXZQzMwO12WVHpJe5g7SusxaIJZWQmkvW374xzr0cm6oxZ2caC2VxuDPUvC8G0crcSc4YYpOmhdWkOXYJdsAIxk9Xp/50LBxonn0KAUaMyM96nrESqgzLyt5EmjU6Z3RRDNA1oeidVYSsbzSQD/Fj8rg1ygkbhcAUprQB2mlB8PI5ouqnGmPJyX65nxT2XhHmzorL6WXTazN+RyJCqRoTZDjZF3llMawssU802fUGJgfEV/U6Pj0Jq+FFSZef6L5y9QXdWyc0LFufOWpQ/jG44dVPtvR1SbwQaaEXdP5Fhqm8bt4fYxe/J2QheVYHFqwdgcmw+Qfo+27eE00LVMTz6YqkC5MUkgsaY0Cr7n3Whdc9oiplyuoFCvYvs26Ec/OZzUu0TifXYqMDcwkU13I5PKoNRl4GcSArePD6O2I4y0378HuXduwMDuFUKCOVDyJSqGGbDaPfLmEmSXTthw/fRHTs3SMjch2nmmJBltZNABa0WwdHxWIpBaH4lJW2Iz2A5/65C9heWEafb0DmJpZxnPPH8ALrxyVPoZDwiB/7TU78MD9D+ALX/gSTp25jL7BdjVbXM40NGe6urtlm79hfExjVMql1ZWYnZu5Xi0uLsmdtpyvYGFuCaVCHan2OELxgNyw22MdmJuZF/gVS8fvDYdRKbHvl3XOpaU9PXXU3JLzV47HFJg2ka86DxtXFRoh2FZ1S0tHdRUOGOHWHgvJD6irI4FGs6ZKoIXltPQymSzTlBEUKzSUC7iKLqPNwgTDTUjw3dMRkWfLrp3b8cEP/rTYji998QuoFovYsWkbnvjB05iZr6hfFleeRphl4HHs2L4N9VIVB984jhUZOJPtpC6ZzwiwZ/dVuHD2rMBarmDpRMZYdop+6IE7MdjfjdPHT+HY0SOYmFxBby8wMrwed9/zNkzPLeDR7z2O6cWc9e5hHNeT5NZFh1V8ByEPMP4poKGKKluo3R8PP/5p0a3RB/+rEGft+Gbrx0fQK8CAwANXrbNv85a2rmmg0fu2o+cXM29teX7bqftut1p2XYqnNR3AIORTOx4A8Gs8C+BTGSo1JeJ17AF/73PS/rieDTGGwPq06JjaOVq1EAV3fPl0iU/ZKAi41tBiElje5gIlqTOKmkxAaBUoCqTOJt92qxbQuTj73bvXu9i/11gfz4Box++s+X1axq7L/EE8Dc6xo/24b2vtUyq++sR61KzZ3PsKJoInvdf1ZeECTTDkGQzPXK0a3xCUOY0Pz8FXQniDOgE2Jzy1MbAgYqCKNudGx/M7+VnP3liAMDE0A6Ma0ylgOkGyE1cbA2XTzECd6XeMhXPeMk4MSpbA6w04vvo+CstUyWM6Cl0nq1NiUS3CBEIcS2k7fOpO42zpslbnWFWQMcXgwBHPyc9Fs1q2wOjnqc4Ra6BMAMwJdMXCMbA7MypawZPVETglqI5F1buHDCH/0IbdHnYDQJEIOxTTTZfAxhgiPYquvwXZDYEkJ2D1JnW2OJvPC83yiKErFdrYExwxjeMcXFWubU37lKrgeDDlAzb3Y0dmGn0RXJGJMIaJrALLQCk6pO9JqVhW11sKGtm92dKYXLQptKXvjy0qajToNCISMjdNj8TKJlW5uYac1uHcm+qR2TRGKBxJydeEcztfZEMVAkG6EEddy/iAWBtpphio2PnaCWvV5ZsppmA7Pv2n/4CTk3mxGB2dFA3XUGR/HWcyGQ/R/yWoQKSKHavPXK2ZoM5BgFQpgiZHSimatkREpdJ0J+Xc46ZqbnEJc0uFVX8KpnDEzrATepBW5mxGx/+nZfpmnDl7Vo3zhIXCrCpMiGHgsRKxNpmFMVXIe8Adc3siiut2XiHTs+1bh6z0VGnyJhoMXrkcFleW1DX44tQKFtJlZPIUH0fMIdYJJ7ky0pbkjlv3yv/j7LkLmF9hWTzwI28dx2/+xq/gYz/3C4jHO7F9527E23rwpX/4FioU5rCVQAPo603iJ37iJ/E/P//3mFvIS/tSqtRQZvkJvWaG+jE4PIjLU1NiJKkbIaDbODaG/oFedQretnWTql9eev5lfOfbz0moGkmYq2u9HhYT1d3ZJXE8K474NOg6tJGqSf9jfjc0jmP1Fv1jmkrBrBQ4/+0JYnPNRJRpbfqKOHE920U0rMqSzwsN6+ryT+Lzz7hhjybnrO8pRDZGDIoP8HyOKEAnQIkE0NuVRFcqiGuv2oqf/qn34NZbbkKxUMYzTz6DfS+8ghPHTiGdLSNPA7twTI0x+RxaYUMdl2fnkavWXQpOJA3awsA1u3biwoXzyFI31eC1B9Uji/2skpEaujri6BsYxuiGjTh56hQunJsEO0uPDPXh+uuvlY/R48+8inwtgBq995U+4LNqGVEa9fFHYnVlMW+CXHmuuMeBEIFDIoDjLBPsOGvCWyMA3JqlRcC6kbsvdIyQ3RUBohZb/RYixy17jKWeq9QKbJ973107m2pMR8EcKbHVtI21ludRrWGYfZEeEHXZJJVuAllP8fsdthZ1t9v2u2IfoH1AaKXQecNVReMqg1p3y3y/BKFaYEyXwqDlq3rIRvjvZQmldldiUHzFDRkY6wMjC3629lZAtzRG09HbvDwfNI2et12SBSqGKB7TJrsPtl5j4EGIBxitqS3uJr3exmNLo7KsX45EVa5MmmPrtSY8RwIUDyiUbnHsgMbDsUsWkK2rpgd5Wm7FZDgRrWt/LcYmEEBefiPUdhjjwTHxIEKAzIEZHywZaGX97yzvleaj34v66hjTwMMwGNF0jFoBsj/++zww8X/7tIMBAz+elhLy6SeOoa8a8jonzjtfQk0RKSteCFJ8Ht+ftwfS/n4YcDXPRTEJ7mUVZBaQOPam+TEjQn6/2eRb7xuCJs/ysOSc90Pj41yGlel1804gj5b6zg+HzxFxD8GXNcSzXhViTGiW5tkfB068qJTHZ1UWRX+mJ7HqHIG6oM3pPL1zwkFZY0s7JJG0aTy8yFftGtQXMKz8faVUQyzErs/s7BYU1R7kysXnixodaTOsQs30JWVUpG2yihktNwT0DAz0A3JCUj/OvKecWz6lx+8Vu+WWLg/A2Tm32agqEDabFBnXtRvXFpULKl17U53q/mspyaACYzQeRZTdzvnvGJ9/bnDC2Hf4LH7rj74LNssIhJ2jtVrX1wVQKpUGusjN00yP5dSrcnJLp7EKROkWt5BKyEkBbjSIkYEepOL0KLHWDzRHMyM7YN1wPy5PLSNfsnJtMgAMemzqR8aCjs00Ubx4cUJ7Q2pCYkkrnSdAZddzBly2NiiyYSPTe6EAEtxYVKu4+sqt2LF9GN2dSbFoLCEvFVawkltBOpfD9DwdViuYXy7JCVi6E/qKuE0Bb+36viTectN1SMbDmJ6dwWuHj4PZ8V/82APYe+01+J1P/zHSmRKWshWZhxW5s+d9plFnLIiRkQEkU+3Yf+C0xigWT4mF4hhyR//j730YP3j8+7g8M6/+PWRnlBmR47elibZvHcbPfuCnMTgwiJdeOoAnnnoKmcyyQMhKsY7lTB09HXH5tVD0nM3lVCHU1plCOMoS+KIM0jrbOwycVJn+oGleQ+Omea+2BEFEwwHEWKRBWwoZG1KwXVMMjMY4r+mzQzdBsoqW1tOzxbnG5obuDy30f9hfxXgCNbRLhLFxtAfXX7MdH3rfe3DTDXuwsLiM/a8ewDLN6xYyuDAxg0sz85iYXVC3bPr4MG1KfY/0LR4bc06EgHgT2LV9M7LZDCZnF7Ai07iEdC2hRglRisrrQKwtgGyRDKiKqtGsNNGZBLZtHcHmbTvwtUefRLYcQIWGdVxn6gUBASXIG7TU70JfXy+6e3qRiEeRjDHtFkClWMPZs+cwvzSHXLGhecCUtVVI8dk36YWPeS6Uua2VByi2MvoNl3CNT+G0VN260ONWY84UW//t3Q6gPLx3Y1M7Gtd7R74ZriRYFA9NpFx56mpQFZAhG2En68tUfc64dbfsd6c+EPkg4vUm0mnUjKVoLSvmSfoKGmMmnLV9C0DwgVjKCnUAN8EhFzJ+xs7PXOl8LnJNdOhy/bIlXmty6FNcqymVVZHoD/cs0H1myW7MKm58MDdtiS0Onmnx6S4fHD1zoBRGlZ1cqeMw0s2A1JrWQ0GKPTKiawJJb0MvHwkHHMXytAiBGdQ8A8Hv52LuxaEyG5M/BlNsZS3unh3yrJG/bzymysGjJmz24NCLmbn7NUGo3R+Wc3v2ytJ45kdjhmx2XT7d51M2HmAakGMZqY0f/y1Lends3xvJ9EBmo8/VnFSoZ79ax09ArqVcm/PaKq9YLsv0grFu/nw9sBWAbKlIW2XMfDm6A5Re7EndgI0LG4OZQJisGIO0nb890GTp2MuFbrH6jgDbwltQNKbOwAeZE/5a85/PBoMr9Sqax/w9d/icv2zi5r1nCBT5PZae46Ji6T+z7OdL4K5Ko642uRqTaak0LC3ElhHmXcMuI2x4SHG0zRmeD5ujeaBI+pvfy9QWx9cbA/pnh+sB01aad/JssFQZj2XpNruv1jHdSqnj8Q4EghFEYnwWKH60NA9da+sMRNL2MB1AgBKWTobfFwnH2VtR/VX+/htP4kuPn0SFVHzMSvWrdIeuAWz6TIEiAQcrV0pllmbbHkwCRAdW/N8ET9Q5JFjREgV2bRtFgG016FRbqWNxpYCVfBGbt65HJJ7AufOzmJq1bsL8w6oYmieW8kWMjY5Ib7OwsKKGe9IghQ108c1tKTbujCKdzqp6JMJOwEFrPpnPFtEWZRUk0N/XhdHR9QI+sYiB9fOTs5iZz2AlX8NKrizww6wVr8tJaRSU+jsjePCeOxBqltHd1S5TwOeffxr1Wg57rr4WN193B/r6RrCwksVnPvtfcWFqAUFt5IIa80QqhgWlaVgibWCXqW4+QVu3bMDQUA8OHDqETM4Y9bYEsHl8UAzSHG32KR51Vu5sInfLW24RsD118jTeOHoSlxfo0UPQHkJnWwdSsRhmZ+ZUjt3V0yGmu1zKy3Lf/HDqqKgbfQjLrNN1zAj3HwRHnW0J81mJMH3KSktuuMn8cXDIDNNU054TFS5w46DecmyOGZBZIYETv/+HAYor2FBri4ZYlJtvuBof/sCP4a333oEDB/bj+489JpB17OgJVWtNzCxgKV/CcoZdytV43PVZDqKqgO1E4QGgNxnG2NAABof6cfDwYSyxOooFg1VgqCeEdz90t1o6fPt7T2N+maZyFt85r1mVtXlTN6648io89tTLWM5XyJtayiRgVXMs/e7t7lH1H9PQMhmtVtCZiqMtEcO1u3fhumt3y8/lB48/iSefeQnplap6FCnGOuaFPcuMqXUvhWBLYq9KXrT3dalTBYg14GJ1Rm+GMf73Xo8CBN5141hTrohKPwRWFxAttippNVGfoVMDIz6bbkHYFiFTZZuA0bMlrcFeNLNbmLlg2fvMkdAHl1aAQnChQOREqF4LYOkiF4xdB0U/RjwfH6xI1Qr0OO2D4oEXo2pnaOJB3/7ZB08e37MIXpfjQYfAjoKuS30RjEg0bMfy7IfX3fC8rDLBynilnWkpH/bnbd4ypo3gGPKPZ134fu3ePc5UMzgzjfNgwXRAlpaxwB5Sgz5lxV0aRdSnC6w8trdsJ2WnzzkBpQdXMnNzuhqvzfH3j54YvB8K9GJTvBlcc1UU7FkSXxJOtsWDUi+E5pwx7YoBNE54G2O7HqWQ6nWV2hmbQWq0KDaHDIpxltZF098rPwcVvJwGxv8/55Jn4FrBo+867cGegq5LFXkgSq8QvjinmKbgubFXTYk7Xp6vA+wEKNJS8Y8TLDNQKXWoppMVaTwI+OiHHaGegNbpajlgjQe55fQibF6zf+asbL8m4aylU7kr5CIbRLNeUU8QlqFycTHROxdlCocJMK16i2MsvRjPhdVEYsvCAiAS8JGZkOU5h9eeaZoS1mna6JR6ApZaF8gwWpdwVvPwXpmwmkJIrymy9gFKMjkNEXUG3oXXOolT/EoNF/1jTNNGBsHmN9kUinmNUZPIlUZYMV4XPWzYHiCOhWwNv/1Hn8ehc3nkVQFEgMISWqskox9gWyqC4b4eDA8OyGCRPZAIVKkJujQ5iSPHTmIxU5NNOV1KE9EAojSqaw/jyk3r1WAolyvKV2QxV8JKPos9e3aIRTp/cQ4LywwItujG4ryXNBlryNF3anJS/h3t0jyQeSqKWQiSXUgwqFpJOnfVZNQVrFkOVKMOJ4JcPie9mvX+srJgpk0uz2Qk6iyUTYfHcfMMnYAvmbqQBbC33rlXBmqpWAjXXLsLV165XbqRv/vbL+LCqUk0GyEMjY3h8PFTSJeqCEYT4sa4gWOp7uJSRk7DdaYYyaKTjQgC27dsRCY9j8XlvMS+zWYNW8e78buf+STOn72gRpYz01N4dd8BHDt6FiQuUl0h7N17o5ijY8dP4dCJSZmV8ZxHBnsRagYwP7egsSJY7Opul6bFHIEziCcMWFCTlMu3dJ9mOqs9rhQZmyJyo0aOgYJegj42J+W+pFhIS9MSCDF9HTGAwhJnIhyyYAEClJpSgfL38ToMpv0YgzifWW0HYMPoAN5+/x24565bcfDgfhw7+ga2bdqE06fP4NjJs8iVaphPl83rhkxqle637HFk3ibMGbGMmjd9XWcUfV1tuGb3DmlwHn/2eeRy1lPomitH8Ys//2GcP3cWR09exNe+9ZzmC8dInZuDwNhYH4bXb8ALrxzGSrEq9sUKDOhLFMDo0LA6u/tYyKq/cqGEYN1Et5zAG8bacOftd+GOO+8SI/T5v/0iDh45I7M6tRTQnAppXNhXynSWvrh5NVQZeFGasZVZMa2WCZgDSrG2JIn8kr56kMCDuweanPDmTscFyYKldtKOivZVB94wywRklrtn4PeUuAVVtztsCag++Ftu13aBtkt1JaTODXQtwDLguQZ03r3RUUM8lip6VkEBF+g1wOCPwcnDgVOpokSmTszp0iiq9HE6jrVgaowLF1KfXuDxfFrBAxSfohEoVMWHu55V/YClK/x1vxm48OcCJPKPsIoRBjgPJux3UlWuAg+lS5RWMWMxHxx8FRXfz6DKF3fHXh/jy715bP8z+WhQA8JdTdjumcTQLdbwrboNz4yt7ZAZGFkebikjMigEDhJnOqGUB5c+ldfaUZrnyN2j3IjZWpypIQqw2TQyas3hPEMj4Kf0C3ds1ilaU96VK1s5tAHeVUrbVaNxnGhq51MKOheXtvP3ZxUcOV8OL6b2OicBJ1bVOIMwn+bhv9k1uOkYB+lvuJXnHOeyo9SQufmyish0R2QmWALMluxx0c5kKuwBtvQqgRCvgyCEuXyxEy0OxWtzz+YYdSB0SW7UKmqORkdQHpFMFiuczHeCIMr0OkyNUOPR0dWu9FGjUkOc38ntF/VaBHX1JsoS+0ZW+0HpuHTBzee0CaD1PQGvN7bzc4TtHfiim69VDFGvZnOM/+YcpJakQqAmJo8bHHvmCGIJvi3Vak6yDBoMRDSfsueZ8y2KWNTN2WYU+WoEb5xfwH//i0cxx0xcyEz0qFwNNKro60lidGQQ4xtG5CCaZMoyHEZPdwcGh3uwc9eV6OtfhzPnJvDVb3wPP3hqn4Io50KUbEA0jPGhASSjEczMLgCRBKaWcgIyN9+4TZb2h14/rwqSfMV2lSmKAgLs/puShmf68rT65bA3Eq/p8uUF9HQmEAs3kCDgUolxHSuFCnLFKopUbTLoIIjh4UFMTE0hFCHQSppXDe3vN4/j0BvnFSSqFBzT3ZV9psgSVhtaLxpqeNpQ+mD9YBdu3bMLQ73tGB9bhy1bxzG+dTMuT0zh+OETOHn8NE6cOYulXFHah+VcSd4aBNHzCwv6HuoztFmliLVRx/qhDnS3JZBeXEI6XUWDYx+o4t0P3YCf+9BP4P/8+f+I9lQcd95+G973vp/Bb3zy9/DSq4dQqAIjo/3YvnkTguEoHn38OeRZghwG2ts6JDRlOtInCgZ62yRIZ+sGio2LJSCWsHtEvbMXb5MNlkYkGkJHKiHNRL1BkNFQQYA2vHQpzrMfHOTtQy8jgmB6ArGSyhIMTZUu89mRVREZE+o5yKy6ahs+LwQuPGJnewgbxwbR198l3xumxvhMTE7NolhtYG45LyaPoFQyIiVrfFsXxjBLa3alIujpjGN4XTceeuhBgauvfulLWJpexHsfvhejQ70S8L588Bge+c4BMRrECIwoyWQEm7dslAfOqXMzOr7VrzZUdj060ofuji5cvHBRa2qJ/ZdCjtmqAxtHKbNoYmGB5p7s0dSB9/zoj2BkbD2+8egP8PgzryFrdQZ6hYMRVJkiFx4w7lDLs7eqF/Nt77Ukg9enmA6vFcqsWvI7wsVTM4H7r+pV5TgXEF/t4FMSZsdhu1i/oHOREmNAfwY5Qa7pJiwIrgVbnZJLUpkwzm4aO4J6JsEEoj54rokTld1f9SlxTI3ToxAQSA/DjrKOp10VtLq0ghZ2Lt4MJFGje5WOaim79MHTi3t5vv5nfvduaRgLxjYGa2WbotlV3WCeLj5IrqYEHAPRyrh4oOCFstwF2vENXHgGRd/FFECtpsoG7nb5O+oa/LkpULtSal8ZY2DHBM58mSjVmBmfZtDYCxDRUZV9kew++cotSzeY7qFVs8H3eKDB7yGTwooL3g+vyaAGxe+UJVp1QuPWSiQb57CJIFnR4BxvC2zEFwypyZ6vqmHPFM8ieLE0Axzz+jTeksBa7eJb86Kt4tugAry/x16v4lNBBEe+S7eNuQV+r5kQUHYOyr6iy99nClIDIQZ065Ys8C0etK7UmUClE5ErZUlmIGKMBaM9q5ciUeu/w+dJ1WEcE8ccWb8Xq1qjwE/PkNgAA1ocX/YdMv1RGBEBFXOr5WKgjsrRFKps4sZdYTCIDnbvDTYwvzCNZCKKeCAou/FAg7obKz3nzogumlpu1OiDosyK7gPBGl9c8Lmrj0fX2hD4cnxj4QzkG7gzl+C10ne7Lo4zdTAM2PTvsT5OLDevKa1MPQ136pwr9E/hakcWJxFjw0KKtwny4iihDX/+1Sfw+MsXUCZpEaTXkKVPx4a7sWnDMCKBBqqlHCrFFTRqZYlM2c8lEge6u2NYNzCMW99yNzp6BrD/8Al8/Vs/wMwcry+KQL2OLRtGNQZMa1HnMTW3gkQygltv2KKGgHPzBQRCCcwvplFko8d2asbYlLNPZdQ0OePOfnBdv3aw1CfsvGIzBnuTCDSN8cpki0jnKsjkyshTK1SpYl1frzQ5FybmwfgYTbQju5LDhrF+6W9ow45gFNVmBZFYGO3JJLLpFQuEq5l8az7X1xnHhv4u3HPbXoyuYw+wdgSiAVWGLU0vILuSR7FWw+W5RVyYWUQ6V8VCOoflNCue2O2YXj9epFNHPNLE9k0j6O9qx8S585ifLyvlEI8Cn/5PP4f7770NBw8dx/7X9iOXWcZHP/4L+PPPfxWf/7tHEUlYxdq9d70FnV09+KsvfU07dJ+WIjND4SaDOfvYrBvoUwCkHT97jg0MDqKrqxPVSgnT09M4c/YCiiwPLgPr+rokZqXQORCgrqoi9oJaylSqDflsXqyBNqGu0WkA1uiTjDo1SxRiE5xQbE1gIS0mK+mMC3Tl51z36f9SUrhtiwNt7TGLynRoptlhuYpCuYpqM4hsgVkKY8fInjBIE4DKD4umchJGh5CKB9Hf04a3vfUeed1QGPzYN7+OV154FhvXD6Ortw/P7zuMo6dnLTkUsDYug0MDKJZKmJyeQTZfV3dsuVpLJF/H+IZhbaJYUZUvsiLXxO6hZg1dUeA//erHUCyt4Ovf+DZOnMoImK1bF8LVu3dix87deOaFfXhx30mNCQ3wqjLV88JWn7LxVZQGPzwk8XDEACevmV1Eyb54txauCVYpJbDpckeBd+wZaFqVSkgMimQwZuxvOxta5jqnVB5MCzgdD0nbKq1kJmaehbATWkt5+EBsQdEocv/tPI5QqDPw0sLvGBPPSljqwip3vMdGqyiXF+nFqzwHc8A1QS1fvlRYwEDVPJaz99U+PvXgg7EHIJZbN0ZlLWVlAb9V/MMb7oOaHwOvn/CgwLMyXrToy3n9+/k+iY6dD4z/vB9XjpPAFlNjTsDnAR+Du6XDzENj9V7wIWhhRLzJV6s+RE0WGwwQ5gLqgY8FGNMGeZDj2SOv4RDL5Fpicyz9tRF82meshJh/KBT2AMWbsfmSWe60WcnE4MaqDJqN8dp8HxYCIrmqUtXvTMs4/qzqUb64zkC4piHy4EEpmCg7uVrVEf/Nc5emwjFk/DnBn2/f4FkAHsPE0Sac9gyA0oUu9SSA03JMsSdOqKzjuLST3UtL3RDMk3lS/yoHqAxsG+tFMKCdf4MUdEnjT48VVd9wsVVJLtMyrGgxj5ogd30V9oFi1oVgSSVtiMTiqDYCSLZ3IRpvQ3tHD/oH1slArFzO44UXnkSzVkSzVEA0YHb0qvRhui1IZsbEsrwmMnMShzoWReuD0+8QkLY+J/75sNJt34jggAAAIABJREFU0zgZk2gmfdK4OQZUZbZO7MvGavQqiYbZs6hdO9NsPucWLOuizL5FJMbDQS70VQGUcj2KUqgbv/nHf48T0zT5sqczwjEINnHDdTtQyi6hWSkhn1nSgvnzH/sZnD5xQuzasy88r01OeoF9aELYfd016O4fQKZcw2NPPI/puaLmx9BgPxbmZ6TfyLO0Ol0Di0o2DCeRXiioO3gwlMTswpJcfFPtMQGsoaF16qLMXTeN20aHhnD+zBkkYknccesN6Eo2US6tIFcoYW5pRULXucUsyvL/qWLT2AimpicQJf8eimMxXcXiYhY7d27C5MQEcjnrRE0vEOpEeN0MwFwzaHpGj5QGtRYBencEEKo2sb6/He94230YHupBgwWwzSoKmRUUcgUsZrLIFMqYXMigUG7i0uQscvmaeiZRMMq6Jq75DG5ED+Pr+7F5/TCC9QqOHD0ukNHVHsJf/9l/wasvPov9h07ife/7ILZsGsU3H/0Ovvz1xzAxkwGCnGcB7L7qCkTjCTz29CuoNsLSBfEOspMw16Rtm4fVhZtjyGeM6VIr0gihr7cbXR1JPPDA/Soj/4evPYKJS1N0mUGTTQmL7JRNQ0EyTDWBS84tXmegYXMxwLLttqTiJHVOHDMZztGKgOLbiu3t9YwSKGuDbSZw2hQ5B+Igqkgl4+bmXa6qgkjpV1Zaum7L1J5Rv8RNGYW9dFUmceIlE4y9bD1EA70rto1j703X4/0f+ADGN4yiuJLGodf24fHHvocTp85iYiaNejCGcDSuHkCc2AtLiwL2FyemlaJUasv823X+mzcOo7urC68fOmabUrYJoI4yAqxLAb/6Sx+jEhdPPPsSHv3+GyqHpylgV2cAN1y3G929/fjW955SbyfeJwMavrTYYJZ/mYbOEDKBJpc8ZQwccLYifp6fLy3m8VwHZsfACOD85O3jAijauamxm+XzbadvSn2vCZDojpUTWpycBbmsuS3lwgdKTIDrNcPjtDb/8jsrv6CZeZftfJUeWmU3LFh6sGC+K6avaDUC42foEmmB2KouvADPG415LYcHTjwug4SccZVusl2zgRbu3Exjw/d5rYQPemuiThPIipFgeqnFg0WpFgdsvB6ilUHh/3uQ5N1a+W/f5NCnKaSPaak8oVMnBU3ceftgr3HTDsCP/5opnACG6HOrNbRdqAkn/TlqB+HU0jyW7+/D94pNYWfdHH0VDHD64OzZDTIHNo6mtVH6yelHCHp8/xSfLuL1eOaCvXA8WKWmg4yAT8WwAsYzIv5c6elBfcfqPHGgrFpxrAPnoDP28548smR33Ye5SHm9jHx1CF5cZQ5L1bnb5c/4WUstkJ5n1YR1Z7ZnwnYEPAfOa5XPqgR4LS2qipJwRDsXSw0ac0jBrBqisQTVAR2rbrGeSGYuyP5CZotPQGobBJsH+WIe8URC4IbjHkvEUCqW1ISQuz+KRJuBiMR3tObuGRjE8NhG9A+NINrWJY2HtqNcKSp5zF0+j5effwJt4aaaujFlQBCiuc/zalB8XMdKNicwKO8JsiwCsxRPuHOrWEm9NEKrjJvTuZBhlfDW0p3yS6pZakdgmOkblYvS4I0tIJom4I3ExP7w2ilqjCcTEpGyKSOp82SMgYIVGWEE4j147tB5/Ne/eQrzBcU9SyHXG9gwPIAt44OYn7qAWiGHzFIDG8eT+OhHPoxsOqOO3sFoXO6pp46dltbm2eefxvZdO9A5MIgjpy7i5QPnlHcn8GPR18hQJzJLGdRKwJbxARRW5pCKR9DWNsCEEGbm5o1ZSlrX3f7+TszMZNDTGcHo8CA2jI7g4GuvYXxsIx687y4EayuoVMhc1NXz5cLlJZw5PyltTJSut1FaKRRx7Q3XoYYInnh6v8DMxo3DuHBhUmsX03jshdPVnVLwrVabus3sH0O+i8wKGYRELIxCuoQk3a4DwI3X78R11+2QF8ji7IwCejpXwNJKHvOZAnLFihpBsiqHwljygxWzlVQwSkSD6O3sQCIM/B8/8xP4wQ8ew/Ez57Fp4wh+95O/hN/5zKfx+tE5vPs9D+JdP/IAPvqxX8BS1ixnOJ69vT3YtHk9ZuYWcPjEZcISp8uo01EIQ0NduP++u7H/tVdx/vyEwABli2SDYhFJgsQ6rF/fjnc9/DAeePAh/OEffg6nT55Vh+HFhRzaWdrC9L4Em02xs4vzi4iG2AQ3LnDW7hoDcq6zJJ3goVanOzSreWzDzbyRmMAYU1jmr+XZdTMRZSwwNkEaND0inOPcd1B0axpRMqEsz+Y+zrxPXIsYPet1CZp7u+IYGuzFAw+8FR/60AexcesmZC9P4JF/+Aounj+HhaWMzN2ypRqW0yu4dPmyuo7nC8b48NjaLzmtB1enZJwgm13Fh3DyxEmkxYoJdSEermMoBfzcB9+LPTfuwb/7j7+GyUWmhkNiHuuVOjaOtWH37qv1TBzVvfIuQR5gOVaUQDiRsKat1AmyGIH7sQbtMqzdRI6uzjVmQFxl7GpDCY5RbbWSTlfwjj39TaPaTezChciCgyuxpbDIdZxVwKRIiDll1wiO0GBVayHjJaOwvXaDf3vGwGtPPOYyGYrpDZSrduJZ0x8Y+6EF06VV5Hrpvo9/W9DgQmqf98GPWgUPHngMryfxKQrPUHhK36ci+HnreGsiPp+e8AwKj0nGwjf28wHPXw/Picf0Ilevh2nd1XvhJn/GG+mDPv/t2Qm+x9u5c2z9uGsfSUbJeX6YeHKtzLuV7dCD4kSnAlMSGVrPHz/OuucBS5/9U5/1DIrtfFuEwS4QMeCaI+/a71n27Rkqfs6bzXngxbnEa+K1kloWM0RGjroJV8FEjYNngoxZshQU5x09EvjZVo0M/83Fg5/xwl5re267NF/uzPPylUyqYnGVPK3sGXdp1NMY42dgldfgTd/IuBCkc350dHRaR2bZtlNYysoCC8g8aQlfGZjlK8PvrgjQqoO3KlCsusULYwWY5d1g94QLHXvgMEdOVoMrCnd31naex41akA7F0NHZj8GRjVg3sgHR9k6ZO1Afw3JgLpLVijWk1CrPkoBqAc89+V0sXz6tvHewSQ1LTZQ5WZQI9SsVMwNTybBM80p6Xvkycbn1lTJAa8CZ4msP5mze0xvE7oUZOloVlYm8q+qRQ5DWqBVVSdSe6pAOiYCKlS6lKk3tQtI52fpkHhapRFhi1Vwjid/9sy/hsVdnkHe0MKs4KLvdu+cqRIMllLKL2H3FNlw4ewapjiTm5mbxE+99rxianbt349vf/i6uv/YmPP79x5HNLms3PrRhEwq1EB757j5zY1XatIFUvIl6Edg80ob1Q/1oNA3M9nQPoS3VpftD7Uk4GkR/f6+e8YmJCZw8fhS1chnrersxOzWF66+9Dju3b0W4WUFmZQmZQhGZUg0nz01hZn5JJbKJSAiF9Aq2bhnB1bt3Y2p+Gd/5/kvo6qUOoSY9C/1Tjh4/oyoLNh/kUkr9NYMfd7ky6yKDReMy7j/LTQlbIxRAC3DX0dURRkcyjoH+dShU6piaW8BStiA9RoNOsokY8qwQYiNZb53uDM9i4RAGeztw3dWb8PC7HsJrh4/g5RdfRKJRxfT0AnI1YO8t1+ET/+EX8XMf/gjmFmkKSLCURFdPN2qBKqZnF5Fe4byKWT+fAINXBVs2D2DD2Ahefumg5hzTdmT5t2xaj2ppCQtzGZ2fSvZjwOj6Udxyy1swOTGlztX7Xj0mnRCzCZF4VMZ6nEuzU4toT1KjknKbJNNiZHNZp6JghRrk8UImS/5C1NyEOBZRx0qY9o5VcwTYYqjVENRaOjB9S82KOi87nUatSY+hknVzZtWNE5DQb8gukPYEFHbXsa4vhXvvuA2//sufwKbRQbz2wjN49skfYOryJE6fv4hKIIzL82mZ6RUp5qWLrp5LE7FaSoqZDloKsCN8GL3dnbj2mqsxPzuPo0eOK/3U5FwpAx9//z3YvGEIx0+fxte+8wrSJVr8s+dRQ6m8tmQdu6+9SgzfwcOnnVtyBPR+khafGzwJpjfpUmbnF3VfOEZMBw0P9mH96DCuvmqnYuhL+/aph9HsgrGkPG9ukwjqCOJMydVE4B3X9jUt7x3UImR0k6UHKGCTKNU1KfOuqJybXg/Q6nVhu2xX4tvStM+zGFqw/A7M6VO8SZkxJGuBcm3Xboa8ogFc6WkrAPDN1zyjw8+p26iEv95bw0p1LXAYoNL/OzDGEk5P+3vKncGLiymDTGunY3mOuGoknxJhkPKftxTTmk06g8Jq+sulYIyJMTt6/zsPkvhzL4T1wMazCepK7GzSxe5IGPfD2hcfpFdN9pwegRceVbWEgSj9zRSPOlETaNjPvZbGya//UUWRB226BqFlY618h2mmeDgnZILnjufvlwEBY570eQlgbb6pxNU1oPS9ZgQgVjsVe+2TMV0e8PA6Vnv/yJTM9DAydHNzTHPC+Z8Y8LH7z125sVDGEEngrWnmWBFX3uzTb3xGkonkqseOOjJTB6VS4BCi6mZsoMjYJWMUuXPQfSEbw47BBIpOOEZXWGtMSUxB0MEdlW+kx3MJmGFWICK2gQ8x+420tXehs7sXqe4emTZFO3qBSNJk9hT9ySSuogWEzAu3kNIp6Q9BYRMLl8/hwIuPoVlKIxaisBaoV0rGigkI8146hkoVcfYs6jkXq2RdwekzQdbJp3MtPWa7bGOLnIOwA/h+XnM3xdWNu89ataB0EO+JmT0xrUURo2lRPCDlBogVBPJtiSRxfr6C//wHX8aFLFBX5V5TlTF0Fb/39r3oTAHTF0/jthuuQ39fN+aWFzE4NIipyQnZEbR3deHll/dh55W78Z1Hv4uhoUEsLS1j07YdSBfq+O7Tb8g2vKpUcl10eKQB7LliUMZZ9JHr7OxCsVBDPktTOt6nIDq72zA+vhG33nobdu/ejaXFRXzrkUfw2ssvIptOY+umzbhi61aUC1k105vLrGBqYQmzywWxRwQn1HYsXp7FfXffhJ6+XlycnMU3v/caRscGEAxXcPNNN2J+bhkzc8s4OzGLyekstm0bleh8bm7JXFYJUljlETUTPmLT7o44KiVrB0GSPhknB9fE8PAQpuaWpIGhloSPaG9XSsxAeimrcVjVtTg2kWz6YG8ndm8fVeXJwz/2XnmYfOtLX8bjjz+OczNT8lUhY3T+/EWxPeFQDIl4u56X+cwiZheKpq0KMn3DyqMi2lP0XulDtVzA/FwOjQY3VlFVBL3zHXfjnW+/HZFQHYcOHMb+1w7h1JmLEs4SXF977R6BXQp73zh2SV4jbV1xxBMpVZsVshWVQY+NDIqV5VqVzRXQ3dOuiqWVFf6bYuWaWA/ORi6ZsVhQgmfOaWOAuQ+h83PJPI2oVymZMzo3FEwRCXyQKSBX3WyiqM7nTJmZ3sawiQQytnlwxoH0Peluj+Hdb78fd95yI6YvnMa50yekX5qYmsYSTdwqTaRXKrrHpXpDf1tJtPPF5+bReRRR19LX2yWQcvNNe8UwPfvcc8jkijJv+9SvfhivvPAM3vHwj+Izv/85nJnMoFwNIRoMo1EvY3g4hfHN4zhzcQ4XLs1pA2Y9itQBEeFmA1ddsQX1SgXnzl5Csi0pnRor5CiwZ9fqRDyCwYEePPjgA3jbAw/g3IUL+Pzf/g1efOl1AWsej+sb07l1wmGuDe++cajJoCKAwpzcqlur6RKsw6bXpXDdi6pCwDK9xrb4NBRBgaVNbMH3aQGNmStRtp/7fLQFck/1e2Fi626dAdCDGqPXf3g373fMNNrxwMNyg+YC65kIq5ZxDQqd2RJ371pAHWXPBZYLrTEZ5mjq009W7rzW1M5XmXgBKhdQrzkRe9Ni++8BjR8T/2/72zuHmn5kFTy1lGv78dA1KFBYvyMGAFmUOw2QsSDe/dczTD65xQoR1w3XCX+NiTHxL8+NO1qek5go10DSi1992sqzUT79RNGu98FQYHfCXmO/jBXiaxWUtAinzdNjzfqeAlLZ+K/6razpiJTuk0hy7bgWBO3YZIN86kSsjWr/zeXXroHeF9aBl9fCHU8ykZBBk69+sl4wJgrn+fNzXMT5M6uMsFYPHjQZmFtz4eWOn8FUTqB0soyE5V9CAMjqCt6JCndWGhAbb0Y4qvIpfCU4qdYrKp3kQslKGYpbuZNrBqLo7OrHusExDKwbQbK7D0i124JOkKcKA9rPs4qD5YVmGMbFQz1n3PNIaltMJM8xUMHxg8/i1Bv7EEEVHYkI6pWCUi10k2WqjWsAgRbBQ0qMnzXOY66b6T/r2GxzyOaf6dE8kPUbB6+R4vvIsnB8mSZbyayojJRUO783riourlRB6YfSK2mJsZnm0X1hbyCKvvmsxLvx9ScO4q8fPShzNqsgqSPElBqAt993q/xLTh3Zj0Y5jzvvuh0nz57FhvENYm3ok8F4QE1JtlDA9MycGCO6vW4Y34JT5y7hlUOTiLSHUayz1LeEWDCAtmgAW0d6EUIZqa42LC4toVauYeP6Mdx7zx04fuINnDp9THOnp28dbrhhL265+Ta0p1J49eUX8fwzT2NleRlj69drfGngNZfJYjlfQpreFY0G+jpT6EnFEG9WcfttN6N/oA/PvrgPL7xyBlu2b0Qs1sDuq3fh4oXLYk5eeu2kmIJbb7sJ09NkEHgtJTQDZoDHmEVLd5KC3V09WFrKKwVFVoB6JjJog6T/z14W68KqqUajhvH161AuFARQ6GhKZ9Wa/DDMA4ubjPWDfRgf6MJ1u3fgR3/sPdi8YQzzE5cwOzuNp155HoePHdf3pTN5VTpRx0I/Qepm5jNpl45gDIrK/4ZBdffuceRWFpHPZpHPsqKJ6VDGnxAiwTJ27ViHP/xvvyNw2Zbqxh//yedx5uwk6vUA+gf6MTTUj5tvvRmf/W9/LjO9WDKCUJjpvJJ8RKj9GOxLoL0t7ioQS2IeyEqlM1msrFgaRqk91y+poyOl5qIr2YyYa85XAuKenl4sLmdl/MYNDl8JuoBrbWG8c6mMZgDFak3zWkuAmDljgChkVelynWuoea0QwHCt6OuMYrMErmUJo/PFkhob5otVlIp1sQ9lpo7IrvIoWgvMX0W6MteuIBkHujqTuPKK7fj4Rz+O0ydP4ctf/jKmJi/hwXtukP/J6IZt+MSv/L+YnDGHZB6GOp+RDQMo1es4eW4Weeb75LVktTv8//ZYGNdetQunjh1DsUgQZt25ybKrwsil5NqYcQsDIxvW4/0feD+6+7rwxb//Cp5/7jXkClYHFAxQ9G0FAYH33jSqIWUahSCFX+aDuy1srBowEaKvnVb/CFeVQLq59bVWLrvmweEZAy+W80Hfa1dECTuwswZs1rw1VD3gdB3eSM4zD/5YDIyewmfA8WkJr0vxaSTTrZTNJlvugaZr8WkoD6oIHLQwO+OtVp2BUdiWvvAAzjMTPqXE8/VUtgce/FyrlkM7TW/R7lgFD248i+J1ML5SSHoZ15GX6QCKxTxoWzVDc54TEoHGfdkuq0wMAPFvezGtEnHX+MPiZjFnzkfEAxgPMuRP4Ur2lAYKcBfZYWJi5x/C8/YgxbNDXn/Dbyb4YyAlqGXQl3+Grwhzxnf8mQeCci90KRmf9tJ84rFcKsUDRN/ThqkJA0iuV5IbN8+IEaBSM0PQ7UGUv4/2HcaA+O/24m8PYPge9ahxVUwEBca+uFJ4xwwx5aiA7Xo4dbZ3Oq1UGeVaU4ZTfIzYUp0W6KRe+RRHYkn0Dw6LIeGfeKpLJa4Ikbkxb5AaKWTKAkMRUI9DEGrnxxQK9S5WaafGjErRBuQNoRx6vYT88gReeOo7iDRKCDXKKntllYt0WnJttqodbhIICngsiY7D1r2WVToEGh6IsqxWTQydmJj3mePk9VD8f/+cauPiOobXakzlBNFO0CWxcdSBvTqW0kvoX9dvbEsghHiMxoBhNGPd+JVP/xmOXsogK3Ewq3eqiGhHB/zI/bfhjpuuQSW3iAP7XkC+kFVKZ25hDtft2a3rOXX0BK6/7nq8sO9lPPjQO/Hq/sM4fuIskslOfP/J51EPswlhN6bm88jmy2AdR39nEt3xBgbXdaEZCuLy5cvqEPiedz2Ed73zAbz4wtM4/MYBLC5TMFtEtca1IiUAsGnDehTzWUxcOI8lAhsyA/GU7OpXihV5gRDIjg50IlQvYaS3E1fvvAJdvZ14/qVX8frRGYyNrcOVV4wr9TJ5eRZzC2kcPzWDbTs2Yd1gHy5ePC+WJhQmwCabR5BKoE6jQKYJG1jMFMRmUAyaTMbQkYqq6uTMhXmNMw3EuEps2TiI9NIS8llWCSWklaF7K3v8qDqenixB4JqtG7H7yq24846bEKiVUFhcRG9vF05ePItsqYqLEwtK5cwvLwuQLBAglWoo85mn9LnRRCLKEvOiNCa33bYb5UIGUxcvIZ8ja+o0D82a9Ccf+dm34/633YVf+uVfw/xiGdZmixWBCTWC3HXVdtyw90b8xV/9NfIlsjLUqEWVIuaRCGCvuXqcq69K5UOhKIaGhrUOWePaJs6dO4cLFy4hvcxGotw8sTyeJcsE72bRQF+W0ZExnL0wgZVsWZohAWymlciwcpAa9jMGbZYcq0UEnX4dAcHrZapKRnbOcM3amdAbqIKujhSadabDrWiYTSfJitGCvkwwwPYlqgOSUMKV8GpUV0t/k3HG0wYG+jpwxdbNePgd78T9992HuZkZfPfRr+PAq89rTZ6aTmNyqqjj80WBcntHB8KJMC5OTWNxhdV93MQZyDInW2Cgpx3rhwZx4ew51wfKJBqMB5EQ/bGA0XUJPPjg/Th19ixe2X9YoPHKK7dg06ZNOHr0DF57zSqE2EuqIgPLgAEU0dsyWzOA4oWo3IF6oawxHZZn1rtER7GpEvUmb7aA9+kCAyk+MHutisDGaudkq5Lxuy+ei+9BwrSBDNrY22MVoFgawjvDeiEiP29CX2dY5sCAp+dXz0H9a+ryW+B18jjUFxjNbounCRt9Ca85g/L3rcwOf+aBmw9u/lw8Q6IF2F2nP7Y/T1u0bbFXPb4TTjIgrgVlE1ApIKhcms3WrLrIA4BKlQGA2gUbF18q7NMLnskh7ehBlu6lAyuqkJKhmAFC/s4bynk9Dc/Zp1VMa2HiWP99BCkqB1Uaw1oIeGaLAElgRA/lml6J32HuqE4ZT30Cm09S45Ow3bIHAv5vTjQG2dWxFBNEYbN1MeZ38r3GmJimycSY1oyOr1VPlKDt/L3JnQdPxiQxlWYMIOlyzUnXldmPhXQ87rmx7tHmgKr9IUuJnQkdz0XCZMcuMm3C+afjxRKo8O94SjtLljOGo0l09w9idGwzuvsGkejssZSNaFu3Y/Ed3PQz8whhTxeOgR97shQS8foqOdcPQ83otZ1m/oqdwIu4ePIQzh47iHJuEc1yVtUv8mVQ+swch8m4KB0oXwmzxFcq05mysTrCz5s1VsvmE8GJpYJNe2TOw2ZtYP2iyNKYhbxpmJgGCAvo8LtkDIi6PCs4VgxwZAaOnJnBZ/70G8jWgyiyx1A4ausS8+GOQfnAj78TqObRlgji5MljeO7Fl5Ar5NDX2ynBajwURkd7Oy5OTSKabEehGFTwPH78HCamFzG2ZT2Wc0Vcml4S0KD3Q3sigo5EDb3dbUhnclhJF9XZ9mc/8FMYHuzG8WMHUKkWsH7DRry873Wc+//Yeg8oS6/qWLhuzqFzmO6enHOQJigLFJCJBozD4xkb+xkMGIyNbYJJP2Y5vGdjDH7/Cw6YLBAIUABFFEbSjGY0Oc90T0/nvn1zzv+qvc/pbnn9s5bWSK3b9373C+fUrl1V+/o0yjUgmy1jeKgba1evlMyac+cvIFeq8qILVS/R50216a4e6kQ5m8KWtSOSILtq/Wr84qlnMD2TRzQawW37dyOfyyKTK+L6jWlMTJVwzz0HxFo9OTEu2gMG39Xqel4YtdARj4I5NTNzCTScHuQrttIlmxBBuVRGOtOQzYmahkjYLfH6qYUcmPUV7+xGKpdHiQnWxgfqdDvh5jVqA/t3b8LB/dvhblfQEwnJlOK5VApTsylcHU9gfGpOtNrMzphbyKNSZ5Kx2YhEr8n7mfdbGwf370CYE5/TaUxcn0Qyxcnauvd2dvjwP/7m0zh39gz+5//+gTAIfGTZstbZal4MDPZiZOVqPP7Es8gUqU/k1HMyxhUx+L71TQeRSc0jnc6iVm0iGIzIfUfXVSQcwOYt67Fv726UimU8+OBDOPHaOWHWqC0pVloYGAyjUi5iRX+/HNTkdEKeMJejJVEQbA5Jgc+REZyYXW0KICzV26hKVpJyDwQcTHBl8aION6fo2gjIeIp5Tgb7e5CYn1ZSRJ59N5gQQ5a1VlbGViZACzGr8+GEPTHzpKxGMhx0oK8nis3r1+DjH/4I7rjzDuQT0xgfvYajR4/g6rUxaZWlcwVhkdhKrlRaGsjmciKZy6FQIaBUg7RgBYGXwEBPBMODg7h2dRSVWl2AN3EB2ado0Is33H4Q69euwtPPPIPzl2/I8ETWS2yZrl87iMGhYYyNT+HshUl5f7c7IEDY8a6bV7RF6GiitW3HRjZZU/lYYCF9f7ZnGCHs9YgAjJWfraztxm4XH2n/GArebk4Ku5YssdxcrJ7AbgSy+fNiGXHhUnvAOEmM1Vc2WvP72uN/vb1Tj0OZAKWdVfsgYIfASqLqVYRp32sxz8M4aPRwl4S+FnCxB6lAgYPRrOtJN0QLTJa3bOzvva69wwtobM+WDRAWwrqaTDS8VYxLL9SwHxbEaO+TN9GSg0cEiSaN1n4eAYi12PL7ML+Cr6O1k0yDbd0oblZAwo1V8yu4QermrlZdRc/KkFDz01ycG8TrpuyWuoLYBuD7cLNRNkITYoUpE9aoiWg4Iu9VratOKEgmwbRnbJuN7yX5IIYdk/NJ1iEQlFaO1T4tt3IT0PHzVaCpAI7HoOJVl8Y8N+qyAdp7RO5TA6oGow0uAAAgAElEQVSt4JPCWAvc+H2FlROLMSs3rcgkQ8jRlrk1/G/aIfl77IMLOGKeEGeTkI2koE5YawYdOYUp6e7px5p1m9E5tErspBQBtDhHg6/lEsB7XtYsRnGb9EkyIU3jfmtRWKxtV7I6TI8VC74ByQIoTX6RuBLEZkm9bJEmVRx57ufIJSaEbWjTosJpLkabJEDUjFQIBPnd3ShLunEb7QanLdMRpeJXgiJZmLysyH2LLVONs/ejXKZIUltvYuOuavIT/z9/V1gzpuAKy1ZTgbLfBx+H09XryBZKiMR74fbG8LV/eRCPH9HFTu9zrcRZnbKHv2fbOnzhk3+KoLuFTHIaAwO92LB5C65du4rjr72CqRvjyCbTssDX6OaIdeOVV89JFZkvtBDr6sDm7Vtw8tw53JjOKNhtMmKrjR1bRlCvlTA5tSBi077OKLyOBgZ6wwJC/vQTH5Prdv7SDXzhS/8deUvFV6sy1G3FQD/mEwlcuz4n2oFqjS0PNVnFI24MdIdQzGRxx6GbMDQ8iJkko/QTcDoDyKVS6Ax75XN5/5w9Nyr71p49uzA9MSFDHbs6KdhtyCA+gseezk6Z+XPp0iUk0hkE412YS2elTVAoVLByRRTlYhmNpleD4up1xDqiyGWzolchjuwfXIFEOivWd2U7FaZQKOvkQE8nEA0Bu3dswM07tyPCSP5AEGfOX8GR184jmS2gXCvD5fUhS41HVTc7uoO04NRN2+cFbtm/S+zh+3dux8zkFE6cOo9kqia5NXQe/c2XP4PPfOazePHlawKofD4zA8lDp40XQ0ND8PqDOPzyKanK/aGI6KXYArzztpsw1BfDmdOnBDQmkwWZncS2E+/dUEhbG7fduh333nMf3vLmt+HrX/8/OHnqHF48fFyuVyTilHZQJKDzyMYn5xGOsOVaF9uyLxzE9MyssN2cm8X5V+VKA6WmDh+UuVYsL8jC0DjAYke2DrZsuK9RKO6U1FqCTT4nOqrMK4JtoZmoa+E1Zuu4zdYRi7qlXBJpr2oXTp418g993UEc3LcLH/jd9+PuWw5i9PIZnDl9As88+xwCoRhOM005nZPmEIWuHAnBAD0byG+TknXERF0AGT+gJ+7Hrh3bcP7sOaRzZfmOLLh4NG994C74XS384vHnJNmY16vJxAweVLUteqADh/bI8MPvPfgTZAvSQFQ9yq/uGzSD4G2bRRdou7kub+CIB5yLlQhWVWexvMVjgYb9XQtOpP9sNj4LWhY3Tjv3x1SstletQEk/3eAcPcl0CRm3z3K2g68ToSI3I2P9ta0YAQ0OIlOt5EWXYmyP5J60XaXaDctOiP7GTLy1uhBb1XMxta0aChFV5b0cCCnIWNRzLAtxWw72yPZQC2GBnVSmBhhZilw2dXMCiLKtzdUyGvYYuSEwX4Lvb0+YvR4WMMkMF7l+1KOw8nYIQ2DZBtF/LAbTqWNKNo9lgxqV8bEZAsrY8CG0LBivDTdubespi2GBp81aseePzBg1RlxQFgEchaoS161MjgWOAjbNXWTvT00h5VRntW4LYG41F3NX+LrlbJaCD9p0lf3T31PVOD9n8fvbkQQmz4fvy/MmwjiZTaQMT7lalvaS0Oe0ilOYK5khmiArIwfcHhRZ5ThccLjZW1Vg0tndi4HhVejsGUZXD9s3YWlI88Fk+JtmmohHTgoFeZaoHZHwKXNhuJCZ4CjO2iBzkMukMXFjAv/xje/gne/8ddx84KCK3ZkYTBeUtH1oizTptcxAcdQxP3oOp199AY1iEpVCWlJPNSLbfJgsmjw2BYYU/AmQbunzQ9aLC6EmF+usHX0GVLTMNhCPQ1kWZQxFUOp2olKqiKCOwIvnV2ZMsdqtE/zQvu6Fm9H2gQAYXE93QTJdx5f/4Ru4ntFR9kwO5cwV3fA4+KyNjrAPf/fFz2Hfzs0YvXIW4ZAfC6mMsED5XBLZbEZaJHPzCeRKOQlZY8BVOqMJql29fQjHIrh2/bq4JViUtepCcOPWgzvF/nt9fBKVUglRvxuxgBP7b9qCj3zo/fjhQ99D2+XFrXe8CX/8ic/KYDdulIViFZ0dAWzauE7EsEdevayZQ9opRTjE9lYbm9YOiMtn9MoYMtkcPOEgegcGsXrVWuzfswv7t6/D3MwUfvzIz/HUM89JAFk8EkOtWJY8jkqVnus2QtGQBJt1xuKSzHrixCm4/UF4ozEk0nkspKkvKWBkICTi1nrdg3SuhKbLiXK1JDlJFJ6ms3V09w4gkUxLMUTmUu5ONwuUNoZ6O5FOpqSwpGYq5ifTEcWKFf1y/touPxILOdnpAiGvRPPTxitCbGHh1HghjY9WG1s3jsBZK2LP1rW49+47xU77/OGXcPr8RYTDQdx26Cb85CdPgm5ZupSYzeL1OWTwXWdHJ9xuP+bmU5hLZEUka2wWCPqY/rsbtXwW42M3kM6q1oRbxMBARES0xN4ys5Kt64gTq1atxi233CZhcFeujePU6THRUfR0dyHkU7B9fTKDcNgvbhkONvRHQrg+Pi3vS+E3NUolzjEy0ITuKWnXuB0I+bzoCEfk/my2KqJBa7BAEYGtjjfIZLLy3kx/JSPGmVVsN4nblKwvN34b2MJUXHFnLi7hwrIS6Pg9wLb1I/jjP/wQ3vHAfXjy8R/hxPEjqFDvlS/j8ugEZpNZZEs15Es1ASf0VrRb2tLlXqdvy4gKBVS0IseDLuzbtV1A0JGjJ3U4J59hMpvsEBg9C2taZrSICJtsoQYm48ChLbjvgfvxd3//NSRStSWA8msHRjRTnbZGM9F4eRDaYjVvWzKmvWNtwKK0XcaUWIBhtSTLN8nlwMduHHbAn2U7xEVjglqklWScO4ubpXHg2NaHddnIxm/bOm46NJQ1sZ+vqbPq/qD+hOFgpKy5QHLht7oE1Z2oC8hWhHaDF2bHhKoRNSsjwJt7KahON+alBF1rJV4ES0aEKRS/ZFjoBsBNyG7KtqWjizUdF0Z4aI6fr7dARlobBCbGOcQKz76fBUgCpozwlP/PMigSaCcJohqLbTcue+34Wtva4sZItoCsgn1fe3xSA9m4cpMlwnPLjYn3lNUa6RDApXMj56qtw/B4/dj7FaGpmT1kAaMyPUXRrNjWnjwafD9hNHSitQq9db4P30vsx2b0At+Dr6emgq05/jeBFKvzUqkoThsLCnlcKoRV0FoqFmXzJPhlkBz/ne0pDlNjgBXPOBkpApRFZ5I8FwQXbmnRBMIxeAIh+CMR9A8OobuvH25fSJJQqZ1QQTrLCgY7aZiBfa7kepolVtNqjbCa2hIZ6VBHq1bG1OQNHDt6FGdPn8PE5By+/OW/gz8UxZlz5xGORrB56xaZ8isWZmNBF9BG9qVdxrkjz4lglotuuZSTZ0PswNUKapWKnCsJniIwlCGQZQmjECeeAfh8dpRpUCDLI7fPKPVazEcgi8L/L2xLsymbgkbae0SHI2uApOtqe4jPEO3BeX6ex49ssYUjr13DN394GJkW0BBNzdKU6sW1AsChXVvxZ3/8YWSSU+iIhTE5NS0i0suXL2BiakryGHgd6SjJFUrIF6rIZAjaeR0IhpiFwfOluxxBss/twKGbt0ub6PSZs8imU0Jj33nLTfijD70f+XwSTz/7JLp6+rB99378tw/+MZJZTk7X6d3BkB9btmzCtdFx3LiRlDwPr1sTciMR5qV0YbCvExfOnEZf1wC6unswn0sjk8/D6/GLxuat996Od77j7QjFOvHI47/A448+JvkeEV9A8myoTwlHAoh3hRGOBCXvicP3zp69JLNaeM4Yyz92IyGzrga6ghjo6UYhX5Whg+5QBFfGJrBh45DYcy9dnYTHF8J8YsHEHGgRL5OKgy4MDw3j6tXrJsCLokiCTwe6u6OYmV2QaHteVhFdxkKShcGWiY324nPKibkEC2SRGFi2Y+MabBjpwZ7tm3HTvj0YWbkKj/z8F3j0sccwPjYmFXqp7lZhqIstD30+qUNhzkcylUOhWhM2mfZ/rh39vSGMDPZjZnwS1TKD2TREMB4P4NOf+ri0tS6eP4PLFy9hfPwGZmazKJcZyx/Ftu07xE330suvYmauILbZcMAlGS2FKtdKp7T9OA+JLFMqXRXGh2C/QQalDHFCSYvE4H4uGbSUeyWPi+04E3zq4j3JYX5B0cGYGkW0X1xXpNCUoqmMUrWFqnEECRUgOiYFBqxxdG9R1oZAgXbgzWuGcfvBm+BqlzA1MSptI7KTqWxZAgNTnBXldMscIXlLJiAS+EsSLoGKGc0CjlFoI+pzyT1791234droKA4fOSnjIkj23H3XLRJtMDs7iytXb8g9Qq2Vmym2nGDuALbvWoubDx7AN7/7A5lppepMl7Z49IFWzYXVd0hbxWgfLHgwHh/ZAKzdVSyVRhhpX2dBilTzZrNmG0DodxMtLIBCNlP9TI3GptlNk2WZMCqVt9lwpYWzOCmXPWsVztpNRICMycsQhbGpljUQR78iH1K+Tk6wsetaW/ES1lzaQKW1Q3eImeZsAYrVQNjPFHOUARN2c+P7CaNDZsNE3sv3Ny4kfQ8esx6TteLaNoz9b1niyeTIhqpDBy0I4oZhh00p8NBvwQ3Eaib4OTa3he/FjZ6giBs4vxu1C7Lpm/h5AV51o5Ewuhxp/ywGo6lllj/j5+u5JJhrIuAPLJ5GZUQoptSKmBU0KXsRcso8IRuUxsqZVYGCMQ6vsiDQslQq7jQOEWtzNUyRboT6Hbl5F/J5ORGssghYpJUgGQassDmiXV9P5k9YM+aQmPlTerw2tp9aFB3SqNosC5a1VaRtNdptAzLeXuYI+YPCLnAMvNvrQzAcQ3dvvwCSnr5BuDn5Wo5bGT2ZweNgGKJxWtkmu0q3BQSIroVMKPNJ+HyIN1GZIDTZtmmglErg+LGjWJifx5mTpzGfSGLX7n04eOsdeOa5FzE6PoFffde7cevtt5sIf31WhAnhIsFNoV1DJT2Lnz/8bbTreWlfsMoT+NWsI+xjiJ1qFrg8yeA65pQUS0IzcxMg22Hbebw/LLi1oXaaV+NeZLhE2Fvn/VZHrUQraRPBSFiqQ0baUwQsehSCS0cLLgJepxfJQgv/6xuP4Nj5BfBu5gbldjIcS88V72UuzLxqXJCHejskdn3T+tVIJOYwl0hgdi6B8ckJyULha8ORDnG1kK1o1Nto17jhQOPXWS8aDVCj3UTEz576Hqwa6ZN2ykuHX8CKwT58+lOfxP/8539GJpvC3r17cOsdt6FvoA8f+MOP4saNjE6xbQCbt64VVuj0mQvIl9i2dUg92tsVRW9PCCsGezA3M41GpYJPfeLPkM1lcOT4EVyfnMDsfEqeIUejjr6+PqxevwF79u7D+MQ4Tr12AsVMDiGvF/FQGH09cQTDDrEYczM/ffaCBK+NrFyLfJ5CSC8ujM6i0axjqCeI3o4QcukM4PQhW3FgbCqDQ4e2IJvP4/LYlNzrdDl5ZCilV6b5uh11SdENRjrw2ikVOfL8c+ow2Qz+F4XClDzxPHOD6+/vRTrF9oGKw3nRyAJQaiWzIZuQKdJrV3Rjx4ZV2L5xDW7eux39fd0Sa7+QTOL06TMYn5qVbJiFTE5ZqLZLrMaMOyuUKEBvqn6C3hCn2ujXrelHrVRCIVVGvdZWRxKLKQ/gdwMD3QHcdsvN+OAHPoBcoYLPf+nvcPzUeRTLwI4dK9Hd3QmfP4yHf/oC+ge6UCzmkMvVxSLLjbazIyiBeOUcXU9teMN038VQSGdFyE6BLFtV0gb1sEXNlpQP7YYdoacjJ7gHuj1Mq/YimyuIK4/rIUdD0K7bYkqtOH001bVYl4xl6QxwrpZXnlKyS2Z6tmGDeYxqcoEUIt0dfridbQQDEVSqDRRLZIQdyBVLIugl+6TYXCcQ2Zk7WjQp2OF564mF4XY0cdvt+/GOd7wVz73wAh7+0Y/F1r5nzw44PS5EO7plhESuIDFNchx8Puks2rp9K4qVCo69dkb0T9Yu7Xj3fmpQlK5VtkHzQ8yKvGRhtZ4jY/VVBKfgxPb37cap4kllL7goLVWCCoKsBkEABoOmTE+aC5724Titk8E3WhXZdosODWOFTOGotU6qA2eJxVgaZKhJnerokZhdE92ulDmn52obZvnxWnBl7cd2gJseh4k3Nq0YjV439LvRjVhhqYgojSjT/q4FR/x8Lt78fnZQmnX/WOeQgAA321UqlLWfbdkNW+FTE2DDr7Qdop8rVLsBEjzPtrVlGQxpVTBNtVxUG7cIgXXiLc8NF0ELsniOuFlzuJykihq7NcWObI/wDzd/aa0Zd5MV01LjIS4YOWc6n4IhaVYPUjGzcPhgicbFVOA6CjyotmA758bMD7K9V2nHmbaVtAKMG0fvX32sbOiebdPxIeNxcLIs75mAtBlUFyOvJ7tgNEX2vrDghOdGAacKbqUidvqEyiT7EYrE0NndI9bSeFcPQpE43L4AXGTKnG5ZoHnyNHRNQYnIagVwqIZCMxP4lwIU0YFwc+azVq+JSFoWGD4D9QounTuB8dErosa/dvUqFuYSCIYi6O0fRCZfksW7s6cfH/uTP0W8o3MxFZf3LSlbh0dZLkaVux01jJ49inMnXgbaFTRrZZmS3K5XZSEShpKD6VigOM18pzonN7dFwKpFhLYZ2fpShlF/xkXYtiXZ/mF7k9fa6wtKgis/n1W/P0xWieJCRoZTS8NsGRfcBEgEcp4Azl+dwz9/4zFMZ1mRMjmXGU5Gu2WmuksChIAUnXoS9TPTI4y+vm50dnWhVKljNpFAPp+V9FCH0yeLP+3VvHXoTOGTUJS0Ug/q0grmT5ySv3Hops3YsXUtNqxbhVw2hVOnTmJhYQHT03PSrmHQ15p1ffjSX30ef/nZL+DSRQIBthH6EQyFJJacLSVufNzM2SJiVsWGDcMivpydnkUsHMFn/uwTmJ+fxOXRC1i3cb3MVZqeSeDwcy/j+viMtAzJLm3eslHu5eTMDAa6utEX70BnLAifv4VsIYd624Mnnn5OwtHiHd0o5iuo1J04fmFMRLcjvSGxT5cFsLlxdSKNcDyOlSsHMD41hYnZHDxeFyqlJlYMRAQMUnvidjRkZEAqV8VMIi2bi7Jp6s7TosPExTs046m7u0vGBlSrvNJ8JLRF4/LoRHMClKCb/ziwe8t67Nq8HpvWDSEUcCGZTMh6mMpkkcqQIWlgPplCvlBGNl/FfKIoEf0lCjX53mZWFp/trg4f1q8elFj/YraCTLqICgcLBlxolJsIe4Gdm/vw0Y98QJ7Xb37vIRw+ekbC61gXRCJucX8FghE88vgvBRAVy3YaL+8TJ/r7olg1NIhqriStRGfQDX/Qh1gwIkgh1sFk4XksLGQxPzcLr48MfhOZVF1cT7lcVtbiWCwg55EtQRY8GmevrRuuA8xb0XWYFuqgsIrMQpG2uoMuJRXJslVHcMhhySxuTAi0tMZDQR+cIDvaEjaMAJoMF7U0ZJwYHqhjALWY4uOnq5O2yKUtR82QE+iRvJwW9u/fgQceuAd7du3Ewvwcvv+t72D02lW4/T6ZYXXs9KSE5/Fz5LNCPgW44ShuTE4hkczKJGmuqbJc/sahkfbyVshiCSxJllqJCwAxFbFtF8gmwU3Z0PP/+T10Q9LWiQUuolI2tLnVj7A/p1kKGpluGRT29HVT0SpYKWk7BM9E1FPEK1H7NuXU5KsYEGQraKst0Apa3QRSPRsgtVzLYjcyAVUi5qVoSzcku8AKu2SjjmuqabGsgrIJSxZbaT2YB1VzKWy0vzqieJGXMyhWJGtzODiEzrY6tH2hjgjNZeExmpAwjkQ3TJYCBhUYUijHa6TaGrIFSoMK8yAiqxrKxaLQo8zdyOWUbhftSEsXFII8OmEEUMmspoYwMKKd4cIiolft/ZPh4ffh8fE9KcLlYfL11HCoQ0OFvQRfrJT51HCD43XhpslNib/PwVcWUOlxaFtNwajqGEgF8LoSUJFVk7k8EiKmWSYWUHGDlwA5theM0JbXlTZB26EWB5RhomwaIzcsbvjs4VZkwIVTZsDwO9M9EI73om9wCMMjK4WK9/i5sHjVeeNmZD03c9NPFmrWzI4yrS7NkjABhXozqBiWDhcuDlIrsN3B6HNlfPiaYnIBZ0+fwsTkGHLZNC5fuojZqWn5vF279uDGxLS4Qzg/5Z43/Qre/Na3izBc522xM0NXBNUUpsXYpADRCZTSeOaxHyOduIFWtQA3w/OZtSOjCDTAjfcxA9QICDkHiAsfc0rsMyJWzHpdrrn9mWBGIzYXJrHVRrFYEq1NsZCHz+1EhK0ItxvFcsncn6TH/VKB8nMJTurw4Ts/fgqPPnsFReY/8I5cNtOLzyFF62z+S4FjqnaGt9HGaQxJcl4ltVfuZ3VHcHYKsz64XfpdulGKndPASQFfoseqYcOaftx+cC8GezuwcngQw0MrpLr/6cOPYHT0OnK5AgJBL267/RAuXLqK8fEkYh29Ok26VMK1sQkVN4pbxqNTbONBdHbFMDM9hXSqgs3rV+GeO+/A/Nw4tu5Yi117tuOHP/4xBvpXYsuGvfjmt36AXzz7othoOzud2LVtM1ytOlYN9KE3FoOTX8BB91MA569M4tkXjguVToBULlQxl8zi/NgsolE/9m5Zh0aF572NbKGCi9dmsGbdSgk8y+YLmJjPySbdE2PQW1Dq6Vg0ikgojFK5jomZBWk1FKv0r9ACX0dXdxdS6TTKdIKYFkQ4EhPtUTqdFH0CGWQyDVxHyCqJ/ohtIz7H1Ey4WmJf3r5ljQyI9Pm5BjbkPqGYk589M5tAIrWAXL6MRLIhbBGvGzc6tujsWt4VC2DT2mGsHl6BE69yZEAVeQKZRgudIQd+9VfuxW+95204c+YU/uUb38bETAEVPr6c9N7m7g3s3bNF7OZHX7smk7/JiNiJvWz93X33fpTzeaTncjpPzFkV9pOzfwL+IDo7O7Bv316sWj2CU6dOYPTaFSwkkkgny3KXyVrKMQJhFjUOpDJ053EPZcw/dTYsxnXNYLuHCb8ErTUzibnWqGmCPbNYPE7UJQLXIdlAXN34XUVeAY9E0TfqBQk9rNdbAqoDfpcG2hXLKAvI4xNihbdWyaN/qx5Sa8GucAADvZ3YsmUV3v62B/C2Nz+AWqmIS2fO4MknfoGXjxzB7EJaRjLUGiwSWwhHoloEu70yA2l6hpOfFZhIG4zF2Ft3drWlrWM26yUxokFIRsRqN2UCFVLNWikx5ZKGJw0Ls26J5RW/ndGhIEU3fOt0EcKGC4dHszikdWSqXgpy1cWzfAieFWVqS8G2eCSMymSlLOWkaI0qjIOZDSSebVb5hqK3wMRqD6xehd9FNlixrVKnshRWZ9kgae+YicH2fdgKYqtC3Q9qD7Ybq5yTdlvD32QD56RX3WxZXdqkTKstsYBPBlQtE5paG7KcfwEorcX5OhoqRvGhgkLx85trK0wEHQheBsopQFAXBatZZWmk8pHvzqp6KWiPx8LjtDoNCfNrthAKE6RoYirbN7yzrI1X2jTiMNI2nH6etrVYifLYWJFnWBGZCaL83EAwJJoaAcUuN4olDc6zwIzHyd+1oW4KkkjH+2Vvl9h19mZNcjBBKoGIuKXkHmloVLUECnIDVBcX31dyPeR+4ybHao5rBjUktFYT9LFd5EZ3Tx82btiE1evWw+UNGoaEG7d5YmWuBmd5kFrmc2Lo0cWJ0doXFpF5Q90wlk/R7VAXV9GhCKChc44zMSoyrWRhdhqvHT2C5MI8ZhNzOHv2jNxLM1PT2Lx5C/r7B2XMO7mDUKwDf/Lnf4GO7l74/AHRk/B8iFPG9v1ZdTGB1dGSQLP5qVH8/OHvwlHPI+wjiFxqe/Haq/1X739qvezzQ8E4GS2rpaJwOxaLyUgDfi9JZjb6omgkKswYry/F0rUq7dwceBcUkMv37urqkmnhvFbBcBgObwgz6Sr+9Ts/w6uXctLPFzemcScJ4OKQRn6a9LBMqAiPVehoXnPO9+HMHobvNSVFkwJbB3UKklGhVnFS5OGgT4TNBNYEYTJR3OdEo073H/Cut92DdSsHEQ0HZNrupg0b0RnvwqVLl3Hs1VcxPTOFcrUoVXC9GcC1sSk53smZaRFMSlvVAYld74gT9LYlkC2TziAxn8PwYDc8XDcaJey7eQs+9vE/xDe++Q08/OPnsWHNWmzZdjP+9398V4PIPMCW9UPo74ygI+SXf5jgyXu4XHPgxVfOYSGTxdZd66VlFPCGZIO/MZ9EOBTAqv4eade5fEGxIVODsG3bBiTnE8gXK5hOlgU4rO5n+4iJoN1SALFlyuF0hRJbDU54g2HJ9WGbq6unS1iyhSRTSaldcCAS7RAAWqtr+3RxfAenDhuGm0C8I9KBOsWiVc5fovvEhz27t2HN2hE0WnVkMhn5bvlcFbNz80hnk3KcKdqk6YoyrSaux1KYyXsG0RXzIR7y4ea9u/HEU0+K7ZcJun/z+U/LhOcvfu6TOPzSVQmrk2RWhrQJcwrEomH09/djIZXD1bFZsYWrSIE6Eid2bNuINav7cen8BSRnadUtyPtIaDkFoX5Ni+a6d/DQLjzwpnslQ+fUqbM4c/KCzISi7oQ25VKtBEbj5wsNxOMhyTsRJo/CcT8FqxzGSWNEEKk07b80a+jxeJl6a5iGthk7Q1cbw+Ck4cW13eEV3VyVRYibonbVUzLkjk/L7HxSQuXUa2T6QovshanpzH9LmnmjgRW9Hbjj9pvwW7/xTtz7hrtQyWVx9sRxvHL4MJKZtIxwSDH5tuWQthX/yRUJKtNyH5Fh5j8WnEh20rtuGhAGRW4WbkQmD8PaRZdnclixplR0xnWjrIBaxWy1ZDdZYQ7ECaAbgCbF2kGA+sU5X0HbNuow4catjpol985Sm4PljE58VeW7xrRrPLiiOtkYFyl7XhRlV/hHBLnMhVh2oi0wUMChzIpqYlSkJ4DKtCisU8W2TEQAaBgZxpcLq6avgDgAACAASURBVGRYBf4+N0VupppIyt6etqPEJmqEUjJIznxny9Asp8rFeWNEUXajtu0jAhQJHhKbnVfHVEtbSbUqnG0jCbcer2hPtMXCPBSTD0KBowEefE8G8nBjZwS5FaqKvdetqaEEGmpHJiWoya0yBK/J2UWatGpBmW741JNokBy/m7pg1EHC92eSa5SiSKN9IgPCgV3UHHDODcWiBCkCykw2Dc8BgY+2dhRo8LOUFeImoqJcy0rxfpLral8r2ioFS/x9zpchGyCtMRMEJhwkUxDbTgRCUbi8fkRjnRgYHEL/wBBYBfK4KMSQCs24xKR/LtdWwQU3Tn2wFJgJ2DZTwlVbxN/VDdEu1vqvtmrRVimBFathfuTl06/h4vnTSCdmROx56dqYPOiMwO7t7sXevftEg8I5OoVyFW+8/wH86q+9RxaaRceYSeSVoWZmHhba1PmoU4fDBI8++yjOvPo8nK0S2i2yKyoCZhtB7sM2ARbnkmgBIcyqR8GxXntt/XFBpVaJ1mfeN2wH8N/5HgT0/HemxTJNVhhCM96AYVTC2Ek/ni6hEFz+GJ44fAo/eeIkZktm9ogmicvmyfEGrPp0wrmoA5WRYiyC2wU/pys3KNBtgSQXJUasNENBwj6CkyZKzNMg4+cBNqxdg0KxjKmpGZ3b4naiWOFsJIKUBtauGsYtN+/B6pUrsH7dakmKnZuZEVBF0HX12mUkMwmkMkVcG1vAQqaETKEoWRLeoBfVSk3aGCGfWyl9twPxzjiisSgunD8nUaIRnw+d0TCazRLWbxjBb/6Xdwlb+PWv/guuTySRq1EkStdSDYM9cdyybxdalTxiQbrKfGg03ShVnXjwR08hFIujfzgGj8+FYrYk56rldMmmu2n1KvT19GNschbnLp5HpV6Q69UoN7CwkMN8ro6gz4Wd64Yw3NsJLwPsvB5Mzc9iZj6JQDAumg0+K9yM8qUiuvsIUJqYT2Qkp6TZcsHl8aNcr6rGyqlrrDTOKKkyeJJDEjk0ku3/EttTzLUxmqm+gbDknAiT1XKgwlk05QrcfgpTq8hkm4u6CQJwDShsyjwYnueOqBdhP7Bvz2bcesshnDpzUcLFRgZ6sGndKmzZtF6O49T5K/j3bz6IZKYhGqRIPIzBFSskB2VyahbZTEXAB+9yAR2NFg7etBnFzAIW5hZQKWl79tbbd+POu+/AP/7j/xLdj8/DPaYFv0/3t117dqO7q08Yll8++5yAq0Aogrl0UlQk1PgxvLBRrcmk6my2KCyg2+eGL0BnVEGfM5XpmWJLh0EGg14RuvDZ8EgyAROFrSbHJVpFdQlxLdO9iQUVxbIcdyBA38bmE8nbdUoeON2/ZY0TLRILgBZ2bV+Pv/3rL2L/vl2YmRjH0489itMnT4pT6/ipM4h0DGB8ckbaqmzJUSxrBynKPmGs64INuHezxbMcGBGg6Catiz8fbtt2MMvtIjgRKlrC2tTsaEWalpERX7swJmahNUr7pY2Fi4H2rK0H3oIT/rdlYoSZMayHsuFWR1CVUCxlXbTtYt9bNnuyCHRdLE5ZhaBTtUSaQC4G3ng05MsCE36CbWuJcNhoLiQ/xQSsKQjTB4CbD9GodT+p40XzHSwrsyggNoFykvtRpemMoMqGrKnNmYu31fZwsJwCAVoANbBOKm8KmLnxSZqnOnF4rIxYV8BQkWOjToQ5CAQHfJA5KZYaEP6cCvBGnUPvNGSrzEwPpyYm8o9tMxHcqBhVvpH8rgAAl0t6pnZTJlNlNUf8/gQoZNv4eoImvq+kI9b1PBJgceEXsWVFNw5W3dLya9LumZX3owBVmCGKcs2gOQvyCID5udSsiPKkpe0lAlO9N7QnbltcIpiWioix/wYYG9ZFsYULgVBYHBixzm6sGF4lAVXucFTgPUWdKnLVuU4q8FM3kVCndsyD+W8RTZtheirMNmI40XzRDWPmcUgctoIbEcDSKiiVvwKYRqWIo68cRjo5j4XEDG7cuIZr165JFcyBe709vbjl0K3I5wsCULgxrBhZhQ9/7ONiYRaaWt7bgAnzPCnRQNbD6EVoey/n0czN4rEffRuZxA042jUEIwSSbJOoCrVe11wh2rQZDsbz6w/wXvWI/sQ+Q/w5Cwm1FLNNpi1AuZ+ZqcPxAw3OE9GMnXAgKK4syYAwEZsEsjL51BPFv3z/cRw7l0C+oY4I2STEtqzJnbTuSsvHhlrZEEraUGXIqYbM2QRMmdvjp727JdUbs0j4XHVF/Ni6aQNOnz4raZgxA1DopJGWKdtBjTZWj6zAbbcewvp1q+DzuGS2CwX+01MTuDF5HQupOcwtZDCbqCJXbCJTLMkxc6ItgRAnC8fDXnR2d8iwOrqtbr/zNpw8cQzTN8bharbx5f/nC8hlE/jWt/8VDmcVf/EXnyQ3hg9/7FPINzyis2ArbtuG1Sik5rBt4xp0xvyiCSuUmrh8bQZHj49iw5aNCMdduD5+FZWSmeYuicN1DPX1Y+/em/DWd74H3X09ePKZR3H86FFcvzyGZDKPsfkSRvo7cO+hfYj42DJoolgu4OLoNQmLYyXPKHmOWhibmEDD0UKsswNzCwtgkoHUpiahlmF3TdriKeukRoJZITq3VNZaxiwx0r6rswfTs7OLTh9pKZAd8HPsADVBqhPi3739XcgXOdeI86fs5dciRMIA6RJjMmrMjaGBOPp7g7j9lgP4zff8F2RTKTz8w+/j5cMvIJEooKMrjPWbduDosTPI5Gvw04HHtli9gbn5BWQyZflcGc4n+yUQCQDbNq5FLpFAcj6DQlmP7eMf/21s3bYFf/SxTwoLS0VHT1cYtx7cg6effh7M6Vu/fiUiwSBWrlyNHz70GELxKBKZPOpk3GsaTEdXVKNSRT6vgXWReEjalHQraftHd3H+P55HtuG4xrF1QqDHnBomRFP26vK6hKHlusFrodPXycz4JQIhncmjUKLrTB2KdnAfn3tlevnddGVqioTBhRYHoZpm0KZ1vfjMp/5ctGtXzp3FyROvyeddG7uBZKaEtpO2dTp1KNK3M3h0bZR1lMWh3V/ffTNzUJb+aLVpGAQjhLGpr0vAQ0GLnZ1jF2ZuLHazVw2KpodqeaiVlt3EdVHkAqyVuB2cZ0GGBRqW/bAgQ8PWlgMSM8DM5JbYTUlaSobFEO2xYU/k+y2CEe3HLSJDs8HwcPl6tTk2FoWwVk9iN6HleSgi+qyz0tcAquVOFBWE6rmQKtGwT6IFYM/QuJ1sm80yUDyX2lJbmm5swaLcjLQ8enyL6a0640jPNb8jbxyCC502SyZJW2QECGyJCGKtE0gtWaN5/OquaMgkXbIVPGZqSfh6gg1hiYzOhIuxbjqKxK2+h+BHRaxMtNQZPzJNV4YWGgKSU0glN4XaBgZKaWQ6aX9W+2RJ3GYqMRdRghetptVWTKu4tcaTgmeriC0xiqPtbB5eB3kt2R2uU7SuOW3OiJ5FMkwUhvX29WFgcAW6e3oRCEekxwsupuL80jLPyWF2DhVqq1fQ6Ef+k/1dwKsZyy5TRa3Q2TAOIoqVqH7qTPSxt4uBhCYScBIUNmoo5bJ49KcPCwu0kFrA5atXMDM3h2xOARzP+66du7Bj+06cPHlaNmmGYd3/wFtw3wNvlowRamOsAJvXkL8nWTDCbpmZVBTlMQgtEkQzM4fJq2fw8nM/R6WUQihMvQl3mqbMA2lz0qk873oP85612Rhc8GxGg9q7NRdGtGByGrUIYkuyUauLjszhIVNWR4jWSr8ORRSRuIhfm/D6QhibzuCnz55AogicuTIl1St75Kw0QyHVW3Hj196ueULIULqdktVAmp22TrKGtRqZNL18kbBT6HSmvbJdQuCwajCC7o44rl6ZwJpVPejv5kDAAkavz4jGwUenRqkhVkq6Wnbt2oZVq0YwNLgCnV1xZLNpmclzY+o6yrUm5gSgNJAr0x2h947f7QAzcglQKIIsFEuSM3PLLQdx8MA+PP3E47hw+gJGVnThA3/wPqxePYCJ6TGsX7cJkzey+JM//wJSZW4sQaxcMYB2rYLs/CwO7d8jImcRUcKNl4+egsMVxdoNGzB6/YLEyQ/09gnLs5BekHPB78zN0BcKY8fuXXjb2x9AT2cHvvPv/4HnX3gZ6SIwNNSN+24/ICFxbAWyVXTs1Blx9/i8IQSCMRRKNZw6d4kPNnyhEBILWV0PnW40akwipijVLQCFWgq/h5Op/bLdMfKALyBAV4ebS2L82YbhJSWzStaADK9l6NziAwGGR1ZgZn4OZQ5uFRcXB9nofiPgxOkRd0s0QGZsECuHO3Bg7w4c3LMXw319mLgxhvHxcbx24iRGxyclSK5KEA4v8pUmSs02irWmsJKFfEnEoVIom/EP/Z0e7Nq8EXM3prEwl0alxjEiwFf+/jM4c/YMvvW9R5DONBEJA7ffug+f+/Qn8e53vwf5kiKLzRvX4sCBA3j+8Ks4e2kUyXxDgCyPPxp2I+xxolYmM0em0IUAW6TiyswLA89AN2ZakUnhvd/b1YFctigZMdRzumg993tQrtM25kS53kSlwvYhxb8+KSbZ5mQhQMGzipfVXbW4hRtRLO8VplGLxMHDWAgOBNRi2eNWp1pHFHL/hAN+0SqxKBgdvwG4AlhIZ8VdJVPWCa7MmiDFnnHtKgvtIIOysq3sg413NwJSU2ktDzHjRr8cpNgQMdsesbZCK5Dlz1nZsnqWRcg4ZhZbIfzyohvV2SX257phLw0otBu7tjaUPbHCW2FwGCAn/Q3TvzftIm6uCqRUaGrBkz0OMjvKilhuSIGJ3HoiJNJ0Q1LbtvUjF82INRXMKcCym7b9XW4CFniIM8RoMRbp8GUJulZrYz97qYWk4UX8WvyZPX7bPuIRNuv6c2FMKOg11j4eN7342qrigspNXec7yAwXsRNzc+N767A3G0tvNxsBQ2ZWkM0qsZZle161LaCBc+JAMdUx38PqgpjUKkDP7ZZWEKltngdB+JJW6zOASsEKXyPWUgGVbcTjcQVAHp2to20m2hezkjrL+65OBqZRFyaLl1OEYvIebGOoGJT0MpX3tKXSyRCJdcrgvZ6eXnR1d4v4VUCiadlIVLXoQJZNtTAuJ/sAL0/AtGD69UyIEenJXaUOOWELjYaDFmUeH6lSVdPwNW242g24mg3MTVzH8089iXazgVQqicujo5iem0M6XxCxJR0gK4eGceedd2H02nWkMhmxC65esw7v//0PoKd/QMoqivkEcJkKSIXcet/y7wp3J7FUu8U+6mxSzZbHkz/7PqYnLiHkp05FQWC7yWfQJWC1WiO7xsA9EwsgAmv2yJdcYHz/UrGwqE+yerNQMCgWW2HuqENjKq1Y831wOTkVnFexIfeC1xvGy69dwtFLs0gUWzhz8ZpkeTDHhHdpvCOGXD6n4Xby4GrTmdQzBb7UeYQC7Lt7pLUYDobREY+ht6dDgs3mk3MSKDY5uwDKI9YN96JSyCOXLeP+Nx7EhlWDqFaKYr+cmJzB9etTUsVzNgm7Srw/Y3EPOjq7MTwyIs879SfzqVmkMuy3t5ArM8FaEslE70J7ZoffiY5IBI2mA8lUBpGoH729nfj197wDO7ZuweFfPo9Xj7yE1MI0Blf0oLe/W0D2hQsTmJhOwcWAto5uhHx+LExPizBx986tgKMuAD5fKuPSlVls3roR6XQGuXxanCixUABzc9M4eOhmZHM5nD9/CZeujKJc0eFzgSA1H7uwZd1aGcj3ymtXsXP3Rtx120GgXoajXsLszBROnbuIaLwLPg+j5CEA5cKV62hzTeIPyECD02z9KOYK8PsYGKgBbwSsBCgcpMmdkkCFeTBcyAqlkuggKLxtMMCQLQWXZluRCaZzTLSPLBbaLclIuX7jhswQkifN0DEiZq81JHPDRya/XUcs7MDBg7uwee0w9m7eiNzCHNLJhDBjN6ZmJaAsna8ilS1hbj4jepw8Y+6N+FbWUdOKaIqEoIHemAvbN6yDs+bAtSujknocDrvxH//29/ja1/4JTz13Wc4rl5a//OQHsXZkFf7oo38uQnq24uNRP7bv3IGzF67hwpUJpMsEWEycrkm4XDzgQXc8Km1VnlaCJUYWUBfT3RFDX3ccHXFOiPbg8qUrmJ9J4NKlKfgCDikCfe0WBgf6xNHFoYKcYkwwIvu7SDH4fpwD1pQRBOyKUEukrzB6VJronJDICxaCkqNFHaOkiyujxURf6vqoOwv6vSgWzLoioeNsiTMAkLpVpwj4pXg3Dliut2TZeM1ETkGC5J03rWgvsRVa3cgFNuJUYTTMokraxdphlenQDVqZhqVALusm4c+0J01alSLYJZuubtge2VD4h4uYtaPKpiquAa28bRWs4EirV/v5NmDNak0YMW5/n+9L1TNPoNUk2O9m7c52psxy4GUrTbU5q+XZtn94LFbkKwIvo0+xrRypTM3maNs0UsvRMUA6a9msHckCWXZs0rZxaQS7BXkB2nINg2LFhzwWmTjMG6qkg9kWaXT22Q0gVLZFRakEJjzf/EfcNE2KHYsSpkShrD1nS62oJQu22tv0vtCKWK+1tFtMOBqRL9Xo1JaIiNUEpsl596hWRa+lB7WqXlcev8aka0KruoH0uvM8yrVls1baYh7kC0X5fwz74uuol9EbWufiECzxwWErQUET9T5c17hYttGmwLVvCMMr16B/YBixji443bTvGfHO4hBFrRn48NlWklZjSym9ugvqHwtMFn9gYIA2c8x7La9EzMRv+V2OZedzQfZJ0jvL4pop5dI4e/I1vPj0kwhwto/TKSzW2OQEpufnJTwsl8uhr7MT97zxjQiFIjhx8pT0dqnf+O33vR83Hzhk+sgala8KmNe3HZXA1UVINnWb+kzdS6uK5OwoXnjmp2gUExKLL2Cf1t6Gnt9mg1NgyU5x6FzQtPHIjqjOxAJ7YVGMC43sWpwuE1PdygwTv+q0qHEhK8iwLQIwgR9tSKX582ePoOjqxESigFMXLoq9mK0s3p/MTuGUWPPIanw68zhcbsQiQRGahoIEKC5Ew0F0xDsEnPT1RrF6zTA2bd4imTWHXzmGXz77PBKTM5ibnJaq8O1vfiNW9kfh8ziEraDbhy4dtm4m55KYpG00lRKbcq3hFNdMrdESkWg6n0IiSVGoCripkOD3IVYMeBzoCofREY5jYmJepgr39kUwMtyDWw7txYGb9mF4YBUyqQyefeZp0bTcmBqXvIi2wwMHdTpur4grU3NJZFMUv3rQ29MNj4/akzISac6IAbZu3YrXjp/DqpF+3LRnNzKpGWG/PvuXn8RPfvZTrF6/SZjLb3/z27h4aVyyKmhe3LtzI9atXY8XXnkNV69PCxDcuXUzYn4PEnMzYtXu6e2VlipB6fTsvAR91Qx1z4KGILS3I4b56Vn42IqTeTnqhCNAoSiWbrrerk5pI5JFujE1hblESnJv4KZplpbeirQlGI9QZECNeUZD4QA83hDmEgtSjcsfyb9afEJBpiVEq2ulIPfF4EAUd9xyE9at6EEuMYPOaAiVahmzCynJVknn65ieTyNFrYl1c7nZkqBujYyMWzZWlYy1sH6kAxGvG/t37JGQt6tj19HbG8R3/uNr+OIXv4AXj4xLgirv+W9+43/g7Imz+PrX/w0tt4YfxuN+saCfPHMZiUxT7PMi53dQf9bG/l3rJH+HFmWKYptOryRUc/+JhnwI+51Yt2YYH/7oB7Ft2zb89Mc/ww9+8BAuXx0TkB72erB+7Xpcn5wWELmQKiEUYYFRQkdnXM5vOqsDMdla4gm085asiJ/YmgCl21wnOrV4bTXHSoscm2fFth0ZUf53lbSkvSiMk2AXRPSbJqtl2TqqLsplrM279g8Lg8I3E8HSYoaJakBs+0bteLqBqk6EFTCHcxHAqMbEIh8BJkbXob+jX1YG/xn2gcfE36eQS4bMGR2GBR5WCLp80deNgO0aBTB2k7RUOlssdpaOAg6lr1lF89j4/+xmrkBhaUy8boK6sfG9hQEQvQMt1kZAbISh0v6REDe2YPSEWuDB/yfaDWP7tTNiFu3Vxka6KMh1KRuwXP+y3LXD1oUFRPZcWNaI549sg4KVxa1w0Xqtg+pqQsnz/SWrRELnFODVGUkvGg5N2F0Cg7ptUTfAz1hYSGq7h9UO48ZrNQnb4t/8WBHiipuD4UzK1PDcEhxqi0k1TXreNAGWlTrPEwEl7y0RERtAawPbuOEpa8Q+u+ZaWKEwvw+nsvqD4cVcEV4vvrdQj3wttQPxDgyNrMTg0Agi8U74AmFTmbDFwl44HTZLqa1LsEOWP8PJLbEgixlBi94bWaH+f0CKvtNii9I8c5aZW2JbKNgkA1YV6yQf9kce+Rm++61vIr0wj2oxj0a1glg4iFUrR6T/kEguYD65IC2xA3tvwq6dO/H8C4clDpy2XYa0/c7v/h7C0ZgBKCraXVqul54qnetD15FKc10GoEj0ersuSZOvHXka6anLaFZzInLlADXaG7QVyXvKIfcHWzxyrUyuEVtxvGgaN6CtHssSirCOAu1yVdxFTadD7tXOWFQqboZUsb3HVlEwEsPxUxfx5PPHkKr5cG0qgYVMAU7S3nUOZ/MLOOH9YJ9j6kbIKlAcy+o8GGD4G0ELA93qCEq1znTgNvp6u9DT24eNm7fg5kO3YsXgMB781nfxi0cfw6UL8/hv77sHawaj8Huo8eKzxAqxirmFlLhFSrUGMvkCpmaTmJnPYTaRRb3tEg1GIjWPVIbDIkmc6GRpHhJlXiGfB13ROFxwYWJiToS2N9+0CXOz1/GGu27F5g2bcPMtd6OUyuLYMbqCpjE1N4OJmRnMpzLIlSqYmJlFqVhFOS8je4UdkvPO571ZRzqbRbwzgE0b1uD0yXPo7eyUihvtIu6/727ccfvt+OAfflj0PAcPHcJHPvgBfOELX8bLr14Qy3E05MJtt92KUtWBx574JRiyS2d+kBHuOvoMI8MDomUjeIl1dEjibZkJwKGwrKkdsQhuXL2CzMK8OKkcMnhT1/2gj3uAF90dHYiyxVsti6CSE2/pTJHJ3W4fWg4XZufSCIV0+CbjCZhES0ASikSwsFCQIoTrrDA3ZvaMmkcdJunZj0qlqGwiN22/Ezs3r8Fwf5cwEBy+mCuVMbOQxvRcBrki2801VBtkcVQrQVMfuxAEPBKzwWe2WcP6kR6EPA6sWTGI3Tu24YXDz2Nu7gbe9dY34m1vexsmZ/M4cuw1ZDMJfOyPPorPfeaLePqZk2jyXgj4MDzcK4XChcs3JJWWig4+y4y+Z1rtW++7G1PjY7hy+Sryxba0f6g35CwctoOph2XLctWabvz2b78X+2/eL66+nz/xcxx56WWUcyV0dfZKu2ohVVCmrN1ELO6XcMTp2STKVYZPOrVgMsBDTC2LQliHgDw+P+yXUuLHFFzppHjcol+plOkmUikAGU0+m0o0qJOTf4QZ5+gZcUVqMrWulVyHzL8bjZzj7fsGZOm0GxRtg8s3O24Q/GMrIbtZSvKrcUtYdaxNTZX3UgWt2XSsM0ftSpZJYfVswZFlXWySKhk6C2JEi2EGvWlGhy6CEgO/bIYOGQ+OmxcAbTJUeJykju2mbtNyrbDWfvflQGgRwQmTo4MUbYvIgjAeNxcctknkYhqRrpwrYyFdaptpa8xW9dxslSWoywOuM1t0w7YtIGGyWP0b+/bi9TEWYpu1IrHrJmFWfkbNiJmXtFxcS3DB97Bx8wKIOPGUfDaV4pGIMjfGNkyAYcEWryurBRnkxnHrXCBMKBovs7i16g3pDfN3bI4Jz521Plv7s7bIzEwW5mfQ5svhbuYaE/jwfey4cQWjzItg4BvZpaCIXvldSV+TBpWEVlbMTpc4bEizD64YxtDwSgQjERFPsoVCStNFQCggV+2DpDWtwFXBB51lCk5sy1AhiGn7LVNsLTIsBtQvv4fkfUx645IlzYax6Sv5vSWtVapNZY6+9/0H8W//9u9yDgjYJMhOHhtS4AR0PokKb7WqWL1yFR64/804cuQYRsdYoTXFafT7f/ABrNuwSc6LBhVqvov9HvIvkl5rhr6btpW068wC0WiTGSU1XkMlO4OXnn4YlXxSvgrFrQGeU2FBVfBBca6MHBDgqKFmPH7eMwwwowOGM2GqZkaPP+ATizIZVKaTOk0AHvvpbPnxfqVI2hcMow43fviTJ/HC0bOYSrckXMtpUkdbLQeCoSgyuYLaE6ViIDhxC1vS39sjx8v5SLxveT7lnmvXpU0gA1+bDIxyIsB5N4P92LZtCzZv2IAbY6N46onHcf8bbsFAnFsSr0FMNm5+GE8hh+rRDcMKdD5dxKlzYzhxdhyeQACeQBD5UhaZLKtgFS+KrTjkQCwalFH2kiLaauHsmXG89c23YMe2VchnFzAyMITdO/dg06HbceHIK3jk0YcRjIRw7LXT2LJ9j0SJ35iak5aT3CtVFZaykhWxL1NAZe1rYnioE5s2DuP4kVMIujkxmqC/gq9/7R9x7MgZfPWf/i8ohWAsxac+8VFpN33ur/5JKlwyHnfdeQDhWC++/6NHkMip8cFtUkDZmSfT8q53vhW1WgXHjh+V9gr1JwSerOZ7ujpw+6ED8DmdOHr4MF45/BIW5hcQDHgx2N8lU5YjoahO/a0xEn0ep86eRTjegabDLS0tPuu0K/f398iaQhaGDw7P8ej1KdRqZHB0LIHYt00MvxgcCA4JZMIUW7dRKOq4Dv47E2uDfmBocEBE3qUqI/iZqFoVcMK2RDZf1FwV7VLoWqCErbjj+ByvWtGD/s4wIn4H3nTvXbjjjtvw0IPfxasvPy/sUlffCuzctRf9AwO4cvkKHvz+T5EvAu4gWd0BeTPOhErThkswJIECEiuJVcP9WDcyiNnJCUxNJaTFw4RYAhSuC4N9cawZWoHLly4ImKISgs6ym2/eJ+JX6kVeeeEIHA4/bswksZApSlFHZrurNyqAZHo62+SHCQAAIABJREFUiUbLJRZgnZzOWIylFBQPM8gkD4nGEzpDyaO20BJDB28G6lVYQLaNyJ33IBluLd5YkNJNJUo7CVN0oMzsKomJciAe75D9MZ1O65BLu169964NbcuKiJ7C2Gy5EFmgYvUVdpPk39Q8yKZs6H6+BzehxZ+xR2UcL4stEVPIqT5BmRWttpYAxCJjs8zyvJStQbZB9Rj2dbqp67fhZ1OMZd0uYkE27I1WrMbea2yt/B1tw2h7STdw1eIII2RAjijNTfAcv4sNZuPPKECyrRd7DPJzskMyvbX0ulk9PALeGMrWMF/DCo5VS2LfS84ZF5pKZZEVEtbGTOZd1LzwOI3914I73Vt1hgmBiKTKGoaIx2Q1LuFwSKPMDaUmTI70FKtKt5vft9ePNr5ySWfWiDBWwvq03cPNKWKCdwhi9F7QOSt2WjJ/JqJOt+aSiA2S2R5GzMvfU2aE14QzhtgWUuDBB4qWTx6qiG1pG4zEZEopdQjhaBzDK1dLrDyzFvgoaLvDJwuZsEZk3SS52NjSidiNLF2ZDTOO0PRmlwMOVa7/J35FhgKbxEN7E9oHyzAWVo+iFmbrOTAvYtIk/5FFtIUfP/ww/uErX5G4f94XVSrejEq+Xi2Jk4dV/8hgH7ZvWY/dO3dJLPXhl47IeHS2Fn7jt96L+970KxJ+xAVOgKgBWK8DUAag6DwyA8zE8qkVTIPLDwGLg3aZPKavncLRw88i5PdK5dSscoqzJhTzXiAQoYaH9wM3RV533t/6rBCUNiQ0T4G3arK8bHFWeD95pD3CYD7ek1yDJGvJF0Cj7UbLHcLn//qfcGWihKJxD7u9DkkoVWukR8SLrNIEbaApiaG1Uk4GrZU5xdapeSZkiWROTcgrw/64e6nAWq8jc0r4h6zA5o3rUS4X0BPzY9u6PvgcBCgRjUYwon9h+2hvbzslhOr5l0/hpWOX4OXwR7cHhVIOpRLzVpySuRIJuNAVD8nMlqGhFZL7c/LkCSSTafzRh/4r+ntCIuhtVVsYHFyJzdt346ePPopTZ05gcHgILx85jmC4E+evjMsk4hLbStW6LP78Q1EjwQmFvNLedAE37duG4YGozFw6/MtXhQEZHonj3/71/+LjH/0LnDl7VZigcNiBP/+Tj8LlDuATf/m3cg9Gg5zqexD5Yg1PPPsqMowvITBg279JATJFnzfJueR8I54X2oDpzKpUWjJ/pr/Ph3VrVuMP3v9+3HLgAF556TB+9IMfiFWZomUCNbfThyqn/RbKuHzlGhbSaYRjcWGnuGHSPVMoNjA42C3tIGHBImG4/SG89Mp5cSJyfaCNljo8BapApVzVNYVMHMfmOtyYW8gvZtDwHFH/wfycQqEqoJPnjORgNEzHZwTzCwsa2Gf2bt5iBJxiJuFz0mogHvJj/ZoVGOwN45YDe3D/G9+ArVs34+HvfxcPfv97knqbTGXlXmW4HCdFs7hqcDp1gdEOJYkLYLYKeUkCXtWjtUSgPTLQi/HRayiXNNXW7ScjWZfz9463vBG//zu/g9993+8iX2IWlgPtBoP0fNi8ZYO209oejI3P4OipMUFr1O5EY2FEYkHkCnnMJwpS5DHwTds7qiAXHZeZoRQOeNHX041sJoV6vaJ6IYIO7vNOWp1b8LopSfCZJGnGCiu54XIye4mjPtW9SHsx9UUsXCzzKWGwhsGlRZzXxPHrt6yWoDatqpbyTaxtdbkAVEDFIjtgdSeqZ7Zx9AIEZDidps9ad45u+qrFsBuktoU0JI6fY7Umy9sNsmkzt2Kx/lNNCn9H+9qaKqotEoqKSTmpiNYGv1H8ROpP2zcmSU/slcrGWHaI/8+2b2RjMdktdIXwj9WXyNwXk0xK5kCzLVSEK0yP0c6oFoKtFZ2iLJ09abJaS6rqJ1QrooCC76MTYTkltCnVn7X72haUZbVE4MsptQKklGqTa9FsmYVfdQK6CaiVW1gWEzxHtoQAk99LNhgyJdLH13wZ/uFxqHhWg4G4yEs7wiSKkrHRa9ESOzO/AxNCld1S1mjpbzsI0LZ7qO/xKLVbq0sPXLQw0j70i0ukREDk9sIXYCopU1xJYdM6HUb/iiGxA0c7uuQ1DIJyebgxM8OEM0i8Gudup3Nbl5bNJOEDIdu4CQM0AMKyd/pQmDvPaC/tJi9MF9lAEeOZV74OpOjvyX20LMZ+ERwt2vUUoJ87exaf+9xnMTE1IeJmalKqQp3SUcUQCfoxWlJXRXxe3Hv3XVi3djWOnzwpA9ycHh+2btuJD33koyKa1N+jdXip9bdcD2M1RcoTKdvjMDoeuYfMYiH5KM0KvKjh8R9/D9M3rsLdrsLDTFcvq1YdHl9hVSstwKCArUKhKNU87z+Gw/GeskJZbiZ8tsImI4jBZGS0ItEYwpGwtEEoeC7TaeMO4dzVGfz7g08hW9X4BTf1JjUWNXSE+KTa5fVWWWwLIb8HWzesQj6dQLmYQ5XeYeOIYDuK2pP3vvfXcPrUcZRLRXESXb18TYb2VZqknrVIGR5iQvAQUvMTuPe2Xdi4ehCOFu3BLfg9tBrXpb3C1uFCtoBkvopnXjyOV0+NoelywO0PoFgpyfsyiNTVdqAr5kc85EU8qi07LzfYl15EX18H3vOutyDsa4u7p5gvweePwB/tweXRG3j2+RfQ278CiYWUbB1TFErniiiW2ao2VnGycAwUNAFivO8YAPGGOw+iWpzBvXffhsvnr+Clwy/hjrv2432/816Mj47h5MlTAnR27dqN7Zs34a//9it48dhFYRy74wFs2bwRE5PTGJ+ck2vATZSLGcFJR8yDndu34PzZc4jHouJ8qnG+l7Mt5zabLch0YD5a3V0h7Nu3Bw/cfw9mpsbxykvPY6C3G91dXbLxUttRKtVw7PgJCeajPZ65I2z3MZ2X61RfT68wbGzX8TVsx5y/OIF4h+rSZHqwlzHuIRHgU+8UCgVEa8GihgF51F9Q8Mo/FKB6fH5UGg6UOBmYLWKTxLpioFPyW2aTKWmpLPqamSsiLSQKSbk3iZgKK4d6sW5VH3Zt3YDfe+9vYf36tbh09jRefPE5GeSZzRUxM5dBqdJAoVqScQuTcxm4vRzCmJRrx+ee1mAJaGSBjTaGBnuwoq8b169dFZsx/QgV0TRBAgM/8qH/it3bduCPP/anMj2L7dmIPySFQDDkkflBvX0DePGVVzGbqomVnt+xMxZBLB5CMpVEJm8ct5wpJ9lbJmCuoQCFy9xgP+3ZvTh37jICAdWeEqxz7wrFI1IkEaAwHb6Qz8HlcQpYpkRQrOUi/XDJG1NfU642pIjUU8sug2F1jbaHwXKOd+8fXgIoZkPiB1oLsbWIWm0GAYpu0FqFEoBoha1vbjdbmzDJh9gCAAk94/Rgo+GwgMQyOFb/Yt/DikE5k4M3g04GVoZEAQGrdNWSLDIccmG1cpSF1gQ9qShWN/PXM0Mq1uQTx/fhBm71NGq31l65tiZs1Lpuurr5aA6KDVmTzVD+0SnJGrOvbRABe0SP5vhFf7MMWFjhGL+faFo4q0QcOpq6aF1StnUjLAWzBKTVBqlkea4IkIRet7Zcv1+mxsq1JDXIicoyJ8WG3hnGiOwQbyADzHQasUbri0JB9ASaqClAh/DdwYFXzK1QlkISeAkSWky4rRjXjW5U/H1WCtwcdWCgalws86MuEyPmpAiNUdguD0LhGALhqLRuOrt6JLSLjI2Hvn0JVCM7ouFm/JtWYDpxZK4PPf705hmdD6tz237U66fWbAGPkj+yBEpeB1AsMjF/C0AhDWrDG5bpTQw0WfYbmiamLJ6FCfo3z+Pc3Bw+8+lP4/z5c6jWqqK3KVbKmjNg7ku1HrcRZKCez4833HGHhFtduXYZ5VpNAuQ++em/lL/9wZA4g7SVKjBpWRjc8jC5JUZIcg0EkysFa/JY5TuyLcFZOfNTY3juiZ/AWc/B2cgLvcy2EpkeYUIJUkMRxKlDyGYX25q8P9haIZsoz2xT2y100ZCl4T3LpEwKt0PRCLq6O+DzecSqma248A//77dxZaaAQp1VWlMEsRzsx1huBksxsnx5C2u4r0vSTsv5FPp7OjHQz0X1vER7z8/ncODAFtx3711otepotpsYGR5BZiGDb3/7hxgdnxPdAz+HNvfVa9cgPT+FPZtX4r47D8LjbKBNwOZki9uFcrEquqbZVAbpYh2/+OURXBxdkBkodCYVyNrwvNYpinWhrzOMrqgfPZ0RDA8PI5XO49VXj+Htb78XG9cOI5uYxmBvtzKfTQea7jBOnbuGHzz0uGykkt7aqCFfKYklWtJOpepVBkhSVDlJgI4LstpwY/vmNfA589i/bztuO3Qbrl+/jqeefQoOZwv9PV1Yu2aNfIexsXGcO3MO5y/OwRnyynM2zJZKuSQBimy35astzCSSKBaroqXZs2sDkolZJOZy2LF1HbpiEdTKObztLfehp6cTFy9exGsnT0vaLNtwTOpdtbIP27duENGxs9WUgDifLyqx7WPXJ3Dq9BmsXb9Ozj+dSHx2Tp48L8AyEo6KZoXtoUA4jBOnz0uwGNlbMrWNhjKyBCiVUlkmCdOW22rXJWl2IV1GSZxKml9Eho3fk+CyWKnB63HI3Clns43hFf2YX8ghWyyjLm0JvcvYQvF7/BLXwCKAfwh8We6MrOjBgd078Otv+xV0xyPCfOVzKZkYXKnUkUhVUGu5kCsXRFydzlaQK5mARJdbnmUFJ2R7nZJmHAn4sHnjapw7ewolJvbWOcVCU87Jhn31K59BNpnBV//xn5EtsG3uRzwcFT1XNpeQjJ2hlavw+FO/RCIvg4uFponSaYqaCNBpNebmQHAkg2Q9LkTCQWkHcl4b7wHeTyxoJyfJTEImVXP8hz8UBNVAbMHRrcXQOoILMjTzyaQUaO02WSwNVSXArrWdqPBmpVmJa3jLzC822hM5z2ydv+fAyFKLZ5mTQkGEVvWySS+LW7dgxWo1FNCoENW+ThZfmUxLesc6gxj9bTJGFjNKtMqWytlsIvb9bOUr78s2DCevmuh9oeSFjDACX5MzYW258jrDrNiFWm2LSyyRMBAmitwCFP3ZUtS9sCpG3LfcmUBxJ3M5ROjDNoQRCevNqueBlS9pbS7A0n4iE2OAjtXEUKjK97WgyAIZe27Zv5RoceZP+P2ysVvQwNdQYKUgyMTVc5MWZGum/0rKr248VHxXhZpXNouvI0tB9sICN6J2W3TrhsqN24w0UFJJqDcyGGJPa+rvaribomkRwBkXj7Ub2+smn2k0N9zQxGFTq6t+pc30w7AADVZNXT39GBpehZ7eAYSiHRICJSmhxP/S9lHULeejwfuPLQVuLgRQzFDR1Ft7H8lWLRP79KFQKGI2b/Ndl4MIy34sapIs5JATpKBONodF5sQ2S5Z+pJoi211cAif23JZrFXzpr76Ep556SpknDjIUvQ0ZGgIYgm/NEeERh/0BWQS2bNwkm36lUpDX/fpvvhfveNevwR8Ia0y/zDfRFGRNqtV7QtHHkuiXAEFHJih4WsxiEaLZ6n8aou1qlLM4cfgXmLt+Fu1KEpGwHy2HBy63CRFssWqmq4cpoerk4bmLxRhrr1NaNXtH3T38brV6RdYJR5ubSliGApYrRRFLgjHeRTf++Rs/xlQWqDs4L4rC8LKwhNFoWBwJBKK8aUUT4wTWjvQi6GyilE3i/jfeKUDq4KEDmJwcx/z8HMZGr2D7lk2ypa/btAVPPPk0fu9978cPH/op0rk6jh4/JRw+NRxupjG7HBjuiuAt99yJrngArnYdjlZd6W9p41SRKVaxkKvi58++grGZNNyBCIomhE7GCDl86IiE0N8dxFB/HGtH+tHT3Y1XXjkpw9Q+8MH3ydh6Dyc6+6iTaqPt8iJXd+Dp54/hyaePIBjk7BIOZnShWMmLXbTSYJtSCyzeZ9LeqWvonIgbW22M9HZh3UgM+3Zvxv33v0l0StHOHnz729/CT3/0A8zNLsg9wFwMDgR0+4NwhEIIhcJoFEpIJRLyLMXincgWK5hLpuVzOjpiGBroQia1gHw2j43r1sDnasDVKuHv//vnce7cCSwkU9i+6ya0XVG88upp/J9//XfkchWsXtkj7ElnNIKjrxxFjDOt+jnPaA5z8/PYuHk96g26+xyoVaq4PjaJ4RUDss6wrc51leLYZ59/Cf4QWVUmeXNzdmvKNbyS7Esg43QyRr2OqRlqPJom70aF22Ri6AxK5xmFoTk5zAahW2XN2tW4dHUCpXpDHg/rECJAIbtVJnPXNAyAURDQJr9mxQDe9cAb4QKF7yzqipidHJPNPJtvI5kr4/rstOg9cjmmu7qkhURwIPEf3A+FmYEE6BXzKWzeuBJerwNnz16StpkhZkGH9kM/+DoeefhxfPObj8hgwnbLie5YDEGfG5VaVsY6dPYM4uVj55Ejm0fnI9lHl0Oyljo7/Ojq7ZGiolQpy7wggjxamNnWWbNqGCMrBpBKJnH4xZdx/XpCUpi7u8OivxpZsxoXr1yU4w37Qsimiti4YQSBgB+nzl82bkgWMMa+zHWixf/Wro1JMtOp3jJZXn8m3ZH33r5OAIplRCxQWGQRTItCNzBlEl7fimHtpZuELsa6AeiGpEFQ1ukiv+tRB5AyIOxBKzVs2Re7cKugVFsr8r7UEEhEuUnCpCvHT+GnBjnJsRlKXebdmMqfAEsZGXUQCV1usjtklggTYBdbXIu+NKNHYbWkG7vtY0p7Q1gkn0R7U0jGjVZYE3HK6A1LMKHi56XAOlbzWmkqhawD7OiiaQoQtI4V/m3bNYzQpxMmaypSZoIsTkJm+FVA7XpW2xH0k2XS9hrfw9p7q+WKTsQ1+SREwjrNmSpqUooaWWxmSymCd6vziX/ssVEvYCcOyzk3gJPUqM530Xk+fM9FuzSzNjiXR+4NvX4899QdFJmO5XCJSDcWiwsV2dc/KGJXih91mqZL3BOkU8mosI1DYEjtjcxWWbSlLbVVFJQYypARz0Zjou1Da1fXaysVrhFC/yeiZLEytz9X6YaJd5f7zeg3lmmc9CV2mJYNPXz9O0uLxQn8w1e/gh8+9BBmZ+dELyNsnLHoabghLwsVIWpRDAVCiIaY4RGXSHU35+T4/fjs57+IzVu3SwuMn0yalvkhvLcWGRQrXl92KLadKiS1DMbTldZpxoSJiJvXnGMSXC2UFsbx9KPfF9ux3wMRuFJHUa5wgKUCZV57icWn46uqIEX+YeyVl4BYbeWSFSQmm6Y4UKR1KwMg6c6po1Bp47Fnj+Ohx06gTAcMHR0OFkN1qV5Z5bGdoRBTx6PSWUKAMtzbIfZRigXvu+dunDt/VgLUdu3cjonroxi7dhl9fX145ehrIpQe6B/E4ZeOot7yCPVOES6Hp4XjEREkjHR34J1vuVf0KK1GWfJnZN1rtuT12XIDVyZm8cuXT2BiLgu3P4Z0LifHxWUs5PdLRd0Z82FksAsb1gwjFAjg0Z89KfcpW06cDOzis8IQtyDnsTRQaLrx2FOH8dSzZxCKkLZvIB6j8NuJhVQGhWoTbTN8k641CkUJmsUpIVOBNTnrzkMbceuhvbj99tuxbsNmdPYNITGfwOVzp/Dyiy/i+ugNcYHRGUS2IFerYS6RQIvzYWzbvA2h5fPlurTatm3bJAPiLpw7g0KuIJH8bpSxc9tafPUfvoS5uQn8f5S9B5idV3ktvE4/c+r0Lo1GvUuWe7dxAVNswBRDLhACgYTkEhJKEoKBP5AQILmBAMGUSzE1gE0oAePeJFldVi+jmdFoejlzei/3WWt/38yRLJH88zx6JM2cOecr+9v73etdZecLe/D4U9sxGy/DF2jCiYEhxOazIiWvXL4My3t78eijzyKRtvPHmY0EtLQ0SHnV09NlYhJo6kWzRvLSanT/JVHTgzNnB7WmcLevIp6eWk43uts7VchQpssxw4X36InTqDqDJoU4m0MgFBR6yyLK4fJb+Wh5Gfk5qdKpuTA5l5QiiSuDaIEWVNfgD+o9GFfBhZTPG39mt4c6Q170dLXgymuuQGNTEEOnjsm/JV9w4szZMcyl0ypQstmq/Exscq8NsDooF6pW0dIYRdDvRjEfwytfcRvmZmawZ/cBpNPGNbal1YEf//h7+JfP/Rueemq3ClO2x0M+H5qiPMY4QtEIMvkyBkdnhUISdXRz/qkU0dUUxJ2334KBwSGcPH1KRodsGXK+UbimkxlEDqxZtQxveuMbRPT9wff/A08+/iyyWVrVlxFqjKrlKBsToncloH9Zh+al08NnDauNye8smhkGWighbUBtw8sTemKQfdvDil0LbS7fcn3/AoJiz1t2AbE4yVs7Q2sSXvy5U/0mm3/C31/0KDEWuAQtFCinnSAPZLHFY++quVjZbR67fWPei5OsCcUjoc4miLL4MF9marI3sKYFY3wRbFTGLEwWR8VCMSxDXUO2tfMa6HiqwEISfchyN4u8hXsvFFWLMlPjBplnL9xS8dgLuV1ksZI3i6chwqqQITrjM/b1mlarlHcbUqnNhyHfQ9fRkuOa9pKxIue/aX9ve6rwwWAGCT/HJPguuvKqzSR0i0RAFkRsidEWefE+sE/IhcOQhE2Bwr+54+UOwz4nXk8eF7Xuxk/FLWWEj2RGqplo9CMzNLq0MijQFHDMNyGUqsLFCnMjAqMiyuVFa1u32hLd3d3K07E8zHRNSXpkUWfaN7ytxg1XVZFFaq7nrZoBb3FG6gqG+nFtCt5Fya1dANu/Z2EMi0t4XdGtb1roialBjIfIAp9DJONFyTGLPBWbxGRlRWI+1xCcq/jJT3+Kr3/zGzLQ4qJuyLHGG4DERxZ1nABNFg8lsfT0iKCzvUP9fX05nLjzzpfj/R/4gCZvmj6xqBD5m1wjE8u8ECVxHs9XbSf7WlgyEz14NUlB7SeM51wWilOBu5rD6SP7cHjPdtQKKdSKGY3fqsMnjxBzXwjdlhBqaAB9fEQ+ZT/dw/wP8rEKGi+JeFKZS2xjEuWYm5uVk6+3IYRCxY181Ycvf/1H2HdsFBX65xAmtkJBCc1TTUMnSk7mQggdVUW/X7FlHV73qjvwu//6JUbPDaO1tQXrN21AR2cbJsfH0N3Rgi0b1mBs5Cy6urqx/8XDuOm2O/HTh38ub50DBw4Z3giVH5FGkVuZcbNx1VJ0NTegXKTEmQoKkoXLyORLGByfxrGhURwZGMb0PH1hnFp8GOLHP5EQeScN6GprxrIlXWqtxOdi2LF9t2TiW7esl2sunVL8akkUkStXMJ0s47dP7sSx0zOSAHm9TjSGgmgOR0WsTeaLqKodaiS3bH2JXKgWc1XtChrC9XaHcfdrXoE77rgDa9ZuQGNvP6YHB/Hor37OaGscevGwyL6jM3MYnpjC6MyMnGXpIxNqCCGTzqtFwd13TsaOwGXb1mHlsl4MDpzG4OlhLWgsLt777rfi+mu34cEHH8TGTduwctVGZhXjk5/+DM4Mj4uTwGHX37cEm9atw+NPPIOx2YIwO7YTKQyjuqarw49t27bq+Rg5N6Zx3dTUjPa2NrS3tmHtulVYu6Ef4xMjOLjvAM6eGUExXUZ3a7sW9Qa/G9l8CqVqRQZ89K1x0uyR16pcle/NTCyFuVgSwVBEyiCvu4rWphYMDowjnswhx7WLy4CLnGcXCvkKAl6XWkAkd/Ka+wJBpHNEDnn/mEkDMEKhf1kbssWC/FXC9OeyOBvk0w2PTsrmXkpAy49auTZ67AyZXuuWq4rujiaEvDX0dbbh3rtfg7mZOTz0819hcmZWap7rrr8Shw4dk+09iwsW7vyilF5mpCQA5/JIZcpSCNmrJz/l6s1r0NPVgV17DohDIpI4VW0MZBfibFRanLpWrurAFddchyuvuAbHXjyO3S/swvj0GIrVGkanUipIqoWC2ju8P9lCEZPzCaG5RKpY7FS5oSdyRF8qiwjMgtCEuLLw5HijmtR4YTnuu65fYYH16IeNltiSXKEPZUOcNDsuW3ZMB1eDiEhpYcHZ9qLM13G3U5+XYys4NA9y12ShN/Zn2q0isxgTQjXojp0hYit4uLMnOiAFhIVIiEdg7eANcdPsnFlkiMBq7ap14lrxuFs939tFaAkhMCuLiESrheuhYseyT1bYldMsyJYW3OZc2PJKO26eizGPg/1Ku4ASIuFyIp/PWkjT4q5eoXdc1LhT8FEJxBZPWZ4hBr2y+FpWai/t5Pl+4UhY6Aq5KPxjLz6mnWFIhGxpcSHze9mSoQrHtBPsAkWEVhtmY6pvmWFcOWXuGJTGFFL8HHouELHhTpLnxgeBE5iIk2wXur3anSbZI442ihtBxImL0IoVKy3JLxOgFxE0FhmSkVstGGnk6z08bCKrmNF2zN6F5mOLhYqNrpxfuFhru4iu58uHF163UAIv1iqLBYpVHlvbKfM7i3yOhWLHKhToS0EJpl2g8Lo/++wz+PBHPqLxx+uVZeijpbix21VEpLgDJ3k1FGhQJkxLcxMikuvmdb27e5fg05/+ByxfvlycHGbbcJdiSOKmILa/jPfm4rkbSbXVfrXCwHRFVaCYUs1wfIxsgf39Bk8NlXwau599CnPjw3CWEnKMrNH5lVJ2ZlsxHTUd1w6WIWdaPEnQrlXg85sYAqF7Hk6gxsixWqGjMOF4N1y+IMqOkGTFD3z7J4ixFvPRs8YtpY8M/rweJNM5Q0q3vJhk1Afg+is34vOf/gSee/px/Oa/fo3pGaY+l9DUYky22OpgMNzK/qUYHx3X+BqcGMedd70ch1/cI17Ckp4l+O1vnsBsvIgGXwCrl/Vi0+qlCDjzcLsqWvR4nQiVJzMFnBmfxd5jpzA6l8DETE38mKamVnS1t6GjrQndnU2apIs5g76QbDs9NSnOxytf/gr0dnfATcSsRkVOHkyDYBNpaDyBXz36PAbH0nC4GQfhRV93J1qCEcRmY5jPpGVYx6ylVCana8KC3mxwSggHPIgG2e7woLWlEfctP6pKAAAgAElEQVS+4V7c95Y/QM3hxv49e/H07x6RVwxTdfOVKvYfO4GRyVkkDfVD+UWumht5knElQacTM+dMYMXyTpF+b7zuWvzi4V9iejKD5f1hfP5z/4jjxw7j8//8dZFMyYlpbYsikUqrOLBjkqiSamtuxVPP7ESiSOmsaUn5yW8IOXH7zTdgYOAU4skEZmI5mdsx4sx2CG7vCOG2l9+I97z3XbLu/963voeDuw4qNynkd6FUyMgLhgvliTMj0qbPJxNGtQmnEFoWLtxkRhuj2gx0tjfB6fDi0MEzSBeNCKHiqCqLSpYVzIvyN6CcY0xDWVb30ZZWGbwRWeax8Q8JxEuWdGI6lkAyxZ6M2es2hlzo7u7B8MgYMnmzGRHGabWIjFbQnkuIGNfQFA1gdV8Xelub8Oo7bsdN19+AkwMD+NZ3voujJ44jm2dxxGwdcvbMJopICtU03CzKAiKXF2fJdsCWJL9Ww9b1/RqTo+MzKFVryJeqiAYcuH7rRvzBm98khG7nC89j/55nVKBm8lRlNWHzhs2YmZlGc0sE23fvQzzHBPkqauWyDPe49jClOEVlpsslpVQulQEjmNjOou8R6cgiAouKwYLKp3Ye1V0BqU3LcPzZa65aSDNe5IHYlvYO0x+uU9sINreun02StXeT9q7fvrwm2tmQMU0RY9Q6doaN4W445adiPsMm9hlCqkEJSgvJuXYRtQjpG9iYcLDgNZ5l3Q62vtjhZ/BFtmrFHg9EHxQeJvjb1jPYPAWLz2EXcJayxSbb8ngIa/NzDHfFKHkWd8mGNLpIEraIiJYkmguI/V42+dgm4pJMyhtEpQOvgXlvI4cmRG63iFjg6R6pQGTbhCoc5tWYkEB7x8kihgoqoSOWxFseKzJuY0FkEBrxXLx+3WKqfwSrSo1hFFCMLDA+FSb625bPGgSFIlUuGHSP9cHjCyDa2CKEhGnANFULhiNGziZ+kkkd1sJMYi6vL3f1VnFiVEpGFmwv+uJwyn7ecD+ETy20eBYX34XX1/3sUkXKeehJnRLHbn/YC7zG32IdYiETNp/j/ALFHquEoTmpmXanOc/nn38On/3sP2Hk3Dmdg+GdmMRmeQQscEVM8c28I0etimg4rMKZ95+nv2bNWnzgLz+Iyy7bBp92HZbUVONq0RhpoUKxyMCLJZdJE9fzq4rd4uOQZG6llcrptsKdsxJOgHJeiayTgwN44dnH4HMSEicHyOIzMZfD7UQ2lVRzjq0eFrZ2kcLnTQRzci0U5Gl4YaQDM9Mn3Ngkx82KM4QfP/xbPLXzOMJtbZiOp9V+EHGanCfL3E5HZW0JfUzYddawrKcDn/vUx+FzQSjJf/3mNzh28hTSORIQjaEVBw75JF2tnWjvbMPxM0fx13/7l3jsdw/jzW98HRKxFB753TPYd/AMXA4Pulob8f73vgO17CxqZSowciKU18olWdkfGhjH6dFZjMWS8AQi4k/JjFD26hW0NDdizepVuPH6GxEJBzEyfAq//tV/4vSJE7jlxhvhIXGcakM2NLlb9wGxVBZjc3k89KsnMRmrgpERkYgPPe3NCLpdyGZM0m+e84PLh1gijUQqJx4S26dsFRHmD3idKiwboyE0NTVi0+Yt2LR1G4aHzuL0yRNgG3licgoz83FMxJI4NzmNdJ7Pp0foaD6XlxOuybIyX1xU2pp96O0I4dYbr8OqFWvw0EMPY252Gvff/zF8/wc/wI6dh0XaZUHAFiFXISKq3Bu1tDYjGmlELpPHyYFxFIm0c3NCK3UAm1cvw7KeThw/ccTwbuiMm8to8WcGEtsIQmJ8TqxavRKrVy+XQdqOZ58RgrF8aa+Kdc7tk9Mx7H/xGJqa2zTXUSHV1daDbCaDk6dPo6U9hCD11E6go7MLsXgWe/eehscfgK+B7c28FEosoHnN08kUvC6qHtmGK+hAJmeJJBrzOj5Rfj/J/RHjqsuLYFhFCHrdaG1rxbmxSZPCzcV6MQ3N8Cy1ODHmw9ByIyEXrtyyCW3REF5718vxurtfo03j0888KT7Vvv37MT41Iz7WXDIjO/mqg86uJn+MJHatC5bfgMjwoFS8hmsv34DpqXGMjM+bnCQ/cMcNV+N9b30jvvqVf8fA9By2XL4Zd916Bb719QcwO5sj8wrhSAgdXe0mQypfwRPPH5W6i/VRe1sLysWKNqZZFhlqFZnBQ/8cnbPlNKxr5THXjMsJPWm45pFawXnT8a47Ni8gKIsT8eKey/Z+qCcbGkSAaxMLDxtCtnJsrBGsn4tvQQKotUu1ihQtMLJfJ2TGhF2j8LDlw/y+vYhyIrIXbbOgLxJlFThInYP1u3bWiIhGdagQHV+5kJuJ3SAgZgKvKRfGtBMMt4ZMZQO6GF1p/XHZ0mW7naILTaXIAj/HvN7euS6cj7UQa6KW7NUu1FiIsQBjFpHxBpGjqhQ2TpGM8jnuEk1uBYcVCwX7/blIlSwCrmFCUwpNaN8w8A2LmCFgJjGWiBN3r0wAVmweJ0W2Yoh6SIlhUBxNrMxTYYaFdS94H0RwpEMsk2k9VFkULCdWelIQ9vWIOxJtbhHhjYob7lIctOWWK6JRepDTYNxmSZy03HrpNSOuQv29s63mX6qAWShALgA4tO8/r81TtxzXFR+XKkrqv1//1guf998UKBf+vop4mtpZheHx48fxyU9+AgNnzkhyTvt+m+RruECmyCa6aFA2M94joaB60vPzc1qcV61cib/4iw/g5ltuNfEBYv+bcUSS8EXP4/cWKJaDo42gWAWKoiU4teqZqaFazAMkLzodOLTzGQydOYRQgMU/UdYiskz7lbFcVTwBzg987jju2X5iwcNxRHk5izIS+sxzZkI2GXJYc/oxM1/AA9/+D5weTaC1uxdnJ6eR5RbQshOQd4lakotOlISW3c4amkJe/N+vfBHFTAIZ7ZidODN8Fnv2H8D4xBRi8/PmmhcNyMznxhsA1q9fioC3ghV9S0SU3L59L5JZk0902cZVuOeuW9GAjBQ8JDzKaqCQVntrcCKDwwNjqPqCmIolMMwkYiKkuTSSiTIaI1Q7etDT1YvNmzbgppuuQjTsx5OPP4JkLIaWcCPCfj+CNG6rlZEtZZW3QgTlsWf2IZN3ItrUjHDQLXTAVSmgUi7Aw9ldKJkHc/MpSY/5DKbSaRmgMdWW5NtIg0fBbdwwkatCgm0qnRXB1ya4U5E1OZfAXCKNksWtYhFG6S/XWC5wBqU2C1E04MS6/jZsXLcCN9/0MvT09OKZZ57G3v37cYIFYVY2GUYGzV0y/Zq8TAtvMO3cGjA+Nik5ecYAUipQwj43tq5ZidnJMY2p9RtWI1tISyq8asUy9C1ZqiLj5KkzOHZyCPEUnWXJiVmJVSuWIjYziZamqEjXlaoL50YnMTB4VvL7dCKp4MC2xjbEZmcxOnYO3UuaUKXHTSSka3xubAYHj0wrddhwJisI+EkEp10DW+VOeD0BteoTqSTm5uPyLWHxXCpY3J8g/Zc8iKfzap2pXQOgo61Z89zU7NyCP5FBUYxJmNEYEjW1DOdYuFWBppALa1f045677sA9r7oL+3bv0tg6cviAOhssvonWxNIFJLNFxFM5cx/ZhqqyxWrxNw09Ts8NzQzbGxuwvH8p9h48pAKBRdb9H/wjNKOCL37xu8j6jKz8r9//BlTyWfzyF0/Kn8dFqXMxr01nqKkDP/jZkwvBf51tbcikMkI7Gd3I55qyZKJxXiczsYJGEMGAz6IxTiQiPDlp1EH0nxEVgnyjt9+yxuzXFrw5Fmdg2y3WDEtbFWIWePFAOEFYHiDG7IwyJOO1oSAny6CJCyPfg+0SQfhW6JP+7V2UoNqtEH6Wkdaa/rsKB8tjxH6N4VaUpbXm6/j5Kmwsjwu7LUMSqp3OzMVeMkrtAOzkRDOwbCdbTirGEde0ZTjb2giIfZ34GpujwgElKN4qkuzj5OeoYg4GDWnUapUYMzKryKqV0eDjz0zhxM+xERlJ2IpFyWm5+PB8OdHbiIx5LWV1JVXTXPBZoOmakotAiMxyYeXdoxW4brqMs0z7TKORkCtlnzQ1s6zsueAZUrDJ8rGRMfszuaLwmGgpHW5uRWtHJzo7u2QX3tjUrAKEKAkJpGIvKdCL6INlVibFkWWsZ6E6dmFnjzO7FbHY3qnnllxQJdRVEhcrPC5VjNQjI5cqTOpfYx6C8z/7QoLuhe/Da8Z2G+8fYfSPf/x+HD121Lyt06k8Hd4v3kP+zetOOJb3ScQxjweRcFiT28T4mBQx0UgY93/s78Q9YcEXCNIinH4RBr2rV4rVt3iMfPi8sstCUFiA2AiK8Tww0JSxwFeKsxbbrNATB/ktnDizcex4/lFUSim4nWWUcmmhAMxK4e5UJHenIYlzXvBZNvFmrjFeKW6PWTQZYicXZObLOHx48vn9+P5PH0c8B7iDDZinvb6b5HFCxpQqWyGg5oQ1pwjdrZRkdPYn73wruloi4nxctnUTigySDASxZ99+/OyhhzE2PiFeDTknDcGAkoTJPfM56C7qQSaRQVtbh6zkGdK3bnU3tm3sR8hVlvohl6NlPecIBth7MBGrYTJexNDULA4fP6G2BAEtTX0WwZK1nYnH4Lzg0oL6yrtehmFm7Jw6g46mFgQ8PgRDAWRLOUzMJXByeBonBidQKBqbhUiYmTIOBJgLRB6M06MgUF7HyakZyYFZW9YcFfT1dSMa9CEa9CPkdYsHUSnXkMpkkcjmsf/QUUzM1dDU7FeKNFHOU2dGkCmUZaQVaWxEsUClWEFyZiv2yMwd/LkPWN/fJvnytddei/Ub1mP15o3Yu30HHv7P/8TR46dx/PigSO7cBKpQJwHV5UE02qxwxPm5uDg0cRqqSb1SQV9XK1pDDZibHEN7WzNa1B6axrve9Xbceuv1+OH3vw+Py4fbbns5Hn9iB77xzQdRqRjZ/8qVS9HW3oRMmgGIQ+jo6lDGDEn1LKCS83EEvZThhjE5NoZ0NoWm5giczEVqa0axXMDIyBjmZujbErZa6zQf44aajwUtICqIRFo0pxHVmZwyGUBadBv8+j43iLFkWnb5DMXTYyQDwG7E43EVhyZewjxqUmJxg0i+Hkn9dtPYQlRZuNGa/8ot67F62VJMjY3itptvwPPPP4m1a9fg8PFTmJiJYXyWBO2wkBtyo6i2Msq8C2kcLoT8HoR9Ndx0w7U4+OIhjIzMSUL9wT97K6K1Mr785Z9gnsqmAPC6u65QNtTXv/4D9PevwIb1qzQXHj05gHzFg98+uQvFqkkFJxelzBgVMezJGwpJcZdJp6XyiYajssgn14pSZeOobMQg+/buQ3x+Hul0DZGwE4533GoKFBvOthd28z2qHNjmWEwP5s8XEJQ6d02z6FKbbdmYSyljZbLIFt1YspO0ZyzAzWdykqj3QzHztt3iodOgIWTaaITdKjKTHO+iufw8JnthNcF4hqthK3hspZFg9gXVjzG1sfkz/AX7/AwkZ3ZorHjtnr5N0JWHCBd6K0zRDi3k8YsMbBNFZE63yNNRgqePviE8NtrMs3AwywaltkJ4yCFXxgN3arR15iRE8mNVu1BTmJjWGatUnqMhELsXZM80KZOyyrovsh+3uEJ8vVoOrB1k2W+KNR6FIRfzmBnw14DYfMIUHLKbN1LexsZmFSTNre1oiDTJUEnXVdIw2zre8iS1+BkLbQtbdmt/lgnLsNbVRYKp0BSrLWKnJJ/X6rmgrWMXjy8pKOoQlYv9zP69/1GBckFxYr+fKVIulsez+FyNT0zgYx/7GI4fP6YHkb+RzWU1KWkHZRGo+T5EQOQRw+IkEhHKODs9jVAwIIj+4/ffj7vueoVRwnmZL5JXa07KL2ujYavqzitHrBZVfVFlWjznFyg8INMHZ7vNsO/5vpQHs29Ntn2VZlw+J4ZOHMDJY/sR9FFmkQVKeU0+VCxwcnK7nULv2K+vlKoIBiMyc2N4qBlrJrKCO2tB0CwOCjU88K0fY/fBMYXOFRxOZIpG7WDqJSsHSBJF7rpNcJvmAI3pEppDPrz2VXfi9ltuwNKeTl23QJBOok4ppvYfOIDhcyM4c24YE7QYj2eQTxdQyRXhd7rRFIpgZnoSLR0taG4J4J5X34TmkAt+LlBsfZacOkcWVnREn4oDk/EC9h09gSyt72kx7gK2bF6ncLUdO3YinSrC4zItL34Fg8xO6cRdd9yGI3sPoJovoru9A6FwGPFMCnOpHHbuO4pERskr4h5REtrgcyAaYrESkkMu7f6r5SoGh4bV0s3mM+hd2o3l/b2IhiiTBoI0jbT28YlUFqeGRrD3yBkkiyxEQgi4vYiGGzE+Maudd65cRXNbm9KqlbtFzxUCWJaFPMeE3wEs7w7ilXfcjBtvuh5XX30Fmrs7kJyexouHDmFwaESy2OnZeeSLRaXYZvIFGZZNTZEYbkZnnhyJslEVkmS6buUytIWCGDhxVGhNY1MDVq3pwz/84yfxiY//DY4eHtZOu729BevXbcYvfvEUsWWlS4eibpFnmQv05FMvCMWRRFjqFqApHMCSrk44y2VMTowjEo0iQv6JEsvLyJfSsuFH2YUo/ZcoaHA5ZGhG35jJSQYmtqCja4ncbWemp7UQpxRsycW4SZwXcnzGp2eFPqjDY7lZtzU3ivRr6zy0UbM8W9neYauT6AkRKhYL/H1eA7nHOkwGUk97GC3hMN74+ruxf/9utVvo1fLikZN6vS8UxanBc7pf7BcJS7DmKLXFrX/TbNBTK2Pjmj7c/rJb8aMf/hDxRBFbN/TgfX/4NvzkJz/D9gMDiDQG8JEPvg9DgwP46UO/wor+FdiyYa2eIxrlZUsO7Dhw0qBAQugNF4f7k0jYj5UrV2B6ZgbJRArFXBmUh4QogZYnFvlJAbWFSOC++sor8cTjj2P79ucxNTkFx3tesblW38O3XT9tUqpBP0zRYCMJ4gtYdvW2hIaThuGWmKLA/h0iDfxjF0GG57LoR0Eily0JNjLgkloRXIRZnNQfmxZYS3JsFyjUodcfGyfV+uOUt6TF9eDvsKiQwsFSxNCCV4PkIi663DWagsT0vW3kyLbq5znZx2g+0yALdgih3aqq38UutJKsMMXFdo/5LPF0LK8Xoj9ENkwYHyOxmRbpFlmW14rXKJsnV8W4eco2v8zWABEgwv4m78dwPUzeDSFbI2Ems5rJxmTDWSF8fA0hdr4XyWqWJwklvs2tHVjKFODObqttQ0UFH3ynDKQW+Usm8MlG5FiAqnixrMFtboaB56kyMTvghRaKdR/M+DlfbXNhEXAhR+T3FSAXLtQX/t8+rou1aGwk7fcVMfXHUl+wcDwwSO8jH/kIDh06tODCy0lfqARTf0slwZmGx2OM73juhn9U1iRIxK+ttQUf/vCH8cY33KtAOKqDiKCwODF8oPOvo815ubB4s1uXtveJuRbGoG0BY7EgfrtfzUlYfBK2ZMWrqKFSYvuxhD0vPIX41DAaXGU4yzlNpCxw09mMkmmFWlpOryTGsmjmuOXxVchJ4LNOJRrHg8ODU8Pj+NevPIiS04t00YEUWwAkJDI7hURrJSWb1qhNQDEcKeNrw10onT4bPMB73/WHuPWm66WaCQX8auFSTcFni2ZnL548jqe278Thw6cwPjqFar6E5UuWqDVydugUVq7qw603X4OV/R2oldLwOhhPwOKSdvLMbKE0t4yDx0cxNDaLwbEJkQCJemWzSVx3zeX46N9+GB/4wPsxMzOH7q5lWLa0Hy/s3IGp6Qz8DcBlW9Zi7fJ+nDxyBOFAUFLxqtuDsalZnBw8ZyTcQtIa0NIcRDQSlAdJNEJfFKCYZ2stjfHxCY0Dblq2btuCzvYWBH0uuKjAqlVEWKbck7vrF4+fxsBoDOQfB4N+LG3rABW5U1NzmJxLI9AcRZG/U+b4pUU5TfLMtt6KIhLXo7EBuO7KLXjXu9+BW266Fv6QDwPHjuDJx5/QHHT06AltmmKJhLg688kc5ubTSgkmykBhAZFYJVOXGXrnxPLebly9dTP273lBIgIizDfeci0+9KEP4L43vUny4/vv/4SQ6507nseTT27HyDnmcjnha3BjzbrVWNK3BL/+ze+QzlZl42/xb1UARYP063Bi5YrlCEYbMTo2pQKQVviRZi96uzrQGIhqLFTyRYyODKJczZl7nUxhBZOfC2XMzswjlUhrAzkXn0cgGERrexuy+QLiqSxGJ+OWv4l5qjitsyjQZpcOrRSAuOlcXEKpzLWNylFTrnBxJ+LEAD9ySHgta/ScIncq5ESYpqWcw/2U5rvg8TVgdj6BufmMHHZn59MCn1Uc1X3ZcRt8vKW6clUQ9ADvfOtbsGpFPx783oM4MziK5X2tuPvu1yIQbtUmaD4xj+/98Ps6z3AwgFVL+jA1MQVvMIKpuQSGJ+dUlBXZqqWVPvOPHMCN123T879r70HDNSw7IXy9XEE0zDaRGVc839YWD66/9hoVS+dGhrHrhZ2mQFmc2BdVM9pXLWTTWG2RC9odguWFlJhcGTPJmwLF/kOY1w4FZNuGvyO+RMlYrJuwPXME/Blfw4WU/Wubl6HCgjwNSXPNi4V0WD4ilF+aRN8LSK0WKXaBvKqAw8XwQ3tR1eJiXQQuCMY51ejb+X22kswCZElLbVdSpc8ah1YbeTEtJEtGaymJZHMvG2Zj4GajVBx0iscklK5sEpPFo2thoTx2rhA/XG0nKVeYG0H/iYB2jnZRJpJqxahgbHdZ7qzUdybkpnaZ0ZqrfUa7ap/f5NVYJl1sF7hJknV5tFNg6Bzt5Dn46PdA8it76SR2mv2rUevYO3bJ2ujcahW1fEhI0DVASn2r0KAGLBAFBda1GRdl5Oam2MWOPUYuVYi8ZCH+H6AnF/5OfRGyUBzXZTed/7BbBFMLzVksvhYRFfrX/K+3vQ3T09PIiPhsng1zgQx3R21EIRUGqbMVUhwn01OcPJkXEsGf//mf40/e+x79X/dSLR2LLGz9rqIhrELXzrC6WGG1WETVmSiavo5FBLbOTRbUdB6m6yYxbk6u5CZR4cWFq4T43Dj2bX8MrnIafmcF1VIe4UhEBQonQhZg5GqxCLNJzn7CB7Wa2kEstDgGmTkGlx+//O0T2HXwJErOAOZSRcle0/mykXT6qVIzCIRx1zWX0qrpNWdU+PxahEUuSDdffyXe/c63Y9mSHjgVgAgVW7lSEXuOHMZvHnsCu3YfQDKZg98JLOvtRMDnQIPXgTe/+fVob42iUkyLe1Iln4Y7/jxddMuIJ+Na8HcdPIVcxSWuTIlEXocDPqpugm586d/+BQ///CdIJJK4/2Ofwne/80M8+N0faFyTm8Ek39tuul5W5ol4HFkmPAciIj4y2M3jcYi7EAkHFDJIR1xC6VLqWWmzFfoplStIp9OyEbjiyisQDvglW/Y5ayjluFt16Li5ux4en8XQRA6uMNDV1YX2UBjJ2Xkk4mmkcgWE2tuRLTN+IoN0Oq/8G3qskKfCdg8LT/J92sIBuev2dLfha1/9N6xe2Yf/+tUv8MRjjyFFvofHi5nZOZFkZ+NsO1SRylaU8GwjKEpPsgijLFA6W6J4zStuQzI2ix07tyOdLmFJXzP+/StfwgNf/TIefWSnkO8bb9yEv//UJ/Hhj9yPffsHlE3kC7gVT8Ak7+07DipbxgkvpRQIhfzo6mhCMZvALdddJT7X3gOHFDdQyBsUxOnl2ADaIlG86e7X4b1/9E6k47P46tf+FTt3Pi9/lP6Va1CoujA2MY1sKiMOH/kYoUhYaAhjA1iEZXIV5Bk9YJwv4PM59Dls0VVKNTkms63J9mIhx8gUw8ViSB/tNUjSpZOtzCm1RlURDjDLKYJULI5yycjsWRC3t4WkwpmZY3q84f7UE5o1Z1jPis02Ix7ZHPFg89oVuO7yy3DHrTejt7cXDz/8EL7zve9iLsaNhSmumLVDqbWWqyoQdLkQCoRRqNRk3hfPFkz0qTXHK5zR58SVl23GmYEBzKczKJZIpQACXgdagg687z3vRDqTxL59ezA0OAx6MxIPaWkK4FWvvMs0pt51x/oaJzTuKuzF1Z7Q7ImOF4dFgI0gCC1YICIadMFYZVvoiJXMykWRD5P66dbr+Z6aRCrGn0PmUFahYytMSEqj14ddiIjFbSEUei0XNhq1qXVkLKftYEJ78rcXArs4MIuHOU+78DELAosP0yenbJYLOw2w1D+3Xm9/vvgfdU6wXJ8l8aUjoYoAG80xAX2mEDHtKpubYhxmTbuFtUW1YqTLVDPZlvp8DfNLeMlsAjHbRJT/6vws/gwLCSW01KgmMjtwWwFjZMOGeGwvfMZBlJWtUcXIv8VhfEZo7tPS2o6unqXo6OpBIBQ1ZFZ6p6gNQWa45btaZw0vmeqF0hZTYi0WF3XeIYssCOPVoIqe/BRrkdff9Tt5qyKoX2Tr/y3X0jry64XFy6V+duH3X/K6S7Rz6guU+uLGJnDzexwHHJ+0sP/7v/97HDh4UGm/hLDtcWEaaqa4kH27lWTN4wgGKGmsqRfLv6PRKN7y5vvwgQ/8hThNHCc2Sqfi7gKbgIsVUfb36hFJg0iZ59YuR2TorTwk09YxX2aM2gQWlchEyWwz/mIGZ0+8iLHB43BXyeWgk6lBg8ir4e+zIKBrsk1q9foCppCyUrLJBWE44NRcCt/94UPIlL2Yz5RxZmwa0/NJ5YcQ9zbtsEU7GpXIhlds/liTsIpaHl+VPiBUs4Rw/VWX4/qrrsSWjWvRGA6quH9mxy48u2Mndu3ZbRnhARvWLMfm9SvVGuru6tAmqpjNGH8Ov89yBCWHwIF4Ko3jA2dx+uwk3IEojg4MmjYrzdJKFfmC/OE73oh7XncXZmZm8eB3f4Lduw+AfpF8tnhZ21qbcdvNN+LIoQMYHBxUG4qbAQ83XZRoRsOyPCeZkNcvT5Q5GBTSxsKhp6sTPZ3tWLViOQ7s3YfBM2eweeMmyZmZXtzgdSKfTSMWm+ku5q4AACAASURBVBeBcveBYxgcm8NcKo9wawRLursQcbsxNzmJmekYfMEQGpqbUazVMD45IWTW5w3KKp68BiJZxUoNjWEfIl62QvzaATsdFZFYvZzj8kXk0hl0dXXi9MApZczMxZNIsbArOZDOVmQeJv6FRRLlaCOht6M5iBuu3iw7fLZUqHqLzeexYd1S/Ol7/hj5XEapt+s3bcFzO/fhq1/7DlJk2TqcCEY8aGlrQSKewehoAtUaixPOryTnl9HWHJJJHsP3Xjy4H7FkUn4v7LZS2l11A1lyhSgJDjiwZe0qZSStXtWNb379q8hnyghFWjAZS2NsahqFfFZGikS1m5ubMUW5cdmB2bk0cswWsvx0qDjyuKmKrSEcZNqm2ZCyqKFSkteLo5uiCYafBiIB5ItVJNP0taHxnuGlRMNetDQ1IjYzh3y+Il8TL1t+jU0i3GfzJDQveoPp6V2AIMzTbLYhBuHo7WrG+lXL5B305tffg6XdTEU+gf0vHsAjv3tU5OJ0jrlYDhVCHLJSV9aAaLRJsnaOCz6f2pobSqg2DgGPE9dcdhlGzg7j3NScfkb0jflH7VEHPvPJv8HTjz6ixPH2tnZxVPbvP6BUZ1IIenp6Fls8Cw+2DKXO3xlyQaNyg4s7JxUuejYPhVbVQgUsAzY+cQbJMLk1tjR2ETUwaIt27LKeM6gH2xcLcl2HUxPaAh9Gixd730xINu0ifhl/FcMSNqZqNnl30c6eCwLVAmoPWQiLQXFMAhIHhNG3k+vBwktOZZqIWIwQpRFJlz8TGc8QZFWRkuPhstAda+cqhYuXIXdZ/dzkQxhOgd0G4DHZCEc2kxfqROIjf06yJI/BFIRGtmxD//bvsLCQasPlhdsTUPHAiYyFj5dpsyTCWqGMJMraWTpEKwSCqx/rQ0MghECkCdGmVrS1dyISaZR5mnIqBMzQXM1tEV2VQ2nSf1U5WvHx0rJfuGxbLznPv8T+xfqC4vyWhB6eBTTi4nXPS1owFxQw9a2WS7VkbETmUsXLReutixRK9cdrt/NspIx5J5///Oexe88eEWEl4LVQDs40LEp4z1SoW6gJx2Q4FNJzQEI34WROfPe+/l7c/7GPKV7A1AwWD0ShWvXk4fMl15c6/8Ui5fwCRWGBSmdeLFAW7kfdRGfkkeams53irJSQj89g59OPoJKLweepCg7ncfr8lBKbzBO6yFqPKVxy7vTBb+VCkdzASe7FI6fx3K4XkSl7cHYihmF6cuS4KALeBg9yOaKVEjQZRoVVnLkYBW9GtzUBm3MTv6pUllkZPRhao15s3bhOluhLenoVQhebj2H5iqUIh6iyaUZnm7EJJw6fo1sojeZYUeg8XLLzT6dzUm7MxBIYmSAaMYv+1RswMjEl5CMVT8HD/n+5hjvvvBqf+ORH8cEPfRgv7DqlMDt6bcj/x1FFe3srrrnicjz/7DPIZFKSZFMhwrmkqTmK3u5uNDdGMDg4hJGRcW0YYqmESPAEK8MBJ9avW413vO2t2LhuHc4ND+MXD/8c3e3taG8mj8KN+Pys3EpPnD6rVtRULI+xqRg6e5rRFAmikiUHh0VMEX3LO1HmvOx0YXJ6Wu6xvoaIjMu4W+a9IPhLkmV7JCgiciIRQywWNztuOtj6jVnXkt5uFSicwbnb5qKdKVSRzpVRKJtUW3EFa2IJSmLc0ezFjdduUf7M5i0bNX8+98xz2Lt7DzKJtAiay5b14czZUew7elr29WXu6kNBhBt9yGTSyGZKSCZoQsF5m0UKw1rLCPmBjWtXwFOrYHxsFMlcWQXv8qVNuPuee/C9H/8MM3PG1pZDQPESDcC1V6/H0u4ujJ+d0LUYnJjD0LlRjWsWKM1NzALyYXRsEk5XA+YTBbVnGDtAw0qPj35QeSEWCuuosnhldINPhTHltzI29bgQT6VULakwyFWMwEAqwDJaWujX4kA6mUEqU5K5XSQSQGt7u8zsiN6IbGzPNRbZdoF0a81j1vZIxmgrlnVj/cpe3HfvPbhyyxbs37sHh148gPlEAkPnxjXGY4k8yF0qcsCxM6C5h4R+EnHt5C6LCcyGWY1mb15sWbMG2XQap8+eRZHrpZvPZBX9XV586mMfwsM/+iEGTw0rU+i662/Atddeh+ef34H1GzaJq+d478u3CUGxyaTaYVvmaTwXwq92e4V9W3uxNaRILiKGN2FLh9lC4QVkiiTDweiZwS/bl4E/EwfEagkxppuFhn0MhCdl3mIhJrbMUtwMW/1ivZ/61gx7k1LRav1YhYi9eJggOmYAGIMyfplzNTfcq+OraUHgRGaC5apo4CIva/GAUkv5b/av+TNZL4vTYXxJFom17OcGJA8WSmK5s3K3W4+g2KqcgooM5s64VU3zWhMJ0aJAUpR1zIbTxJOkVJoEPHqG0GOFRZRBbzg7k3TJAc6eJEmx7JFLySMJHB1kmXUTQXf3UixfvhJtnT3wBsNWhW4QDbZvFFZlLagLe2t7A20tkCKwcnGoq861vlmkWF5n81BYoYoWz8QuDmyOq3l9vV394hteyn6+vhwy/E27+Dm/ULoU6qJjq+NrnPdbvwc5udTnCIGsQ6uOHDmCz372szhx8qQeMj3MlmmbHmtxtUxejVKf3cwQ8qoAJ5+EmRcZ+ln4Pbj55pvx6U9/Wk67RoFlXIVtxGaxoLv0NTgfNak/W0tlZRjrKsC5YOoOWD4zC4ngpi5aQFeM6ocheHRLdQHZNMaGTmDvC0/C7SjA7yX5lYW44ZOVS3ltJoxrMXlQRFX8cjGVezBNAZ1e/Pp3T2F4dA7z2ZoW0ni+jBy9NNwO5fQwpI6PIVuZLOTJWZECTjmuJhhB48kaw5YQT4NfssoWJu5GMTI8pMC05pAHvV2teM8fv0NKJGeNRlw+ZFJps6mhWo5WsA5Kosuy5aeEMjGflqnV0NgkTo+M49xUHN3LVuGq627AY48/geNHj4un4/c58Jd/9b+xbsMavOe9fyajK58viFQ6h472dlSqBazo75f8dXBgAA1+DwIBcroqSuglEXTpkiWYmZrDkcMnMD6ZUpZMIAokU0A0xJYE3Zur8jnp6+3BdVddibamRmx/5mlsWLNS9vgkKs8n0jg7PoOZWBaDI3SKLSMa8aG9hX4kKaQSCS3069evlZKMFvDxRBK+YBRVVwOGRidNkrHmQibmOnHZ2pW69mdHhpHNkU9kCkOiRytWLMeK5X0YHDojHhat45PZEhLpAlKZgrgn3JXzM+m9VKJs1QF0tPiwbfNKXHfNNqxduxarV6/Bku5leOyRR/EfP/gBBs+cRiZjUnnzJGIzL85B63uvsm/m52NIpznHU+LM5Fw1tOGiBD3iQ29nG3JxKkUyyFeN98a1W5fjH/6/T+Jt7/gzzMylZC4XjvqxdFkvTp4cADMLSR7tamlHrlBRYZQSN8iHBp8HG9atQCqZwOjouAzLWKAQZXI63GpLlqukN1Cu7FWLhos3i2Cns4pggwdBuYGT11TC8Og4CjUX8nRbrZqcMwVT5nLiucSTScQTOSPfZiEQ9qEhFMbY5Kxpk3KOeMmmkeGDXGcNEmO+TBgph/f1V2zExlX9aIkE4aqWEJ+dktooX3MiWyA3tIpYPIOJ2QSS2ZyIwLbx2yJHxCpQ2F51AE2BAHrb2rCkpwf7Dx3CTDIt4i8f0Ruu7sNf/fkfY/TMIDpb2zA1OY3m5hahMvv27sdr73ktvvrVB+B4z51b6pxkTaHCBVXcB/lUGN23zS2wERRN1jQqI9Igrwa3JhrbWtt2JxWPw7L5Nq0kohaGt2LaELRUX2xDsEhgb9X2OLB9OMR8t6zDOSHJyE1udMbtT8ejYzU8DxVXIoNaxjAWn4Y3RcWCpVYxTrJGtsjEX74NURI/+/tWoWKyeExWDZ3ybJWOsh8sEzpT+BjEyC4yDNJieAX2zlreFrSJl7V5HlVi0IKO/QttNl5Pj8vk8XBwssgwVBNWrvyLBQTHoSEmG4kx0Q4HqN4hYpQt5LVDY7Iv5YMdnb3o6l6K5uY2+P0hISUqXMjtZ76NdT14XEKYdN8uJKkuFg+XqAmsssQe/qZAWfyfXRhY3zPdifOI0Fpc7Cr/Evk45xUUlz4Q8wgutCLPX8AXC6X6c3qpEdvvK3LsYte+n/z7ueeewze+8Q2luJKsyDFKl1ibZ0PkxLSljNOxWQBZnHhUoHASSiVT4mZwcv7MZz6DDevXmzFlBxRa0Qj1hceliqfzS7YL/2edr4VGCEHRpsNMckJS1MoRXLiQiEwUzSBpLAyccPFnlRJQzOBHDz6AfbufRaWQQrVcUN4ONxwMHuvsbBfhkWPa622QNJjnKXdpeiM4ffjJz3+L6XgeI1MJTM1nkcpXkKdiJOCTn4+ESlYIIhNS6TWhw61ROWASUbVxslRlMidkLhFqclXtbG1CU2MYZ06fQTTgQVODB6+4/UasWt4Nl6OEBrcpurNpSr198DY0aP4qlLMo5DOaE0lKLWRKKFYcODE0gqlEFsNjMURaOrH58stxy60vU6vl6aeeQDw2I3ULn8enn9ttTepOhMIRmX+Fgj4kE3HkMznNLZRx83skwnZ0tCLKLKCaE0888SyKRQcKJadQza1XbMTWyzbhW1//NoJBN2pSiZi2Ac9189q1aAwFkJqfw7p1a5ArFnB2dBwnB86iUHHJjCwUDKG10fBaGKI4N5fE2vUr0dvbg2qphFOnTml+KZQdmIznlDFUozNpmVJroK+rGVvXrsD8zCRm52PKo2FbmMpD8oSuvmobotEgpiYnMDMb0047kS5qwSM6wDRbjiOqTeQt4nQI6wj5gCu3rcLVV1+GLVu24raX3S7E7eypM9jzwgsYGjyDwcEzmJybQaJUxlwyi3KFvDiSLgsaIMkkW6pGBaO5Uot2DUu6GmUAd25wAMVCGTVuWitF/PWfvQ6vvvN2fOv/PiRnW5J5r7v5Crz7T9+Lv/zQR3B2ZF6Oats29KO1rQMvHDyK8amU5uVwyIumsBelQtaaO32Ync3rOIiCMU04kZwTEt7e1ogA5fSVCiINPhGfPa4aAoQQnJAb8PDYJAo15lGRvuBdIMszTNTtCyCVyUhtEwx7kEmXxGVhsTc9l1ywsuf8TQL9wrzAtdFaI1mosGVEkxBCYXxOmxocWLt8CXo72yVN9zmriMViKMGFdDaPbDqnazKbLCJVKMogkKurkmXEnzPkXkOkMfEK7Y2NyMXjuO2Wm+V2u2vPHhGh+ZLXvvoaXHf15fjcP34F0bBHRThz5qamWKg048rLr8TDDz8Mxztu6desxMlOZFCrB22mHwuZsLgLNvmTJ234KaYw0eRbM+oZ09O2lC9cMFUsmInOltCqmLGlmRapkm0P/r6fKhKrmNBnLLRmKiYrxzK9kSLF55UO3Z647TYO/1YfXbtU40xqdrAmQl3/Jv9F/Xur5WTxTfigELbjZF1lIAc5K27jXMliROFr3C1zYfG4VUTY3BFThNhqH+OTQHRlMdPGFCactFkAFktFkWxpZmWQIossa6E3fA2PmYoNqiL473Qmp2wDIUJev4oQ9ohl0iVyK2FjN8LRJvQtW4H+5avQ2NKmdg4HPM9bLq8er+UMSe9KC31aKLZsWbVxx71gadcAtJES2z79ou0Ss9xZaMUF+Tf2u16kP6qxZ9nY1yME9S/9ny7IF0NK6ouWC9GFC1GbCz/nJS0mK0aB43fnzp340pe+hLNnz2pcECHj9WGhYqgijAFg0W9dP+78CevSiC0SQTbN3npcu6VlS/vw8Y9/HDfdeCPC0ShK4iQxPdmSvlvGS/9dAfV7CxShYmZB1t2xLvCC8NvKZZLfkZkl9HbcdXFB1O9yPPGZp+Ozo4KzA0fwo+9+HW7kNUllknFZWJM3kE4lUFQOT1lZQ5w/2H9n+jJ3w95gI9IFJ+YzFSEoJwZpv07Ld3ox+BROZs9Lxv7AoFBCTaxCypofNXnxXnKTUCMXxAU0h/1Y0t0hFQILSBYsS9sieP3dd6hN4qJZl4/+DCYRlqaHfFZY+JcqJlOFreBSoYRygRO8B6fOTeHk0Dim5vNCgKItLXjZy16GN957L0qFHP7z4Z/iwIH9GB45J7Kk0A/yu9y0CMhYplw1JGNxFRY9na0I+Fxoa20S94QuvqPjUzh2YhhUbnv9EaGjPb2N+OxnP4n/8/l/wNDwCO581avR1d2Hb37jO8gkM4j4fVi3coWUGiQ+Otxu+bMcOjqo6xIKBcVl6GqLyjNkeGRUJOTb77xDpmQsOkbPDgnlopcHE5qnE2UhDuQuRBpc6G1vlGfJ9MSYaf9yY+PxqtXj87pw1VXb4HSUFJMxOTmLXL6KeKqIbLGqIkWFiTH4VpFKNK2zJQK/q4xgwIFrrr4Cr7/3Xlx9w03amg8eOYaD+/bi7PCQuDHxdArxbA7zqQLmYjkkUyVxNjhXZosZtZA4lskKYLHCPebyvnZsXLsSh/fuRqFQlsKnpdGLL33mr1QcOWqNaGvrxNDwCQQbw3AHIvijP/kAptm9qgIrljTj8ssvx+nhMTy/65hmMSIQAQ/Q3mIk/wzya2C0QGs7urs70dbejEI5j2w2pVZhiUiIw4VIoEG2/HT8ZauFEvFTQ+dwbmIacHHjT88bH3q6ujAfT2BiahaZQgUzsQwiUT/6li3D8PA5oZQ0i8tbpFlxPYx2wtoAmpYo7xsLWAW15vOKA2ULjAaHAUdJyiaucR3tLejqaFEXhHb5TG1OzCeRyBSQKjuQZgFK5NPM7ot9HW22DauW/oFdrc1wVcpoa4riFa94Odj23rHjBaGTb3z9y9XG/N4Pf2EZjBLdJ5/GiGrIY6LCy/Hnd2+qqX1i2c3bPe4F4hy7DRayIMvaOnTCKA8I97HNYJJMtfAWCwaJsFog6jFaYXdcoOlbYIoDZtkYtEOICAsLK4fGVrywJ0/Fgo3saDK1nFv5ewogszw+bDKuTZSVmsXifvDzTNvCuOrx47m4z88njcyYjUjGqzN7ghMzOTSW8oVTMcloDZabKycpFhQNTA7Wom74KHaBwuPVMVk7eLZ8WNHywosnYuXlGMWSQVzYPuPCZPxMnCLq6h6QDCwPFC5OzKIomEEh3b4LDrdPnBHCm23tXehbthJd3UvETKc82CTR8uk0Rm58PztNWcZ6ZLlbOUpmo7xo+8//G6mvlc9it2/qyJNWQ+CSbRaDYixKhutbO1pcbWp53Uqq0CwbRVn8hYXv/XfFif1zm49yqUX8Yu/zEv6JjcBYn37h70gqW6ng2WefxRe/+AXxTQiN6uGtUeZnxi7VOrSbFv/KKqB9bC86HEpyptHa9OSMyaOBA5/5x3/EW+67T4oRjguhhVYKt3lvE0DJ56T+67+7Nue/2Lo5XFisCAFxw1icL6h5mA9DsqmxwRepkc+zoWrBz2TpnFF5lAsZ2d4fP7BLgYJsAdAbxecx3C17g8OJz8Hdvs+Pcs2BYLgJuVIV//qVb8AdaFaBcursNGbiWWTLNeXM1Jw1IYN2ESWitw7fovzVtxqtY9S5Vk3wHP0j2OBtjZLnE0AimUZHWyM6W0JIzU8qq4Z23GyX0Po9RA8Mf0AJ29HGCKJNEVnNczgwgZ0IC/kU56ZTOHJqBCOTcbj8QTS3taK1tRUr+/txzVVXSN5MPtqpgQGcG5uS5froxCRGx0ckxyQynEuXVMwtX9KFlogP3e0tMlXr7u7C8VMnZfH/4vFB5AosyLgIZuH31vCed78B11+zVaaME7Es/uULD2BwaFw7fTfD6nrawbyb8YlJONxenB4cxmwsp4WrtdmPrvZWtDaFMTQ8DJenAQ2hEKiuInrDAoRbl1qlrJyWvUdGkSqYDBV+8efMJ+JxV0rGZI1jnF5JU5OzWNbXgQ0bVqFcTCGXy2BmhuqkKuaTRcSSWRUprIqJ3lC6Ho00oTkalgGdCyV43SYnrG/5Cvz13/wt2lra8OxTT+HY0cO6nufGRkUWjiVTmItnMD2bRjpTRSItiREqNfIzDELD8+X0znbbiqVduGzjWiSmJ3Hk8DFkCsCG9R348r98Ap/+5Cdw4OAMGnzA5ZctxYc+/Ff49SPP4IsP/BwVztmlMjqagrjxxhtkaLd731Et4IEGL5rDDqmZOtpb0d3Vi6GzE8hkyF/ihqKGcFMQzS1RXHXVldi2aTNOHTqEQ3v3obWxEXmq3VAWR+j08Kgkwpy3eak7mqNoaWrC0PCo/GmKNZKNc1i1mohDE0bOjWNichbpgimU/HQL9vuQTKW0CTVu3TWUiuw4sDANy102ncqo8OcawpWkPdIAR4WEXKPQSmbYvgK62hrFKSLpmC0tbhFMy8z4e9kWF2aLw3tqChQWQy3RIDavWyUl2WVbNuBtb/0D5LMFfPELX8C+PTuQSFb1fvQR4rlyedX8whaRl5k/bXC86/Z1avGcR6phcaFFi63bRckoB6ZdyKjQsBQpVgt7gQRqJkmDmhA9EH3CguvVQmA1Rzt1oSCEBNlPYzvDp8lBezVLCWSQC5JGTa/Z/lxj/W7IeiwI7GOzibD8W9JFHb9Z3BVlX62qv2ov9NxZkNfBgkA7Rdo4Ew6U+yX/lOX7wDaUkBIrPdm2zDdukgZeJdpAN0r7/Akv28UTvyfzNUsCavNgCMiwsFMKsdutypbnS4MgHjsRDyIjJqHUZQKp3OxTh+BtCKOtexm6e/vRu2SpHEWrNRYiXiMDVuvHxNdz0VGq8ELcgLl2RIvMl9lymnrAJAmbhdRC7WyZtUISrftrLcL1PBAbWTlvITyP81HfAdUdXGgdmE+yq/KFtch8z/q1lyAaFyAwF0Vy/n+0eeoLlAv5LYtJ1otnx/t45swZqXVOnDiue8Y+sdRg1apaNixEef9YoJgcIe7Oi0IAacrFMTE7M6PChOP63X/0LnzkQx9SO5QFi3k+q7qX9oTDe1Pvc2IfUf351xOGL7wf9i3njse0SGw1ljUXWDlHNjJBgzZtjjgnkEliIRSUsZsxVFUYXq2YQz45hx1P/AYjp48g7Kfc0GyTeezk2NBJlcUAC5Sa2w9/qBEjY1P45oM/RkvXcoxOJ3Ho5BgyZTMZ0gGWvimm5WTaATwQt4wSuQ+0Cidr4jSqM2MZzrwRFieresJY0hbVhMlgvomJCaFXK1cuFzGVCFUum1U2lRRX5TJSqaQJX3SR1FzSfSSvS2nRpQryZQcmYjnMpUpI5WoqsvpXLkdPTzeWdndj9fJ+KX8y6RTGJsZx+swwzo1NI5lJI1/MitConT1l5EGf0Ai/s4jOpij6l/Yp6fn5PbvR0tWNFw4eQYqW8wrGLqMl6sL73vt2vPWN9+A73/shvvsfv8boVFYtL80fblr+N2DLxg0YOTeKc+MzQqpyhYIIt0u629DV3qI5a+DMkAIPSVRlS6u1tRHtzQGs7O/FNVdsQ7nsxKNP78YjT+zAmZEpLSBNEXJ32lAucr6is25eLROGPRLBWbW8C53tjaiWU+LupNIFFEoOJDJlLbT5ahWBgA8drY1IzscQDoaNCSCqaIwENe4113ET6CYa0ap7Egz45f7LlkEilUE8mZZyhuZ4RKfSGaIHThRogmkF8Wm4VCFvnBVLW3H1lo1Y0duLQwf24uSZE1i2vAd/+M6349P/9M8Ymzaym1VLgH/93Gfwta9+Dzv2HMdEyjCDl/W1ySDvzJlRTM1lhdBEAl70dgSxYc0KRVA89uiTItqWinRPph9VDnBVlOtD19QVy/rwxte8Gl0tLdi7ayeSyXkkM0kVWwMjE0gkswg0BBD0edDeFNQ4Z8FDQm+6QKJxEevWrtD8MnBmFPOJvJQ8nA+4GW5qjC7YStjrreahUgWRaBMyuaLM8uwMIKJszWHTKqXoYi6ZRoataADLOpuUl8SWks3lkT5PlIdFK1xxDbWGLBpvsm21Ye1y9HY046brrsBb3/RGtDS2YHTkHH71i5/j2e3bcfTUAFJZqvsM6sO3DIdDMnMU4PCWa/uFoBiiqw3122m+ZgWqd2W1X2MXCsoP0QJtJiCR7RZUPCbkTugJLY7lo2K1RTxek+eSM6F43MWrz25Z1bOwMRk3Ri7IBds2RROh0OMWWZUFhM1jEErCoDraSWvXSXTFcEy40JP7ItUQJ0sSZQXi0BEyZ/xYJFk2CIohE5HkVNMuglAxd1c8VxYvdkFkZ+WIt8FAP0vWy3/zd0yFWdPCYxOFbRmqeDgOE4ZnOl7kx3h1nDwH/q1wNJdXfT5m2zQ3tyrQqndJH5paOuBuiEqOxnMniqL2Dx199X/PQlFCUuMComATQWsVnZ8puowax7an1/+tJp9dMKpd4qzPxDUDalGOej5J1hQ6ixJi026pa/WoYDIlicqihZ/Zhcr5y+rF1DUXSujsls6F/Iz/rlVjn+NLiLl1aI5MAhfLOf2LxcXXvvY1/Oyhh3Dy5Cl4fMbRlz4glIESbSOiIjVWhTJjmu0ZmJWuwBzHc7OzujccO9dddx0+/9nPiUBpj58LjQ6p0rL9guxWprl+i0GeOh+G/ml2XqzirPpzQWrIIporjlNGaoYJLUTRulemzWo2RuZOkeZq/ogoy/nBUsSxyHezEEcZZ47uxwtP/RY+ZJFLzunZZkHGEDtatDeGGoTSOH0h+MLNePTpnfozNV/VTp2x7yxQON2FIhGkUinT37dOh1wzbhzE/LbOT9wYTpTWfSInhWqC7iYXlrYEsHppJ9av6kOL0JCACj4+L5wnFMNRZYHoFzJqLmVVXi9GNWQiPKizZPGeyeYQS+Ww/9ggjp0+h8mZpCZaVhs0ANu8caP8TTi/pZJJnB4YkMyXAW70FiF3zmSkkIjvk79KpIH+Gz4RFVvo1tzdjWd3voAbbrsDJ4fPYe+BwygUali3ehn+5kPvQy49h0wihmQmj8/92/fUrnB5/PKB8bqqaG2O4OqrrsLu3fswPj1vtXZd6GhpwtKuVqxYvgyDZ0ew78AhpNJlcTi4L+GU1RilSge4qNxWxgAAIABJREFU5cbr8YY3vAlNrUvwyGPP4Ec/+0+cPHlW8umAn7wPEyaaz5tWdygQgqNSRhMlyEE3Aj4WrkRXKsjmK0iTQJrKqr0QDjWokPJ7mTUVNui1fF3YimAmE1s1FUzNzWM2FjPxAk6mBLfD7fXI5TqZLghBzpWLIiCzbVSqGPKnUtxpBUHFHFsxTqJKzbhy8wZctmEd+nq7cPjYAWx/YTtGJ+aU4BzPGh+UO25Yg/f/6XvxwQ98FKOTeRSZbxYKo6kpID+jweE5PRdEADkrdDY6ce89r8QLL+zCXCyBUsmNQr5ihBfkjJHqIlsJQ2xmO2Xb5k141ctvx8T4KEYm2NqZxNhMEplsEeFAQPlJXa0RxGJzODc+h2LVjdlETsnLfb1tijUYHptBPFVRi5KqIBZwJOKS/kj1DM0eiZLztYl0DqHGRgVKJvmQWVx47mE7O6MgxwXwYTqWRpH5bw0+9LQ2IUZ/HD6MbEI6SUtgVU3BCJ9/WvObJYCfo/e0QlGZ4tXT2aIC5a7bb8T73/cnMiJ87Le/xSwTxqemcG5qEiNj4+IskTjOlirfJ5cvYnx8HI7XbusSom68SchUNz4hIrBWK8bYzDIZs2XAC20eK33VJlbKfl0SWcpZjRSS72lb1VPNQN8QtVek4nFaEDbbHGRhLyYBi5uhnJuiCpMGQd/GuZXHS/4HBwh16NyVaUES8dAs1HYGDL9HGI7VppQWHioBsgvBajw3sq+VugzG2vsF2fGhIqucC7jcdKneoRmSxW2RxBhO2ZDbLR7bLM7cJIfkbnwdOSf8IxfbqoH8taAI1TH9V4WokWBmzRJEQsgnaW7rQEtrB3qWLEN7exeCobBex4JEuy+331gZWwODLZwF3kZd0alCQR9qXHMX17LzmB0LhYK90NvkTnt5sl5gFRUWfnqR7fmFSIr9fhe+9OIcV6tAuYTHSf17LBQMv4csaxcnF7Z6VGzarrcLvJrzj5AqK7v9aPuNGCWOtVJWa/jpT3+KB77+TZwZGtICZsaZ8QQnj4AQai5jrLD58NGll/eQttjTE+OSrPLtSGb81Kc+pSJFrSOp3UxBd16BVXeuwrIUC1DH27H4Y0J8+Fmq4K17b3FIuJgTCWO71RTcnGjY6jHF6mJ+EongLpEmhQgSsbAQND6j/B4Xd7+nQZRZ8jYor3VWs3j6kZ8jdu44MvFpZWaxncsFVGR3FT5O+MJNiOUq+Mp3foqTw3EVJfxigUJFAgs+ZkIZkq754rXi5wpUJv9K0QxmAZCnstWVZPOYOYZLW/zYtnYZLlu/Aj0dzfLsYP4Ov2zSuh2Wyba10FcP76MRDCwSt6lOLKrISqYyODs+hb3HBzAwPIFMmminKWSIoPG4ly5dinCkEZlsXpPt5OSk0ARC5g1e+kiEEQqHEA2H0BgJSLYbCXpAO3SeXyKZwiOPP4dlK1biZXe+Cnv3HcTePfvxB2+9D6dOHMLuXbuk3Pn4J/8en/3XL+DYiRGhPTyncDiAvmVL4Q+E8dQzO5Ajd5Swe1MQQY8L61YsQ2dHF7bvPYjBkSltyvziIJBbx40hCw/6h7AtEMLGTVtxw4034cjxo3j66ecwODADHz30nUC+YMQFvA/RcESk0/amgBQzfg+LCkOIoL/HbMzk03h9QXGTIgEnlnS3C4WjQVkwHFRI6czULHK5shbL8Zk0Sio+TZHR0RbRAkwUoFByK2yQBQ89XsjzIUGa7RJTYtbg5YvpNeQEutsCQtHo8Ltq5XJs3LQJyVQSP/rRj/D0M88inqQxHZOfHejt6cGpU6NGfOALil9D5+cEQxZzVRWXhiZewcreZlx1+UZs37ld4gOfl07CFJuYwpZqLberhnWrlmFqchzxeBFMXljW1Y6bbrwO6UIajz31LJJZbp4h3kZfT4ck+2dHzqJY8SKTryCeysjvJuCu4uy5EYzGDGt8SXuTSMY++t74XJLtau3yNij3h6hVtlyGNxDEufF5IVSkT6QSMZF8fQG/Wj/xRBapdFVIKZ+Bzo5WSacLCvWkXstszuXaJvaJUQXZ87D9Nwm52vxWeS5+XHflVtz3htchl0pg6PRJSd9PnT6FRDYrPxzxk5I5FZw0QEzncirmHX9854YaD8QEmlVk0awMmEJOUBZN07iIL4bgmUwduVQqd8UseFLbUDbG7+uIze5Yk7XbQkeskDmjZGBla9Q8rC0W1CPW5FDveEoIkQUJn2wu/Gr7uJxK8mURpILICsszELobBQ0KsyKTNMW/+bn8OXefJDBy4mbVzsJDs0atosHMCZZ92FCwYcF1ldwYuU5YJmmc0GxJtDGDM4UIf6734y7TSiU27rE2cZdtJPNvFlM0SCNKwptPqVgwHFUseGtHlxCSYLgRLrq3cmKnjZ/ViqlHOAwBk+hG3Q7/gvDHlxYoda0Wa8GrJ6RerFXy0uJisSVU/7NLtVl+X/vlIjXOSxdmazHW81HHTfmfHuuFBYrep651dCEaYxcGLGKEflkFkyTqFlk1HpvHP/3TZ/HIY49jejamx5VjWp4fHK+1isiI3NVyHNAllK8JBMNCBXKppBYHGrB99O/+Dvfdd5+eK7MQn1+cXAwFWuCKWZNEPcqk8lFo7KLJmt2iqeohVb9G7VyahChFVdAtUKXCgrwnemfy2aa1PPNynEQiS3AyqJMFN1EKjxfFLJ1iG0S64899nhrmxwex66lfwou8ZLB8bw51fp6Pajq3DxW3H7sOD+DfvvVTnIuVFoLNiM7wtVTvkFDL/9i4mgAbC4hbNGYzJlAL3GtKV7mYRd1Y2hbFOqInK3rR3BhQ0cj35/W1ozzolMvzUOFvoZ6K6ZCFvvmeNj41hiYWMTs3j5NDZ7H/JH048kgmCvI84X3kzjOdy8AhzpdPxHYSGYv5nNxXg9zhOqra6UajIYQCDehsbxUHo60lilAogAYmvZareOAb34Iv0Ig167bgFXe9GiMjI3ji8cdw/PhhZDLk5QBv+YO7MReP49HHntW9I2cmEg2JGDvFALnJtAoJzpV+TxUhrwub167B7Gwcx4cn4Ga+l4ebURJGG7FyRb/s5F988aDa4XzUWCw0t0Zx2223YGxsAgf3HVMIH9tpNF3zehwSOFBy3uB1ob05iPbmEFqbgqiUjCqT4+nM0Ki8M+DwIMAWp7+qooy3MxAKoOZ2KiCVJKd8rqICZWo+hUQ+j0yugLXL+1TMydslmcH0XFbKIEpf07k8cnQrFZJknlfO71RHhYM+BLwuuGolrF29HNdefTluu+1WbNq6VZ5Xp04cxyO//S1oETA6NiFX2vlESuNfKDYpD8yJype02GeKhtPodftQLefR3xXGujXLceDgiyro/D6G4xWQpm8MKw4n0+PLeODL/wdHjx7GV772bUPZKAFbN/Xj8qu3Yc+Bg9i5+4wh9gLo6Y4gGjJJ5YWikdQT8Qs1+OTYnC8VECuUZFXhLOYR9noQDQXRFAlrbBXJV1TKhBtnxyYVEOkJBjA+lTAk7HAY87MTyqhirAGLurn5nEBJLmEsNumrNT03h1KVNgBc68lJ4LzC+Y3/NA64OmZ2UuyJ3M7Jom0JgM7WkMjJRE4L2RRW9vdhYnIcs/F5xJNZxJMFJFJF44/DPD92OPg4v/2GvhohaMLRbKvQzY0PLf08bP4JF2cjJTZ8C9t+3ddAt1fja6LJ1GrPsOAxCcJsPXACo1GNkRPypupmWwRNasVJeuIfTuIyRrMIdWrtWEY2tHAmIsFj4HGqKqVSglk1XjouuvXHkBJpfkWli/k8HiMnHy7qamcpYdbY7tusYQaxqdImb8bjUlQ55YmEyFjQqPdvHzsNzORUydTlnPxRNJnJxM1t+bpU5ANjJ0Lb6h5lHVkQGMdtns6C0Rb09fVjSV+/DNMYOW9cJo1LrNJANWSNFZUtLbbJlgstlrq02vqWnb3Q1sP79ji6cNGr5y1c2J65eBFxPopyqWLhYijGxQqe/8n3zlPe/B7kpP4cf99xXYrfsnDdrDYnxwHfx9fQoKArKnK+8u9fxYPf/z4mp2dNe83jE6eJSCSVDCSD8q51tLVo8TI1s1O7mvHxaYT8VKHUcPfdd+NvP/pRtLO1s0DsNood+zhecv2FghifGbsFo6LLeqF9/+r9aoS2cJywdUqUrsqxTLTH+HyUPZxsqnARiXR55OHiotU2zQ49LlTc5HwV4FG7wxwbi3VjOsbnzxTfLF3ctTxOH34Bxw7sMN4o9Oix0E+2gmh4VXQ04Me/eAw/+tVOpNTSMbHzDsp9qaZT+6WImlWgkBRrFygWgKtjUOdbBHpzAbhzY8ukNeTGppVLsXVtPyI+p0i8vC8kKNPYa8GfSQGdxhTR9oTiPEgPCyKjNpeNu2NyLZgcvO/wEYxMz4ksi6pLhNrWVqZ5O1CuVdTzPzc2IyKj3x+QzLO9tREOpphzAa0U1OZoaYqiu4NusB1yfw0GG+Dx+5RV8/TzO7F73yFEWzpx2eVX4p577kFbewt+/OPv4zePPIK5uYTcQ9k+lK2Ak+ZfDGM0qc9DI6MijwYCHplBNoZ8WqSjAT/GJ2cxm6qgIRwAaglcsW09PvWJ+8W9YzRDW1s7PvfPX8DOF/bLbZXtiba2MK664gqpr37zyPPaTzupKHTyD2GOokjRrY1hhINetZnoP8L5cWpqBpOTMc1jVBUyOmDtig6EG7xo8NE/KoAACyuuDWUgNp/CwNAYMqUqRianZR9/7eUb1Voi4hKLJzE6nZB53HwqI18aKZ18Zk7i3MtikNeU7YZw0K+WIFH5e1//Otx77+uwYesGhdKcfvEAnnn6aY3lsyNjkuwmsyww6NmSV/Iys26y+Soq3KSSLSOCf0XnsbqvWcqX48dOIxgMGSfhckWtCs4TBAF7e5rxnW//O77znW/jxw/9TghSMV0QufX1r3+1Co1vfvuXplXnNhJe5kmx5dW3pB0vv/Mu7Nq9R8g+zyXUGAAa3GgIuNHRFEA2MY/RoRG4+RwWKshnitToyGJ+cnZeuUP5chlTs3Es7W2Fz+NBbHpGKF6ikEUqZ7xNPO4gspkKmpvYRoojlc0oK6lcM86/Ej1Ym39ht9Ymj/OWijG1vheNEznWWZCXijX0tIWwrLcHfUt7FTWQL+dU7FP2TgVWluZ2FMpYRpCON13eVmOFZgiTLjlXSmZnZ8rwwKwCxG5v2IWKDMqooyb/RJJYg88KNrU4J1laRBOVIOHFcs7kw0RWMfMZav+PtfcAs7Ssz8bv03ufXnZnZne29wK7ICIISjEWEGuiBgtB1GhQI0ZBJFE/S6KfiZ8x5rMiIAKCgNSlLW1le5ut0+uZ03v/rvv3vO/MmWEGNP//eHHturtz5pT3fZ77uX93kUWQ8fXMXeFJiWMihXy5mbsEBHERpAsiL4E/LAxTYx2IuEo3RIsjSBPSCkDRAAvBCC8W/Xk7nS51qpQgJuXCiceiMq7xuF2CqPkfL+RshnXjeaVQpxCLJ2CteZbfRyzFRZHv2UzCrqbp4c/jpqRYJNUXRHBC18bKlauwcvVaNLV0ymmCpzNe72armsFJ/4mM+qRaSd6jGeO35mBQYx31OhRDolH9dSFk9cDgzwEo85mQOWCgbuOb/XdqMVhM41HPyiwGil7rz1+PHZkzoKoDK6+nQZn/M3XtyTzNrQKxWl+MJPlqbd28V378k//Cj//7p5icnpbPLJWjCFTrU1IVorJYF/M1dLT45WSVzGTg8fowNjYhJyObyYje5cvw3e9+F+s3bFBCau160e+neoAy5/2Ut14BghmmZB5Ake8V1KKVauh/IO8VPzfaO7U4T0MNBQaSkRbnvSEslShCtcpVlpplpHkYmRTOnjqLh558Dga7E3/3yU+pVZVlJnKaqqFWzqKaj+OFp/+IXHwcmdgkgl4XsumksCkmuxcFuPHDn96Jl/siIO+oiHmjRGrLeEdY2YrmIlL3q8JFtMJrn5boylQYHhdzvhd0lzQH7OhuC6F3SSt6lzTDbqrB6yRboFxRor+R9Yp0t1cOMHpgJC2OPFzRiUgLOP9cZ33z+ZIsqkf7TiJPizRpfBYaZjKw2kxo72xDY1Oj0PEjoxHsfv4VOfA1NzZixfIumAwV6elxOS1yvYh2w+GUZnFS9NTEqVbiImC242jfGcmI6erpxWZ2plz6Zrz8pxel64ibNjthGBDGsRPBEMEvR1EMWcvmlK2dy0RLsx9eF4PCPJieGkc6W0S+ZhfHS8AHfPfbt+LQ3n247957EY+VsWHTGrz5LZfj//zn/5XodhnJFwu48oo3w+dx4g8P/hEjU2rT4siKgmCOFphrQdBFPUQ2m5ZRGV+/5N+YWSeiWIFMYhrbNy6TbBpjhRo/J3GejLaYY3KGltuJKGpmGyYiMWGoN6xeIRqXbCaFWCqNaeopciWksxThctzElmO/ZMuQzXE7LIpxEUBYlvc2ncqjsbEB199wPd77t3+N5NQoHvvjQzh94gRaW9ux+4WXkS3WMBFhwWEG8VQOiVRaHl+uAY5phRfg9VaDywas6FKpvWfPDAl4I1hb1tONM/1nkEyVWdKNpV3N+N3dv8G1H/sE9h85owTP7EMzA5e86XwsWdqFn99+N6YTRZgddgHHHgc1Q3589lOfwg+//wNxZInj02JEiSL8ChN01c/fsHYFPn7tRzE2Mobbf3UHotMJZJldEmZpoRE2p1sACq+LZd1tyKZSqBbLkskznUliIpqD0+MQMJrPkFG0SYxHUTJTlK5H9jyV5yjp8WXOFSTvhbEXNgm/Uwcjte7wVqU2hrqzIkXovO8NHLtZ0NbejFwxg0QqiUxGdTwxW4g/R2diDDe9+9yajBzkhucIRc3WJdXUorzIspBqZXxcDAkO+MWNmxspLzwiJ+mi0eAUwQXfYLWQqCptKuALzBAgw1GuosRfOQOnPkQDJqSvKBojb0BlPTd0qZKvqDeCgEgadxkSRyEVWRvJNFEjGC5U4vHWhLdEr/oCLaJFXhUzVL0a2XADYmAUKVCCEr5mxSDREmxRnRd2hwQRyelYi+mnAI5JuPzi6yEQ4mmCpwMCC348pGl5srFZnQgEQ+jtXYEVK1eLRUzizrnpaWMBqanWRl5MdJWGZW0j4YvnzF7Xcui/Sr+QttsqNKvAwszpue4ErgOUGeZlQcBRBz3qBK7zgcvsBq9YncVAxusBlJnRU/0PqPv96wGU+s27/iEWG1fNZ4j0xxdWYY7WY/Y16d/DjY/XI338f3jgAfzrD36A0emwnLSUklTlAIkQ1siFRwogJFeCOgMCFH6+kWgMkUhUrjvmIPzTl2+SkzEdPfxZIuJmvo5m/V8IoMwAj5nPXlO8zXvvZsZW+omkHsTxwKuNG8UdyJ/NxYeHi2oFtXJR5uYo5YB4BNVkFMnoFAbPnMTwYD8mYhnsPR3GX//dZzCdSCJfruDSt1wuJ0hVf0FKJIfRgWM4ffBFOA0FmEpZoYXNdgtyVSv6x3L45v/+GfqnyqIzoNOEOgjaLmnrzTDhmQw5gQT/3Dirn9LfKy1KWnV0aQWCAReDxEJYu6wD61d2S3w9wQk3Nx6GeI/z+7N5df/SUkzBu+KvVX6KnsNE9ldYWKtNGFuW/nFsE47GkS2WRWfCluYzZ04hnYmjd+Vy9CzvkRPw8b5B7Hpqj4xMLr7oTcIo1KpFASkcIVsczGHiGKICB5OhtdboXF4lkaazJUyEEyLCpR7t/DdcgK3bt+DXt/8C/cPDypYaT0pxHE/rZHhMZhvC0zEletR0bkGPSdia1uZGCcur1jgaMKN/ZFLykZZ3B/Bv3/kWbrv5NpzsG5G1kKJWA12VZMckgC0LN7NjOppx/s5t+NWv75IgNJPZiIZAEPlMEi6HAevWrpLeoWgsLgcrp9uFjo5WWfOWdHRjec8yGaGPDp3CSP8RNHg9aA22oVLkRm6WzzwcjeLg0RMYmoghkaU1OYPlPd1oDflQLeZRyGWkc2Y6nUcsnZcYeb4OMs8M/CIItlsMaGlkcrBb2LtCPidjIYfTg3AkISfLy698K1pbGvHKSy9gaWeHFFoeOHgE00mKoAuIaPH+HM1y1CP/ya6mpafXyvA4zehqCWF1b4/sLcxqsZoN+Mynr0djcxB33vUbjIyP4qqr3423vOUKvOf9H8FEJA+zxS5ZOV63GTu2bEUg0IB7H3gUcY45YIKXGiU7cOVbL8ax/a9gYnRU9jvuKWRkKA8tFAm8FMfe3OjAxRe9AR/4wDUolfK453d3o+/YScSiaQFuBADUdgQCfgFtsekw7EartNaPx6OIpgsINAURiSZRzDMqQ62JutuHvycHQGhmKnMaYULRUJK/93o98v+nI3F1QNHqKDiV4BSCyC6bTsHrciGfzYkmtCHkQzKdkEZjjmdFLiIdKlw1tbayG96yplamnVaLlycY4O85v5I8Du1m5ibN/7igkyHhFxdimeNa7bJxSz+M5mzQMw90lwY3AIIYCsxIo3GuzPQ7I+lsKNErqTg+Nf5nZTialhHCx+aXuFTEf61mcfx5VEkzE0FEhVL8pwLnuEASXPBXsVjlcxJOpLMY/KFkTPia+G8o9ON/PM1w8aLriIsUwQ5V2xKa4/bI4s3nz/eJJW7SHquJfknjck7Ji9fp8kkbMDNJQo0taGholoVD6W94CjQLPc8OIj01l/9fmBONoeEoSsS40ililORYfnF8MOt8UbkV8qWdqOs3dZUQq4BYvZBSHqfO3bEYA7IIbqgDJLMA5c8BE/Wb7euBk8XAx2Jgaf5zlVFDXRruQqBFnoOGRRYCKPx+iaM3mUU7wWvmySeewG1fvw3jU1NIl0ooEGDL6Vs1RIv7hpoTE6RBl2FLcuogu1etYWRkRDYTaqk+++nP4GMfvVbSE5k4q8C4YvsWYq/mvHbpz1OfKzVsclVoRh41H54V185QsbpeicCeOg8RH6oGZT73HDdueeOrKGbiSEwNI9J/ApnBU0iODiGfSsjmxUTR/skkDg9nMDidQaClBV+99evYtGnLTIR/mQDHAhgrabz0xAOYHuyDvcaRaAUZCtAdQRwfTOMHP/k9okUljK2PxXE5rUjTO8r3lD1YBPMGMhkqwJHvj4QUygtVXlLiKYcZaAvZ0dvZhA2rutDbzS4bl3wOZCkk30giaVXgnHTfUCOiZw8RsDjs8nlJYzDF5syK4vpTriKb5WbINmPWSXAMp7RhU1MTqFQKaGltgsvrkfv94METeOrpl7BixXJccdlbYbMZUaMFtsIqjBqcHqcqPuU4mqCUPVvyGVCvw1OySTIpBobDGJ+KYfuOnQiEgnh29zM4PTCAsUgU0XhK9Hy5bFE0IdSwDQ1NKEcWXUgAGv0WtLc1q0DAXAapbBIrVq3CwSN9GB+LYUm7A9/79v/Cr3/2a7z0wp+QL3BcaZc24KrBhCyzn8xGeN02AVlvOO9c/Pa394hrprHBL0xAd1cH2lr9Mpbft/+wBIuxbZfsOdnvUgHgZ9rT3YW3XHoR3veedyA62Y+7b/81fFY3OlvaJbwumU5jdGoKfWeHMRbJIJrkhgYs614Kv9MCC+tNKmWx7UfTedGE0IJtNNvg8QYk5EvGQCjBYanA7TCJtZrXTZkW5LIBZwZGkUyzGsQs9yb1KT1dS0TPyM4Z9ivFsyVEUgwl4yheVYzMbQRW91iDz4EmvxPrVy3D9m2bMDUximeeelKycs4/fysuu/ytaGppFtHnL355Fx56dI/oOfIlAmMg6LNj1bJVKOSrePZPh8QqzuEM9R4UEa9d0YXB0yfkcwz4yOaV0Njswwfe/yF841/+A+kkCzrJ0qtW78ZmL9519dvR3NKI3c88i77jpzA1nUKlZkYqXUJHRwusJqPYu+1mdkJZMDwdQY1gwh+QAxSrCvQprmTEcs+SqYYaJxsrarRMdoVrTjDoE6IhFk+p/VCzDfP9aWtrRiwSVXsYlCWd6w17pibD4ZnmZZVFq+8nak8zfPSi3pqyDOt5HnqktXLhSBYHUyKprRCxp9aEO2MnVomy3LRnTppaRgOpKFWap+LTuTlTGCqCVq2Lh7Xh3IQJUOjUIQXEWTjfQM6AOTrRF3YR52p5EhQpMrOAAVISQS9lShUNgBBEacVk/Hci0lW2ZaJNupMIVPhv9BA6sUZJRomWOaGBAxGgipODhYZKuDOziBrYneLVYuMNCASCaO9Ygtb2DjQ0tcLp8mpCOYp4yRQRWSqtjKKLlX1ZT++tBxN8zXKyknqAeo5Co85mcjBmn48IHHXKf55IVn3a+u4165Kp/8z0zW/OWKgOxCwEVpQ1eHEGZf73zNeizB+pLPbvFwNKfykoms+gzLcVzy/fU2wUqW2VfLrr6afwjW98A/1nziKTL8Bgs6LIEadmY9eD7fhRsAl3SXubXNPx6LRcx+FwWOjrltYWfPzjn8B73/1uBAMBTeSswBBnufKrZlmf/xp14KI6aBRAEQHb7McgG7WwJ1peCf9e2DVdOCs6DSXUNrN7pphFja4NqwWHjh/B7pd2Ixkehaecgj0VRqiUgrWUl7FsyWhBvGjA0f4pnBxMwh3qwE1f+5psnvziyESBYUgktrGSQ3Z6CI/9/g6YC3ERajrcTpSMLtz98B7c88h+0OBY5T1IxCQOQG5sZhlDyMlN7gfTDEDR8431bBSxlNaqsBlrCLmtWLmkAWt62rF+1VI0+F1we+wokfElf1MsStcWc1ByBSYzK4cfHUGMLuA9yTEsDx883MgoTIQvWlK2FKOqERPH1tR9cGxBjVylWhT2NVdUJ/p9+49iz8t7cdFFF0txnsVMZ4VJTvgEqFyDuBYxjZcbq/hOtE4WihunYmnEMyWc6p/EsRP9cHj8aOtcKrqAeCqJkYlxlSTEMK1ESg5wNAImk3lhqF1mZqww4t8tEf/BUJNsQLF0Am0dndiwfjMe+sODyGXiuOhNb8Dffuhv8Nhjj8mYqKd3Ff7vL34jOhZ+LPw8yHy0NrcJxJjwAAAgAElEQVQgNh3DxNikiGMDPj+Cfj+am4JobQsIm/jkU89Lqy+ZDXbXcMPiuTafpSvILDqR3uWd2LljI7auW4OXdj0Nj9WGUNCLeCIhtur+0TDCqQriaTI+bAG2w22tIei2wyYHh7LsB9RU0GJsdzpgsTmkNqQx6EEhkxAdFC3XLidH8Bak2cYMKwZGp+T58T3ycvQaiWPd6m5hQAZHqHsxoGy0IVWsIp7Oi56IX/UbLw8gvFo5oulo8WBVbycueMNmrF+zSkDDi7tfxgvPvSyBbQxII3vDjBYyQjT5mu0G+Dw2NDc2w2xwoX9gDMPhuMhOuVErcalXdCjpZEzE1IwfSCfD2LZlOf7hc5/De675mIxHfF5gy5Y1sNr9eOa5l+Tgf/4F5yEUdOGll17CwNA0kuzvJLNrsSPg9SGTSsHnccn1PzEdgdFqFxciLcnKPK1WZ7WMqP+xFVokolVIjxKfI+9Vv98nVRS0VCsdqKpn4Z7X1taIkZEwHA7iBOX4kqJQh0MYF7r1FHsiwR5abIUGUD7zts013px61w5/r1gGFT5GkKGnVfLvdPaEYEC396pFXwnmyKqoxzMhnWZ2gTZ+4YinRLDDMZIKaVOnVxZqsZiP4IGpmeyioEqbYx51Aq4v1+OLkAJAbQwlYjvp81CJsgQtyumjAIq2Z8PpcEh4jeS00N5ot8opic9PD1Pjz9JTXnnxk9LVi/NEAyLZILQKK4ux1e5GINSK9o4uBEMhoTCZ6sgPhX5uaRmW/Aul+BbhKxdIxvVr6b1kewSI1AE+FeimCg1FUKtZRWfYAC0ZT21cnL/PdfHom/D8U7jOoNSPeOYDlFcBiL8QoMxnPRYCEPU/Y4b90RDIYpvxn8Pw6GOthYFU3e5d9w8IPueyEpooVb8xNdcXhbEHDh7CzbcwbXK/uHG4OjGinZk7PD3oQI33TkMogO6lS+FxOXD44AEZYfKaJut27s4duOqqq7F1y1ZZTKXLRwLAtJtSa92e/1m8CrxpYEOs4/qFLhSmOuUohqom7Irs+9RdaLWakgwrgNmCTCEHeG2I5tPY9cJuPPvibkzHpmFHEY5sGO2GInqMZdgY824wIlu1YjRRxitHB5Ar23DtdZ/Bhz72cVlgeFqu0gIg4xrx0Ms4w1hM4tShlzF4dC9cdO3Ty2Tz4ps/vAPPHxhCSrMI84zFe9rhsAiTqe0LqlmcVRD8n9zD2ucpzCw7uNRiSVtxR4MLm1Z2YsOKJdJe7Pc6RHjKb+HJkLkt+UxGPR7n4WRWZGRsQVoSOFUBp96XJD1gonNROUFcC1S+kkm6rwo8ClMnJinYBXjltE49BLUqSWQzOXT3dAmjlssmkcumZJzD9Y5aN5fTJTN5lQlFUSXFCQYYLDYksiWMTiZwuG8IpwbGMTaVBk0wbq8NPNyRheE6XMgVpOmZIDWXVeCQjLTTSpunGwGPBU2hEJzuAE4PDMFot4JjpJ3bduCSiy/GM8/swr69eyTZ9Zwd58AfCIq25Q8PP47R8QjrgOBwWSVEi59RLJJCIlaA18XQNheC/pBQ9kZLGdPRCCbCKUTjOVn3zj9/J9at68Wvf/kr1KoqB8tip1mhIumubJde19OD4TMn4XOxvsOClw8eRSxTRqpgFGcHD6usJmBPD0PtrBz92+iQymIiTKbGKCFkPOlT+9Ha4EcuFYOhnBMdCrd80eZUDBidiiGWKYnjhywX2bRMPIaLLjxPmM8Tp88inMgilikiVyWLpSoqZCTPDdnEvjZ1t3N9dtrNcDuMWLmiE2+74mIZcbW3dohA9eDew9j3yn4cPnRYyhc5lkrm8yiiCpfXDY+XUgIglzHi+MlBFHhwlauJgNUIn5Ov245EXFmDQ8EAirkIrn7HBbj8rW/GjTfejAve8Eacd94muNw+PPTHF/HQI09LLH2w0YPt29cikUxg797jUi5JNsgrLJRVwLjb7ZDE3mRGJQzz/aMdnI4sRm/wAG+zKscddWUwKABP7Vo2k5dDjtNhF1BOZo5Jtiw8FNNLVbnwvD4/pqcjEkHAYQiXSoeT0gknpiMJASiSiCCsIdcGdUiRveRdG0PSZqwYEiUekw4ZUo1FJryphLr6FFRuaryBpdTOokYo0hhc17HDB9c3X9GEVCmUcssplAVIM2WBMlpSyhWVPcATBnNY1MYsI5ZMWmM3FIDgYiLMA3UnZcWcsDXZ5/UKDamcOARBPJHUZK4ojhqpS1cbkAhaLQQbqnVY3AJFNX5iSitPSzyRMMWVMz95c8s10Zcs7eoRLUmwoQUOT0ClG+lCUSExNJZJLM4qGE6detWiqo9yhBmaVzupTuzqA5q7Kc9qS3TBo/p7rZFWHniug2P2sfTNavbf6I9dD1D+XDZC3yhngenCm389I1P/2PU/+9Uhb+q7FhpvLPQYizEr9T+7/vHmb/q6dZx/TnCrQp1USiITe6ll4g1zur8fN37h89jzyisyFqCeSj4/aUxVAF8+ghrpzgCaGhuwpLMD+1/5ExLxJDxOK3p7e/Gtb30TW7ZsmRFkymekPdlZLdHse1D/fPme1I+p5oBB7Z7WH0t+5WObmT5ckudMLQUXJRmZ0JGnJQdXaCmd6McdjzyAw2fPIF3Mq+r3YgbeShoNuQTWm4xoMBhlNl+o2XHw+CgmE3lccNnluOWfvykWSLkWpZtKeQulkMxA9x9PXmWgmMLTD/4OpnIWifAkMkXgez+9GydGMiiaDCiUa7CwAFPce1YZpegMl0TbCxukpOCEWiqVWaXL0mHCBtWQC1ixpBlbVi3Bjs2rYDHQKWMXsOMUXRldSNTXcPEtw82jp3zcikVJJhIzGi6KMlUTukWxw1y7aPk3mSRKXBU92iTnxGpxiTBVgRkVNMV/q9/efJ4+nxPFQgb5bBoup1u6vugAVKYEpTvie8X+HQIcpsFnS0Df6REcPD6AE2dHEUuV5eTKIL0Sbc0O5l6wLZopxSqnhiAKsEjnkN9jlRN4yGtHMBCUjItDx0+iracLNDDYDEZcfOGFuO6669A/2I///K8fY+++ffLeExzSJs1xOjcaaoKomePrnQ4nUMqX4HUY0STXe4uApWIlLTqHcCQrgWN8Tuft3I7vfOtWXHP1VUjE6X7jaN8gfURilCgD52xahpaQX2LRud72nRnCVCyLZKYiLckd7Q1SYkeNC+8luob4NT7BosIk3B6X7C/ci9pbm9ES9MFYLsBcY0cUhZ0sPawJ8BiejCFfM6FMVhtAMh6D22bC1s0bRV82EY5gdCqO6WRe8j8oglZluBVYTRR5MnFNsSnSs1ZjOnoV27eux6WXXCz25ZWrloud9szJYzjVdxzFbEaujfFwWLmOkjlMRRMIRyMYGBxHKgNxsIiYQUu+9busYufvXrIEwyNjWmFtGXZzBV/90oexacNKOF0BATj/+r3vYffzp0E5XKlmRb5SlFSKtWuXoqWlFf1nx3GsbxB2lwGNDY0wVhkQGRHAz6Zul9uK1tZmsZXnckWxlZMIsNuN4jrjRIPiao9HOWaZ4xKeiqFaLMnBS2ptTCaEQkFEqWeJxdSkwWhEqKFRNHeJpLqueR+7PQ5ZL8ioqEJKBQAp+1ACWXW4MnzikhU1BTQY1MZCPiIkCreUYFTi261MN1UnBrpS+KWnofLmZumdhMtpnS76Bq23/oqkyGSU0jTRcjjdsqhQiEvGhKcHPr4wI1UKgJTVjzetEuJy8yAgUc+BIxv+GRdbp8MlN7ZOictJymSUk4mMR7SFR+a8kmMwG/dOpJcv5bVMC2XlFZtUTYWmVaTjxobOzi70rlglehKX2zvDjvBGMjOuW2vsVcagOiAxowHQrVgaKtRBiLBGs8BFgRf9+2e3XmFfZlwXCoXMbmp14GARgDIDCLTHX2is8ueAk4X/jQJJr/VVD5TqN1XZbOtEm/WP//8XQJn/vF7FSmgiUWEdZEaqAtIsTheKUhEPjI6P48s334xndj8nrbBSac7sJwoEZT2Zff1+nw+dHe1obWnFoYP7EY9GRIDd2tKM7333O3jDG85XN77LLZtk/eucD1Dmg6z5wG3OSG9GNa9oQwEzdZ83NxbqZ0zUfPHe4Y5uNiGeSeK5Q3vx291PIFIpIJrJwupwyqnSXM7DUUrBPD6CjQYzGmpGGK0OnOofx1S0iM7eNbjl299CoKkZqJlnFm0ySKiVZCCuMinIEBVFExAZ68ehPc/DjgrGJqK49d/+C4PTeRSo/WJ7K8e/UBH/dMyREZBSUgVbhfFQv+UoWBPS8cBhAFwWRnN7sXVNDy7YvhZtIRccVp7wWKipKHpecgSiFRZ1CqtblDEPAYwaC6sDmbpmGdimDlOM5a8/eFDPwIMGAYossgY7srmiWj+4GRZL4kphXH04PIlajSJLBj+SNbCiXKwIe0adDt8ul9MjPzOdSQmgtNjtksURjqfRd2oYfzp4AsPjUQEsVaNFPj8e5JYtXSJmAooiOYUizc73y251SvJ1Q8AJv9cuwV/M+D3TP4nHnj6Epg6vJJIGnDbsOGc7rrv+ehzrO4HBkSGJkU8mMjh1ul+NgxJxxONRERRTn5Fi3w21O8UafHYICAr4Q7A77RifHJJOn0Sap+iCrO8tDX787L9+iG/c9nW8+MIx2JwGbD1nK75400342c9/jfvuvQ8ehxGbNqxBb083Hn/8SUxMZ+XaYfEeQVhDUNmW3R6rxMWTtaI2MJ3NSYMxmR2bjc28RaxduRxBurV4Ji8XUczlMTU1LXkb06kihqeSyNJkxz41txvFQk56aNwO6i+rSGeKiKYgdl9qaAikeFgmo0H9C9lJBy3rcghW41juV7xu3vFX78Qnb/g7dC3rBGp57N+zGwf3vYxUZFpKRCl8ZuDa4Mg0pqIpZEtlxFL0rVglNZeSU21aiSBZsmwBq1Ysg9lkxenTpyTYlEV8P/rBP4oA/c477sEnb/g0fvKTn+Cll88ilTGgYrDDaGdYXRZNjT6sWrkKw8NhnDx1BmYbRy6tKGTKYvsWLGsAduxYK0zK8PAIikXV+URRv89rh9dlQ0dzA3p7liAcHsbevfsE6KZTBXkvyADq0xXeD+OTE7L25PJleJg5BKOk62bz6tYV1yttXyQ62JfHdYISDRIS1PQVy7LuMtDScOM7NgpA4RfHOTxdUDjKN19Er9raK+4XJjwKylfiTf5K8ZPcrJq4Rbf+Cb0sJz7Vx8MXS3SrQqyUKl6obfbgyGPSr011fVGoRwtZFF5AdNAQpaImpVIiprVZhI6Vx5bTh3IUqcRHJaCjclget87FojzaKt9BZs4ct0jctGZuNJJFskqIVlNzGxobmyVSnqpvm41UmNYXoLlupCyJw1/ta3bzm60NmM+GzGEPBMDMHTEo8Dhr29X/XoGU+n+r7NHKDq4/gYUZlJmNX9OgLKb7+J+AFF2DUr/RLvQ4i7Ef9c9l/ve91mO+3nOd/z6/+jPSLmxtM9dBcrlYllwd3VYajkTwta/fhj8+8ThiqaQcm5hcydJoMvF2E0vC1P3AUeOa1atFU3LwwH4ZF/B+6mhvw61fuwWXvfUt6rEZQiQWVuXU0r/+EoAiG6jmvhNXGiO3Nb2UWO2lt0YTtFHLQr2M1cb6NOQNNeSMVfSHR3Hfkw9jz6mjSNtMSJersJrssnlaOAZJxFBJx9BYKmFJMo8VgZAwB4ePn8DSlWtw45e/giXLV4o40W7ziGWRp0m6ZDir5vhM2rUZ0CguPYpY89j3wnOIDA9gZGQSt/3bjxHNA6xVEzBDizXHtozFZ1aRaD+U1oYzqRmAUlVWRpVWWRNbcdBlwLL2Bmxe3Y0tq7vgsFThcVBnVhJgxvWHs2+3y410UjElPr8fmVwG0eg0fD5ajZmjoQlmtQJFOg8ZqCi4VPRj6sDFsR7XHwIpg4FGgQryEkKmqu653rBYkFbiSiWLeGIaJmMVoVAINotKsjWaFfsmbEulJi4hAgTe70xoHRkPo+/0EIZGI0hly6gxct3llgA2MjIsnmMbcTar0rBzLGIE4HF7RBjqcppkBEENlc3mxa5nXsHoZAkGG7B2fS8M5TzOP28Hrnnfe/HEU7tw7/33i3Ymze4cOi5LBdkHmlsbkcuXEJ5OI5vnBqJYRlpsm4IOASgEVwZTVTJcpmMZpFI5WKk9MQI/+/E38dzTT+GuOx/Dhk29+Nq//DMeeexJfP/ffiLvqdNtRdfSTlx5xRX45S9ux9DIlFw3zNsIeN1oawqgsdEvWRy09TMAzWp3wuULwMdW5pYGtLc2wmIoIzY5isjoIEzlIkIUK8s7YkY6X8axsyOIZopI5EtiX6bFdnJiHEvamsU9yrytqemYRPIzE4SXtIV2ZY4IKyVJ+3Vy/zEb4XTaZZTGca9YzSuQOoNr3nMNPnH9R1EqZvDS7ieRiU8jPDqCeDQhbc4j41GEIxmki1UYnA6EYxQ5M1yUDAoBruqEC/kdqBZyWNHThdWrViM8FcaB/fvhtBpx2y1fxG/v/A0OHerHO975FuzYuRmf/Yf/JaFshbJZov+tdhOaGtxobWnB0OAEpsIxWOwGNDY2IhXPIElNTA1YvaYDjY0hHDx4CIUitaIUBavmY2H5jIDHBlx84bm4/u/+RmzjdHC9+MIeISaY/EuW0cvW9XIFE5MxOF126X0KiOYpLnky+hBBGE8JbAQCHkZ+8GfymqqJJiiXrwgwlF35w+e31ggUJClWOz0w3p7bN213VH1zRCJuF22co7fhclFWQEI5TFQfj9JO6KcQghPWbXNx4ILJGTwXaWFLGNKWYU6Kir3niYRhR6L1IK3osIuOhYsV+x6URkUxKarXh+l+XAz0n0ndjJLa6J0/fBx6s2WRLJYkq0CSZWukSInamOViE4HrihUrsWHjJrS1dQjq41iHtK5UrjPmV6t3109imgRkjqNmZowzMyOvY1TqiAbZfPWUT42D0F0kc2h9JWtUGpYFAIqCJNrWVseg6JvenKCv1wEo9Zv46wGA2X+r9QjNwiQNY83t4VnssV8LoKj3ef6oa17su/bAi40+FgI5c5gajfXiv6NLhyM3yc8plSWP4bZ//mfc8/vfI1ugmr8Gs80kp1cuXC6HBZVCSQSKXrddNCdNjY0YGxvF8OCQ3OAcPX71K1/BNde8W9xm4vBh5LTdJvNuiiz1r1k31lxGaiFmaQagaABVunRE06UYFCn0khJAgxwCLIwCqJRklJI1AU/v34O7Hn0A4VIaRbsZMVabs2iubES5UFYajXIJtnIBzkQaPWUzujx+nDp1AlaXAzd8/h9w7gUXoGqg2NSOQoYOOOWc4xuis4kcN3CzphZLQtZQQjYRxf7dz+L0qbO46evfQ8FoQoaCXbH6VURvwoMInRN0RwmrIW8JnUdaZktV8VYiveH42AJ0NDqxcUUnzt+2Dkub/dIHQzqeY106pLiQ8ounXc7NeW/wz8mg5LIZleDq4PtUlvVQCuYsXKs4zlNxCHxhIm6XNGuVVkoOLZstY3o6hnicXSo55fRj7ocA0iLy+QRsdjqzmPdEUWODEsdaVRw7YwjIxMRicRkP0THETZhOmLMDY1KEV2aWhcstp/7DRwewfu0StDU2S2JxNpcQNobrtOgHyxW5Pt1uiwgYHXYPzg6M47Fd+xFPAe3dDWJrz2XS2LhxPa58+5V45IlHpT15KhxFKlmQrCq5uAEsXdKOeCKNyakk8iVVGErRo8teQ8jnFheUHJiMytFWqBiE1i/mGEoHfPJj7xJm43d3/x633vYvuPv39+On/307LCaXNCDDAnEnfeB9H8QPvv9DZDJ5STpl2WNbYxCtjSy5S2M6mUSY9mWOBypkOFjCWYLbZcGGtb34xLV/g5XdHeg7sBfHD+3Hss5OJOIJCbQ7MziKM8OTSBbKiKTyEojpdnsRi0TQ2d6CQi4rCeN097Bhl/cSx/pk5d0Os4yf+Fx4r1PjSODCMWY2X0I0kZNNOJnKSoYPo+PXr1sFY02l32ZiEeQyBUxOZzA0FpFQsqlEFlafB9PxNCoMOJQ4OV4PHCtX4XTQKt8AY62Mt156KS679C147rnn8PAf/oBULAZKKjlR9AfM+NJNn8XzL/0Jv73nGTVWZfaI3SyN3XTkDg2FRdvCz8jlMiObVvk1TjuwYeMa9A8MIhLNCMiy2e0CRvnZSy8Sz8VllXGzojeIT91wHbZs3op///cf4eWX9yAWT0tAIQ/2k1MEjznYHE7kCmUEgg0YG5+Uz0iPYuJtRBbaazfDY6OchMncZOWUh5ejQdGq8MD1iYu7pM1YFkFtM9DdOrLZi21SaUOExtIK8IR2JW1MSxwFLhX+vdKDCPKlbkVOBkqprott+X1iERQHgSpPU19U/SpgQ7aFX3ouC3++3cGAJbInPKmQLlVvMIGKWAFFM1MU3QtzWeT0qIWdyUmGNrEKezLcYFAbf21r60RHew9CwSYBRlIyKPH9qvxQXiMlyhTvSHFfRZT/cnLV/5583MwrqNd6KIpdtDTKXDPHziobryxt1AJoceTa+zCH8ZjRmCiAMsMMCGARz/FrAhT9s5XN6zVGPPX4YuZ6mAc65v8bHagtNOJZDODMf+zXAygL/cyFntZCAIU/S9m0Zzf8hX5PfZRuJ1Zx5mxFzeI//uNH+O+f/0yuHc5IOfcn/ais+sphxYZUl90uI5zupV0YGx3FYP/ATJ/VJz7+cXzm058RkbaE6mmLBMG22MjrGBQ9Sl9/T+Qz04Wz2muo///y9xzV6KNEYVRoC1XXGn8v1uhCEVaC/XIBZ6bG8cgLz+DlvsOIlAtIEkzwNfMoRZEndRTCipZhKRYRqgCBfBXNJSOyE9MCcj74tx/C5e/8Kzi8HlRqXKQNsNJRJ4xoUV6XYi+VVZr3kXqdYp6VBXfgZB8ee/Qx3PrN76FisiFL+y/XBLqlNIaywEOMnp4sox1V/SsYDDxkaL+vlhFwAMs7Qti+vgfnbV2LgNsKU42sjerH4ViHz8XhtAuQ4sGIgMPudAoLmYhHRTukiks1NxXpZ9GfEGSpUSxfm4y0Scqz3LRCtoE9SyY5PfIAxNOgyoViS7oKngwEXLBYaSFmNgl1fkzutsNgUooak4ntvRVkszkxE/D9YjjY0PAoxicjKFaYrmuFy+sVZ9S+A3144/mb4bcz48OIfJFJ26kZwS2ZD3bp+ANMla3CZPFgdCKBZ54nQClh5bpVwsJEoxylVNG7qgcwVZHKJJDJFhAJp1CrqHgD5la0t7diYoIbjao2yJYK0mjsdppVOBtDwHJZ2ROWdPdgfDouG0w0OolcKos3nrca3/3WNzAxNoUnn3oWP/357XJKl4gIkwXexoC0Vi/rXoFHHn5UdieOFiioZpBbR1uLRNkfOzuAeJqx9qp/iWNWN2M2tKyckN+AN+48BxdfsBMhnwe/+vnPsaK3VzbNg4ePIxzPIJIoieuN4s0y959KVaLfY9RNVKvi2EnlKqJR5CLtZn5OOYc1K3qwpK1RGAU6TgmYyCimciVUak6cHRwRkbSwZ8wx8biRjEawuncpmvwupJJZRFJljE5GkCIwrgLJomJpjFUpmpDUcN7X5RoziICezgYsbWvC+9/zblx5xWWy3k9NhfHTH/83nnnmOUQjCXmfm5oCUpNyZmhCouJNFEg7HHI/5TI5FCho4l7JdUw7EHNnC3pNaG1txcDQuATQ8bWL7orMlwl4+9vfjOefex6RcF4YDzI7jQ12bN20EVs2b8K+fXtx8OBBGefStToxEZZJA5lTCm6tNoeUOqqiXoPsn8oZDDT4HeIyo4ieycuiBzRaEacDjcnFvL8/+1frZD2U+Xt9q7G2MEq+vnQRUFCqmot5A6pNWwEWsiG5bF4oWd6YalFSp0WKBXkqyWuBSEzZk82ZDIZmqSQDQ6DDFYcnGzIsORGSOeXFkEblwiJjGck/UT1ABC7UoTCqXwcoFLYFgyFhTSj4cXt8YOgZZ8hUebe2tcvYhv/G4WDXkF0Uyny5onvRNgLJHtE2EJ2FUBv8LAhRDht906k79WplauqNnU15rRex6pusABRNXKlvXsJm6xvSjL5BY2JkhVZLvWz2vNy0kK36Lp75m/h8gFLP0rwGDnnVX83/PnWZvFqDMh+gLAYS5o+bXuv7/tznuRA4Wuz18jPnRlNgOiO1VnKNAf/6b9/HT376UySSSTmlKeeT0jCQSROGkCdfswnNTQ1Y1t0tNRF9R4/KIkdb4buvvho33ngjGkIN8tR5cxJc84Q7847Vgaf5I556gFUPVmYAiTBMyoMur0/TKamAPyWk5IJkdTslKfLFwwfw0HNPYSgWRoYtOjYrKmYLSoUSTGRNKPMXsTpzXArwmczw56uoTcVQmYjBb3PgXVdfhavfcw2cfo+MX7gx8z2U7+HCQ6ef1a4qGsickFzXChdl3MqhNYWcpQJ+9atf40tfvlkWc5p5CVDYAaRn/hTYdyWSWb5EDYhTYyZpscqPJLq3ShHtQRu2rF6Cczcux4quVjSHvMhlUlJ2SgaYoYuMzGd6rD6+JsvBdYFrDHUIXKfo9pHxnvzHMRk/d4OABx62WATI9a9YKmiOKAMyaXXyVu4b9Snye9nsy7A0lpF6Pcxb4v6iHaCqTI+2yciQbkGqmcjo8rqiVq9QVKnZsVgCsXhSGsstjIN3OWXzGZ8cR0drK4ws6mN0vou6OQPMBr7WsrAqTqcVZksNqWwedncTHn3yRRxhoaDNiWUrenH8ZD/CsQISmZwq4rMpdxCfezpZhNmoepD4fvOUS9rdbua6zpwnRkCYZGTldljhtlqRSiQlK4ob3ZrN28Que/ToIUTC42hu8ODDH3y/bK4//8Vvxf0mch1WEvjdMLscMFmsiIdTyCTTkvbbGGIXDUXTZSzpWIrjp85iIp5GPF0B37KupU3YsW0LBs6cRn//WTkwcJthD2TQ5xLxLzf0/fv3S23A6TMDAqjDkRJsThM8LjeKmRQ8Tgc8tJB6ZO8AACAASURBVNsyDoN6iVgCmUIJHgqo+T7azKgVM7j0ovMR9DqF1WHFCTU56RyLAyuIxEvoO3lW7gUREhgZ2OlAKpbClvXL0Bz0Ymx0EoOTSWRKNaRyWWTLNeTJAnEyqoWiqaucazulCIDbasCF55+Lz9zwd9i8aT1cXgfKhQJO9J3Brieewq5dT0t3EPuhqN+ocJphtcqYkEGmfk8AoyMTwgDrgWu6KIAApdFrRltLG84OTyDDbCa7XQ4otE77vSb88uf/hS988Sb0nZiciQ6g3ovusHVrVmDr1o04cvQw+geGwIJbsil8DyXzSzKKyIio6YkErRoV68MltcFnEebTQpBuZPktBel2xOJZFGi45dL2ySvWzNkj1MKrFjzacXnaIDMhrh0uZqSlOfYge0KOSYuHZvgK0T9nqGrBMks0MfsflDtHWWb1RmS+WjIfHOPQVsz5L08aFNOxA4cvJBjwz9ywKvqfolWriGi5uBAUcYjGF08Ftx7oxs1ByvyqwMpVa9DW3gl/oEGQOp+7svuqMZIKYVInT2FMJCBLnbrkR4piSQE4/js900XXicwZocyIYtWePX9kM58NkDOltlPNBmupf6UDCsVSqDGHrvdQm60OUGYJFO2Dk+9fSGSqMyj6c1+M5XjV81wg0E1nQhYDKPpjzD73V7MY8hzrNuj6jXf+7/XHm79RLwTEFvuzhV6vZN9wzMLTBe8Kkwl333svbvn615FKq1M2G0n53lHMVeAJktoKngaMBmn7ZCtqqVDAgf375CPghnjJm9+MW2/9OpqbW2YccOq5a1k72vU1B2ws8LnXv+76z1Xef16PFIHrchpew7KhKvZOklkdVvRHJ/Grh36PI6MDCOfTKNFhw7/nfVQuocoNrFCF3WgWrQhPXQ1MQ84WMHHiNKqJFNZ2dOHWf/oKNmzaJIsLowL0niujmUBdBZpRhSf0sFG5XYS0JUtTKcs4diYW1lDFXXf9Fjd+7gvIFCoo8K/4pCtcxLj2mGSB48FPAWClH+NvVSuVwBN5Dg5zDb3tAezc3Cv/LW0NIuBhMmwWFaHolS2COgymnnLj4KGGTIU49sA+sIxEs3PzpXiVaxnXNtqw+Xr5OHyvyRBwXM3XrOzcRkyOjwswsVipueGaUpO1yWxk/41fhI3swiGIox5GPXsrTBYHMnQHVghovfJ+pdJpGdXY7WakUklhtpijkZGkVOZVWeDyuGUEQBbOabYhnYqhaqA4lmNHn4C8GkdzLMhz2yTpOJk34/cPP42xqSTal3SLG2p4IoyBiTiSeSo0GJlOZ0UZmTTTsvUQwJpiDBwq78LrdsLlYB0KAYoFlWIebrsNXodNmIiBwWFYnV44A0246n3vw47zd+J7//od7H72STQGA/K+05XDdmCCWDszYXJZWKUXyYLYRBz5dAkNIR40uS9QO8T4dDvGpmKYjJfgIoiqFPDRD12Na9//TkQmx2V9f+HFl3HHXfdgYnJaxvixWBkXXbRdAt36+wdkE6dwt1ZVnyu1JLlkEuvXdIpNVtZFkxVnB4dEUEt9ks/rhtlQRrWQxs5tm4SVc1h5DWTlvmMWksnqwtGTQxgcnpDrlmPbAq93YxX5bBFrVrTDWCojlSkIQEmXIBoXWn55PUu4OQEie3dYHSOXObkUulEqWL96Bb5w42dxyaVvhMVjRC4RwdTEFF54/kUcPHgMR470IZXOgYxjOMliP4bsOZGhTa5iQDrH0EiKZw0oaaW5/Lk+pw0+q0mY30MnTsvYhUWfVmMN1hqweX0Xvvzlz+Pj130KUzHISKxmrEg4aq0I0Ihz8Zt2IBDwYWBgCCdOnRGBseQFmcxIpAqwWlWaOg/2jOfnesvXy4C6AO3/7MXiBWZS65HBYEMkmgL5CslS/NAbl9Too5eZK0UqTHktKoU7rVlSyif+fqZpqvGHUJsiMlXzV0WLE1UyJr4gmzirnEPB4MwIQrUGM+xKWYUlvVUsjzzBMkTNIAuKn02cRLPSiqwoei4kdCEo8VlNKHfmD5iMzPi3SzIdb1y2YPK0unRpF0INDTITs0oLME3rHNdYZ5JcORvm87HYCEhUz8ZMIKuWTCsgTXQJijnic+drU8BFMRn1J3MdkMzf4F9r452JWNdlJJqqun4znbvJq4VZPWa9f0T7qfUncj1Btj7LZMYlNCvErR8pLLa5L6zlUCBPB0v136v/+/8pQPlzmJSFntP851//3i8EUNRnqtqJSbHed//9uO0b38AEEw55opf6BOUkYQEX4+tVvUIN7W0t6Oxsk5v/RF+fjA3YSfGG887Hbbf9M7q7e7TrRruGBOBS40L3lhor8bFm2C0tt6Qe3M08fw2EyGuek3sjW5ViZJj2yE2b405UkTMBu/btwQO7d2EgFUWEkfV2i8yi+aKKjAcoFmCr1OCmI6lMa7UZVhiRHJtCanwKTqMZ77zsclz/t9eiOdSgXDAWZkeoYDO2/dJCUy3lFNA3MjrWKomdCqWXYWTPl9B8FXV0ktTbKh544AHc+LnPI57KoiihbgqDqMRktbBRlyIATLQQCqDIaFS7aGVkTA0K6fBWG87ftgY7tq2H3+MUNjadSsPn8YmmhuFsXIBrUnqm8o84huItU+JhS8tdUiBEOQ5575MZVgwVszb88jp5oKLOo5QrIB6LSfswAYGZ0QXlkjRVO+wuGUmrEbRiu8SuCm7KnJ07EE3nEE2kZD3Rx4BCr5uBVCIKq9EAJ7OVhAGiW0UFyPFNIMOcjiVgMlWRKyYk4CzgbZKGXWatmNkDxWZptx/PvXQUL+07hli6jE1bN8upeywcw+BkAWYb1xQeOulcLKFU0JvglTvKbgN8XpOEirGBmP+pkECKZK2S0BvweWA20iU0islIAi1Ll2Pjtu34wk1fwr4DeyX+fc+ePTh2/IRkbhDDcq9BOS+gkQcDstG1fBX5dBFer0kcOz4/T+KsPQji5NlhpQOzmGA1VfD979wMWzWP737r2/AHvNi0ZSuuuub9uOOue3H3PY8IK+Tx+bBi5UrR+/zp5T8hk8rD5XBJMF6llIPHVsWqFcyxCgjzx7FX36mzEu/Pz9nvc4mtGcUcNqyiqJgh9MwKUzkytMWWaiacPDuKqekErDanMBl0pSTTGfh9Jqzq7UU5V8TEVAxTCTrl8qgYOCokP8gCSwrcGcxoFBDA/ZTvZbVYFRcP3Xfbtm/F9//3t9G5vA2xiUGcPtGHI4ePCEAZHpnEZDiGRCaDHK3VdoeMz+KxjIBkvs+Sj1Nm+pBQuXI/Bd1OGPIZnLttK4YnpnHq7CAcFJWXyyCn975rLsaVl12Kaz92E3JcNEg0aBIPM/f/YgUre5uwZtUKjI5O4OCh09J4TpE13UpiU5caCaMIc1tamqXCglk/LON1OWijLgiYTqXjkpXC0U4kwsA37m8WGL7xiUslSZYLH29ELqDUaJCeZVGerHvaIiqzWS3/geJVKeGrKZGkjHRYwqU7S0iRVljBbpkVB7JJkghNS3GVQi6qjTW7lp5xwsVAnD4Gghq6ApTjRokXlTqewVnMJOEppLmlDd3d3Whra1dNkpqGhFQlbzq1qqkFk5u6LjhVRISyIuuMwIxrRlsAuYDN+aoXota5bfSNZH4z7ky42rydc/ExxNziPf3fvRpEaCVxCzyHhTbp+o16JhBMyhI1Cr3uceayL3N1EPr7pJ/mdTZH/n/dD57P4CwGOF6Pxan/eYu9rgVByQxeU6NIbjqioxIGQ40z+UXnGK81sm9PPf0MvnrLLRgYGpHxCEcYtKKTRSNzwuI/vlt07QS8XvR0dcno8cCB/bKI8FrfvGkTbrnlFvlV9C/a9TPDOGnuGh1o6EBTIU4d8OoxsIoJExClsXriuNNk8PzzCrlhsjvUeTAokRowpx2nw+O4/7ldeHL/HmTNQI60tFhjTaIpYPcLjzLWWhV22iYrBjgNZtQYLjYyjvRUBL2dXfjEtdfiqr96B0p01jHqmmJxikY1nZmyDil9iR5kqIQiTH3VdGQa6yFCAb4nBGilIp7exVTeb0lkeziV1TpOVFgUDx5ktFTqiQI12qxHwXMth8LE9FvqQVgcaqWrShXXLVkSgt/jEvakJdSIEJuGfV40hXwwGXng4LinKmwAe12Y4srgKIvdKRsHT92soaiUePgxaMJBJYLkGtEQCMgJl2ucHLzMqpNMj5nmoY50OZk5CnF5jfHUns9XUa7ZcHI4jAPHzuDQsT6MTMTlVMmvgN+IZV1LsbJnKZpDPkmBDfkccDmMkvZKK60YBcB00RQ8dgp7LTBZytJhU60wvCwvkfEtbe0wWqxIZsr49V0PYmI6AZffg/al3ThxcgjDo1EkM4DTYxOARcaQ2Sp0UfA0bTOZ4Haa0NzoQVuTWxxRHOeIDdxmgYMGiSrt1ASkVSQZbFY0YWB4Cia7B+/7wF/jAx98H77/gx/g4Yf/KCJsimcJSEcnJoXx6WgJwVCrYWBgQgoIM8ms2GjdbisaGvywOayYmp6GL9CE0TFWCZQl+6qzzYWf/vjfkU0yCC+JAwdfQTgyhavf8x488tjT+Pkv70eJuh2TBWvWrcW2bZtx1513opyrwGayyAhofGQCXUuC2LJlPbL5NAaHhjEdTYNw2t/YALPNLGFn1MBYKaIvFeGUKWVVmp75GbMQkq6fvtMDiCWzKFYJCmuwOT0SdLdkaUiC9JLxLNLporCFqVxegIK4rax2uEmdVNKSrmsgK0UHS5Ggn52ceRkBVS1AW0czPv8Pn8bSjiYcO7QXpXwOe185IK3U6UIFY5GYakK2OpDkc6FtucSMMxOMNLgUinLoEoxiMKAx6JVsohU93ehZ2ounn3lORlYc05Ix+9xnPowGrxv/dNN/CMUmjI/VoXJKKiWYjWWEgg4FUIancPrMuAAhHiqICyh85T2yfdsadLb34PSZM0jnEsjmUjLC8zgsMFfzkuuyffNarFy+AkcOnsSJk4OYnE4ikyvC8Nl3bBCRrC6ElU3dRIW6CsIhSldZJIrW1uPkxfZbnBWxSfIphS5chGoq7IpSDI6ISOv4fV4RmfKmp42PM3/OutiNIYud0OZa54VZjWJI+UmIS7EsNCdZcZfLg9bWNixf3oumljbYXAxaUsIiobbldKk9lhaPrU5yulZE/Z3aGBRA0bfWWTBB8eGrM030TaQeLLyKQZFx0VxmZf4Gujg4UbuUzpDMgIoF8k3mAoS5zpb5j6+zGPrzmGE3hAnStQuLPWeN0qnb8BcDFfP1JH8OoFgMwOnf+3p/vyA4qQs/k5uRdnDJxFFzUJ294/MVcFIq4cCBg/jcjZ+XRYouCnaa8GYjmCOLIp1LzC2pVOV0vry7R0BKX99xEdfxWurp6cH3vvtdbNy4UcYEAiA09k2/JmQr1wLXtOB59RKU4lnTFakNX955TZSpRpsMF6tKsBezHaQ/BxVR7FPUy3TQssWEx/e8iHuefhyDyQiKDgtSHJuayACVYK4ZkE2mYaaegD1aBG+lEpxGCyzlGg68uAcBuwtvu+St+OynPo2O1jZxAQjrSeo6l5eUSQEaZITUmUxbbusPAJpgV1gJLTibmhQRdRtQKxawe/du/MeP/g/2HjyIsWhCEm/ZGMuTJDUm/FKlnyq9WRfIkkxhYBZPnkY2FLscaGsIwcladxqpy3m43MxBKsv6QtsyT3zmWhWtzSFs2rAaTpcZ+VwKjYGAxtjSBqn0M2RoSbVLVFS1KFke0UQULil7tIgbyOdyi+aCJ+mMiEOZ52CWRFen3aFchKzscFhlbEMXoNnqRipbw+BYAj/9ze8xHitooWuMkVdMLkv/NKeppKY2+IGLLzgXG9YsQ1dnk1hXc+mUivU3m1Eu5FEpZ0FsxJF6qcT+MEY15GBhwWnVjLHJJO5/8ClE4mVs2r5SNqCh4SmMjcfVOktG3GyQsQZP3iyW46fktBjQFHKiZ0kj2hq90gadz6ZQzGVFJMroedq7JQuE6bLpEobGE5iKZmB1+LB12znYuHED9u3bh/0HDiEciSFCfQHNFJrA/+ILd0iL8MRYTESZxLqhgBPBgFusvXTMDY2M4rwL3oTjx49L5HsyVsCbL1yNr3z5H/GFz38JA/0T2LCxA9dd/3EJubv1tm9jYqoIGJ2oGs1obG7Cmy+5EPfefTdS0RS8DieaQh44bCaJ/yc4i8RjiCdoN8/A7vQgXaBKqyi26baWRuzYtBXXfvADqOSS+O1vbsf4+AT8vqC8f2cHh2W8UzGYEaU7yGKBzeHCxGQcDU2qvTkWpU6JRgtNAcKQN5MBTT6fhMnZLEW43BaUZVToQDlnhMPmkX6ls0OjotFyuG2wW8xoCnoR8tqwtL0NJ0+cQZKAlKPGWBopsYCTxaNhRa3IEmdAPVqBvKoCRizxY0tyrZxGb/dSbF67EQF/ED/88X/KwIG3321f+3s0ej2475778fKfjiKZqyJbZqhaBV6CyXQWne1e0ZlOjEcxOh5XAY0EJ6LJrWLZ0iYpeTx9agiRWAyFUl72Vk46O9vMMvql3sXtMGBJewfe/94PwWS04vY778SRo8dhuOHylTV9jKO35SotBuPWVdaJDmD4YmeLAgsz4TQyw5cTFBdys4ji9AI/vSCItDateXwsihHpjhFKnAJVPmH2T0gPhhK08m3kokylO984fzAInzcgAIWjHI5ohIIX1Wp9y68q3JNFcMaiqgCKftqvByicF+sAZXbjrbPcaGBDUbxzWYJ6cKL+Xs+mmN02XwuMLLzRvz5AmRHtzrPg/jlshA5s5Fdl3JzRgcyySLPC3/kak/mMhg52XgWK6gDNfBBRz668HgB5vb//cwCKrskQoMJuJotFophpyeRNe/jwYXz15ltw6OgxCdui44U0rQ4kFBPHnpiqzKS7li6RPpLjR49gOjwldHdnZ6cwJ5dccolY4oW10XurtCc5A1J0Z46CIPK3zPeQ95bAhISBPpYjmDEZUeR4gPcPZ8hkM7QxJCPuc9USag4rzk6N4cHnnsLLfUcwXcohi6poO4pkVchCFsqoZQsywrGz9bZchsdkFgZl9OwAkuEIulracd1HPoq3X36FFNjJCIQgj83m/LmMBNBCFiXNWQD+qwGKur4UdaKwl6rVlddVq6KUy2Pv3r345e2349End2F8OoGiImHkIEJhJvOPaE/kMIFyWaasymdC+6+0RZvR1OAXCyobl9lWbDdTtEqxJlNglRaOJ3SPk1HdqkcklUpIEFxHeztaQ00I+ryw0zLrtArtzI6SakmlVHPTL5LWt82Od2mpTSZSEhJJWSWdO0pjZxBXiOoP47ic3WFluDweYaVrJhemElV8/z9/jdNjKcTyim0nEGYyNUMwjx07KqNyClCLBS1aXcuh6GwOoKezBWtXdKOzrUEi/IN+J4r5BFDLCaORz9AezNEVy+gqsDtCuO+BJ3Dw8BCMFjvecdXbcLTvKCYm2UXD1I0a/KEGZIoVHDtJ7YXKerKagOagC6t62tDb3YqQ1yEhZfFIRLJRGptCaGlqQJWuJKNBNsbxSBoHjg9iZCohBYccd3R1dYlMgCAtnkgJ45BiRDplXyZg86a16D9zGpHpgvxMj9Mk7h2WO1otDBsrY2wiguUrV2Lb9nPw9K7HMT05gfdcfTk++P734I7f/Bb79r6CickwztmxFv940034xPV/j9NnIyiUeX2aEWoMoau7E3v37IHLSpEr0NkawpIlLfD5XXIgOdo3iJHRKHLZsup/4vXlUOoAnrlDPjvWrFiGK95yIdavXYMHH3wIx44dh8flwsDgCBLpAqKJvHwfXxiLY6lTcTptsvdQ16OShnldq+u7IehGwGtFU4hFllyJS7BRBG2yIR4hG2ZGIpHFeDiCFAXYJhP8Xh/y6SSCbhvampslfE0Ex0Y7UsWKMCkcsfAe0u9MFidS58TrQSplyCKDVQhGuO1GrFnZgy3r1uGKyy+T9/vOu+7Ec88+K4zx6mU92LB+AxpbOrD/SB8eePRJ5ArqPiLIWbqUBY9FTEjrdEH9THXWgsdlwc5tm5FNJXHkaJ9qRybJYIdoWC5981oRg0dicTjdfhw4eAZNjW686Y07sfOcDXj4ofth+PSVq2pipdNss1wAeEHxp6igNvWrVMVrtDh/5WJPsZjUGvHG5OiHCXF2ljIxqVGlZHJBc7tUjbxu2ZX2UDuryzl3o+CJJ9WqULoej1eieTnrDYUa0NjQJB82KXrF8ypdiFQ9k2qWUoRZ9oTvj/739YBjlpWoD0EjoNBOq3O0G2qePweA1DEN8zfFmU37LwQo6uA8Xzz6anBUD4x0JmuxjXkxMLDQqEQHKPMZn/rXrYL3ZgHLws95oWczKxJ+LYBS/7MWepS/FKCox9Mr/2ZHJGIPpbl+RgeidCFc2L74j1/Cs7t3C+DlZs74B44r1WZILRbTZasSmc4UxqVLOjEw0I/B/mE47GaEAgF88YtfxDXXXCN0Lt08zJhgKZ0OXHVAOPc1am6emUZljTWpAyhivWe2iFC0HCMpl4Zkm/BnVUsoWgzYc/ww7tv1GE5MjiJnqiHDpAgLF6YyCtk8TCQ68iU4YZJRjqFQFldOYnwc4ZFR2AwmnLNpC/7++huwftUaVApFOCg2z2YleEsfA0v3TJbtqSooUWK59dmLBrj0g4Cc33TXmwZODBT1ynPKCTB89LHHcd8fHsTw5JT0h9hdHIMwK0TZHJnqLO5BVaOnToSyOJoR9HrQEvJJTHkpn0RXRwsyqYSsRx6vH+HpaaG33S469apyWhb1S7WKqXAEQwNjcNvdkl2ztLsNbS1BtDcHYGPHUiojGhPmx5DdLdWKqqhQWCyGRiqdBusDmKNiMtbg93pUAztLVQ10JLDHpSJuHIqKra5G7D4wgHseeQ4DkzkwYEGcFTVVnqa0fXx+1MhURLTLnYabWZlhYJkK40Lkv842K9auWoZtW9ejvS0oG53DYkCNBa2ppOii2J7LipU77rwf0VgRPct6sWXrOgwNnRFLMhlvJyPi/Q0YCafw3MsHMTJJezj7WoCOJh+2rluOVd0dcNLKnE0hzqbbSln6hihudNsYsFnBRDSNMyPTOMWE1HgOkbgK2+KySYEwx/gynqEKgYWtdHSYODozSyKpy2GWpG+XzSx9PBzzsM8qW8jj8LFBNDSHsGr1Gpx7zjY898yTyKSm0busGxs3bEZHRzuyuSSaW5sRiyfwxZtuwVSEow6LXMPcpxitPjUeRdBjh8/lQMBrk3A3nuhTmSIGRxOIRLPSZ+T3OdDa6kKZycqxLKwWh2zsBExGFLB6zQpc8MY34dFHHhFbfXgqiikGrzEeXtqbFbimjpLjLwLdaoWAkwJdlT1CVo+t0FZLGS1NHnS2N4jwV7lIybiQM7FhZGwKIxMRlMwG2F1KepFJZLGqq1VMJFORCKZiKSTzVbFGU6NDsanm6pfDgc/nElCYk6I+PexTiS69LiN6uzvx7rdfgfN3noNVq1bK4e2e392L+373O0yMTCGbZbEhYPPYMDpVgN1Jm7wZXrdHxMjU7aRyPEJobYo8tBDUea3YtGYVxkaGMToWExebjFLNNVx28XasWdUjQvjpeAovvHIYBw8PijvLbgUuPG8dzt22AYbPX7VRunikHI/UlI2AgfRQVYm7NIpc6GTmCbD8TouW5wmFs0g17tEzSJR6XwWx0QJHW59VLET8z0Ivm8Go5ss15qS40NLSJvQ4hTTBhpDoSOT5SPgPLUtK2axsfwqi6UVeVNNLUJwGnupPcwqsaNqTGWHpvM1WPq+5YWDqw60DKBo4WYwNqQcoi7EsC4EafbOf+7ivDVD4b+tf63wGY6HxzsI/R2OD6txG88GHLoCdL4J9NahaGKDU/+lCAuLF3pP6P389gLIwa6QDFC1NVfJwlECR+gde17zOGeP993//OTz1zLPIFUsCTOwuqxK50f3BS0UWFJuEgTU3NWLdurUSOd0/OCiCWGagfOZTn8ZHPvIRYWT4nhGk0P6uMyn66Gv+e1APXmYU2poQVAc0AuwlMl7dexxHSZBSIS/jHMbT/+K+u/H8oX3IUixpNiBPNlLGrVUU0jnY2KBdLMNRM8HG8UiphqDDjaETpxCfmEDA5cZHPvg3uOZdV6HRHxQQxKdRZaaJ04Eaj316JYAWdEbNC4WdepfVTGZ2vRNJCCKOehkcpjJJyGYQfWRTaRw/elQyFO75/X2Y5v8/04+qiYmyFCErXY20pmolbTpUtvHk53ShpSGIoMuqFcKZ0NneKqVq1JJwfh1PJlR5n9euBJ52k4wmmPxKzQfjvweGYkimAW8QWNbVjI2rutFO0MNGY7pVnC5EE3ER0zPdopDLCdC1WukwCSKbS4vLxG43SVgVXTpV2j3LJXFIcSOW8SJTQk1e3Pn4Puw+MIwUbZRmdZiiLVPszBXVvF4pc8M2oa0lhHO3b8E527bhhedfwJOP70I2o8gocWyryiMpAmxpcmDrppU475yNsLATp0DxbhInTw1g775DIj78wPveBa/LLGmrtXJeKPqq0YqS0YmTIzE8/dIhnByOS67JsqUBbFm3HFtWd8NSLSITj8pro85GOlcagrBZLCikkiiWaphOFbD/+ADOjkcFrEQS1CeqO5l6AwI4ul9qVeZR1WC1mSTkk+CTGTW8VyhiRrkAq6GCtpYGOB02AeGHj52EwxOUzWzHjnPxN3/9fhzY+yJ++YufIZnKiKPK5/NImzE7ayanGZRmhsfXIFH4YgsvZEWrFPR4BACR2KB7dHRsEhXYEEmVZBNn07TTVsW3vvkF+D1ufPWr30YikReXlaprSUp6ujfgw4reFcilMzh08DiyBTZj06nGJGJOEKrwedwoF/OyjzE+nteOw2YQhqgpGJT3o1TMYsvmNWgIKsaIvrfJyShyhRomw3EMj08hXSihyj65oup6os14y5o1krMyGY2hf2QC8UxZWpIZLMf3VFrKlY8DXp8D2VwJjB/+MQAAIABJREFU+SJjNOiOo0Bf7ac0X23bvA5XXPJG7Ny+RQSzfJ+OH+sT4T+diYePHMXIxBTMZIXoaJQZUE06mVyeAIZHJyVdmyxNzaBGvmSpmgJ2bFi5DEePHEUqpZhUr8eCD3/w3bjwnHX4xc9+Io6rd777vagY7bjl6z8SgEJ+hCDu0kt2wPCFqzcJQCHo0F0FFKGSBXE6ONNk/LyaQSsgU5pp+6QlmGibJxZd/6FSYZVWRa21FLyqhl9hPEwWuL1eySNpb1+CYLAFDodLFvf6NlcCJBnjaK2hupNCP83Ljc0Rh7xXSl+gAxLFMiikqG+yij7XtScaa6HR6vNHPPUARc8Wmb9Rvmq8o3b3OWMgXeD4Whvxqzfg+nGU9p2LdOy8nhB1PuCo38zle7XnO9/qqz9f9fzVuEz/+p+Ak7pvXhTJLDae+ktExvUDOBmVaC4w6Zmq1sSGpzc8k3Km0+a3v7tPCssI70l3E6iIM4WXk/hLGf+uNr+VK3oxMjKMwaFBmXVTn/WRD30YN1z/SYkv1+8j3gN66OHMezmPLZPPhomvWjOvtA9rIzeVYTLLQPF1kOUULRhHoxRvmgz4U99R3PH4HzGciCJVKaDMU26tImCGp/8q3W/FCux0sDHCv2qAx2hFNZ1D/7ETAlp2bt+OG667DuvXrIXTxhAzi6wQFNFK8BqdLnSNkCVlxIDuZtPuS4lXkic+F/jL69ZvMw2gKMCnkp7T8bhkxowND+PBhx/C4MQYnn+lDxYXD1/UUahEWdYH8ARKXYiyF5NMor27UUY7JQpHjRy9OdHe1iq5I0xC5amOwlW/3yPgxGIuwWVjR41JhL48tZeqFpzon8TQeFq1vLqBNT0hXHbhTly4fTNMVa51ZhFfEojRheD18kTOSIUCBgeHEPD5ZLPNpGOih3E6HQIOsum0ZJZw9s/kWKfVhkTBgi985xc4MV6BwQqwEJvrpwqonbWukyHz2FU68c5zt+JrN9+MyYlJfO9fv49DR/oQFR0HGSaT6PqoJZIM0irQHAJamlxY0tEJh92JSCSO0dERibv/wHvfBWM5C3Mlj3wqKkxcoWJGqmTGy0dG8MrRQQFO3CSa/GZsXbcM7QEHTJU8qqWCsAEc09MtRJBMd5GRAZ1VI1JFE/YdPYP+iaTYlms0d1lsKqSPwMZUk1TTWiWvMnZ8Pi2lmzUAavQnf+60SZx8c0NACgC56TP0bZpJrdkCGlta8IH3vxdv2LkNhw8fxAsv7cHBw4cxOjYqh9oagbOJzh+z2HrZLs87KRoJo5irwefiyZ7t0cppOjQSETcVY+cVWKqiKWTHL/77O/A4bLjv3idwx2/ukcf50k1fxu4XnscDDz4ksfTdPd0ilm5p6cSvbr9fxN0OF5nFIkw1pu82yefLCUA4nJARqZv5MWzcbmlAJhkXveaFF+yEzVKVMj7qw3LZEkqw4OzgGE4PjaJqsqJmsiAcI5hOCnBe3b0MuUwW4URC3FjFmkW6fKS8VGollJWXAJ9TDclaMZglo4ZljlLkqZ2CGgNOfOGz1+OdV74VXb09iA4O4tlnnsHzzz8vjzVMcXLNrAXkEcgxJj8hzBmTpJNZals4zuWerET7DhPQ6HNg05oenDpxErE4PcN0wVnxnW9+DQ/f+xvsevygaM6o6Ljl6/+IJ3Y9i4cfeVGN1QD4/U4YvvK+7eLi0Td33ii6JkV31UiegW7H1P6thLRxTmyhOIziVuV2EctmRdGoXKE4e2VkPEPRlvWuQHvHUkm8Y3AOZ2XMJCH9KeBoXlur/JnGlqiUTR10aDkhnKXJqjcLTnQ2g4+la2jURl2vU6nfcGczQ+pHQir+VYGO+eORBcHJAgBlPkCo//+LjzbmalD0hX6+MJff//8FoGjX5gygWgwgzM1emcUXi/37RRHIvA26/vW8FoBb/HnNfoaz3z/LVejfx/eIFQ0ifDSp64zs3S23fE3yTlh+Rh0TLa1WuxUF5oJoTB0bPHlVtzY3Y/XKXoSnJiUQih0lXr8Lf3Xl23DLzbdIeicfVy/clJ9JAaNmq68XD88BiTxda5NiilbV5aaSYLmxzag7dNGvxYREPotUtYiHnnkSDzyzC2mrGQWzERkKzhnURYtsOoMyTzcmK6x8XEaBm6xw/D/e3gNMrqvMFl2Vc+jqnNWtVivbkpxtgTNckknGxoYZM4QBhgszd5h0YYbkIQzDwDziBWOyjUkmjI0xDjjbkiVbObXUOXeFrnwqv2/9+5zq6lK17Hnf/Z74hKxudYVT++x/7fWvfy2TBUuTM4jNL6I9EMJrrn8VPviB90saqSTqkqmQjIyayTVS1brtgAG81H3FfBcmpqqJkkZrXa0xuYNVPAX/JqGjZrHqPnrwIKJzczh8+BBePHoAJasFjz/7gljpR5ezck3Z8mXhyfC0z8+FgmVar/e2oqerBflsAtlUQiaoWlvacWZ0EtNzadBdwO606SdioDXoQpC2724X7BIKaUVSK2EhmcfxsWkkObBIer4CnDfchDddfwU2DnRK68jnoy7ALMyYsTeyGJ05fRohn19YAYfTjEDQp8Cu7qzNjdxs52iuE9ZyGZOLWXzq27/F9LJKKrbxmFnWE82VlE7ZHRB88O9MxvbbsWl4GOvW9WN8cgJnxicQT9ODwyrW6nzf9HdhA5zMB7F1uajMv2RrpNjVBWzf0ofLL9qBVp8TQTdNJ3jNLMjkShibjeNPe07h4MlF0QH5vVZ0NTtx8Xkb0OF3wmOj54/yeWFLiG0aZtbEY3FkaOlqcmA5XcHJsRnMxVJIsXfFe4fOt26PuKm2hbxobvLCVMkJSHTaaQ+hvDsIRLOZjPiShHxuuOxmaZfJmLfZhvlIUtpGnIDxBAJ497v/ApddciG+8c1vSEuFdupcI9RjzMwtYDmRRCKlohuYqksbi2w6L20rl80ibSQax7HNl9LMMNOTxVpBMpWUa75xfQu+8/Xb8Yt7foI/f+f78IlPfArR6BK+9/0f4ctf/ibue+BR2Fw++cC2bd2IgYEhfOeOu2Sq1O22YGkxjnW9fvR0t8sEWCyexMTUkhjTkYVtbwmgt6tJJqAotKeou7urCeW8hoDTi3icDFQW+w4eRzxbRLZQES8bRhxE4zH0dHbATSuAeBKZYgmxZAY5Tg9x9F8uvQletw0uJ00Ys9KO4XPTWYUMSIoMoh6EyDYbW5YbB1rx/W9/Hbu2bcTxwwdx3+9+g6npaQFFk7MLKJTtkgVVLJmxHE9Ie5CbI6eWOE6snJbVoUTWrceJFr8TW4d7JTLn+X2nZZ/wN9vwhc9+Er/4yQ/x1BMj0g4jVHj3X7wNXd0d+Py/fU1G0NNs8TKg829v2FrhRmBM8Sj9hgIpBChGSKDY39PqW2dTVNEGCrm8OijpAEBt7urkLToR9srtTlx88WXYvGU7LDaKWxlTT/0H8wzY/iEDopuhVZ1c9fFQqsj0Ymz0tg0wpVgAjgivaDkMYWwjUFGr32jUCln5Gb3NUgNQjCJYDyxq/653n/5bUzz1r0MAgTGrXH3SFW6g/n3VFvdGxbye8VgFbHTfjfoCWvue+Hk2CjSsBYL11+ZcgMP4XqOi9lKv/6XeqyHUri+W4lAo/hMQo6jvfe/7uOPO7yKeTCNXqij3U07JsLVTUkm6PF1Se9La0oyhgXWS7H38+LFqwjeD/z71qU+hq7NbtWD08ftaoG2wNWsW7wYARa/0YqokJsWcBBJFQgU5UxkHTp/Az37/O5ycmxQTtmiewW+6L1GhCC2lJnT8NifMWgEekxUOrictj9FjJ8RXe/umzfibD30YF114obA4IoQXYKIqpLFGZApJEoMNwKXCN8XcTs/Lku8Klm8EGKt7loqtoPuInmOTikZx6IUXkFhcQnhxHvsP7kORtHhLK+57kMGMWcRTGgpSwDkNqN4jWVseU0JBu4xbuuwmfROma6oLBw6dkQ3O6jTD4/VIHo3TRvo2gYHuVvR3tMHE7C5u1PkyZhNZHB2dxnJS+cs4ePIvARdsbsZNN1yDrcPdSC0vyQSTOFuXlCWBsMHlCtLxhIxfW61lBEMB8aDgvsatiWspmc0hvryMoMOB8fkU/vrffoUU903dOZRXzeFg7hDt7RVIkTBoMaxTjBHbUvK+zWqElYWBkzZM2eVzkEnh1JPX5UJPTzs6O9owNjqGhfl5meYQi3LQuRPobmnGlg3r0N0eEFFwvljG48++iAMnloT50CrKXXRDTxCb+trQ1eSB3VSElk2pdp5VXVe2Ldju4ZSJlq/g1NgcJuciyBTL0pKgUZfT5UZ3RzeOHzmGnduGBFA6bGydVsR+3dA70jeGGpW25iYUtBT8HrewbDw05MpWJHMVHBmZEpv6nnWDuO5V14vz7zPPPovp2QVJyuWUJ1uBbDcxdLKvvxdz8wvSEuH11L3A0NbkRnPAI+0+mpulC3YUTGYktTjiCZrOAa+8fBf++kN/hk/+8z/izW96Kzo7O/DLX/wEX/3qN/Chv/onHD81DZPNK55Bfp8Dl112Oe6++1eyfpqa3NK2WdfTJQBhORHD3FIURXBd2CV1mdqT5qAT/d0d6O3qksmyudkzSMbCsJfNiEUTGJ9ZkFZZNJVHvky9pWJVk5kkOtpCcMGCZDwpuhK63jKjkvsb7flJGIgonLtGKS/rlmG3BDDUeSWzef3nlGaGa5CMx9YNnXjNNa9APpPE6VMnJYSRDM3E9AJMdh8iMTUqzetcLKmJII410/eUmjFjB+DxpjXgF71Ps9+Kyy69GHv3HsLxU6PCVN5807XYMrQe3/vuDzC3kBdQ/cV/+zjGxsbw9W/cjTKzs0oW8VQy/dWrhipGK0LR6arnbUzvqBODsgMXulUf15RNjH1x3V2WrIlEkxPI0GmWExOk7gRgWNDXN4BXXnUtCiVO57jkBMA+mZFPYmxljQCAfK0ul8TYRBWpsqIhMQpnbQFtVNQbMRj1AEVOfzXalkY/swoQ6eZtjU7ML4dxqAIwXf9iFLuXmh6qZ1JqC+K5ntdIZa31Ram/Vo2cYs8GVecoTjWAsxZg1D7nWgW8EdCpfW6DcTOYCz4VGTXD+VjYPB1g8XPkxM5Pf3oPvvTl/0AimUJGzbTKDUeRuBRoaizIptgtQkOzrcPHPXH8mIhfWYx2X345/vX2z2Bo/XphDmvzdP4710ZaOSIyVzaq1CCobBJ6CFRQoqDXakaqVEAkm8KDTz+OR/c9i3A+jRTnWmS9sY9dkOmRkpaHj6cO5r/kigjYnXBXLIhOzyI8NYOQ148bXvs63HTj22S6Qo2Y63feygFo9WWvFXHzHCL6LDVpxP8kcOLjyPvWIxeMe6L6uQqbqQCKul3LYhL37JNPIhGOiFnc7OwUXjiwD+uHB+APNeG+Bx/G0ZFxpPMWJDIU0zv1FHVNmB5uakGfGZ2tQdEq0BE2kczi2IlpMZXipkl3UE6DoJiGy5zDUG8HWoN+mNieAtthZixmCth7eESyXSTKsFAWCj7gAK6+ZD2uvWwrbKUMujvbBQjwVMf9UBylSxUkokm4HNz3SnB73OIfInlNJgu8nLgoMKGYcc1ZjEzF8PGv/x6aJKY7ZbyVQtqFxXlkNaUr0S+v6DfsVqeMKnOVyDCCikurjmfwkutJG2Jyxo+yudknqcDUEUUjYSwuLgi44Vgn2Xe2HlisCfAGBnphs1sxNjWH8VlGOsigCLpaHLh4Sx8u3T6MIPUUFUaYUMBZFu0Tn8vl8EiMSFrLIp7WMDMXRXg5jaXlZdFwsQVER+9SoYzRkXG85Ybr0eR3iwcNX8/iwpKsW07H0Wa+KeCHz0tPGkacuKStl8zkZbR1ciGO54+MYHopjpLZiksuvUwODkeOHBEPkkxGQ4oUGL131KJDU1MTlpaWxAGYokuuV4ZHNvvd8Ditkl/ETJ+ZSAahjg4UyqptUcyW8ZfvvQ2bhvvwyX+5Hc3NTvz7v38WSwtjuPiiS3Drze/H/FIGrkCzvE+Ke9tam3HsyIiY6/V2t6KzrQU2kT2U0drZgXAshedfPIl0rohcISsp6EGvVabH2luacfmlF+C1r71KTOCefPhRTIxNIpkv4uDxM1iIZZAvWhAMtCC2TDvXvPjFUNROUErdDCeIJB3YDlmDZFDcTjs0CqELjAlog9fjEddbCmnnIwksxbPiSVOoMJ27AJJq63tDcJpLyKVTsg+1d3UjkkwiHE+jzCmhdF5GpcVepKLiSIuGS4XSy1fXaNDtEZ8TZglt2bQe28/bht/d9194fv8p8Vh51ztvQVtLE0bHTskEZHdXHz73uS9jcjqJItTYOuUgpk/cepk+ZqymbpTboWJRDPGrbNpUBuvBa/Wncn5f0eccSdYD7XQ6gSPB7Iu1tXfhqquvh83hFSMcAhS2dlaIbNWGacRUGM+3cupe2UNVi0ffZGuKYS2YqC26tZtnfWFcBVAEwzf2F1nzpP8SUzwvBVLU8ysGZRVDsYYGpbaS1IKURp9PlbmocZXl+2MxPBdAUePa9TWrsSblXECj/r3XA5RGn0U9QGn0+JLHpI8EUy8grUdjHFV/7QY4+d199+Fzn/+ChJ7x+bkhy7yatHJMKDFvRY96YHEbHt6AQFMA+/fvUyODLifWrxvAf3zxi7hg1y4RvVnZGmn0QhtoThq+H4ueSWW2Cjshybk8OluZ8FtAulLCyekJ3HP/b3FidgJ5uxmpSkGk7sxssRRNSMUS8DvdIFFgYp5GxQy/w4lCMoPZ06Mop7PY2D+A9972Lrz6+lcpv4wSI9KVed3a8FLXVRn3F/8k4BOQoehcASjVsFF9nLjadFU/yPaOep6KTC8IQNFyeGHvXsyOTyAvys8ijhx+EZHIHM7beR76hobw/bt+gT0vHkcyQ12NGfmyisBgEeWJ0kOHUzekNdDb2y+aB4pCw0xl1acpWkI+aWk0uU3o72qB02yC02aHlskhW7ZgLJzAyfE5JNPKVt9kdcBqLsNlLuD84Xa85bqL0d/qk8kDO50+6bZaKsqUTJIgN12A3+eD00H7BKswEgSt1N3xNdAbgzeQEyaMzizjw7ffhTincHq60N3bjU1bNuLo8aM4deqUiHfJiNBgS8y6jMssmjpDv6MC9nj9OTIvv6RIGHtnGQ47WzJWydHhmqUGhMWT64sGYApcFpHVlAMxzX+ZCSNRItYKBrtC2D7YiYCtjI6gB362CziJ41ARJwRmdrND7B6W03FohSLC0SRm5xaRYSZRqSROuzw40BeGLr7XXPVKAQVMdl5aWkQ8npSfl5Hl1mbxrMlpaXEY5UGY7aF8yYKjI1M4eGICIzNhLMZVCi7v26DfLkVXDWfQVFQTYbsIb0sFef74ckKccGVMOEjHW6toYThKzvs8R3FvpiQMZFt7k4CesZEJbBgaQk5L4ulnDgqjdcMNu/HpT3wUz+/di3/46OdVS4P2GJRD5DV0trdgaX4Jbc0uyfXZvmUznHYrWtva0Tc4hK9987uYmI2KD01Lu2pp2OCQmARSZdSlbN06gLe+8XXYsWkr7r77Hjy1dx8mRCBrFsGs3xsU1sjuLMFuM4nNANOmmfxL/Ot0sSNB/ZBdhNZ830xnJiC95KLt0qLj2lyIpnBidBrZkg0RJlZLOGEFbmsZ528ZhJaIIboUE5CTyVXEm4iD/mwz8R5U67IiztDi7aw3G/g8ckDRpWd2sxUBrxPtIYq3N+Pqqy/H+Tt24Hvf/wkeuP8PWFoq4oLzu7Bxc7+03598ep9MXilsT98WIBhqgulT79wtD8tNhqcCMiYyPih7jfqzOrnDyQRJJ1a2+AQxKuSPkzo26REbicQqRVbvy5fpDBjEFbuvQltHH8pkTyoWscyWT0t/W2uxGmcXr5WtXjbzmmJQXwiNtk4V5NR4hzQq5AaLYWzba/+bs0GRfDi6UVs9aFrr77VFq55B4d9VG2u1YLKe5VijPq4aYW70b9ZqSa2+htLnqupd1gI/Lwd81RfytcDimgBQfxMGGDOuj/ibiDJdaTAkQsGspscY4uZwunD/Aw/g05+5HafPjEkBITsmwYDcZHi6l/YB4GGMusWKwfUDQu0eOHgAqXRSilJHWzv+8ytfxrVXXS1KegrnhFGsK8gvdS30mqLuOdFkKFEuxa3SzrFaoJnKSKKAXz30Bzz2wh6Es0lo5go0mo8xQySfE1FkKZmDs2IRYOKz2EUIG3C4sDg9i+nxcXjtDrzqqqvxNx/8ELraOqRIiUuzWQEjuuIKK2Jc2zqvH2ONVNdv3Yco2jAxYlMn+FVsnrQQdT0aXWzpaKIXWmpRThw5imMHD6KU05Bcjon49eCh/ShVCjhv5w5s2rpNhIJf+9YdmJpZEgBBQMk/+ZuaC7ZjXFagOcRpwHZ43D4kEnQFnRb7enpMDK/rQFvQAZspDyvfrGxrdozNRjETL2EmkpTcEHqkWeltQvCGPLqbnHjfTa9Ft9+KoIueEZSiMpyT04tWxBMpxBJZAflBv1MySbgH0mGbAlXqUUjByzhmsYTJhSS+dvdDOHg6gkCTGwNDGySgTQTcekQI8820XFZMLGNxRX9zi1RrTDkKG+66LCL8gqFVkg6dwjGwmiywWejBwSRntjBLaAp6xQxr65bN8Ps9eOihh3BqZEa8O6gb4XNwysRUqqCn2Y1NA73it9HdHkJHR5OwHxSRUsPD3CYCz3AsLPYRbEuEo1G53/h3l5Pp84p1p1cIjTr5cmOxiAATsud+f0Bargze4+sha+mkXkTLSeENxzI4Mx3B2PwyxuaTWM4ogGL4bHjdZhRzZZn4UBIBJSbnnxzV5oQps6BozZ8n+KFtvYcuQBV0tnUJszG5GIPd7UEun8UNr38DrnzFVXjm6adx98/uQjyRE+M6jwf4m4+8F1OTE/jtvQ+JsNPidnGQH8U8J7Ry6O0OoK2JYNiD1lBIwiRTGQ1L0RTGJuZESErx50f+9lYxO7z3Z4+iUibz50KhmEEmE4HXbccF23Zg69Zt2HvgAPYdPIKlGNOt6R2iWkeBAGURNDrjs1uRyVAzx9doR6DJL3qblGQ4MTIgK9NKb37D/5DoA7ayx6YX8fyB04hlgBTtkfTL6bYB2zauQ2xxUcS3wWAI0eWEsD685gSw6t9aZIReMsXkcKevN13sbUhRKLYnQBla14qtG/vx+tdeh+3btsJhd2PPs3vx0x/9FAcPHpXrmya7ZycQUr/ZdPH5XKKRMn34NZtFgyL5ICJwVRs9HRKN0ylHMmUT1Z03DfEsl7RykC1LcqLyT+FYmU2KhLFZsdjbbC5s2nIeNm3ZgYpJZXVwtE5OA/oZdDVAMaYCasDIqnaB2inptHkugMLv1XuH1Bb4+mIiRU/3c2j0uPUgqvbn6wHKSxXaKgBZddqudb1dASjGpI3x2l/u+G09CKgFKo1ebz0AadTiOdf1Xqs4r8UynAu4NQKsazFFxuPIKLyD4+kq/I8g4qmnn8Hf/cM/4vSoAicUuZJVEWhhrCnqKmheZLPJBMTAwDocOXIYi0tLcDht6OjowMf+9z+JMJbtSzIBIgSnFkOnIFYYvnNyElUxrPwrC63nMyrR1mZBtlxC3mbGi6dP4JcP/R6HJ0fF56TIsC+eZgoFGTUmsClpBbjKFtgKFbgrZjiKZThLJsxPTiO6sIj1A+vw5+98J974+jfA63QJGBELAEkDp1DUJDqKFZWruoq1Eqi1Prf6r1Ofpn5YuaLIL/1Qbxx0VGuIAXvq2wszM3jogd8LpUzbbjrDLi9HMT09Kf4UF158IXZdcAG6+9bhBz+8C3f//F5EklksM59ED/u0cJxSrLu579D52o6uzi74vH4EA144zCW4bCXYTRrMFZqBmcXskSf+maU0RmaTWJQJEVVAzA43slw3FhO81jL6m+y47tLz8PprLoPTwsMbe/os/GQ5KpgLx7CcWBbWJeD3iLkdp3xaWlpgd6qWD3/RV4btqskY8NXv3oWlWBI9/f3is0EDLWpbaGDJySMCDYas8TNmllA6w4JNfRQ/G/YxzRJPL+yHeI2oabCqSZZ8DmxicWKJnzIjR0piajfQ14O/uO2dePstN4qPx7fv+AGe2bMPKY0TkSbk8qp9Ry8Yfk4+hxr57OlqRm93m0xO0ZrdQkCf5zRTXBgQCl6V0SYLGFmLApqCAZWsTNDNvkalgkQiIW1/6lcI4uiwS0BYMRURaiZLoCGRSEtRnhN2axFLiTyWkiXEMxROciqU4MeCfDaN7o6gZOrwgCzZRMm01DIycmwlkUEiyzHQ3yujy6WSJuyd0+ZDSivj+SMnpDfCyS4yMl/8/OclsfrhRx/G03ueF3BBy/ZyKS3gCSUr/MEWJDQCkLwEDy7MTqA9ZJNYAo/NgZbmEBKpJCLLKeQKTEdOgtmTfet8+NZ3Pi0pyu+77WMoFakB0uD22OBwmjA7My+f53nnbYe3KYiF8DKe3ntYWkKscl63VTKR3C6mavtlempsdFqcYkPNfmmVcd8jQOGekknm0Nvpw2uuvwZ5LYVoLI7nXjiCuYiGaAbIliCiaH5eLX4bOltbEFlckow7l9uDjJZDJqshm6OhH60O6PFCYJqHWRzngUATAX1ZABM1Q2TTmGrM9UcwuPO8dbhgxyZcd/VV2H35pdCyGo4eOopsPId9z+/HsVMnMbO0iKmlMFLc2zi9E2oSzRO7K6aPvG6bjBkrgyAFUJQOxSynrXon2ap1txi6qR4i7xQuNmN6gaFX/J4E/eWZsmmV+OWe3kFcdsVVcLj8qFQ4+klPDwOI1P5Z30Ko1ZioG77KiNRN2TQCHPWMg/H3RsVUtXWUd4oBbuqLaG3hrL4OfWM2GJS1CvVaAGflcfR8xVrQcg4GpRbk1IKP2tdVe73WAiiNrpFeb1bmRfUfrgcx53r82udr9N8vxTbUv65a9sT4fIwRea5VRigQULOIc7M/dPgo/uljH8fBw0ekCBSEsVMnUfXcZaFKSf/yKNLX04PbAPntAAAgAElEQVSNG4Zx8sRxzM/PKaMjvx8f//jHcOONN8okB1udht6iNiqgtmif630Z0zp8/Wy1WBlxTvaSvia5DO5/8lHc99SfsJRLw+x1YzmTUi1XnrRTaZiKHMsEWJzdJmVR72POSSyOqROnJd9j1/nn41Of/ARaWprh0uMqCKx4/WiIJT4ntBMwUIR8iCufUCOQUg8Oq4DMWBf6n+oeMoDOylXhdePJjgVVIixSSTzxp4cxOnJK7NtTySS8bi9isSgWFueQy6UxONiLiy66ELtfcRVgceJ/f/JzePy55zE+vyAjpQwtVKaQEO0Ity9aM5FE87pN6G5vRlcbzdxMIpil+yXbB6lsHmemlnB6OiaupyrqnaWc+Us0SXMDhQycJaC3GXj3Ta/BdbsvRElLIp9LI7YcQTKdQpGj0E62G5zi5EqAwowc6i9oFGamkRv9L+wOocwr9hBOjs3izh/dJSOaLGDxVB78JMomBjkSGah1yQIgLQCvF1arXZxYWexYBCqi+2GLoSR0PrVIso+TVqOkiUtUH12nORbpQbfdIhqcK19xCW656Y0IR5bw4COP48iJESxEYgjHkshRp0JBuWiiSspLg3oY+mHSQ8cE/VQ8jN6uNmTSEeS1pIxfUwtkZ26RzYqgn5loJcQii8hrTLnPIhgIiPsuwYRGpiibk8wY/t1iZQishmgsDI/Xj3zRjPmlJKbm4pheTCCcVOyZ3WmVyaC8loHNVMKWjX0ysUIwwprDa7K8HBMNBttHzU0hiSpgiyPUHJBxdK6RbNqEU6OzGJldAGwumCpWtDa34OP/+HcIhxfw+wcegK8phOmFKJaiERSKaYTDYZTzQDTCNGubAEu6nvs9NnQ2O2RqxabHxkzPz4vIcymaFsM8tgQ3DLXjK1/5e1SKBfzozvvx+/ufAIeB3nbzm/DBv3o//vmf/wWnTo7DanNKGO6GzVvx6BPPYmoyDBr2Xn7hBrSGWFvpbOzH/GIUp0bGRCvHJGoG7TKlmvcPJ++Ww3HsvmQbdl96IdLJZZwaGRVdSyxdxvh8FnkaAHIfobNumw9uhwPR6LKAE7J16Qw/NwZdmsWDhswYJ+O0dAbtIYfkaZGdJmtIUM4MnnSuLC0wxtS4HGYEvEW8+YbX4t23vQfrt27B/NgpHDt0BPufPSBaG5PdivnwEhL5LKLJFBK5koyTxxOMBgBMf/+WC+UIJVM69GUQAZga3xWAoueJGMJZsfDmCVLvxTIaXAETm4xVGmZuSsFBG2hurhaYLQx/6sLuV16LUEsXyiAVRwM2pYo/2wysJi+nWhirB94qSFHOe2fnyNQCAYNtqC1u9YVPinH1eXRztwZBfI1O9dVtvcYH5ZwFquZxG/mgcOxrVdFvYKZ2ztdRC+AMW/W66yR6I70lVcvOnA0i1GfTCPw0AirGv3u5jEntY/x/EfsarcYqiKTAVDZq4NTIaXzik5/C4089LVwkT5mcliBbwV4/KWoaKqk+dQX9fd1YPzCI2ZlpTIyNybsOBYP4wAfej/e9972SxSL3B9N59QRvI91a/8AaXqf6a1q9mmyzyHRORcDJgdMn8fMH78PBsdMouW3QmE1jtFuLJXE3ZQuHNvXmYhlemwMunpPzJUycGkFsbkEC/t7zZ7fhpre8Re5nmldRP+P0qEwtsp/FfBF2CtDkFq1pHNe1FOswy1ntG35fWjz6ejPel4pPUMvGYPBkvUmAqAIoMspcKWN2ehwP3PdfWJqbQzlfQDQcFU8k6h0Wl+aRySwLS7tjxy5sP28nLrh4NyZmF/DIk0/isaeexp59L8gGmk2n5aTJtyP1uAy0tvhY9hGPpXVfEQf6entk+mI5RUFnCpNzy3Lik+mkivJqkhO+yyEhgmQSvGbgivNa8fYbrpdAQrulIqmtEobGlgQD1gpkXSyS0cNTPFvPjEyQMWxTBelkChaLHeWKAxaHF4uxBP7wyBM4dWYK8TQnySCpuAQtFrtTzMVknFsfApAWBg3NmPNjtSOTy8mob4ZHc+oC2O6raffItReTOMqZaAKnBMp+XYfR2uyFx8M2hQXxVAbh6LK4kJbNNAMkulGxC0y37e/tkeDA+ZkZuZYEgpwyYiijz23G+sFerOvvEW1HKOhDS1NArruWiSOdjCLod4t5HcWvXM5sTcUTMRQLJbhdAfgDfiwnIqIdcbo41UmPmApm55cxMjaP+XAS4WQWFhuFt150dnRg5MRx9Pe04/xtQ0BZQy6XQSwaEd8stjm8jD3QQ0D5/skutLU3iyA0Hs9ieiqBQycmMJvKI5mjbseFSy+6ENdddRmOHDqAQ4eOSAifJoYuVqRzSeQ1Fd1GkMtARWlq0kHYZ0eLz4omjx0drc1yEErS+LFsxtziMpLJNArZEm54/cX4+D+9C/fc9WPs3HYl/uEfvoAbb74Sf3bbrRJz8OnPfA4luNDV3YfRsTF4A0G8cOgoFhciqOSpEdmI7na/rIv5SEYcZsU0TdcoeX1etLa1oq2tBaEmv3wGxWwCPqcdy+ElTE7NYmIuion5ZSwkStD01iHXRV+7V8wo44ks3D5OKDmQSqWRT2uClyk6tzls0orLpOLo0B/fzzHpChBPJiWDJ5bOQKNJT5nOwCYEfBDm6sqrrsf73/9+nBk9gX179uKJhx6HxWRDV38/7v/jgyBHUzRZsBDVpO1OvYwcIglQ1CavHEqZH8FNWCKteQKgzbcOWlhMCGQ4uWO0fEjP8euCuvUNiGNOtPrlY1KjQjqP9KTN4cGOXZdi3cBG5AsmQaFG/74hSNHbM0bhUmzLSumTn9EZmEYgxThh1xfBhgxKzbSCAktK7HvWREKd+HHVY9doUF4KoNSzDsZr0qNKGgIU42caMTgvxU40ej31GpTGrMtqgLIWMJJr1ehF1H2t/nW8HKbnXODIWBtcjzJSqPtyjI6P44tf+hIeePCPKiRLUqzVSUDAirh2smeSh8tuQVtHu7RxmMNy6uSICPoofnz7296GD3/of6K1rU0AODd9TnIwx0SAOUc8dbP3WpBb//lWwXFNMacCXrNUsJRN4eF9z+Hhfc9iJr0MjWOYMrfHcf+STK0UxK6+In4m1kIZ9hILpxX5aBwzZ8YEbF13zbV4x81vx6UXXihTMnRbLRfJJFml/UqtDe9fOVxoBRUSR/F7bYuqrjslYcV8zfqHWwUcOmiW9o1+WxpARa0rBYBr7x+DeZJ2EKM1rGbkCxk88scHcXjvCyhmsshnMqiwfWEzi815Ip2SVh3tDKhrYMzA+vXrpU/v9vvxwpHDeOSxx3HgRbbjIjJBQ5aMo8Y8KYveWBERCojq0w4WhxVls1mYFFLkVk4O5NgWoGeTEyVTSWUPWQCvDbj+kkG86dor4EIOXpcVLp8HTHTna6LWhWOyBF3mshmLi0vI02ytKShPyuC+bCYl7TRqQxwOj4gOnYFmjE7P48SZMZwZn0QsnkYqQxDNky2ZHu6bFaU70aclRAOjh1fy9FoysVjmxFadfih8LRxhJh3Pfj4/+xxNOK20JzejlC+JcJJdKhHNUvRs5mMQmNH4jeJbNbrMNg3lShwP3rVjp1zDAwcOIRqNyshxLrsyucHr3N7qRGcrGasW0QWFAi4JgbNbyjI5RIbJ46RtfAVOl2Jp8vkyEskkCsUsHC4bvF63jGlruYpMBh05wZTgHKwun9x3zaEmiUo4duAYLrtku5zS2XIolZWRHNkVMjWpZFwAEZl9iufLlSIKpTyyBDLxLI4dmcX4QgZLJTumI3EB7puH1+HP3/4GPPfUEzhy6CSW4xrSeZO0c0x2s0ywuO30GPEgm8pItpPTTY8dD0JOO5q8fG8l5fhqcSJP52ZvECdPnISlWMCH3//nGOr34Vtf+wa++Pl/w09+8hO86S2vx/jEKHZdcBH+9XNfQmfPMPoHhvHInx6GLxDExPQMwuEI/C4Phgf60Oyzy9RSPGdB0eRAeDmO0fEJ8RsTo8hyEcGATzxYXn3dVdi1fRMqOQ1PPf4EnnzyGfGTmSHgS6v1wXrDsL7edh/SqaS4adOYkWPsWqYg48e8b9w+K/wBN/wBHyILC2jx+NHb2QGY2HosIZ7OIpsvIrycQJZRFfmKMDIepwnrBvtxcvQMtu/chbb2dmkjTZ85DZ8vgKLFLuu/WOGEWAnJjMQxyxQb9VimD792mxi1cYMnIOGGwrYMNxgCFtLl3GnyBcWUkOKm8YtRjciQKEZFbXzGRiaoXUS3VFQHpD8Fkw2bt+7AzgsuQ7FIxz+7nDRqe/f13XuGlVU3d32yqFazYohkz1XEVor/CjOxwqCoiZmzeuq6WVU9rf1SBfqlWjyNgMkK8NCN6AxxfqMTbU1Lq77Yr6k3aTDqW31fqqqsnhpaoYSq7FaVoVhjbHgtN9paANIInKylKan9ubWZL/WpiV8Hq5GM3ZqwFIngi1/6D/z4rrtkc6fOg66HMoZYMamvCZoow1qmrXYrunt6pE9+5vSIaDRYcN54ww34zKc+hVBTkxIj8kRL4zIR16rnVUV3RbUkRVnGhxWDIDoPRTWop2Rnld/nOLQFODYzgXsf+YO4wmZtJmTMZQEnPBjwLs2lMxLuV6E5nN0l48NkUciezJw6g/j0HLpaWvH2W9+OW2+9VcLEeFolrU/PEdEg1AB5skvy2Pr4de1rrceXvO5qYkTpEuT16yJzBWpYPNURY9V9W8Mk1jKjhn8KXw/BHtvDuZKGbCqFe77/Y8xNTMJS4URGEgVhJ6hVK0sfnD11Oo0WchkZ4eQ+xJTawc2b0D84CL8/hMcefwqPP/WUbNg0rmOmDyc4qOOnZqjAgxjDFnXvFm6CVht9SDhRwaRmeqyYhFnIaCk9AJCmU8Btb3kVLt66XiZbbGaCOrbDqe1QuWMSnEjrcDvndXgCZBsGyLCKM0TVYpbJkUJWpbIXymZhK2ij6fB6xYVzMbyM/S8exf4Xj2EhnEQ6W4LZqly41XoyCRtj+EZJM178fUxiBifRCjy50w8nV0Qym0WmVBHvEknRJVjjaVv0VmTLKwIcpB3EjCMmNZPKF48bKV8C0Iy2GW8vt8crC5vXh6yjxWQXrYzVzBRpHQQWAa+dBocuDA32oLXZL8m5fT2dsFRK8Ht4jfKYnhiX6RROzBVKmhjBceyarzWdLmBqZhFzc1FhIjy+IJpbW4W9iEXC2Pfcc9h9+WXCXNEoz2QuYnCgTw4MBGq0sWcLkyOxDHNMZdPwBnwomioIRzM4dGgSM5EixpeLWErx1F4QANbVZpKMp5LGtkUZ8VRBxNMpin8tbB+a4PO4hUnyuIDWkFMAisdiRnOA5nJASsshW7FCK5lgcXoQX45jcWoaf/vhv8TC1Cn85leP4bOf/TCGhgbxjW9+FZu3bEFXVw++890fort/MwbWb8Rze55BqLkZp06fhpbJIuD1YuP6QTR5HZKo7fC3Y8+LR3H42HE1yq6HECr9j8qzcTqAKy7dgf/5wQ/Kuvz5z3+F3//hUQl1ZFAlW2a8fd0OCzpbvIhG4vA3OWXNkb0i2LZXygI03a4KBgZ74HC7cPzIUfS1deGinecD5ay062KpLCLxNKbmwqKZ0tIafG6mRrP95Mbhkyfh8AYwvxQXTqGz2Sv6UXrcMGRQWFCtIAJk+qSx5S17x3uvGaqwByhCUn12mzesWM9Tk0LRi0zkqGkeQzBr6FXIkAhC1TdwLnIxfpNRO6ugcP4sLXOJjINN7bju+tfBZvOJUNbm4BiyOhWofa3KqVRHbg1GQ7EltUc6ZSK21qm8nkFZYWKMkTyDIVmd5aN66GrLNdxoq54kxgl4FeOib956UXopLcJqBme13mYl1LCmXMjJ72xwdS6WxgA9Z3m+6SOK1WLTIASx9nENZqsRADS+Vnu96otcPSA7qwjWVDa5LvrFa8SsEISoaTEVzUBAzfUiGhTpY9swt7iEr3/jm/jhT+6SHirBBL/OU6aEYhJc0EfDpn6WwsaNQ0MiQjt5/JgI6PhvrrnuWnz2c59Fd3f3iijIWBdSKBTQEAaBz0H8LeSMWaLky3xAfcqCx1Kn2Y48TQ0dNpTsVixkE3jg2Sfx0P49WMgkkdXt6xkTx/+xJUBXU96xdIBlG8djtgowSS5FMTMxgXJaw1UXXYr33PYuXHLJJVUnW/EgKqpsLQFQDX+tXPhzMV/1BwZj3aw8ZB2jaXCcwrCsJIgrPKgCyoxfcguZ1fjxqaPH8cM775SRVAYK8pDEaytC/RwPR2UxyeOBhwcfsir05OBn4PS45HMaGBiQCA0GNT799HM4cOAwxkanEFtOoVAkU2BFhq0Yp0M8IdS61bcUXXdG7Z0wazQNkekuGli14j23vBU9LV6UMzGYCmmZOCIoMVGLIBkpmrJ+5+vRD3VOFwcHCsJKMzaEnz/N0+iOa2dULv2mOPLM1jj3MQtNLM3QCmUsLMYwNjGNo8dOSmDcckIBHj6fEiyaxW24UFZaq3Ke7SALrLRuEEDKtWhFrlQUczcleCQjxD1ZjX3LIZJiV32wiVpB8aiXOAIlbtW77yssmU5a0/1VxsZpCuah8ZlNBMgJ2rEnSzLWzJFR6mjYcmttYYHtQ19XM0I+B5yWkjAOfhk11qgEg9NNi/qCMIflMp1S08ikc1Jb2Epg7clk0hIdEF6KCDPP9xIKse2RlUmWJr9P7uECi12W+kcLfAE/LA4bcuUyluJpjE4sYOTMIkZn4phbLiEryYVlMOWBHx2dbLVkGQ4rd2Plc1Q2qdFvyrfYouL//G6nALGA2y5J2l63E8GmIGKJFKYXImhq6yQdIYG3y5EoFmZnEVmah5YFdu4aEIfrYydG8Lcf/WuMjY3jN/91v6T60qWY00/tbe3Y9/wLYrrGSAW+12AwgO07dmLvi0dw7MRppDIlASfegBc5LYWA24Itw+tQymdx+swsOMgVbApgcN16DA1ukHH2vfsPIpygCZ5iGAM+J9yMMIgl0dcXEgPLaFwPNrSo0EiPrYD+/i5ki2VMTU0KU7Z1eD0yjEwolRBNZrG4nMHUwjKKZaUN87mdGOzrkO+zlWl3BSS1nDcJ3Yqpv9OKVhEby5pUGYMCxlXwoAWmv33zrgo3AcP10nCOFXdMejLo5z5jFNko+izYyoHWIlSMtHr4cVrY/rHq6nGOt/FrjPfg5IBNTNquvuY1CIW6YLG6xBNFbaE82RkgRQEEPh5PvMqlVk1LiPhOQMpq7cpaIGWFKVk5/dW2U2pDAY1iWjsqbGgc6rUiDdkAvcVjgIlGjEZ9e0YJ2c4NsmqN2mrBTSMGZWXz11khHdysPO+KALhR+6r259cCF6uetwFQq6+H52rj1AIoA6DUPr7xGglKJCWbAZQ6sySTZxwJ5Sm2XBFL6Tt/8EN85847kSLlyNFNXQyh2A7qIFgky/Ino9B5imlvacGBffuQTWUlQXbTpk346te+ht7+XqH/ZcXVj6frLQ6OBUubhz1TWsWzWNDxU0zsFbPA022F3ha09DZXMDI/gx/ddy+Ozk5gGSWk2GZyuaoBm0z6tfJ0XyrDwU2RehOzDR6LDbNjEzKl0xwI4M9vuRW3vPlGtDe3VKMoVlqv+vjyGvCk/nNupP85G4yc/WDG9E4tyDFah2LMoC/e+seXv9NRlUI7gs5iAYcPHsTP7r4bpUJeGBNaZKtpKfqf6MWUadMFFcTHlgQFqAQv+SKTo4F0NoOuLrr72iXMz+drwvx8GMdPjUisezpHm3gW7KwUOHqF0MyLTI2wWxwWIODUJ4PYDnnFpZvx1je8Gi0+B+ymPJp9TpTzWWjZtGQjkc0R87H5ORX/YbdKu4E+ORR+8vvUGPANcwyXGig+VywWg8/rE6EhPVwYtma22vVDGyT4rrWtQ3KFpucW8cTTe+SEmswUxF+Fm3hBko+pMeH0DAE48UVJUto5qcY8Jb4bunmLM2supyYsy2xFqKlLSaSWjZX3CFesMoaTYRi9vVT9fHXHYQIU6rfs1opoTrZt2YRb3/52HDp4EL/59e8wtxhFJq+KjTjeFlV4HX1r6HTc2+HAKy+9EAPdXXAzNK+UlfFSTgSxbWYxWTExPo7wwiKG1g9Kjy4eXxaAIlM8Do6hqutayGsyBaNpSWiZtOic6CDW1toGj9srVbhiNWNqbgEzS3GcHl/AydNzmJpPIpIsI1cBXB6LtDCYJcM6lM9qCPnotutSe4wwSQVktYxMuHJUmkW9yePEhsE+5UBstQgQnlkI48SZCTRxrN9uQ2trG6696hoRSn/nO3fg5MkRNarMrcUE3HzLm3Hi5AheePGIxG00N7dKttfY6TOirWpvbYW5Ula5XVYbQq1tOHbylGQNFQo8LKkJG7a7ulpdeMdNb8bw4AB+d/99eOSJ58U3hsV/XV83ujtasZxI4/mDI8jkSOCZhG0lTdbe2ozurlZhbaKJvIBPt7mMvo4QNvS1SBr46fEpRKIRMV/raA0il4rLPZjOl3F6YgGRZBGlik3qNdOuCZY4uTU+uSjZV3PRtDBmgYADqUway8m8mvrRU7tlvZkh+hgJy3n31YPCoBggRbElytdEzIBIE3Oih3k7emFQY8lqZJHRzEJ1Ojjzzlh2lThMCpFXRZmrUnRLnMGbxYqdOy/F5s07Yba6xCVICV0rKu1Up4658Sk2QYVUCECRiqkzLMason5KO/vUr+69cwEUYWb0ccVadsWYzODXDIByrsevFvIaart+Q24EaNT1bAxQjMc0NvL6MeP6AtMIFKgrpYthq62ZFYCyFpBY6702fM6XAVDWeh4pgDVHdFkzdRofaTOwH17DBMjpj731nCanYdGeWKz4P9+5A1/6yv8jYVaiM6ZPT74kXgOiRudKLJWlePC/N28axuBAPx595CFl3w4TBgcG8H+++S1s2bK5yhwa11BO3EKMkOlRW7Ygfr5G3eBNwCnvFW6KHP8kVWkxy+ktjRIe2b8Hd9//G+TcViyxlUFfEqcTBCXcFAuZLNxWO8yFkgASsiZuMiiFEvY89gRsJWDT0AZ8+hOfwCUXXCAGc2zX1AJpY6ppLYC5FmZp1G5bqwW3ai3ogmu1VlcyrAzmU4BhndtfdV1zR2CLjkGElQpe3L8Pd/34R9BoMsVGQD4nBYK3vWEgyUOUBCeKlgXI5fKw2q2IxePw+n3CSPD3wmJYko2lgFeAbdu3IaulceLUcUkgTqUyKOQ53usSfZKIqHN5+S0eI1xnql7DYwf6ugJ45RUXY/elF8lETLmQhaWsSb4LPTdoNU/GeHpqEsm4CoJzuZ3o7++TUWRqLdw+H1LZjLDGmXQWXqdPHEHJEFB4zQRmjrazqLW0tgk7w32T+yS9eGlrPjo+hT898ZRMoYgnjJ69YzKT/mfuCoGHYkksFk60UXvEfVb5NHFUlBqTjKYhkckIcBGnWdlt9aakSQE13b9N35j14QEZTWV7qAy/yywgZed52/DZf71d7kWGGu7Zf0CcWpOamuqg3qhYYBoMTcoAO7d1FlU9Obm/t0M0IHSbdXKaV8vIlIi5wsw3HiwKMqkiwXcyal+UesN2FFuzqUwcpUoRTU0hCecT5oVVmwwr033ZOsyVsBjL4IWDpzG7QJF0CUUrk48Zh2CTMfeWUFBaSNTy9PV1I51KiH6I9vzMrCIQ5TiyPxAQrYfLYYHDapYRZL6/QsmME2cmMbEQRXtfn7gFM3+nv6sLl196uVTfe3/9G7x4+JAwgOxQqNRrC9weH6w0WOTnUSpjaWFRfFboVkt2hloPvm+2NMcmpyQ0kutaXIeZuF7JybV93asvwfvf+1585atfw9N7DwlQTcbVMMD2rX3o7unDyfFZHDw6KuuFOjQyHju3DwgrNj4xhQoF3aUiQl47PDZm9fQi4PPg5MgZZDNpXHTBdjW2neNaZlZQHs8fOI5Ysogsk5vzHMe3Y3iwF/FEAkvRJFLZMtI5wOPzo1TUkMlmRG8iHkDUZDl4GKnIJBlZaDKQwqAYo8TCY+iFQBgVOXGq9o4CKQqU1P57cQvUTYbUBqLYGC50CQgTHaImvUVeXJvdjZaWblx99f8AIz05ikX0YgCTlf2t1lX1bIDCE4Le9NBdb1e23UYFtv5rRuuitqVinJJrAUo9yGm06VcZmRqRbKONvTHLs9r3pHbjrz6GrhNZBVr0f2gwOwZ4XFU4VmkBjLaVfl31f2g8Ry2z83LAT/Vq/18CKNIeqXmsetZFDnp6ZhRZFKU5UXoSbqQ/+OEP8e//8WWhstPZnLAqvKF5A4rvB2lZ2ViVGHxocD36+3pw8IX9csNx8+7p6cHtt9+OV+7eLf18nhIFRNWa5ekY2dBmywauW+Tz3jHiA7im6cJIu/pUMYfxyCJ+8+gfsefkUSxX8kiRYeGmLQF9JhSzOZS1PDxWNTbM/ByPmf9dxsLEJJamZtAWaMLNb34r3veuv0DQ55fNxGBMjHuX101aYRTArtneWQ1RjDVQvxZq/1X92q0HKHzfK8zJSmtHOSOvNnCrfT6e0rh/sLddympSCI4fO4p77r4bkTDt0POipeHPGGnKRrQB7f0tFSX0pGjZbLNI2CM/E372/JPghZslT3E8SJHR4MdKE74NG4aFWZibX8SZ0XEp2KTXuU/xlzANrNz0emK7gi62YmYGdHeGcN7mIWwf7sPwQK+cNvOc5slnJQyP5mAsrCxw9HUJBANwez3i/ssRUhaUhbkFBDwB+NxeNLe0qolGZiMJK+OS95zOZKRVqTQknAiyyBg0f4+MTeDpPfuRyFQwMZMQMamZn7te0AW/6ZlnfD8ELlaKTmQ6iJOVNpRJDbClQqfQHIFfTvr/RmPQsNFUclj9AKEH0tH7hfw3p1jYKt22dTP6+npx8tQIRidnsBBZRkrs3alV0telmaJZk7QtmgN+LM0voJhX9vt80r4uJ7ZuHMJAb4eMiAc8DmEG2AYq5Hj6dgoxxzXjcbkE1BMoUPxKDkzLFURL4Xb7EGpqlrA+mgF+Xv8AACAASURBVKYtRcPIFSsC6sYmw5hfyMhrK5gL0jZp9gXR39UDWjj+8cGnccXuLejsakMqnZDPkAxDKBiQwwAZA+49ZHs6O1rR0daCVDyOqek5lE0u8RoZX4wjksqip68TvT2d2H3JRejt7MaBFw+Jgdv04qLEbXBklxqZBCd9yOp6/YjFE5JVRFux5qBHWnHMY+LzEthu2LgR03OzmFsIS3uH9zpbYwT4DES85abX4vk9z2NhMYKyAFQ6/9oF8DltFWzfsQPrNm3Hf37tuyiVFLjyOErYsH4dpqdnkUhmxLyODJrdVEBLkw/9nR3CbCUSSZSLeckPCvhcKBcysmZotz89F8VCJCUCb4IWMol0co7FlyXsMMa8KyvBvBsZBjPqmVRcgh6XWVdwmGXSklNtvF9M77t2uCLGawyU0ts2RsHlaZMbteRO6OPABkAxNijexEZ7iH+yTyhonaFa6hArAEUyUgpFuDn4bXbg9a+/EV5fSFlBM1egjj1RxdgY99XZG1UuVn5L4V5JKW5UWBsDE4NZWbGVX7Vl1wCCRgBlzZNpDSBoDEZWFwZ1nQnkVr5e20qqthVqhKzVgqkXzrUM2wSwNJwqWg1Q6ovQWoWoUbHiv1Up042UCqvfq/G6axmts//F2ePiBotlsChGAeY644k3kcrgrnvuwTe++U05eRZ18SfzdcTCnm0ArSB26OxzEqj09/bJNMjE+BgWZqaFmm1pa8W/fPKTuPb666TdwlM9TxZynpQl10DLQYCkXwPJ0aFYnO0KCs15arNZEM4ksef4Ifz6Tw9hMh5BmidTbjalgmyoFDXmUhm46RtAKj5fhpMnds6eaDmcOXqccnZsXr8Bf/W+9+PaK6+ESVggh5xq5d7ULySvDac2hI2oYTsbXef6r63V4nmpn60FkrUAZdX9WyOhNT5P+b7OlqmDjJ6SxyCyQh6J+DLu/dUvcfzoUcTjcaWHAMToSTQ/3NV4eCrTBIzhOxR7imuZTP/YHQ4Br+JsSt1GsSwjuYwSIEMSjcakYLN339XdLb4lBAGRWEzSWnmCNczH+NkXcjnRPnDTNiabuDv53MDw+g70dLbLpt3e0iSeOkzl5cmaLrlejwt5TVN7Ka3wTSYEAkH57GjvTtDk8weQ0fKwORzSApLP0mwWYCWOv1aLBPSJ50QuJ2wLJyam5sOIJit4+IlDODG+KPlMBGoms9J0MEleXTnVPmfRKOWLsJQJUKyyDvlcDrMdNmnPK2flTEETt2Iat8keK9oUsVzTeVmjMU9wYZGpN7rrspDSFyZNXwyYRF+Q44g8Q2M5SCFxB0BvVwcuu/gCLMxO4+jRo0jpeTJ8Lo4502+FJmPDA13o7WzGYF87Wpo8qJSYBVSA1+eBw2YBA6EzSRa7irR++H6z6Zy4rLK1xumdaDwCt9+FuaUIlpM5nDozi3BUk3aMw21B0OdDT2s3gm4f4tEYHntsP2686Up4fE4USswhou6pDBdbtQRabDfbbRL8R98Xam/EYC6Zxej0Eg6dmsI4J2XibD8DWzYO4trdl0u7MhKOYDEaw1IiofLA4imkUxmZtHK4PFIjY7GU3Hb0hWsOBoSdkzF2u01amAODg9JKPnj4mBjaUVQq011lThkBr77uMuzduw/FkgkVq1NaYTZOj1nNyCQj6O7rw+7rX4tvfOtOpBM5BL1urF8Xks9vdGxamBmrw4yWthYUcxmVLG1Sso2g34OA1y1mha3NAdjMDJLMYHY2LMJuOucm0jmk0jQrbILP68ZCeBEFkwnL9Psh22NzoiJhm9QqcbqsjJ7uVrm+hTwwOTUj7c6+db0wfeBVWyrcoInejVHjagHW9ajG4q4t1kahIdUq5lXMNtHj5eXqyvw9Rz81QYBkUNSkjwvlihW7d1+DDRu3i+CLQ9bK7VUBEKNwV80Uamh/499Ux4jk54wTm9pO1yqCtV+vBQe1TrONWiq1wMfY+BsW5VX09tlgpHGR/+8BlHpmof51VEGNuhCGBKAGREhZqP69EWvxcouSAVDWBGx1D1RlqNYENKtDH/njhpsx1xZH6cT0yuWS1iJzcO784Y/x1a9/E7Nzs3q2jDo9i0CTPiP5kmzK3Lj4Z3dnp/S0F+bnMHLylNDz3Gg+/ol/wY033yQ3PkG3RDrwxEpdgLyPlTZFtR9PXYS0HqlDsYlYl0ZxVrcTlGBORZfw64f/gEf2PYuUpQKTzw2NRalUEoEYg7wqnGYpV2Rs2FU2wwsrmp1ezJ0Zw+Sp0xLw97pXvQr/6yN/LQ6pJQZvcOqOI6aZjPS4RZGos0pcy3wdRjvEYERfLog0PrJzsSn17GCVEVlBHfp9qB8w6gBK9X6qER1Td1Jdu8wDs9lk4uXggRfx0EN/lLBGO+0NGPqYoe9IQYmAqUkSR2sGQ9LFUrfGNCkGRPnV8L+LkujK6RbmtjBmI51NQyvSKTMjgIX3RWdnJ7p7eqXYRWMxzMzMyLixcR0NxodLWDygSkU0N7llk9bSgN8LbN3Yi13nb5W0WjIM+UxKjNJ6u7tQ0Ohkqgmoolumz+tEvqCJbb7V7hCdTG9fP5bCYdDwki0NAja+d4JSmmi1tLRKeyAWTymWIm/HPb9+AgdH55HjxRWwV4bbY5ZTr7TJqLGhnol7MYFwhafuEkpcl9STUHRbolknW5ImmB1W0TvQTLOYryCvFUXkW1JWcmqvFpMWu7CAnAkhw0QARaM8YzKowlF42rKbCbDIZmqwi36lAruNOgW6lvMa0Pm5hFQuC4eVk6O0u6jAqScRM3epq92G9f094lfU0tyEluYAyrmMtFn8ZKfSKUn4dTvccDuZ4Mv3zlTsGArlPLRiEQvhOJYiKQlnpPaH0y4Ef0FPEC6HG6Mjp3Hk8AhuufV14uZrtZsRiYYl2ygYbBJGLpXOCEARV2YtK2aITKzOFU04NjqDAycmMB3TEE5w4koZCO7Y3I8NA+skfmNydgaLiWUFRhajMm4dSZTQ39eKZDKJWExDwGcWt1yPyyktaa4vJ311yMimU3jLjW/FCy8ewrN7jspouMttQT5Hw0llVJhOUzxuhdXphsvpgdNqlb1ufnYCnT092H7hFfj5L3+LfLYAt92MC3cMIRJewOx8REb0W9qbpMXCUXq+h3RK6ZY4Zcf309rShK2bN+BNN7wagwPr8McH/4R7f3M/lhNZxJOaXN9AwCWgikC3wCRmssQsSRSZ5Mm+KQPA5iYGV3ZKxya+rGFyalEOHMPDAzD949suE6cmZXGvjge8sblo6XeiTisUxK4uagbbwkWrJoAMCl5NShRynMmn9THjn/lYROwk0MiYMNxrPa665tXSF5RxY2FQ6jUIq0/7ClSoYiH/z9O7ro05F1NibKC1bIM6obCNtbq1IHtsTZ6OAUjUfb8SZtiwKL8Eg1K76a+ApZUWTy0Qqi0URsupUZE5Z+H5/wmgvFTxq72G5wKQKx431COptcDTigqi5CixcjrmZksHx2995w58+87vi1eAjGAak048RbJ1oCktAYsaN9GujnbJIZmfm8Xk+LhkcnBW/y//8n247d3vQiDUJKwGQ/S4djnxULVwN3i7OuM76kwIhsRDguveVEG8qOHZwwdw3+OPYjQyD81qEm+TvPgE0RzODC2VoVWh9OLLtEb3+MWmvpLMYuzICZnQ2bphGO9793twzVVXSsCfTB9xckQpIUXlztMdX6+RgSWfhX7tWMRrW4DnAp61n+EqluNlsmPVu3KVqaChsVp9gKjeu8Y9zHtOH4vm61Xmd7qRntkszpinT57CnueexfGjx8TKW41Jq0kStm74OYmwv1SUa0KwolocShfDS0ZPEZuVrRMKKmlTaYJW0sTTg+wI9z3S7ZwQYnEjq0KmQ9ksUNOyKI6ZfF6n7pbNkzMfnMCZp/gCR5otkloAvwdCj/d0tqGrPYRtm4boeQ9TuSBhctlkHAM9nfJ5Fqg5iEQFXASbmvSJrKIUhYWFBXR2tFd9SrjZsjVFkSHHaDNFG+74yR9wbDyGtC5xJWh22FWxamlyircLbfO1bFHaVRbY1LQER6Z5/dmPpDkb/5AJ96JcL4Yekj2ROE1VKVAo5pGjUFk8U9QEPXdGOpKKZEd3J5XHl9Ej7vtkWxWYpHsxH4evkT8j9YMHVboBk/kq5+ClIJmOwIUM0sky6HzBe0VZvkOcezvbQ9g41IP+nlZ0d7TAaiohxcTfQgE+twdWsmnphHh6JdMJORSQ5dC0MoLBdnkf5XJaWcRb7TIeyyJJ/UlXRxtcnEItK4ZA1g89iaAAFQ3jyG4xNoNMFC/c7NIyjpyZwfh8HLOxrFjzSzCgGfBYgbaQXzFj1C/ZzEilaeCWk/dHjWZLa0ASlTmS7nZYhWkiIyVaKBtfX0ZcVptbAti+fTu2bNuOFw8exdPP7EEmQ80NWyXAu951G37wo5+qUEM+BhlhfiilgkQytHZ0omjx4IUDR+Gy2+G0VrBpfTdmZ6aQSJXQ2hHC8KYNODM2KmZ1GY06Ho4uW+AwKR8d3ltsc6/rC+Kd73wHbrn5HfjTY0/hy1/5Ko4dnxbQxPVHDRjv7YSWQb5SlPamlsnLhKLHZhINEn12entbZE+fnYnh5Klx8cnZdcFOmD729t0Vo4BwXJiLhqiJmxRFSGqDVuFAtYXeaPVwlEtEWfRN4Yglbbgp/LNSiKgEslTqE2zLhJCZ46BOeNxBvPVtt8Li8MjXjI10hQFQBUe1j9TWaoAkviRjE/3vApTajZgAxVBprgIPNQCl0Xhx7b9d9d914GYtZsEAJ+q6rxbJ1oOYWkbn/yZAWQsoNAIT9YWtFkiea0S19v3Xn7obgxpeDOE+qmdu8e0QLxx95JstjHJZNCff+vZ3MTk3LzePTM8QAMhJkT3vstKQ6GuIjrAbhtbLhn/s8GHVskQFf/aOd+CjH/0oQi0hueOUx4SazOHal3XGO0D0Lvq71f00+B5kHI6ABhXkTRVMhOdx32OP4IkX9yFjAeLlHCoOu5iHkSamG6ytbJaQO96k9BlwmS1iwBaenMHcmXEE7C685urr8L8+/BEJwFPOzsoQTu5G+k5Qec/Xw/etgzYySgwxlBOxnlH1UgxKLeNW+9lX768GuqBzAR2DtVOfr/LaqAXe1c9dNPQKiHLjl9crzqdK3Ml73fiMlFNZRYTEs9PTeH7vHuzftw+xSAR5TuVIFpgS2xmHGOowRCzMUy5bXqKpY5FRM7VitZ/PI0ttg266x1cs1xUQwMHv002Tr4/MhdPtVjb56bRoXgQe1QBmnq752ukNJenvtN4hk2xWvhS9XS5sGurHZZdcgPaWEOxs9+XSMg3CNjvfs9L+0RqdoJpeJDzhq9Rpvh5CAQIHOs2q0NYyoqkivvydn+PUVBrJImBzMtCVoX4lofy3DA+Idf/c7AKSqSzSGWboMCFaujZ6ZhLNzNTovJKbqPuIwITvgzeBwAjqda1qYIEARNOKcnDQhUbi5su/iQeibgbEO43TnUq8qyTnXMvixaIz5mR1aE3BySCKK3t7W3HBru14zWtfhdEzZ/CLn9+LkycmkeUlIBjSW4RsBRGwbN7Yjg2D/ehoCaCvqwNNBBDRMPwehwDGcoktugKy8t41BIMtsj74cbu9bpQsZtGvUUDM+0ks683UylBwmxK2Q60nq6wNjo1zwabptGpzIJMv4tjIJI6NzmNiIY6pxQxoqMpfAa8VDpMJLpsVySSdWh2we9RItYOHIHrzyD1glpYI20YcwXZSR8cDCB2EHW4cOX4SyUwOg+vXySRMV1cXbr7lFjzzzHN44Pd/xMTEhICG9UMb8OLBEfU52niIKcFpNUsrqqU5KGLrqfk40uITVEaTz4mAy4ZoJCmf//CmfqxfP4DHnngC6SzN30ywuTywcmqrkhHWg4wevWoIaHt7Q7jogotw3bXX4cTJU/jB938sLJDKlHKrVh+n2fhBmStILKfgtZvh5uvxOrFpuF/8V/g+T56cwunTswgEHdh1wS6Y3nP1hsqKjkRtzgYjQoCiDJW4+auTqywOC5OIdT+KPIVXpPFycDgdokznTe7kWBsZFE4zlItwu526Qy1755zAqOANb7wR64Y2i60ue8PKbl9ZThvTRLUiQFXwVjMeVGcrNkS1emrbNUaBNB6rHgTVA5Rq4a1jUGo3ZANcVGltXYNRPblWHTbVxmy8/rUKtGKkqcE5OzF4hRFYORXXb/bGa25EyRuagFqNgtE2qwUZtY9p/Hf949UCilWn7QbVqh581BY74/rVPo/RlhAAqpNUPNFy01b+OgqykymgTuCuu+7C5z7/BcQofDQzE0Nt1gJOShxH5k1Z1CcxVO/4/PO2C92997nnlEGbxYxrrrkaX/nPr8DtcYt2REqqLqSV06LO0PGmLbC6SUKyDRRnmhjtzpwVenIQDPndeOrAPtzx87sRLWjIWU1Ilwuo8N6giyvV+hkNNk4umGyw5MvwWmxwm0ywlys49sIBaPEkOoPN+NwnPo1rXnml6GD4nBThivBRDOHUxs7f8hnVOCmfEzjUfbOeMVnrZ417Z63vNwSaVSZU3cv1IFYYQf2XYURbHc1neTN+XtebkTkiuKMpGq8995tsKo1nn34C9//2l5IzUuQIrUY2l0npamxYgkTJkkirRxX5PLUkhSKSiYSADwpQJQtGT0U3JhTVHmiRqAAWbprFsf0ST2bF5p4TNnQ15RRDMpkQjYWyUXDKc1PnwufLpDn2SpdXdSF4KqZuojkEDPR34/prrpBMm2I2BY/DilxqGcvhRfg8Sgfl8fCkzjRtWjbQwt0jUyQsthaaliUS8Ld14Se//iP+8Ngp9A73wedvQrmoAbk0TPkE1vd1IRqOKIDlcIp5XKaQxUI4gmSqjFgc4iBaJhvNAwCZDpnSobkc22hK5yNO3mYFjnijCrNJZoX7rt5mFwaqoGz1DT8LGRE3m+TeJV6VZa28ApUVP0EPbBI4x+e0m8vo6WjCFZfuxMf+8aPw+7xiMvbLe3+HEyOT0IoQgauYEPLe07tNegMALUFg1/bN2Do8gJ62IPxOi4g989kkkvGoZPV0dHRK4J7T5hdDwFQuhVxRk8BCHmLILLDFKy25fB4ZTU1eqZZzUdi1SDiMxaUwvP4QluIaTk8uYWQqivloGtEEffHZerGK/s2mmyOm0xls3roZC0scSeeYNtnanLA7XN9Nfq/4h/icNvjpqitp6yYUTXY8vfcFRBMFXL77EsQTy3A57Nhx3mZcdeUr4XL78ctf3Itnn3tGQGgilRexaclMFoweNVa5joVCDlqxjLHphIARI9zRxFwhK2SCpqc7JK9hamoWBWqVrA6l5zMV4YCGof4u/MPf/x3+7u//XoS9XJd8DxxTfsUrLsfC/AL27XtR2DqrxY1YIo1sEdiwaT2WIgsSIRFye+G2mDDc1y6Cc1+TC02hZjz44FMYn1jA+edvxI6d58H0oddsr3AzJ4UsKD2XE+M1ilq5qYoATTIZSBMyJlu1gjh/LpQqBVeiYaEQKqdcOO1ErSq23mFl/58d+aKMhRL9m0z8WgU7L7wUl1x+lZgOSV6P/NZdDwV18+S8oiNfXVQVsyPuBXXuqrX/rr7wiyhVBxWKWlR/N8CMAhpnb6qNiji/ZjxWPUAxvmcIiOtBzsrj6eWmAUCp/kyDsMC1Xk/t89SKZFe+3lgk25jROLeeR97jOQqfcU0NgLLqGtf83Ap449lKsSAcx8zQrEzGI3kSL0sRuPunFMR+C0uRsOgJiiazCEP5+rmOWczUSDxPTRzRc2DLpk1oagpi/77nZTMjQNm1aye+8IUvoHddn27aRmZCCbur7qt6YjFFg9R6FMQZmQZxdnldWqkkvia0qr/rt7/C3uOHEa8UJEOH4kNqQzi1wYLI46rDZBGberfJCq/ZIePDsZlZTJ8+DZfVhutecSU+8oG/wpahYXktArKoL6kJ3pMDBO8Nrhfh1tcWKNeyI/8d8LJqDdWNB59r3dWzMcKfrqDj2iVYbeca2mODKdSbt9Xvy7ivOLCqTBDZc8iUSFEq4zc/+z5OHj0krY5wOIp0ihMvNB+juZZZklhp4hdbpodGRtiUdColbRV+hgQV/Fm2iRRQ0dN1hVZXbRCemmWNiU2CSQSNKkgtC5NYi/vho5GWTACplGOeiKWtIS0D6imKsomX2Kvga2N7hCyahXlPwPq+NnS1htAe8mOovxtep03aQNTb+LwUJnola4b5Mvw6hdBT01OiAwm0diBdtuJX9z+M0Zmo2Df4PV5UCpqMiLYEfQj6AqK58Ab8iGfiiGejSGU1xGMFhGM5TC+mEM+KSAX5kipWVt5bZU55cHzZJMWNrR91iOT649MrgFLVPcn1Ux5AKk+ooqZ41DyD/BZnXOJQncCuZWjIX9lMFfhcZvR3t+GiXdslP2l0dALHTp7B1FwEaVqiUyihpyKyXURNi81ugttplc8kn6mIl1B/lwNbNqxDf1cLQn6nPKbTzv0kJ/SR3eQRK/mUFpdEZWpOyE6w9lE07Pf6VXuZj5nPCXtCJ+YVxg5YiiWExTp2Zg6j0zERg2r5iuhCXE4r3C67PM7M9Ixk/mwcHkIqvSwW/XbRZtKnxi77iokpzLksPHaLMtWrmFGAFcfPzGA2mkQ6D5jtNpk4JKC9eOcmbNk0jNNnJuBye7EYXkIkuozlhIbp2XnkxbtFEyBJBo4p4dl8CYmMCgrkjSSMqyRWKLa4o9WPAN1yl+OIJbKybpiezXah11bBYG8nPviB9+Izt98uuVKid6swa8kGv8+J5uYQwosRxCIJaadNTKURavMiEAphfnFOxMJemxUBpw1dzT60hLxwMc+ovQO///1jyGYLOO/8LQiFggqg8AOQPpXOYPBmymTTQmFSqMUNn1/j93kR+ctwkiVAETFiMa9YFFo3cz7dbBUaiM6QPGEwCtPr9ei9PC5fK3r61uMNb74Z+SJdGZXJEAEEb3D+qW4EZdFsMM1qbLFGq6L7oqyAktWiWdXTVsxPNV9H153Ua1Kqp/sagNKImajf7Fdo67PBzbkKf/U1rWHUZmz4tV4mtWDspQrQWlM8xrigAaIM4FD7Z20hWus96Bd1BUc10CsYAHEVkKsDJ5L9JGaBaiPgfzNwTcytuLYKXI85/PSen+Hbd9yB8YkZ5dlgY7iaWYoBfyl6nCCC7R3Vv2U68aaNw3jqySdEbFgpFrFx4zC+/B9fws5du4RiFqDKNSdbHoWvVWd6xahQH0GvFbZQeBqmkVClhFhBw8GpMdz1u3uxmEkgwQ3cZpEZfr5mimBJ8XOU0Ot0yxix32oXgGLOFjAzMorlhQWs7+nBe//i3Xjbm94CN0cGtZzcj7xmPLUpTZQOonXhuvIZqsjJtNGvl7NuXw5oqWf+zvVc9eBFHQZqlUU17Kfxsg2a76xDgXq/XBt2m03+LObzcsrkmuL0kwU5TJ05gCf/9KA6SInILo4zp8ewuMQCnEOhbMJiNI6c6gPCZGIxoAiTUzqarDUWUe5vtawtl7JxYpb7RW/xCV7TG/B8LPqMcMqIng78MlN9qU8g40zdCvdLYaglOoOHvpK8Vn6NLAiLfo61UtdtUEOwaagHO7dtxIZ13Whv8iCXiqKSz2BdbyeSy1ER55KpYBuSj9/a1i4x9Txl7z90Bk8+sx/jk3RataC5OYDBgUGMnRnXT/4eNLf5EWwmo11EZCmLkdF5zISzWExTAqtAhLTBOFJtt6vpJbqqWlTiMz/UUoFeRHYpetTjGAZ3Siumpj6VTpH3L98nQzZ1cGKsCd5ncghQ9vpsHBE46u5X4ofi9VgRCoXknqb5YoIAlE7Suv6FAYtkb+yWonio7Ni+WSZfTp04hcnJaVBTzluHOpCeTg92bBnE8EAn2po9QD4DE6MjLCbJHLJznLlSEnYsGk8iS5aGLKfLLfsJ2RSzHv9QyBdFwEwH3Eg8KQnVJ0ZnkcqbZXKJB36TqYzOzhape/FYAgcPjuIVV+wSgWkqGQGjkWkMKQQB14wI8itwELAw0qDIbJqCMDInJpcwG8tgIZYT632fz43NQ/149ZUXoVLIYnRiCpPT/y9xbwIm2VVeCZ7Y94jcM6uy9n1RlSQQQhIgAcKAMAKzGBobYYMMpqdpoKfB2G173Gab8YLdTU9Pf/7ssXs8XtpGGJt9MUggI6ENLSXVoqrKWrKyco2Mfd/mO+feF/EyKjKr1NjfpJ2oMjOWF+/dd++55z//Oex+YUebT+UX0xXG9mSyeQEFTK5kcipL0z9HuVQBlkBb1mG4KfA2kkoiFgjqXiIYZyOAgjE9HSTDzCzaienpURw/fhzwRJT2PjoURSoZQjIZwpnTJ7F50yYsLSyj3fLh1KmLmNyyTedlYWlRjsss7wzHQji4e5tADUteFFTf/8CPdM4PHtqD4aEkPB+++8YOBzupSE5GNAzioCqVaefMYEC/bjoOON7ATscOu3d4o0kZHgyoVY7tZfw7wQlDm4hA6RBJkVGrVRfVRPDBm5wtXv5gFG95+7sRSwxr4hBjzZRVx76eE5HoRvdO3tS2jesQFxfXxsy27brLCGsZlB646V+M3Qt/P4Oy0QLdX+5wBK2DJvJBtDpZo0FOss7x6fhdYXT9n229RcY8r9vL6XqYPX/2NxuVcgadoyve7yoaBff571/AHIDEY1DKrq258/dcOLizNYmsHfzFX/41/st//a/aFXBny90ZbcKVeWLLHVKZs6TIMo/Pi61bprF/716cOnkCy0tLmvh27tiOX/8Pv6byDltRyYqI1hcrYQzWZKVvtSekZsnKcDLmPVChSDDolVX9F77zDTxw7McCKmXuLOkeyr4/gh3SqxRi0iiOC2KL6cNhxDw+lFdWMXPsBDzVOl7/mtfgQx/8IA7u22/aBNkaycVYzCXvByfVu1s7tEZx5mxKM7DB14bg0hkD14JUBjxGHOYAhqX3nr2x5hApZn3vHbSJ1+h5Gpm3/RONyQAAIABJREFUMfoTmTfaBc+EMnpMacOCsnolh2Cgjsd/8B089qOHRKWHWd5rNJDLFpDNFXH63EVcXlrVTrDSYNmHTq30hqCA2CffDH453k6s10ubEPBLKMtrwQnIRBL1xPkauyBDY5gSLlamw6eKUrmo1zCOo2EtVgxG4yaM3UTsGCLVLxdUGyViBLrM/2F9HxI8htjJsHsI+3dOY+eWSWyfnkTI38HE2IjAdqVUUOso/Vbob7KczsIbSMIbHMLZ2WUcO3kGMxcvYv/B6/D1rz4oXw0Gw3FIbdrsw4H9exCLpvDciXN45uQyKnSmlfOr0S1wd0/TMIJhtSdTZKk8GpMEwPmdQm1uNznupT0hCyBgauxLdS5tIwNLPAQWJnmZGhVTzmOZnknQ/IN8hOxYk+jW+SbzQlAiKsYsroaVYfoxNRYdZQwlYz5tSlh+yuWKKJYbKuUpKqHeUDo1W8O3bY7iJdcfwq7pKUyNJNFpVmRx324bwCWbda9f2iMyboSX3HCwIkDA7PdxPuigXMmj2qQBXBFPPXsKhUrLiLE5foJ+TG0aRyIexxOPP41zMwv4uXe9Vcxfu1mSwV2UBmv0TOJYYuZUpaKsqaEES3tF1DsBXFzK45FjM1jM17GQLYsB4X2Rivjxlte9AmG/B5cWlrBayCtziOXIYqGCYpHREIZoCkdT0gSlczm0jDWR2TxwvGn9pqYKGBuKqVNnx+ZprKbTyORzKFcZishxRqalgxfdcB0SiQBOnDiBcCiJTROT2L51Ajt3TOHFNx3Bf/u/Pi+QwwaaaJjZTUGFLj7z7Cl5wBBTRH3Azq2bsXlyFCUaVnqgwEGCdTM/0F07CM8HX39dh2Udgg3ejLwp1dpmzZFUj4uEdbMZUZZp6eMn403FtEhOL9ncqtAYv9gOGo/SIRFyVGSdLRRmjk9QC4/iqAslefa//I7X4vCRGw1lKNDBgUHa0CtUbtgTdxfAYIDSAxiuCd29LFvRnmPM1mUnXBoSN4MyKPtm0GTs1rW4XTSdSfhqLIfAWPeW7B3wIMDUv5tde17WriBugDJIg9K/3lyN6Vn38f8TAGXQeuhQ62rdsy2k6hRotvCF+74ol9jnz5xXOZHtkaaN2KvJUSwZZy+rzyA02zQ5hX1792B5aRGzFy5IwzAxMY5fuvd9uPd971W3AEV7tCo3XQx2nNnX5E0sRobgxGvyYNp+H0reFh46/jS+9P3v4Pnly0i36+iEGWpHM6+2LO0JTvy1FsLcrdNwKBDS69Dyc+XiJX3vntqC97/nF/C6170Wm6emrLjX6Gck0iOTwm46V4tud7m3F1TX+CcEKF0Q+z8DUro2BK5xu+Z1HFmv+eUVIMUeu0tGa5/do1cMUDGO1gopZYR8kwsl9Q8teDp11AoreODbX0V64SIKq4uIh8je+pBKDiEaH8bcYlrunhfnl3BxblHaC6Vee9gETE2BYeCk9eE8ZDCSrgnZYG0RrP7HyV4yYk8W8QMSUDpCZd7PBFMM0uPrqKuIpUOPByOjY9ixc4cWwJWVFTlsVpgXI68dLqB0zaVLas28phZ+s6GjOVw87MXhvTuMtmJyBCNJ7l6DJmE35JNHjD8QR6Xpx2KuiT/7H3+HUxcvwxOIIrPKsEUab/kkmOQ9xtc8enQHkkOj+N4DT6BITw0HpFgQQP8Lk7nTkd36xGhIacVMw2b7NXNbaJmvbh7pJUybs/GwsvemurIMNcOShSnBmfFAZ1YxWO65Gua+ZvIzk63tme4GcPItLE5Ry6qRj5tXYEVUVUFqfQgyOmRHgjZ1nKxZCaWqOZ88gLFhLyaHE9g0ksCBnVsxPZ6CDw0MpaLSiCjROWA8QNSB56fPEfVwQYGgSqFgOr8aLSyvZlGm9ogzuvUoGhkZFjg9c/q8nGZvOHoElXIe4RAdcg3iIjsUjMSxmssLoCRi1KFE0ex4sLBSwInzizi3VMLM/CpWiw2Jb3l2o37g1hv2S/xaoANys4VcMadrW8gWJW7mOea5CkSGkS1WpaWrNplRZKydHDDoOAZv2zSGUiaNA7t3iRl56tgzMgVU05u8WcgCdpAaMhKOZCyFseFhbN/KDsm9uPXWm/Crn/j3mJock89JJBTB2NgU5hZzOHbiDEoVsooBRAIeTI6PCCuksznUOwZkeRkehA7i0YAM7jzvu3N/h22YRIVENqSWOeHLStrLEo8BJzIVcnIcbHorERL7uglMWJvkqSC9x35xDhueGfoEyKqYA83Sfg5lHwzFsGnrHrz29XfLl4Cnq8VWS7VtGqW4hzB6za7LmaaNBsVhUHqL9doZ291m6S4P9c/H7nKPw6BsBACcY+pnUByTgEEL/uDfGR+U/r+tx+j062U2AhbORLseQJGewUVBuUGVc36u+jn6yjqDPocWpw20DE6LLB/n+HeoI8PnxX1f/Dv87uf+QOY99Img0p4td6z105yIOxXqnvgVCvhRqzcxMTqEg/v3C0Q/+8wzsmym3f3b3/ZWfOITn8DI8JBJ+qU9NXNLbDeV0UHYEg+PhZ4oLNNQA8EAv04Tf/G1L+Hbj/wTKkEPCmihHvSjSC8gts8VSoh6g2jkSxgKRODnxMP2PMbHF4u4ePosmsUybrn+RvzKv/0obrjuOt2sZkdIy3XjFuk4pXKh64k47BhxdvF9TIRzvfoB8UYMSv/4eKEYRXdaH0hxfmdXJLOI9wGRLiDRrexiU+wmwl2ClDaEzKs1nzOtw+aakSlhA6uv08D5U0/h1DOPINAuIeRtok33agldaW7VRLnWQTCaQKPjwfNnz+KJp57E+YuXUW14tKiSpVOzELzKxTExCYYNI9NixITGGE8ia5YvmEPGDiBbPua8Rq2UytRNs6xyDLGTiOOaGhiGVtJfgqw0d+fMySkWClr8E9GI2A2yOx3akzP+gInWHOutJjpsn662ZGIWDwEH9k3iyHV7cOORAxgOezEUj4l5WcmV8egzp/GdHz6KS+kS6m0PisWOrPhjTNfNZOHxGiHscAo4fOgwHnvslFxJ68x8kYmVZFNq/+ViT+EqvUh2bRnB3u3TiNBSv95EqVpVQOdKpoBCpSmRJc+dogN07nrXl0CNTrgsGaivlgBOnUmQSNTpxiOAkS6e720alwVA+L/a+VsASXRuykHsFTWddyo1KezQdBKxtMO/U8fDhGMKm3lMzG5aWl7EaqYk4MbQP+3qt8SlWTm0f6dYFbaEM4OGPivUphTJplBzQQPIchkR6pY8fL2GaVMvs425alveTUt2LE42oYVoOGa8ldpcpNnb0kK73hCALTfaaDNTR2ytX9eKJSbqgh58/Fmcovg220KRp4taLA8wFPPj6L5dOqaVXEmlTH/EAMqIP4hmjWt4R74m5YYXJeaFMcOJwmIvAafJnKIWxSO/oBZiAbZEe/DqV9yKsdERwb5/+PJXUa+zScaU/97whrvw8MMPIb2Sw1AigvGRYWyaGsOe3TvlCfPXf/UX2LVjCy7PXZDLbjAYwaWFDFYyJY0RztnRsAc7acTm8WPmwpyOv2JuN30pYoLH9YHXHe5Q2e44NNK0ijc/FwhO6qTnWEOTTbRt4yMipTaFuxjRZ6zEteoIheiul5AOhSKZ7GpWRjNsnTL95CVN9qZtlAtBAKmRzXjDG38GydSIak9MsSSDImrblnjsPKhavBmSDkhhm6Ktzbs6B9wTrburZxBAcSZwBxA4Yr1uJ8E1LsDuY+ynsTde7Ps0NX3CWx3fOqLd9cCAA56uBlDcwG/QQnZNi901MCj9C18/yHKCAJWpY92MeRN9/RvfwKc+/VksLK+gUKwhEPJrEiPtTJresHy80c2CwRZ3dosRnLCt8vlTJ1EqFOQdcstLb8Yf/uEfYnxs1FD3tgWVYkongbh7PliGlNCPgRABlDotPHn+efzZl/4Wc0V6TTRRaTbQJLPnD8ihtEOxeKsDP+ldxp17fEiwpOP14+Kp01g8P4vhaAwf+IVfxHvffQ/C/oCOUToS2yEkzYOCD21aM3VZlq3sgkc7PkyuimmF2IhE+f8boDhgg8frZlDMrsNSzQrfXcuScufLL6MfM15MagPneVd4m0+lZNa4KCxEJY1/+u6XkZk/jZC3hliQuiJGHQRl+c2IjWA4JgBLUFqtVUV5Pz8zh+dnLuLipcuo1tlSyeoxU4qDsj/gWOMCwuNQu6cFKqbkzdc3LIlaqskE8FvXlLo6YxLHHS3BkgO++W/OpQQrBEwsA+3YvhWNWlVmYywNqOQkcSZLG23R9typczzwveVnQvAbNv4gU0k/XnHzi3HdgX3qXnrkyWNYYomj1tDOvpgvyaG1XGkozJIx96w8xiPAaGoIsxeydl41IIDSDeI0OkNwMeT2cdNIAC+5bgeu378LEZ8P2Uxabdq5Uhm5Uh2ZQlV2+4VSXd1OcqHVpsNsNnVeeJ2VyAybzWMaI1odRhTw/+gJQ00QxwPLSsZ2oC1uh/O9aWow/Wwddbex7Vm5O+q6Z2ePycCS7ocmiFwQgwGlD+/cugmvu/N2vOsdb8Vyegmf/D9+B489+TTyBSvctQAoGYIAGUW1Rw/uxbYtxnrf56Feo6NWWyY40wmVXaocnozMCPiC8vPIFfI6vmicGk4yaqanu1Gjm3qY9n0S87ZZauTffUE04VXJUZ1ClFB0vLi0mMEPnziOYzPzmF+tYrVoQBeLFdOTcWyZHEcuX8Kl5TxWslWV6CJBYCwVlYg2FPQgX6pgYbWOatuDmoT1RqnsaH149xHq8wQGPU3s2z6Om64/gKeffBwf+MD/gsOHj+Azn/osjp98XgB0567NWFxcQanACopHhnI0k+P5JpE9PDwsz5VCbgWbpoaRSCZx4vQsMoUamh5207UQi3rwU3fegUcefhSZTMl8LjHRvI5NpYizNd/zsbff0pEqORhUoBrTIp2dLEs9PGiq1XmDEvlwwuMJZxw0bzyiaFkbl4tCpmRgjCjMUEBE/kqEbPPUmY4bU/di61IIgVACd7zqtRgZmVL7Mb8VHqjJiwJBx8fTKfU49KFlVkRguR1IeyUeN/hwdnRuvcdA4aZrIh3IoNhy07riQbtj6H/v9bQejpDQDRac43KXjxzQs4axseWpHkXeY2K6j+szznLOwyDQtNFithEYWsvQ2HfoAsbe8nkli2Koc347rAEvPPUl93//+/jkpz6Ns+fOS9zIgcuJS+U/GXKZBYLUOOl8liI5to8eOYSJsTEcf+5ZuTuS5r3u0EH84R/8Afbu3SsAYIy7rHW9nLy9oJLFlIvMzo4ggXXRpUoRX3nwu/jW4w8h06kh16yhQ7M07qa5eNUa6DAErdlGxBdQG3HUG0CQNeVsDhdOPo9GoYSXvegmdejcetNNqmNrUpaegmCdi5oRFQqUO9bvtuXZMQLSvWPDCU2yt2PD7x4BPTg4aFz0/mqvywYda/3A8oqfxaS6GBD7gDWAyVUyWQ+guMe+xS1dITwFysaUjouQyVSiPoDW89qucBFr0L+ig9yl03joe1+Gt56Dp1GUPoOCVZpp1WtNxBNJlVcIDnhOvYEgvMEoVvNFrGYLmFtYwnMnTuPMuVnkSlwgyAx7xGAoCodMCp8j/ySWug0LIVZF3YfUH5jUWQk/CVC0QBq9AjeCvN4EKCYvKSTBI3VUdWYEoYNUIiFrc7bEq/ROkbCaDkxKPFum2cJMdoeMjdiVRhVe5q0ACHPhmk6i3GhiaHQUsWQSQ8Mj0hhS9zK/tCRAUWkzt4Yt18ANR3YjPV/E4kJa6ci8Mzhbs8tG01kLGI0DL75uF26/6SB2bx5DmHk41TLC8QgKlSqyhbJs5Jttvxir+cVV2Z3PXV6UpXuhSEM8xwTOhGxKbdK2Jm50qPWJU1AJhWaeKgXZVpNmy2xeJBoXlGIZiEZz5j6Wb44NqvV5eN00Y1rhO31TyCp4MDkcx/WH9uID77sH8WQcf/fVb+DYqTM4c+4SltN55dZoniLosJAtYh1PN0+GsW/XNpnujQ3FMZSMKgGZpaBIwKtdf5DViGAAgSAjNirGkI7sqI+bjY5C+QhIaaFPbSbXSJY5SrW6Pi/HQoRdM80mGi0Pnj11Dk+fOo8zl9KYXWyCJruRsA+RoA+pRFwJybliFTMLWeSrHGvAjukxTCRiTFyE19fG4koWS7kG2PnMojFBtJnlzPZBjlC+kHKnwr4WXnRkP4bjASzNX0IqOYzf/93fF5i574tfxAM//IF0gJVqU+CVQILgLMZ6k7RYcW28li7Pyek3FPYiGovj1MwlFCodbQpCEWpUPTh8YC+OPXVcLtzFGsGmH8FwAJ4O+5YauO7Qfng++d6f6lDERbqU1BRBB6lIowUwwlb+mwiJyK5arejv2vUSqAQCoqXV9ePxYCiZ0kBi547MrtQhxDwAIidbT7a1PKJFXyCEG190K176UrYbs705KCVyMER63eT8mHqmEfQY0RRZB3OKFSu+RkTrmoKvsMDvZe+sYUy6q/XgttneYm9BkdvHwdWi7GZOBoIbFy3v/N1QWlc6bZrPa0owg7QnXcGe/exrtDD2fbqlC2cw9rFM5u/XnqXjLCRX25Wbv5tz1Tv+nuBRTrDyLTGmXPyvMf5jW24Njzz6OP7Db/4mZs5fsGZSrF3b5GCbPUM2TboEBgjyHLVbcts8fPCgbNGZ5UIWZHpqCr/x6/8Bb7r7bg2eJg0Hec7kyMqJy7yOtUI2QCXgR75Zx4m58/iT+/4HLuRWkG030KYDpCzOSbe3xJowN53MCcs4BCYROjq0OsgtrmDmxEmMp4bwMz99N/7NL/8yNk9OKtyM9exul8OAzqcusNjo2nS9QlyAxII9jR3dG4PHVY+ScxSIa1/D+am/BOiMye5/NTnZHa3rPugHHO7XWwOlHIzUdw40tl33Ra+Dr1cuMgwnH0cRK3evZYkcz/74R7h46mlEPBUkY5yvytp0sbbPjRMZXgmwKxThMU3deKZQR0G/iXS2gKV0Tkm8Z8/NYmFpFdlCSeyKFlRfEP5gGBV2SFirfVnEc9xwLMt23+j0KIqVlo67VdtNKF8LG0VAsE02RyJcR5xNhsjq/1hSYtMCvU9kaNcw4kiJSoPB7jzMz0XLdXaWcAcrEapdfVglHBtNYGpyAlumN6tUlclkZaXPj5PJrGDz5i1YWsxhbo5ZVgQJZtxwcSWeZzfNtqkEXnx4F158aCcmkhF06AvSrMMfCSEYiSCTzSMeZ4AlNw9AJltErlDG8koG5WoDuWIFc4vLSOf4exrkmRKSL8hWdGN9YHR/5mcu1pwP+LMEzbS9UJyDMW40OjSjr+iVDDkmTOeYu0zolHsoRaXqKBb2YSSVQHIoKWDA3Bcya7QtoIhZ57HZ0HWkAJUNHWOpsETDNbaqM0+gQ7t3L/bt2YWbbjyC3Ts2o1ktwI86tm2eQKfJcMOKKUMy8oWu1rbURzAVDJm5LhxJIBZLoFwsqg19dXWlew7YTn3s1HmcnV3E5ZU8CnSp8/hM8rWPGySejw6y5QbOZyoq1SQCwGtediOGAx40KJitVbCYLeHspTyWCw001Ceks6zb0oSdEr5xw8dQQYqIwxhORTGciGF8eBRvvOv1WF2eRzAUgC8UwckzZ3D+8mXMzl4C/VNCikRoCVRnMxkJf3MZOuIyKToqoLWUMV4ofD+OqVjEh63TU5i9MMcUCJU0eVzxeAhBXwchbwO/89lPwXPPy7YLoBiGJGBBiDGnUTcd2+usRTcHt2rmduGJkF+kKRGj0a15Gy8Ikb/cHYPm9Uip87UIgJxJz+kG4kmdnt6FN/z0O+H1ReAPRiRcbNBoSO9vdqvOgFsLUDiwWRjreaH0ptq+bgGXSHY98OAupbgX4S6YsZO+A0QG6Sr6mZNBi/kaFsTuB65ke9yf5EqNikFnhuYkA+A8v7984tysgz7P2ncwP/W/Tv9j3Odi7TTQRUHOP7rGeaZ90wAuTepkJ3Tjmp2k6eAhNIBCrj75mc/i2eMnUFEXj2FPZPAkqpgLgbVCZ0nFR8FfG9NT4zh65DAWLl/GhXMzQvzcYXz0wx/Ge+65x7TQc4KgnoHhb1bH4NfkSCMpr3Jy6M+8XC7gH773HXzviUdwMZ9GOx5GsdVAh/Qxyz/UpTBfpNZEsNVBCF6EaerFyblQUoZOp1LH/p278KFf/iDufOWrpI8h4Oc9o52UHHLVGqLz1c+wOb+72vhxXx/nNTTRW33Hlc93BCEbFYZ6x+PWKLnHu/PvfgDtHE8/+F1PgzTofr2W+8oMVn5Otq/SxTqATr0Gb72MU088hGZxEbViWuFyhXxGTC5L1WRUwqGwqPhCIYdGvawygboo6k2kM6a9NDUyprmIO/9nnjuBMzMXxLIsLK9qEZd/SoMgJCjgwmMwom4yAWbOIkChWFbJ2/be4qatyyTZ/DKVK5ySnRgtwzKz7MWyjuZhj8d2AyV0bblY8B4ia8AHsxTFBY+aKdMlafQPjBph6ZMrQyTMtt2I8qiGhoZ0T5QqRZw+M4NMrqr3peUDNSIG/zVVypieiOL6Aztw05G92MTAvkoRE8NJhcsxs2c1syodBO/hifEJsecLi8vK8WG5jMLIessjF9RCua5W16WVjJgrBh6ykYp7BLkFaNwahpRZQAQl0vQo6dmwjfybOqK4hReDxRwmB6zoRFqAZXe1tn3ZcjZGn8JzGKTM2ox1gcoBRKQM6DodhYsyVJAxC6ViAcV8QfOOdC4+CpgpuI1g97YpiZi3TU8gHgmq04pNItzTkhnjvMQ8IpMf1UE4ntT7hwMBOdYW8lkxa6VKXcLZZ0/N4Jnjp8XohaJxRQ/Qv4dA++TJU6hWW1jMAvVYSOW1QzsSeOtr78CmWEgZUJlyGacuLOCJ43O4tFIGJdmmPGYjDthBpI4rw6qQc2KXHMMAGSI4ST3f3t0yuDt16pRM+ALRCJLjo2adr9ZRLZYQDAWxtLikLi+mU09NGEsRevLML2eQKbN8Z7Sl3FSwU216agLZdAaFkukOYycaXYT93pYYnP/tN34Nnl99x20dtzBxeXlZgEKsivr06+p44E0my3rb9khBLdundHPUa7qROEC5ACnRWDsCszN2+uJN612oqzNQqSgaRSw+gjvueCMmJreJsuSgJNVjxIMG7xmxFJlf45HCtEpz15vFz724rg9SeqZozuPXsBPrOMj2AxS3sG/QIu8+lvXYhi4Q6OpprizPbMRw6PkWoGgH5tqFulkRJxHavXAMAiIbsSLdc+X6sBsBqisBpYla12JmF2anU0esBhk1nw8nTp7Epz/zWTz08COisKmMJ1hVh4B9b6f91FQB2VpIT4CEvE2oD3j6xz8WoxKPRvDmu+/Gv/tfP4qJsfGuoy+Pg+ZnTD2WSysnDNs+3Ar6cezcWXzlu9/BMzOnkW/XUWfHg9+DGsWD3MFV69KZ+OotpQ+TMfG32kiEIli8OIuli3MYjsZx58tvxwfe+17s273HOFKSjQyHVJqQKyr9MeTSbMbxIICy3tjqv379196tPVp7XV8YOFnvnnIf73oAZaNjv9bPtd593B3LinkxwlVuZNrVCrx+D5ZmTuCx738b7UoGQ1FatXPDxLBIxm8Q0BqvHbK+sVjEWNO3O8gWivD5Q4gnUlroF5dW1OHDpOFgKCKB9uzcPOYXlrBAYehqHuW6F42WVy2znIBZfqo1uBNvKJyQXzw2GZoxDkFGbeRZDOgwbdQcW/Z32s0agOKwMErHbjIJti3gQdfXOLt3wlH4aUNOawaZeumK6flq6W02kC/kpJFQ6CUrKqxGscMlQBOxsMoNi8tpLdQsN5GCJ0EtyQ/zUvzA5LAPt7/kBtxwYDc2DSdlIjY+nEKjUQECTdTZFSJTOnMf8zVLpYrV5DAEkEJikypeKNUUjEi3UwHCbB6Ly6uGqVIrOAWzMJ0qtBNgWZdsPtGLlQdIa0JHZ8UNGA2XzqEFKRqfLmalx7BYFt49jznziqPAceF2I8g2mCkcsOfZbs6pc1F8S72ixVUdUqxGNoDhhA/jo0lsmx7Hti0TmBhNYiQZRTToE0PBvkHaFwT89F0hK9LReCto/AVUkuN4ZCL0ajaPcxdn9dnUSNJhuGlKLM/spcu4cHEOCCdwNl3G4nIFNx5I4VU3H0WoVsJwKoFyu4NnTs/iseOXMZuuoaRzZGIlNBAUtmm6eYJeoyOhzw4RbcjvwbatowZIrORw+fKiTPdYPqQXVCjoRaDdxo4tm2TOduHCOeQyZUyMRSVKZomTycaz8yuotK0jbpu+Rl4EPHzeZhSyeZTY0WvZYoLecNCLVCyIm2+6EZ7337mvY4yF2shms0LlRNeG9VBghsmyoPtbPKa1mTSO8gjCNJNqa2FQTdUyMMossOyx6PwgW7LY5206FPjaYlxCQbk05vNVvOQlr8SLX/JyoWj6W9CwS2FSPupenKRjZ9dkw6XUIdADKIMmtLXMwbUBlEGLr8CCZVDcAGWQFuVqoGQQg7IRqHEAUv/nW28huhaAMgigDVqQuse6jlh4fWDjiBzNpOUIYY0zMW82k/5r/EY8mJ2dxe9/7nP4xje+iVKVzsMepRWrk4L0OHUa2k2Z+4q7D26guXs5evSozJx+9PBDagfmLvFVt9+B3/6t38L0FtLaxuZcAJp0pKWHKbQt1Wuok8aN+PGFb30NX/vB/Si2m6igLUZFLit+H3KFgvFKoQi22UHCH0IzV8JoJIZkMIynHn8c9WIZWyam8MH33Yt3vuVtckykGydZRcZAUGjOlF7OegJotPK3Zc/1AEo/m3C1seVMzlcKq184ONkIoLgB76BjvBbGxAE6/ezetQAYPYblNp4/sr8S1bMOKMsyPPKPX0dhaRaBRgHFzCLKbO2kCytToLlb9kBjhsJGLqgU+3Mu4t/OX7ho9CY+n7xK2KlIQ7JhLhwdajdMSvLCchZPH5/B2fOXsbyaQaXBpGpjIEgtHRcdLiqOlQDHLluIDaiz2glm64gU/VXpAAAgAElEQVSqt2aSljF2PCo4/3HsM7dFZUnqrzguaQRXpdDSOB/zffjZeFxkF8gWkvHmPEqfCe76FRmg+4i7d2MxT9EjFyfTg8nDNh0x/H9a8jNNOBUG9m4ZxuHd23B4zw6kokG5nVKpMrlpDJFoSHovgiF2fKbogUEjOiEmjxgB7vxZQmFII8tB+RxtJowomX41BC48d5VGR+f14vwy8iX6EZkuE3ZDsexD8THPiZx6VdLs+WQ5rCGHhjES7YmwHd8UM4dbyYD0LE6jrckBcwMbM/6tLT+rwN1ARGskgjZCAZs6zLVQpV+6DNclZBUxAWDzlA/79+zEdft34/C+3Zhi7hcrFO0aojFeIzaYhLGSXtVYHB0dNeZ/ZZYny8hmcyZWgFEKfhq7tQViyODwWp6ZXcIf/81XsLBcxzvuvhF33HwUk7EgGGSZrdZx/yPP4IHHT2M23USF2jlqPS1zK08hzqvyn/HCb7u2KLPy+1rwB1oCWCxolEsNhRUSjDOEkOeDAHbvrk1YWV7SmKbJ3PTmKREcLO1dYFv/ahkl+ijaG3vzpgmUcmlMjAxjcnQMJ4+fRKkBREMGR7BUm4qH1D3l+eXX7OvwQnPCNK3FpkeeX3wTDjT+nZoBpcISKhJt0e7bx7bksK4EnyePE2U2MPSIFE9bzAq/+TvHY4U/My6cr29a83w4cPBFePvPvlv1Kg6bnuGZmx3o6U2k4BJAMUNqPSp8LdgwXUDu361ZGPos5QcBgn4jtmsBKP3HtuZn6WtcQsM+canDojiLxVpw41Civef3H08/g9K/6Kx33roLnT0J632Ga2FeHPAqBo3tuFXj4CnBmz+AXL6Az33uc/h//t8/FyDhhCQzNplkOdEHvKfYHmcmd1Z5uA4cPLAPW6a3KDxOsfShIPbs2YP//bOfwaH9B2QAJRbPNityxmEoGdv72hzPET+eOHsKf/mNL+PE4iyynQZqPkpLGhKvNat12azTudTbbCPOdNdaUyBlPJbE0swFdelEQ2G85o5X4aMf+rfYs32Hsi8E0u1kyZbUVqPenRy73i2WkXyhDMoggNlj5cy46DHW1wZO3OO9/3g2us6D7gEHfGwENvr/drWxdMVrafXwSS/A3WinUVOHClsoy5klPP3wA5iIdFDPr6CQW1b4G3eoBL+5ckFJqyPJESctT0weTxzHp1gZlaUren3R8OGwARe2gyQSS6FQaaNYaeDy4pJKQU8fP4mF5YKYAIbBa56St5Nf7003T4f5ZOmFO1aC7d75tp9SBJ9hV+R2KxbRlDcczQqf48zXTmmHAlE+PhKNyM+KDJHDNpIp4oLHzQHPdSaT026a+os6PXzs4t01WmtT+A0MRb3Yu20St99yA3ZsGkIs2EE85EWLLrKBiLQ8jJLIF7IS+9JyosqMomJBH4YbYII8rolkpzptjxgmxRY0mTBcRDZPUzXqQbwo1ZqYX8oqw4VgJZ0rIV+sIl80ACIQCpvuJml+jAaJn0cdX7arU2UbuwhLv2a/+wFI/5i6QiMlGuWKO8lsdCjapr2BB9g2PYqtmyZw0w1HpNf82/v+DovpMqpMFOZ85jfjMhkNYvP4EPbt3IKjB3dj80RKXj7MXmrWq0oxpq8JW8rVfRSOyNiPTB4ZpfnlFQTDEc1P6ZUMhmJDWMlV8bfffBArmSruecercXTvVkylYmLrCg3ga/f/CPc/cgKXc23U2MBDgOJ8pg6jA034Ir9Z+uKU5PN7EQoToBt/nXbdlG6iMXbC1RU0SOZoOAbs2bkVhVxObdzjo6MYHhoSqrs4t4AfHzstcS5TFFjGJCCaGB9FbmUFU2NDuP7QIVy+PI9TZ86Z0mQLCrgke0do4fnYW17UcQKQyKBw8HLXwEFnWo2jZkGxXgAELLIMt6DG8Unhz3KktQJbAhR2/fB3MsrxMyDQqIv4GrUGDXpM614oFEcsNoqfe/e9SKRGUau3EIqENYi5G+gK4gREbClEEd5m4KxX4nGYhx4gWWuKdsWEaOv2g3aODoPiru27mYr1Jtur7Q7VB2FFwG6mZA0QcQkQ3Y9xtAaDNDHuzzwIALl3wAMXkQHizf7nDGJ2Bp0HZyJ1/Ak4qWpsxeLyEPlPn/88/uiP/kgLRIUdYKwv0zjQnhtS5g4jyUWDOxNSrhPjY9i9azfOzcxYJ+Q2tm3bht/4jV/H7bffLgDNnbWYu3DYKPtttwXp9UKzhm88/CD+7oHvIOdtIdupo+LrwFgteQRO2pWakoepM4kwvsF26bD2Ovf8DGrpLLZOTOI9P/9uvPPtP4vh1BCaVXaYOGOTNL4pcVH/Yukf5fMwpIzaCPdivtEiPehvg8CBm1nrXvurObptgCQ2AtjO+w+6F66VRbnqWFzv2MRqGkMwX4ddXESttK5vwo8mFmZO4sKzjyLuraOUWRD/LoBCp+wqQ00DGE5wJ0rdBrNc6IJqrhV3n/xmlw41dnSIZWkumTJNANlcDhOTm+VkSr1AuVpFjWJZrx+LK6s4dvwULlyax0qaTpwN6VbgY56TxFQmoqHBxlIbjmoFzvL6IN1tO7hMmKKT7G5s+U2pQyIV44RsGwmko6DXhdgD48mSSEbk32E2jM6ibQAr05d57FWylMwtqlStENf6/1goFvPRfn8z7rz9ZmybTCISaCIR9mGMQtNIQsxMjqJ00NSTrCCN2wjqqE+sIJVKGaForYFwOKpdP1koblZ8PvNZGGVBK3t2djIdOJMrqYQ2v7wqjcpKtqgum8uLq9IJUbjK+AKljOvjWMpea4QRXPI8GZ2K+ZnfAnouT6be+LXaH7Pd7Y44Y97nWme4OXJ+ttCWVvneVgc7tw7hnW97swDKjx59Qu3r8+mi7OrV3kswQydfcglNIEHdSorsynbs2DqtzqDRZExuwQm6qLZbEvtz4edY4ZiLJRNqY17NUowag7fjxSNPPIeHj52T2Pddb30ddk2PgteMYPbSSgHffvAJPHFyAdk6wBWY8QI8GfRvoYZTAIUlJOppKIoOAanhFIaGU8hkV1WCqZU7SERp1mo6EMk2NhtVRINtlWsSsRiGUyn9l9c4UyjKIPH5CysyAGRHJMEHz6xatAM+HD10QFlpd911F5559ji+8c1vC1uMjgzhF9/9LsxePA/Ph+462OHAzufzojVZ3tFAtloBAgyCFSbCygK82ZAmRbb1RL/5nA7aEcMS3BDQFPKkpUyeDm96h2GJRKPmsWphBmqVisyUCFBedNNt2Lp9L1ptY/JDalA3pLoRnCFm2RKbetzPnqxlTEwXSQ9wOD4qvRnPLQJ0dp3rsQrOxD9Ig7IeEFnz+gMmWgeguI+7H5ys99qDjse98zXPcwuMryKMtMe3EfDoP79r2l0HfT6Kr6wOiUCVkyBzJ2jQlC8UcN+X/h6/+/u/p3/TNpzCfZN8yrYzw6YZ5b4Jx3OSS2lqtWXzZonWCoWCxuaW6Wl8+EMfwtve+lYDsAV2TKItAUmDdX6/F5VOC7Ory/i/v/BXeOLc82hGgkiXCgjEo6iSIaQuhiFztPluthELhOClZb3Hpxyd4nIap489h7g/JNO1X//4J3Dd4cOoV2vKnxKIclrArceJ2YiZ+0rpn9Ybwzll67EQ7lO6Hnjpf24PoLxw5qQfLKzH7HTZmnUM+NygawPss+ZPL5hB4djgROtjGa1qE62NOVi5XNBO/9F//ApKSxfhqWQQj/jhC/pRKLKkwCBK0wZMN2zeJrJr73TUEbS8vCQATIsELr78eXx8XGyAmZuoZzGt5tQOxOn/FIlIMyAvB29AwIRdQTSEu3hpQaFy+UqTDbViDmVIxq6bjimrKFzQLrbOaTXtqcYbXswftVx8HIEtRebsfrFMnZ5jRd/aUBEg1MoSoPJvTNadmJw0jq58PRtmSWEv30NMDsMQ6011KRHAccHgveojCwBgYgi442U3KitociShttRQwKOFNJmMG68rDxl3y2wFgnIT5Ua0XK6qz5ifm+hK4Xi8w5k4XaupzMZ/s/RKvU+pXEXH60OhVMVqrohKva2dOwFKJlfEymoBK9mCylRONo/jt2M6rlg+6YEybQStqFa+JFoYjDiWp9gW2UyArN1i8IyYDiwjzOd0Yhgv4kzOTaaRhDb7JMwifiAZZ5t41ICuSk0MCj1N5DZt8z31fGJWnglbTmO57uDuUdxy01Fs3zKB0eG4wgaZgTM3e14gkw6zNFhTwnSrLd3UN7/3Tzh9Kae06l+65y1ollYRDwYQjsRxYamAr9//KJ58fhEFy2JQbMwDVw3CRh9EA14kIgGk4kHEYkFEE1FEoglcvLCIfJai4DpefushpJIRbQZpPMccoVo5i0QshJHUkFjjUCCEQqkCbhGePP48ZuZXsFIEqrbcJXamA0yNpXDDdQdx9swplbn/z//2R7h4cRaf//x/weryErKrVVx3cAs8v/SqnR2za2iL8iTlpkESCHSN2bRgWZZLglqVrcygNt0ZpsTjtM+ZTg3bEmcV7DJ3Y4CS14tKtWzEgR1jbhMKRZUVcODgDXjF7a+hP6goUcNmGmTMdmIDRszv5JUyQFz4LwFQupOxBer9GpT+9+z/eb0doj5HH4MyaDJfDzC5RbL9C50DCgd18Qxa9NzW/j1AZ891H4Pjfv7VAIqjP+FC5+Tr8PkcI9/5x+/i9/7gczhx6qQmTZZBmLxJXQqvPf9rdjymnZWTCmuc9D0hM8K8B06MBMsExu9///tx73vfp3Jkd2FlCCHZO7pw+rxYLufxwBOP4us/fAALlTxWGhUF/EkTI8fOlsL6uKPwt5ki4ZXpGpmTmDcgX5PM/AI2jYzjPe98F37+Z9+B4WRKLsyyxu+aetGLoWXs+GXXbedDO26pr2kqoXftOHaf+/UW9o2YFDOmnBKPBadreOtrgwuDAMi6wP2fEaSs9/kHAzgbd2C1CBpjHqN38rFDo1ZAbv4cTj35EEZDHXibZVRqJZt27RVDqwRsJg436JOSQLFU1gaLmy8ZjLUZ/2EYYDK/6hjyWk2Sx6vxSJ8oAk6CDJW+6fHE8ewLoNZoM+EAvmBEnRgzs/M4eWYGiysZlTXqdSPupGi7JUBOfw/TaiuhLDV53OSpy8IY1dHbRwCFoJ07WQkdzSaQSKsnuDUhrxQS89qxy8fk1/gQjycMg+E1OTtVinepRaFjOLUzQfpZsexf1/tVS0W53XJxYXk1FQOGEsDu7RM4tG8Xdu/aqc6PRrUsXUYsHEQ8GpYhIv1flEZOq1p+PoEBw1QxjJDn1ik7aSMCyEOE7AdZz0qNG42gwuTqzY5Etpfnl+S9Umv6DNuSycp2n+67xEEUEvOz+gJeU74icLMmkBwnzpDl7SdzPetf42zoBBYtk+pY7ZtMZgMspBESHjSdeNJyEKTwlrNNdAIATnqzvScJVpxkZ7JnoUDEiv3Zg2uAIL8ZGjk5HsXBA3vkykqnpkQkhK1T44oqIBjiBqzp9eFv/v5rePr4Evbv24q7f+oWNMtZbN00Kebp+LklfPufnsTx88sq91CgweOitohGc7FERNlK9IhJxUKYHEtgeCQBP7OX2gE89eRZzF9ewpbNQ3j1q26F39tEuZCHB0ExRbnsMpLxCMZSwxgdGdHYuDS/jPl0DsdOX8D5pQxWy3UUayzNBdXez/cfjoewfetmZDLLCAT92LVnH2592cvVBfb9+7+HMyePY3F+Hp6PvPG6Dm8uKc19RkzoMCjOIscbNsZER59P4h1eC9KGapkT5cXBV7Oto6bmTzAirUm5rJuWNJ/AhY2uVoscrZCtYY/XH0JqaBzv+rn3IhCMi+rjTSpTJM2zPUM2TZRW2ySGRWxeT6vinkjdDEq/k6yzy+0+9xpM2q4UH65deAYt7v0T+5qfB2hQ3J+lfwfrfq6bQVlvB24Exr1ExfWOxU17ugGWm7rvZ2f4OFO5th2fA7qJHMZA5n3W68R0hDXwx3/yJ/jaN76OywvzYlAmpzZhdGICjz7+uCZ27gw5BmQsZCfpCGMXmkzdDMiDx9s2RoD33HMP7r33XlHw4UgY5VJZ7aQS4jJ6KujDyfmL+Icffg+PPn8c2WYVZfpT+o1Nta/R6bYOBzju2ALIkg68iHr9qKzmcPa54/DUGnj5zbfgA++7F6+47TbQJ0rLQp92yCGuuiJY27XhYFyOfZmF9UUNuK/jRtfeAecDwcoAgNJfbnHG2HplmEGve23QZu2jroUZ6gfXgwD0uu9tSSKVA0VVmxWC5QYPAwoaRZx66keYOfYIQp0qPJ0ahlNJ1Oj/zRC8UFhiVi6e7LKiyJTzFrNyRoaHlTcTogtpMik3V9rus6NHugaKnj1tLC5ell09XbgJZsxi1UEmkxELQZdstizTypxC2iJLhx0PZs7P4uzMRVxeoFV8DvlyUwsr2RW2OtMTyuzurZGhtDBkPgzwIICS467aym2pyLIThkno+dw4+TV8PRmgcXNJQMcA2FAAARpksWeW39YwkGwHb8Imbc5ZkmR5oMUAOmp0mFNjuleScSAVD2PLpnHsmJ5Qm+2B3dtBZWW9WkA4SD8sM2dTAkDgQbaJG45Os43h5BBisTjKbLyIm/8SKJm1yAQIkgl1RLe8t+fnF5DJFuRGznNLQ71MoYTVbBGL6SyW0zl1jxAc8pxKg8INr8TUjraHeiRzfp37yeiQTO3G/I3vb+d4Owi7mw2rRVr7VzMOe7y1w/z3OoscdoaPoqM0O14VB9NuGBBorT2IQfnesSCwZWoY2zdP4OihXTrHPnAMtdEOhPDXX/gSZi8V8KKj+3Dzke3YOpFCOOBHveXDEycv4mv3P4qZxRrK2vTRadaDGMNUJ8cxOhzDUCIs5icR9mNiLKlQSKYYj4xN42tffRDLy6t49atvxvSmYbQbRW0QW00PRoaGkckuizWbGBlBmGO87UG2WMPzF+fx/IUFzK7msVKsK2uH9w1FxLVqXdqm4VQcnXYNI2MjCISiyBeLmJqawtbNm3RfFbIZeD5w527hPZO6abQn/OJNStDBn0lrkl7k73ia1a5nmQyTUQEsLS3peXwsFyPTpkzTG2OIxAXJKe0QLXNiJngRbamwKFJ7Mbz+DT+DeHwUPn/U5DY4XJjLMdYNUHpIeG35wplgrwZQNBYdH5E1rqsDvEeM2swlPrzyMe6Jvf/f7sW+O+G+AIDSv2hIe+JqjXZec+379kS4GwElTQb2Bdb7DBsBFKcN3Dy3d8PzJXl9KZA2VvZmh8sT+Vu//Vv4/oM/EEBhftOWrdtweWEB84tLSp+lvtB4Mli/FBpfyZXRsiheov4ofvr1r8OHP/IRTExN2hwQJmxTaeVBtdlE1dPBtx79Ie777jdxqZpDKxZCuUWrerML4eTrrTTgY/R6m3sD+pr4xaCwQ+fMcyeQvjiHZCiMf33vL+ED9/6Sdnxs06SWxGFBeiDF8RmzXQFuBsqCOY0Fg2aved2/VtDg1N81PqRxWHs9+gHooAO41ve62sEPAkbrPWcQWNrwOHTqzFjiVoeLtYhWdaFwped3E8WVOTz7yP3w1LKoF9PagVJMWq0awSo7q4ZH6OtQV52fu2l5NrXb2Lxps9gKwwTafB06uioUjoxuC+k0Y+Vb6l5RqKrfhwvnz6GQy2N8bExlTXZdTE5tVjAaGYFEKqWuFo8vLHHoo088iaefPYHZ+TQq7ESmvkQLq1dsMbtWCJ58AZqUNbU4SYTN7B+xJ+b4TF6KdWe197St/FhxrnFgVZGF/8MVXL5ABsjT/5ImYtQ5sARGcMKdfixMx1SyHlwYm0qvV+eRAExTScEUWBKw0yJ+744xbN00jptuPIytW6bQaVO7WEU4bAIfqT0R66gMLWM9kaffvETxhs0SY2WDBgnG+HjqyYJ+I7Qn4+/xBZArFJGnTqLRln6F5TTm0nCTe2lhGXMLK5hbMFoWdg3xm06vnGAccTHPH7U8TicP2U91DVopgdYo2wruQBA5nXdbms0YNFtuPsLxWObKJqjj2CdaPYzVTtmf7NIibMj5jZ+VGjp6ptAUkiUsmrDxZciu7N4xjoOHD6LebuOpY88hvZLHXa95JV563XY0S2l1duXLdfzwyRP4wRMzWCzKtFdALRHxYlMyjkO7twn4UPDsadYRkn2/T3M1PVfanhD+8q/+Xizae97zDjQbRbQbJW0IOS7YNUYjRI73gMxZGcXgRaHawpMnz+HCUhYLuQrSpRaYesCGGo4RmlWqS4x4IebB+OS4xNpySeZ9p9ypmmJyPO952ZYOGQ7uJByqjbe4073jCGYphKLehAOJoh1OJryApK85iPh3TiZ8Lf7N8Vah8JaghV96vK3BOxMAFzYCGLoRcsfw0lvvwP6DN8DjCWnAcSEwfstOicf0mfK9Bi74fbOfAz7MRHelBsWsEZZ9uQqDMggQbLToX7Grdh2bc/ziAPu6eAYtIG5WxXkZ53icRa4fQJjzMxigXG0BcoOV7rHaktqgY1n7Wc3iq+PRuTUAQ8fDicDr0/j6nd/7XfzZn/93VGzuUyyeEA1Nmp23frlaV41Xvgw2B4U3Am8I7v5GU0m86rbb8PGP/Xts2rrFuBFqG+1DjeFjAS/OLM/j77//j/jhc0+j7OugHfKjysnYtvo2ShUJYFGuy9tkKBKDr9FGIhJFKZ3BiaeeQbTjxdE9+/DhD3wQr7jtVgRDIWlZtLNTEq3dQzksih2vvb1T78JrFFoK2AHfL7QCc/VrZ8tGjiPoOiUY93UdBG6vBj6u5e8vBKBcy+u5H6MFwhFIdkxyrXHIJECxnAFXwEYRy3OncezR72Mi6kO7UsTluTmkhlIIRwkQirKB5241kUhqPjh3dgYTExOYnBhXC216Ja15atOmzVqoaJvPvJVsNoO5uTlpKJhBMjo2arxF5ue1kYtFY2KaWebg6xZLRTE1nG+jsQRyhapyazx+v0SipWpdviDzSytK787ma1pYvQEvaq0OynWTPcPHc95lZ5Kzgzd+Ww7r7HgP2cwaK77tliY0JqihcUrmRiOl7GCryWCXEUF4iMDIy7I/u5F4zhls6RMoCfpCaLGMRet92y7Ne5s3LnNq6Ao6NT6MXdumcOTgbmzfMq7gQYpFqa9ot7kJDokq4CZWbeDNFqIRCkMb0pjx9bhocg7hLn1lJW20ksJXdaQzq/CTbWp3jFldk15HvK41lGtNXF5Mo1ipI1uoYCmdlX6lWDFAhb45LK8ZVsN2AnF9EcjjY4xzrcNkOXM1zxWBVG9lklTbFlBcrcvGkL/r3OqS3+qycW5zGBx5z7D8TaAQCiAa9mPXti0K46Pn2A8fehjzS2zv7mmCmafEOZJz4mtf+XLsnU6iUVpFKpFUOvDjz53G2ct5ZFj24udlyGAU2D2RwuE9WzCSCCAe9qFTq6o8xQ4bipjJvngCIaxkMgJx8XhUmhN6lNBQjsygzFY5TxdLyGcy6kij4zLDKk9dXMLMfAH5uungIbFJFk3hnjbIkQCZ+DMW8wgQ0VWeX+ViAc1azQDwn3vppg6Nrsh4OCBCGTvWVE2GUuxpb9L+t6n2I6deaM4UqSkzoNyZIY5rLAEOgQ9vTuNOa/QtHNAU2xLpiapkt0Wtge07D+CnXsd04ziabS4C1inHyfFxrO67M9WVLcaDGACzqK7t4nGDEz2naww3gLI3D35BDMoa8LOeGdc/A0DpX+DWY1Cc43H/d6NFQVOYq2zjlP8GAZTu6eHjnXFhqWfjJGt0Q8ZTooFnnjmGj//Kr+DZUyfMPW8pWE5WVIgXGcDn1NOV3UReA0gmSAs2Vbt+6U034dc/8Qns3r1bwlp2yXBHQRFsPeDFd594GF+8/9tYqpeRbzdkLkRq23Rp1EBwEuFEVK4h7g0i3PHC22ghFYnhwpkZLFy8hJFYHG9+7evxkfd/EDumtxg1HScd1e3rJs5hQJt4F0S6CBL900n/FXqh8tCx+F6b+Hw1ELL+37v9Q6Zt1On4uEYzuKu97wsGEX3g6Cd5/Ss+i0V6BvQZgNIl0m3LqQzq/R3US8s4/fQjqC3Nop5fRb1KY8ka/EEf2DHIRYKlBwJhMsWclxSl4POCqe2c46jb4N+5+SKIdjZI8iRpaKVXicJhCPkaZFZYJmLTwNjosGkukDdJURsyf9AEGLLEye0zx36Y4Lhaw2omj5PPzyCbL+Pi5SWUqmQ5WCYypnAsedC40lxnA/zZwmsWPLPYmjRh+S93mU1nHPJ+pFOzhKSOSFZ7CrJuFOKajiAuxLQxDwZ9AhNcqBoNYzhIkOJlCzU7lFQ6MkwCzxn9f+jVyvZZvj3ze4YTwMG9W3H4wB7t1kdHY2i3aoiGw4iEQmINuAByI8LuKROlUjaLIbt9yhUx/ZxDRkZHxCbRW4aMGB9DPVAul1e3Fk33uMkhSKHBGMtrbFfmz1xrFtMZXFpYQbFcRbVqdG/d0qwywTh2GEhkwIoaqKwlO+cRMmvmWpvOmHaH97LjkWJvdof5d/HuBlTbziJKF3o1I50nznMkmljaOXJgN9765jfhne94B/70v/8FvvqN7+LkmQsolKkVpcNuDQEfGwA6iBBgJD04cmAPbrj+ehTKVfzoyafwzKlLKFOyZA34dmyK4+XXH8SOySEEvDWgUcHh/XsRC3OrRr8oMi1BLK1mEB+KKhKA7EgoGMLK0oKAI9d1jlN6slTLLJ2yNOVXaXJmbgkPPvYszl5OI8cWY5J00h16jG+Mj0CFw7ElQ818oSxhtPQ8tjOKIK1crMDzW/e8Um3GTiuw0w5M62IxIlR62xwLnljeYByYBBsGeJgEyUq5InGiExbIWiM/CH8mAJILZ8tESXPO4u+4u+BVZ1YGbzm2SUXjI7jrDW9BIJiAzx8xrcT2jjLtY0bsZElrS6/3luj1GA0HoDgqd2eidRbbQQClH+gY6nzjEs+gxX+9YzJI+CdjUJy2Z/fCsRFA6T++QWCufxHiY7hj6Gdo1rynq1phhNPmmpj6sTGbImzqgg4AACAASURBVDgpFEtYWFzCRz/67/D4kz9GWc5WliRzMKDHi9GxcVHwzA1RHhOYKTKiZFW2f97ykpfgN3/zN7Bzzx6TTswFIuBDzefBzOoS/vSr9+GxsydRC/tQVseDT4tOrVRGo1xVW6BsKuj42QYibS/GognU8yWcePoYauUK9u7ajQ//mw/hzXe9Qe3GEZaY+KGo3m/WRQlrkresiG4uR/Tad3JMSccVrbcBQBm0iA/ScjgLdu/xPebEmR7dh9GvaRkENn4SADHo9V6IBuWFgB/DzvFeZKnDC69EF44vkl1NJGKk0JqhjA1kFy/in772JSRYu2uUtBtMZ9JG3EwTPpqi2bmNWrtUMokYS96dtrpZTIkHYj84lpnmTsaGmzYu8mQ1aM/ODhSWR8jKcE5kl2N6ZVlggX4tclz1+yT81BxHf5BkXDksJueMlD7dbkNYWFhWCSg5NI6l1TyOnzqH+cU0llcLil6g7JQiUC4qfE06bDs5NobBUxScbZ61/7XTJU8XHZK5MFDjpf/jIsvuIrqz2g4YMjYSAduQn2gkiB3btmN4dBiFUg6zl2bRkHMuWXiTP8Sf+bYEKQR6BHg0VSNjw9IVFyhWWXZujeClNx3FdQcPIhIMyMQsHg4py6bTrKPdaiAU9GFoOIlMNivZAUXItCEgCEmvZtRdxc4SzqQEUrxeBA9ss11aWpaTbXJoROwUS2bRWFK+NcvpLLKlKnLFMtLpjJir5ZUiShU7x6uN2/6bm2h1BPJaNy1bZCQ7AoMU24orsSuTs2zZ1lrnfuyyqvZ5Zsy7y7xGm8bzE2BZRC3eW3Hj0aPKT1pYThuBdaGkLjGWbOoCpBTO8urTXde8orBpAJDcSkwNQLJqz/Qo7rz5qBiUajmLVCKMbZsn0W7WUMzlBBi83iiiiRhCMpJrIJ8rqlzM4EuW1oweiELzFlaWV1CrlJFMptBoe/D8uTk8efI8njx+WeOzavTciEY8CHo7AinDQymMDo/IYHDm3AXFmrBsymMcHYnD1+GYacLzvlfuUYmH6JNfBBEcBByM0ahxiqWOhBMXbzBqTsi2sEbGx1IYRqRLxoVCWi4W/CKokfeDY5Ql62VSRXFrO27DjihipOGN31gb+wJxvPJVr8f4xDa0O6wLUtRkL6P1PVDZgtoLigyd7YDdLTqTnDMxDtKgrMewuMHHGuBiX9QNUDaayNcDJM6Oa83fNwAoG4EJZ8A7GpRBn8mcA2e4rtXLOI9fD6AMWszcnT5rnmfPj1mbncRqc6MSTDaaxouAu8Nz587jU5/+DL71ne+o/E0diM67Ex/DiSvgx9Gj1+Py5ctyUSwWy5gYHdbkzo6DI4cP4xMf/xgOHjqENjVQ7MDptJGrV/HgsSfxlR8+gHPFNIr0NCGPyA6zal1Or2wXpj24+v4ZjtWhK2wA4bYHi+cuYWVuXm6xb3nTm/Ged9+j9mHSjUwpZSuhjOJUrmrDq1wf+zntBXGmGmesOOepe+0dLO1cGgriNuiC0cuuw0K4GYWeENphUNYC6WsFCv8SAOWf+zW758R17xsIa4Whtphr2rqp3eAcQkFHBaceeRCnnnwYlew8khEaTUa0OaOdPduP1UXWbGqOUySB369uBe7iuWkLhdl2nMemzdMo5PMy1WKMgZ+NAENDtn2YTsFNzYHcgElfUcjJiZvjV6Vy6mD8QUQjSQEZ6ljoyMq/qSW93UJmNaPSxfDIOIZHJlCuNk1LbceLc+cv4uzFOSxmaGRWQDpdNJ0lyrGhvIJuq700eDYZaAzoPrMp4sRzAblyGImEvg2MdjaG/C9F5DROlA6j0TIJ3NRqhQIIxUIKBOTuPBIiOGG5gV05BsDRJdcYsrX07TBVZNBVjrMLONOSJ8ZSuO7APuzftV0mXlNjw4hHA0CngUqlgOFh02jBMpkxzGTpuCMwSIaK8wb1G9yZ88/cRPMamI4qOvtyM+QzO/9WG6VKTQt9Nl8y7raFijqDHA8WMle046822jrvks9yodd5NoR6u2VKQ4bJMt40+pudD2h973w5brY635r3HFBtUsx7dyx9fdoS6gvI8ZzSWj5Ek/xedyN9YGhsyogCPpKYx4sGgh4vwiEyHCGUajnNv9y/kSFigszu6XHc/qID0qDQ94TneHnhAtoNBiHWLAhJITU8hFDEi9RQHDV55DSVqk3AxxZqsmyxWNI4FLebEpGz0+qZkzN46InnUKgBy9maxiNN10aGErL8Z9cPS0YEtHSRP3nqjMBjscxcvgQmx4fRaZDw8NHqfn/HWIhzB2FcCLWjUIcBxbNG3GgAiQETVLQ7Ccj1ek11Qt7ootiodA9YO/FOR49T9Dh1AWwXo8DRhsORzmM3A5F1tW79+H1R3Pii23Dby16tk2+kI2ZnZPrTbbqxurvWByjOoHAvxE4Xz7qLs4sdcbQraxYHV4nnJwUo3YXLBSAcQOJ+7UFZJ92/O8qqPqHllQuXG6GvLV+tx4oMWtDWgBZHb9G7/6xwuvcLlYR409Cvod3BaiaLT3/6M/jbL3zRlPTqbSFsY15mBH5M0mS7Gj83RYZk1ybGx+UIe8P1R3DbrS/F7a94GXbv3KG+f9ZVqVg5n1vBVx76Pr7/3JNYqhXRDgfRZAmgw1TPKpqlKnzNNkyHDlv5PAh7vBhmKmw6g7mz59EolrF1fBPufc8v4h1ve7vcYTnmlV3i9ylzihNg95oIXJhpZe0Z7jsp7h+duckJ7LVA2/WQa/qnG/hIW+VorJw2Y6fYsYH+xA1+/iVAhHscXtOHGvAg93FdAdS64M3YD5gv7R3tomFadOvVsq4hzdsa5TQe+u5XUVs5D9TY5ltTh+HY2LjG52omgxg1czyP7TZSyYTAggwqacHAXCXq8QpFZFZXcWDv3m50Bx/DxZxzoRE4mjII38NkT9ELhBbvLQyPDOu1VJqioLGQk0CXm0KBJgGCNpYXlyQeHR2b0MJKQEzmgE7c9FpZzZewuJzB6bPncXlxBcvpAnLFljpyak3G29PW31q7X2EKyQ2pccllicjsFKx+QhoeasYMouaCrpZ5ikyZj+M1TI3XzxBMrsLG5ZaPDvo9Kt9Lc0DAYG0FVIKSb41xkCVbxBRchSmSNSIJahfk6Yk4DuzdgUP7dmJ6agRDyQhCQUInFbesiR5FlnFpukypxTies0QnYGrXMoe9l5YlbNYpE99C/xwCSRrt1VT2oW8Jy0BMsyZzRaM4+bDk6WbL/CBjzy+dDqMW2kYY62yU2Y2jkpoNsFUZzloliHSwOxdzWzqZwuacdzsirYcNoQ81Rmqbt4a2RlprykCad7xGS0PwpE5Hajy9ZCjGEAoHUSynTUmR1saEO2xfbzYxlfDgun27sGfHDmyZGkW9uoxo2JjI0WwtEo0bnx8CuUIGwWBH90IuW0Sj0UGt3lEKM8c0u9zqtYocwamTurycxbOnZ7G4Sq0P8/fCAiVsY07GgkjEWVWJqpU9X2zg4Ud+bPxiWsBNNx2W1b3f01QbtOfDb7xBAIWDVFqTFvv+mevAICmTQkzamjtG1u154R0wQ8U66TQeJIVjBCZG/Gr8AFTrZ+eGFUlSAGVqnca+maZWRNlE36VKXjoCjzeMTdM78aY3/yuhPmfVk8eO/sdk8xiG3KionV37emyAe/J2l3j0e9uNxH/3t9r2T9oaEK7nOJth97zafwzOztn9mF5raU8v4AZUPfDSM5ozJQI7BTuz8VUAkxqgrDdC/zE67+HoQ9ygzVkI+hmfDQGK6rMWUNo3I03M37EU8sgjj+AP/9N/xpmZc1haTiNXqBn7eWZ/8Dj5+drAdYf2q1zoOHfy2vLGuOfnfh7vfte7kEolRFsHwkHkqxV0QmH88Nmn8IX7v4WzmSWk2zV0oiEj9iNrV60LnASUOuwTSKGaJeIPIeLxYPnceVw+d14W9rfedDN+7WOfwK5t29XhwA4zRjtwfGs6sQGFPA+y4rft+VcFKC5axeBtU+pxANy1Lt6DQIQjejTt5GthkrlH1o7S/vHp1ND/uQHKWgB1rZ/wysddHaAYfZOjVKYORenCDlBTt4sRMnu4ne1UsHT+BJ588JuoZhcxNhzX+OIOenFpGYlYXMwAS9kGkDDCw/jq8Gdusqh74ILG608PHJaCTGm7ZsziWJ6hV0o2ow0dBZ2cB40ury0/COfalItlRCMRDA0PayNXqpRN8Kp2q14t4hSq8hiyOZOVRk0Ar9tqJodqvaXyBW0auKDOXLiMsxfmtKDSd4UiXE6j8t/Qt/FYcc4rFz5tEu3+m5Oxxkzb2Ec4Cy4fT3CkVl0v23OptzChhOoeYqnNPpdaHsIFGZHRS6bTRjho8teo2RKA4ya2TWaipZ234gQIcAhYGOZoF2H+l7qV8dEYDh/ci1te+iKMjQ7B7+2gWavIG4RzB8u/PNeUG1DUzGthDCKbWssIDPkzhfj8LDwOzi3sKOF1JbtCgS0D+lg6qbeYf+RBJl8Wg5Iv12S6x3DD9GoWK+kMMoUWWgQOKvEaM0jny9EG6XzaUndXu62LbyiYOmtegioGyBnQQoBj2UDdvgaoKGTSyXCy65XeUZlU5tmGReGvWI5hab1uLTn4ftxkEcCwfNRGyJqmJWRXP4GX33YTdm/fqvErXqhD51vaOfBDlpVuXSyUdKyx+JC0QPl8VueWYFydbV4/SrUWTpydVQQEGSqe99FUApsmRhGLcPZtIxQKIBxNIF9q4r4vfRkraWDHjjhedtst8HQaaNZLBqDc+6r9HTIiBB4cmBS/8EOT0iR1yQtM8RLFXrzoLPHQuZO7Wv5MmxLV4jvoZlWYPB4yJmaQmAHPSG1z03GAEgSZPIOmnBojsSAisShKZb5HFO9813sRiQ3B4wuq3sj3lfZErqA0KuLEZAa/JvwBLILz+y797boxdV1dLbpuINH/eu7Fu78t1I16zSJmdyuu1lL3wt5tabbD0Vk/uu/pfA5Xp5J5Xdu1ZAeimZQtl+joHqx7qXMcvc9krbFdZbA1gGSD9WPNZ+97nDlm9sQ3tXPR9VWol23LpBtFq4Hjx4/jM5/5NJ4+dkzXk9Rpo+NFlTlMvGsJaL0e7N25Q3XoublLiMYjMph605vuxs++9W04tO+AAC1bQrkXYJjfYiWPv/neN/HwiWNIV4qoEPKEAqi32N7elC6FtvMhjw++VhvBtgfhjgdxXxCo1HH5zAzyC4vYNrUJv/Due/DWn3mLHBE50XCcso7upA13W3W6VTNXJ9lG669dKA3b1wcgXNdrEJB1rvv6Lz8Y4JoprffVD1Kcvwy6Z9zvtd7z+h+zHrhxxuxGp2cN6L0GHLOW0TRbUo1DdfCY2VoLghYOEzbKbhQywG3OV5ywWxU89uC3sTR7CiNRTkw1XJpbRKPWQCwctv4MTZV8UiOjMlyjHkqbt2AAmVwOHb9px4wyrkBlamuXb+8DTojUsWg+ZZswO1RCzC3rCHwzmZj3DEtITn4Z/xth/pPNMyNQIXtCjxC+d1CLvFfgmB+WwtrR0TH9nqJddj0uraSRK1YxuXmr9AC02z924hTOnp8FG4Yr1ba6gvxB2sA79J9xWzbaWuOnYhu3jc+VFdsKpNDhWbs6sqI8w4ZZ4XMIVlTytPlDfDmxI9bPhK9p2otNkKHAi+KU+JnMAm2sKZomfsBqXmynsRGORj0YHUli9+5t2LtjGjfs24VAp6EdPD1EErEwUnEKbxsCV3wPnntFq7C1NRiy3Tqmq6RSzhvNiuNL5DGlMQJWtoFTRNzxBsRCsSSUo5FfoyGreWpBlrNlrGZLyGWN+sR4rfgEXHSmKAhl1IXsCAx8kFUNzx+Vlx6OG+Uudr/0OgIkfDxJADIbdcsemYcJFNn1z/nZYhV7F9jNtCohRn8iJliItCOQEo8G9btCvq7pLRYG4hGvfEj279mNTRMjKreMDsWRzy6iVilK8DyUSlrWjZpUv4BdPJZAJsNSY1bnjICpUC6jVGEOH/WDwxgizuAaQfsQTtXhKEq1Bv7ir76sbp677rpNmUQVukBHDTniee8dezvcIZoJ0uy4uODwd+xb5skljUadyepqWiiVLU+cDFgvpbFNQv3/ISEqDmLe2AQoBD4EKWy3Y+sYJwnT/mf8Ujj5Z9KrCphinZg9/lS0e71h3PqyV+PFL3mZoszZ606ErolI7o4GgfYWz7UzWw+YuPQX1tltzWTqlI8GLry9xcS9SK/Z0Vl9vANazN9sXdG+Zn+JZqPJ3Aki1MTuZA65qHrz6rYLf41jqAvAOKUXZ6IZANzcC98gFsh9OjY8Xht/LqaGFLoNAHQWDQLcxaUF/Oqv/Soee/wx1cXpBMk0zXS2qNTqJt1W221MDI/gwJ7dOPP8SfgVQ97E297+VvzKxz+OJFs/eV7pg8B8imYDZ+Yv4Y+/8Nc4V0ij5G3DHwmhSltuLhasb7c6aFYMOCF3GKUFfb2p9OFKOovjjz2JuC+AGw4exMc+8lHcduutXQDtZJ8o0t0meV+xdtr2TqfFeODaehVB9Xqg5GoAostw2fLg1Zg8AZZr6KZZM7avoou5BixxTQ+52jnY8EVY91cZjwxcT4JsNqgmsdiwBdQNdQQG2LGAdg2XL57Gd79+H+KeEsq5Ffh8dD6NoVEpKx+E9e9iqYRoPKU2VL/PiF2502dra94aUFKDwqRgfnGnbkwph8SWcJHlOSULovkxEhFbQeARj8V0ZzNenv8lEDEJ8tRLGGdjbgQJjPhN4OJ0Q7Iktbi4qJsumUhoASZrQZ3F/MKS2pdZ2kkNjaLtpU9IWS2n1Foce+4EFpfTStylJINaVoddMRtAU451Lj8ZbmkJvQZkOUJierLITdy2essDRJ14pqRk13u7iDpdQmYT7CyknJp8NmqNGxt6F7F8xVlO7rqNltYNrkdklEzhznbTMMzWz64V2sNvw4F9u7F5cgwplg+i7AbqyM222aL3kmGSefzUGvEQyISR4aLEke3T3Dyw2yqfywnwUSNDnQU7gVjuCNBkjI9pNrHK5OZiQZ4ry9kC8sUaspkS0qsFzM2vKHuHpWeCFBnEtUwIH99H8QbEcH4f6h0qm3VzwtvymxwlgiUCFFVj/FDroTgLfn5jIufIhVTfsVWE/jnAzeo6bRg8d8QnMlqNhjA6ksL1h/fhyHWHMHdpDg/c/wOspgsy3yOvQ1Xq1um4mKs9u7ZifCQlnUqtWhKbwlIN/ysAziiQSAyr6ay0RooHIABrs3WcGteQrh0f4/cG0LQOysxeOzMzI4Jk25Ythj9qt8y5IoP5/jv3dRw7csenxJji8AGmnYhP4BcNWhympVKiXT0t6U172xoPFWuXz99RGEaFNV0VCVBitLsX9We8ASQwI+hgXbHBGmEU5XIT23bsx9vf/vNoewwVxNouT7osySn+clKJrcNs/6K6prThyqdYM+FZgDJo8u5nDtysivM3W0a0bX7dAswacyynBjtokeg/ZjdAMXexSXV2OmgcgLKmU2TAIugAJW1mrgJQ+j1UrgWc8DGGCTKP5ntw98RsDwpIVTv1+3Dx/Dl88lOfxHe++z1E4jGFknEXVyhWNQnLJTGVFIU9NTaGmdOnlefBcffKV96BT/72fxSFTn8TDwWE7QZW2nXc962v4/tPPIocWx1DfhRrVTDjiXlSSh1mbbzRkt6kXa1jJJ5Eu1rDcDSG4088heLSKraPT+Jtb7wbH/nQhxC26a4aM7ZmwrHrpC47n7F/t78eeOuew75rM2ix3QgAOmPGPfac1+CxaKJzgtH6Xrz/da8FoKx3fNfCpFwTGhnwoJ8MoHASt5kqFHc6/jIaoIZFkXKNNG/b2MR7WnUEKEJCDWeOPYaLJ55CJZ/WzjKbXlHWyfTmzRJ5crdNW3WOVc5R6q5pNpDL5ySI1c68UhITzA0FAQZ9nxw9HgWabBxgOYZjSU7c2SwuXLggx0zOp3QPZbghhx2ByPDICGZnZ7W5I+Dh76ib4M8ENk4nJO83LuoEKzQbJAiieJcOuDxupt9ysWddP54awuj4pJw8aWrGHS/LFM8cO45Tp89LoEhtBTtW2FQnjYX0FWQDen5TyiBSGKPpxyV4UOCcBmqv/M0f1Ybb7aC1Wi3L0jjgxXAMBgxJOSQ384BtrDDzSwc8Ny1j3kXWXO3PpjtQC64dU0EvTcZoD5/ELS+5AUcO7pVuRfmcYDtrCNFwSN0m1GiQjSVYJFtDvYykDF6PPHH4b5adeG8tLCzKRJLMEUGZhM/wIJVMYSWbpp+rEVeXqigUKsjkykhnS1jKlrG4WsBiuiAQqDVPHawdRWBINyKgYsCYp2Vz66gp6bRM8KSFcoLeAnY9GGJHveuO6lfBuerKlleUC5gtU9OuYXIkjrvuuBnvf+892L5rN/76b+7DH//pn+P5M5fUwECCjfCZr0SARQO+PTs3Y+f2zdi1YxrTU2OoV3Jo1MoSyjKtnaVNbgRkHOw1QmqRFDQwpEEr6EafNzlMXr/ao4kgqWNl5hNLb0Yy0lSFxvOvX39QWTz8VoaOUorr4oSMeNawHXxD3pD8G282I4Ki4x27doxBmwlVMkyHTH8s8uYbEQ3xZ6cuqfez+Ras91LmQ+Mktjj5fGGMjk3jZ97yrxCKJOELhsXUEMFyJ+P0+Rt2gv4DvQt3BXtiU1wHTfLurh3nSg8CJs4C1f83B6C4yz79dvr9z+0vJbknfwegOM9xSjhOvVrAxKac8jFOmvHa9+8JJgdJN/s/g/u517qI9c4x0bwZJ9xZOQidLZmZ1TQ+//n/jC9/5auot1qmRur1I18syeisWOSuMIChkRHV6LPptHQfBMfXHz2qFuJdu3Zpp8EEkZVaGc/OncfffvebODk/iwrXHLZZqt09gFKhCL/Hi3qpouycUNMkENOmnlXPYiaDuZkLaJWreMmR6/GB9/wC7rz9lVp4eFIdYTdnS4nDrKEgx+16C7eYLhfT0AWu3bqdFbL1gcSNQODVAIsboJgpute10z+G+4/7hZZTuuNwAAPjfq/1AMwLAR9XnLtrQTxkSOy9Lw8UtvrqeaabQiJGCjo9rMeH0aRGhMEj7To61Tza1QJ+8K2vIn35AobiATlpLi8tqc02GIohNTSiuS+TWZULKifcRtN4QtETgknuZiPUUZaNMRqjI7dNgOdELTv9EFZXV/XN8TQ2SjOsFpaXFhEI0FfKpBRzDuX7cezR/M3pLuJ55HdESbEmvoGtnrJyaJpuoZGRES0E7DTi/MzPTKDEzRwX1kAwLI0AN5xGR+LDwtKKWmtpaLaaL2J2fknfBQYasn2V1RkLsp3OEydjj2eZIL7daPXs9o0vY9cAXky3hqiTL8TXM/4tZLYcEa7AtkCHIzi3bc9eggIKbY0BH1kwiTzbvLjGsr7WqCoGhbecs5gSrKQSwJbN47j+yAEc2LMTY8MJhAM+dBpVDMVjQKspwTu9O8yi6JOWIhwxHVvKAWqZTqpKuSr/FYJKHok23rG45r5irYwyAxLbbZRLFTna0sG13PRhJVfB5aWcYVhyBeQKBfmxkLni+Q2EGMwolGKVI+bz03KDk6FalwlU+BCbzcRH9BxtutZj9kTrjjV3Tnf32Gu5F0iyZSHqU9jFtn/LKF5xy01IjY7i2ROncOz4aQUwUs/E8FZebx6TkVD3sobGRwPYvX0aOzePYnKEm0zePx4JpCdHhwUoG7WqmCqOZ94DZKZ4nxNQ03WZn41eLcnUkEo/Kumx2mVxhhjFe1+9u8N/KBvHdt0Q7dSZSFwoCM3yZzMZ00EwoJwT1k/1O5rZ2OAnPl/CJGvuY1qXjUefUVQzwZICNNbVDO1XKlWRYIR00Fig84RUqk34A1G8+s434OB1N6i2Kmc/LdCOX4FV7rsYlCsWX5dzbD9A0WP7jNkGgpj/j7j3DJI1La8ET3qf5avurXvrur7taFA3DQ2NN4ERkgAJCSENRgg5BqPRjGZ3ZmNjfuz+mN2NnYjRbOz+mYmNlbQbK4Q0GoQcrhtobAMNNLS93pR3WZXe58Y5z/tmfZU3s6ou9KyKKOp2mi+//L73fZ/znuc853ELZfDYgwzKQQDFL9LDPv+WABfQxNj5+XI/n113O5W96GAZpaBGpa/HcXzLkOC4LwgG9CuDMcGf37DromOopM66rNbZpTjJ5mAGYv/oj/49Pv0Xf6GcdIMzkiK+CsWvdMbkgCXwTeOVr3wYVy5fwc52AbFwRBqQf/3f/iu85W1vQy8WQSXUwWplF1/8zjfx+W99DcVQB1Wa+ITY2j6EDr0A2ISs05W/SS6akF19uNpUOodlxWs3F3HlwkWcmJnDz731bfjE7/2e/s3um2o34hpb8l5JPCcK2PRTwSCt0LdP57MfoNwSUwdaJwy7vqMAyVHi8yBAOexY/7UAir8uwwDRYec0eH1HHWvY9VCMc3OG4LYPTriIy+DRO4KG0WVqkeJ8Vlf0mEZm2XEd69eu4OuP/APmxuOoFje17iVTGbQ6EWkQWGJM+4t2q4ZatawKHDqrpuLU0EXRaLL6wywVCEy84SXZDq5zBAv8u1ugcLOpliB0nKWGj8/RpoG7RTIhXsfClDhBB1OMBBRcm7mjJ4siOwfXr4asNBd9AzC2UaBDLvV5x+ZmFRTYIZgut82mbRAJWigUJcDZ2N5WWigUjctqnJUryxvbWN0s4OrNJVy+uqzyWmpWlHK2qaEAy4ttjKNLrTlzOJ/C77srexcW+a3YxtU6N++BH99OyBMETqPbTzNxGkYjZnFhPit7bLWagKoKyPxDOi02jFSjZ/ncdJr8ZsDMRFRVQffdfR4n5qYxMzWOsWwaY5mktB3F3YIYNoKTE/PHBVaY7uEwIjhZXFzEwsKCgMv09DROnzmtqq9oJIHNzQ2BXvrtsKSXfl70/ljb2JE+hWwEDewoGN3cqej63ljdpQxO38sM3hy4cPkYZhTUrNCtISZKduuPv35O88J39t8fBCf6t6vKknGhFZAb1dXgXQAAIABJREFUhmc9bA/5eAT5DJv1sidVSz5VZLqDgmrP1HY4bySzoFbIfKSyIabYxvHKl9+PZLSHdBw4PjOJKEXT/IwQpR5jYqAIpsVCurQPx1CVF4Fia5kiUtRsfdr4mcQPoQ++ZkEAhT8yxHKOr+py6fqn8IVWYmziR287zJPN0JrY1fz76hwvBBXDQdQVYykaS4yt0kBAh+wJHf6oC5iadhbKIdGTzPsVdip46JWvxcOvfoOU6twFCDkSKctQyeUydf1vZVCE4yVM3B9k9oGYIwKU4CIbfP+wFM8wBiW4CA+CqH0gJaCJ6YOggBZF39R/74A9/6Bw1947GqAEz8dfucMCyVCQIk8Asxs3y3e6Clbwp3/6J/jjP/0TiWCrFJrGU6g1rTST44qUbTwexoMvfQCvec1r8Ok//7R2YgS6v/iud+OjH/sYMpMTaCWi+M6Fp/HZrz6Ci2tLKLbZ8KqNDrsec8sVAmrFsnxLolTRtzoCKNFGBxOxJBqFIq49d0Fdg0+fWMAf/sEf4C1vfKMp01kGShASj8mTwnv2cGH145zf2Ve5DAuQtwDMQbA3oHEado0Pu+4HAZXbAShHZceGgSj/2DCmZPAaHAVYHfQZQYBy2LFFmvgqvL6PjlHhEne63TqdTrkIMrixt0mo10GULWO5U23W8Y0v/h3apRVsrlzDzNSEmBOEk2IdWJ3ANE6tuqudPBmOzfUNjSHe3sWVpX4rD+6wZYHuTM3EDHS72Nrawk6hgEqZgsEw5ubmnP0CUz+0wGf/mxgmJya1SBPk+FSOrkeIzM6mHieQKZVLWFldxbFjx/vGcszxM8W5tbGpAMoUPT+fLAtTFHyO6QrqPLhGpTMZ/TudSaPFUugWPTWASCKNeCqjktrltQ38+Onn1NRwdWMTO0Xb7MtOJArUWSCiFJDt8P0aIRDvbrLZSOyZbfafkeEqy6AthnrMoU7Hrox3b9w5pkB6EXMeVwmzdCsJiaDLpbLTGcW1E2cwnMhldT8JSgtbaygVW6CtCrswnzuzgJfefx9+5kV3IRKiPpIn1EGMaQma6RFoNOrqF0dX3AsXLuj658fyOHHyBLK5DJKJNEq7NWmXisUNNFtVTE5NoFKrYX2zgEQyo4xAsVhW1RMFocVaG+s7FVy8voKdch2rK0VtykUOOYzSxxQOXxiLZRyGB6M+5hmQcJ1+dAy3adIN2IsDen2Q7XXPel2Pf7Wtzy7txg2gKrT8p5mo2d9PpkWj7S6yEWBmMoyfe+sbMD2eUm8fNnEdS2ekq6FPDTU9ZM6bLTaa5L+tqXA8nrIUKT+z2xUpwmwJ5ypTYqHfefOdPSEVtxj3bcmlNqcZSw9TU1MaFDwgkb2U1nSJle9JTUGHE0/MiNvNe68Tdd+kh4QEVlZ1IwMklSH30GxQ/RzC5MSYkVdiDSJIJrIYn5zFW97+c4jGk1LSczdujo+OcJK63Pc9sOFsk8TX8u+v7gmCA71uiEnWMAAxbEHV4unuajDID3qtBN87KkD1d7ZuN+gneh+k7DvI/rPRa4bqTPzg3Lsu/p3B8xgEKP3PHJK6CAIb+7ddb95/LvoEJ3/z2b/Gv/8Pf2Qt0hMpFGtNLULlGu2kG+pCTKvshRNzeOMbX49HHnlEGiV2oX3ooVfgn/83/xJz506jFAH+6tEv4NEffBcbtZIa/rVU0h6XoJBgplIsIcVB3O4KpGSjCcTaPeQiMaxduYGlK1cxmc7hDa95LT758Y/j3NkzSukkY3G0Gk2X1qHQz64CDag8k0gQLpHWIemZw1I8g+m3w4Lz7QT4FwKgDDv/UWN2VCpn8JxvJ7UzOKYGz+egzzSA4thFFxS9a6p/H83QZEPvvGK4qWJ1B4EKAxGtTXfWbuLbj34WoVYJ7VpJTEV+fFrpIY6XdquBTqsmMyrZJDAgFssaP9u7BQUtAgH+0CGbaxtTLRxP7HKsxqhschePI5/N6bUcW8zFM8CSJSmVi0r9sGUItSkcdwzCpMPZe4ZsC8HR5PSUjifqn2lI9vBxTLcH0359JGNDoW4ylZK5GVM8ZFC4S+Y8IpPDtZnXkQGkxpJ8aVvYzNUs8LnD5c6fQlv2tLlw5TpW1rdQoXeImhpSVMsA68u99zqce2bXB1bt3x3TooBENiuy52Gjoh0r+lFlECUEvoOxNC1ixdyK5cSe3Bgx3cbUv6z3W0150FArRPqDMWdudhrZTFL3r1TcUcxq1AhSARrPnjo5i3vvOo87zi5gdnIMsXBPLreTY3msLS9JlnDt6hXd7/HxMRw/fgz5sZyEodEQGRj2ACqi0axqunMzzTYGHHs0OaX9PiEE0zotRHHh+jIee/wH2CpWFde4SSdbRwO0WrWDSt18TRxBZe7pHqA45GdXgSuXpaDFOgXACh9ze1k971s2+WVdRE2gn51ZbASF5nsqF//eveMxrhL0d8DyFZ5SIgScOp7E+TPHcOr4DKbGspgeG5d1BMXHrIhkDz+yTGwYGSO71W6huEPvn4zGcTrJRsWsLmuhXK1oTIb+4J0P9HjhvVBWviUu6BN1e9Suenyq0Hs9oRztDlReaq20OeHYaIuTkPSmT/eUSkXr/OreW6tXDeQ0TRFOsxdN6pgNKiLf3d2S3BNzY5N457veg/HJGdVXc/KQklSVt9O7mPnPnma5v9N32pNhVTR9ADBQZhwM4INAZXDRPipACe4CB4OdX8iDAEU03MCvf17fcuCcBwHa3oI/HKAMMiFqux74vOD3HBVo+q93s4ATn1Yhn//c3+F//Xf/i/Kw7BnSC8exU62LPeGugosFKyRmpybxvl95D77z+LextrGm3eKZU2fwP/7bf4uZMwt4fnUR/+kzf4GrO1soooOGVFpmqtSig2GjhU6ljjjHgSp04tZ9mP0oEMaPvvMEOpUqTs7M4WO/87v4lV96D7IyDLSKAOvAbYulHx+26O95/HgW5adlUKwE07F9A+Xwg9d3VDAeBZKGiWSHvfag4x7GrAwbsweNkcMAzygANgwYHwrWVO3GPSDTNpZKNu8Oe2cQwHmTMDETTnekXipsaocmfvT4o1i9+hy69V2JKmXI1rJqRglkO00ZXBFMqCggwrYNJVTZL8Yx0AS3lWpFKe4TJ06oiZr3MuH6qR5mPesUT7ChahKug2xf32nj+LHj1iG7w89J9w3FuN72562a9lnZM9fmSqnUB9VeNyUxpgwSaQxXU3r9+QsXtQZPTk1rZ0ptBS3i5ZhLK/+2OYjXqhWBIf4wfUSXWwptmSgZm5rF+tauetk88/wllS4vr2+h3qSPiLEAfUNaZ2TWp1JcFaXf1e+NE3O4dRkIxRJu8ryQlloVa9Zn4lI+rwot2mIE8Iqs4blZYbCkptExu3w9ZQS8HrlsFOfPnVOsYWzb3KDeiD2DRKSpgeGxmQhe9dDLcPed5zAzwQDbEZDdWF9FqVhALpfBwsl5pJkSqTfRrDX1eY06xbD2ORQjM6VDkMdeQnQPtvRPG4lMHt9/6nn83RcfQzeSUPVhqVyVP0kikRawIRjcKBTlrKqSZN9CQ2DcRKWWuCIrQgWuH+8BoOJAiwcvXgRMfZWPln5zGsg/yDbCwIoZtcr3zE1EghqOZ7V1UILIvQ5dMVPUcL3orhNyAU7HIkjGokrZUxuoeRYJodFgx+MmkskYxsdyEtYyZcp5SUE5xzZ1KzTwy+XzCH3UVfFwEPPXO/zJcMiZqpnrnnUdJsXI/1YZHfuRhIm+rVMny+v4ZTihpian3bFqGoA0J+LxGAjq9Zo1G0qypTdL9yzXS5qSiFOWuTTViibwyle9Di+5/2UqTeV/C6TQgdFftYA7orWy3atcGQzGt4CMAcZicEEMIszBBdQzF0HAYJ99a0PCYQvt0KAzkOK55TWO9ekPLKeHCIKpvWBoyczBY9zyPQIM1LBzCgKsW64fcQML4Jo1fOObj+KP/sO/00Rmb5BQLKOGVtVWD0V1J2Y7+hxyqSTe8ba34ubVa9je3EKj3cTM8Tn8i3/9r3DuJffhb77+ZfzD49/AWqeBcgRohkMS2bJagBqTXrWJbrUuISw9TQhIUoggFgpj/eYSFi9fVUnx2970Jnz8dz+Ke+68S1NZ6nU/wQNjhHcrGFQP2v0fxKYMBQHufo4Cu0HgMhj0g2B5VKC+HZGsdqwBoOTnyU8LUPy5/aTA5FAQctALXFWI5rlbLPdXO+yBdFsaghYAdj3oj8H+IKFmCZ//zKewu3IVk7kE8ln224lqLZKXE719XANBLtA0GFNVS9R0dUQbdILVLntiQmfNVDQ3Y9m0+ZjwPH3Kh+XBBC3JjLEl165eVWUId+cE0Owp49lsXwHE9ZkdlCm25TrDNZRsgJxcwyGljuSOyo1jgkabSfWyIlBhWfLi8jLyY2OYnJxS2smZxVr7kZCJdeWWHI1ge2tD586AlEgmFUSjiRRC0QQy+XEZw+2WK9r9X7x8FZc5n3dKWNusiAFQWoCxgWkjloyq+29XNhFWRsy2EbRnp9rd3MT7J2QR2earE4caQ0AHW/NgscBrBnG694qVATNLN26yWZa3EtC0Ua91BZPoL3r61AmcObWAWp2OwFtKESmdU+uANSIsx81nQjhx/Bjuu/du+YHcvH4Z5+84hTOnj6u8lqLbdr2GZDSMiQnaZoSxuraBZCqLaDwtVoTfgfeTGzgyQBQkP/b1x/HkU5cQSWURSlH7QaExC0x6qtgqVuvYKtZwc3nbgB9Bjysw9NfVvFTYX4zvdWxJYE/q2ZTgeq8Cxb5Wyy5QPxXnypd9V+c9sa1L8HigtCcecLJZ3Qml0d7w2lfiyoWnVY7cazXUBmI8n0M6kUAunZKbLDtYU0gbj4UlrKVeiC0SOFcaBMbUwcqY0Pq3hT70qhPSoKgJU8xaKHNg8jFfO+4rGfzzvnFUJEovflbY0BSHLnXGvhCocPCXSmV9Ca9l4QeSoSHyIr1InxW5yJZL6u5JsEI0RSYmnc0r0J09dw9e+fDr0AvF0QuxaJ7AxXYcfRO4ATFsEKT4fw8DGEFwEQw+wdcOsgv7FvkBwGDvUzFXf1kdtTM0gDNk9fWU9cBuW0DBj6hA9UgQhAXBhKW5hqe49n3qiGMdBVTx9EmnXrn4LP63P/qf0O7UMD9/HBcuX8Xzl5exulVEtcHW3R0kE1x043j9a1+lap3lxRXlGtNjOfzuP/sEjp0/i0/9w9/gqaUbKMdCKKGDFhdMVpU1W2hX62iXa+qZk+iF1EcnF4kjQ4BUqWLxyjVsr23gzPwJfPDXfx3v/oVfwMnj8wK/DFr9csjANdTl96Wpzpb/IGAwCqCMZCgGRc9Db/ewQWAvPAgs2anbeNvbAblFZ0haatg5HgQ+bxc4/KMAFIFLP8YZqPacpfcml13f4C5x3zWjkVejhjg6WLv+PJ7+zldRK6wgFmpgciKva8xUDDUWDNYsp4xzAU2mLBVCLxaZqLFLN6s1zJzNXGM9z86WIVZ9Y94mdUwyvcKu7u2W1j4+x504GQ2JQZXiMO8Rq9pJ6fU8pDUUNGdbc/KOKY1DISdN3Ziior6EwEMCUoTEGNDGn5oT7YAJlui70WWPlAl9LoWh3GzSVoJrcnHXGnXyp1qria3K5sdVHprO5ZWSoK5MTejSGdmVLy6vY3FlA1dvLOkv579Kl5neUNkyEIkbG95qkQfgNeRaZVo2E4XyvOiZQh3+XsrefFZc8a36sbmKF88WDARfP4YpRCWQ5C8FoWRQEjEGygjuuftOfV/GPxZ/MH3MlFmlXEW9RnM+yyqlU/wN48EHXoxzZ09hYjyLsUwKqVgIyVgI4/m0Vn0xVjE2M+wJHJItazRrCsZk5eg/863Hf4DtnSaK9RZKLNWOJ5CMUDvTUVl3jUxcu4eVda6f7GwcVhqq06mhWi3J2bZUk73TLSDDQpBDKjLW22NAPEDZW+Nslgj8uTlinEhgTer/0/dx2lO2uMS4xLxM3d9793lcufCc+jWxWC6ViErTk4hFkIpH5SKbTcWRTjLVmUI2nUS410I6lcB4fkz3hdVQTNPxV1rWDzw81yMrIpbDuSDyLy8sUYz10uFgosKZuTRzB+RzSSKfsJmqsJcFbw5pLw5+UpBkOoztCEtJzrwnJxqPw/9mHi+T5URn74AJVMplgZwsGxBRIZybQCSWxqte/SbEk3lV9phVM0vcLLUUpOCDYMIHE78LGaZVsfXdLWABNsIv3D5ABEHAYHC/FeQMByj+ffuCjvv8fSmAAQZoL49r5+paUu0DQIMMigdKBzEogQOMTEEEv+sgC2DnbJT6k99/HH//mT/Dr//qL+HUqZP4wpcfwx//+V/j+09dUMkdPQcmsinc/+IXyZL6+s0bKNdbSI2P4/2//ZsIj2Xxl49+HqVwFzvsYMomfKRmq3Xd62JhB+lIDNFWF/FWF2mWt9MRNhrH1uKytCYUyT788ofwyX/6T/Hg/ffb7kx6A1tgXKcRm5CGWvuTex+D4r70QWxJ8LkD0zIjfFBGHXvYcQ86D+Wm+20f9sOUwffdDkAZdt8PAyz/GADFHDh8V5K9rr1mYLWX9nVwz4EUv8201JDKlCma5U6pXsQjn/0Uyhs3EO2UkE1FUWG/mE4XiVhS+hC2YWC6MjM2hngygXqljGqlrDQ10yQEBvQZoVCVmggGPl954it9CLjpMkvvHtLY/DfT2+a0HZLOYXJiXEyJZ7V9/xo1vWuqg5X+8nMIeghGWJp8bG5O/ybo4fNMq3K9JfjwxpliWFyDWOb/mcbxTAuvGtd6Vv8wLpjLatdZ2hvCqJFVisZkYMZATkqeFhFqC0AdYiiMpdU1XLpyHZev3VBaaLtYQ7FqnW3pAUKwIt88lSIbI861xBc/WKrHdRHlS1wFi4+dvF2+D42qMfuSCfPA9db9SvlRI+k6HLO09sSxWbEiZ08toFmtKtXDTa+8uOg2HCag29V9IWDh9aXEiESVGAjqLU6N4dTJ47j3zrPIZRJIxsKoVUoaS+yA3e11NC7YIZgutwSfvF71VgTXbm7iys0tPH1pBRVXgCTP2BAwNh5DPJNENxrF9UW2SrDU00vuWUA8RjEvVP579eY21gvmDdZnB52nDMcGxcv9NcBZU9yyBtDRlaka11RTLJbT+AQkiPsB/uB+isBdjvAtzUTfO4gv45qbSrLEP4x0PCrAQrDFTyVLRwZqfo7CcPZgS8vFmek0ptUI/ElghP7Fu17S4wlyMHMg2sl2MTs7a2ZqbjIQsPCGcScgX5RwWI5yiWhPSIgDnQDFgxIeo1EnCjIbfAZLTmK+b2t7G7Nzs4gn4tgobPTFlkQlZFHExhD5heOIJbJ4+8++GzOzC2A1aYouieqQaeDEbxaDATT4bw9QBkGG/juww91DlbfuaIcBFM9oHAZQhi3s/YETAEj+dd7rxDMsHqAEGZRRO2YPrIIAxWLx6F36cA+VW896EKBoVxrqqWTsO9/8Kr796D/gnT/7Ftx113lcWVrB//y//yc88vXviOIlK3bHwrwWhBuL18HS/14qjVe8+U3opBN4bvkGiuGuvE1UocPu2XSSrLdQ2S0iwVwuF51aE7PZPOL0tmi2cOXZ59EsVTCeyeLXfvm9+MCv/RqOzc6qEoKLLKl3VedwwrrdmGy3NYMDwNR93WBO9sBrFrimowK/rvsIjVPwnhzGkhwVoOh+DK4qA/f+MBBxINg6DKEEPv+wa3eEQx3pJQIovkaVA8Y1aDNRpq059v8Gpr3Lhj1iOfReqKNUNVnPRDKK7ctP4Yt//SkkUUEmzoou7ubYm4RrYUt9dyiCrDYbCkK9Ni3srTiAYJrr5Nj4hIAJN3fWmK6NlZVVrX3ebVaaPPlHJcS6eM8oCmRlXEmBp9NFcd0lyKCGQV4SBOg0vXL6JtMX0OyqJKrcqljoV1XTL783+w2xpJlCRBU8sJlgoyFmhWksVixx88cGnPEkzTTDCs56vmIgjefMjeja2rqYGj5PcSpFkBmmqlxVHxkkerYQiJBlocVAsdLEj555Hs9evIKtQgnFSkflt1WSQP1yfAv+PA8yY34T5PcTcn93O37PBtCDT2M/UGnCRE4fpDjgwwrDCG0iqTsjI0Kbg3QK956/E2fPnMbU9ATa7QYK2xsolXYV4P2mtlKtYXNzW2ku/rtUokuwCXqZscpngHwuiYl8DsdmpzGeo9U+7ePZOiGiz+WIm5ieQ60dxV/89SPYLgOVNlCjViUUQZTgwEHoRAqYnJ1ST6DVtaL0HS+6cx6JaFdM9M5uBdcXd1ComuMroblf+zkHjHna+9H4GEbYs/N1j+ZxGr0Iy8CQqba9C7r3zwCD36ed3UbPgUOBkjArbAm0KXBmWtTNQudTQ/Ex2ZV0IiI9Yi4dF3Ahs8UWBZNjWYGZnq5fF6F/8/7XqlkgfzUJWi2MT4y7Ui77mqTJ6RrIH58OkhK9WVOHwrEcy+K6AinWr8LoTH5x7ipEIXW76h3hKcNMLmu7DRnthFCv1rXjZVMpXuwwezUwz1ms474XP4jXvv6tCEdTCIdYzWOupT61FFzNhgXSwSDtAYd12fWU4f4g7l8zyKIMpni8D8neZ+xnUI4CUIILuk8SuZXVBE39kuJbGZRRAGRYisefy76dunswCMJGBc3gazQhQl200caTTzyO7331Szh1bEa7vwtXr+OLjz+B7z9zAbVWV1VgD9z3Ily/cRXdSAj1cAgzd9yB8OQ4ilGg2GmiFTZraKZ0WHJcp4Mn7ZNJArNElIsnG42FIthdWcPS85cQarbx8gdfjt/7rd/Gm177OgERppyU1uEOQgs4O4FyB7VXAOB3Hf2x4oJrH/gF0myHBe2jApQggBgVwG83sAcZFH9vB89n370eUZkVHKMHvf8w1LBvbhwhRXXY8Q573loSGNxQBaDKVV3ai0ZefmxrCQ/aW5FhseoVsBeK3htBvVJCOtbDU49/BU9/9zGkwqy5sDRKvU42IoZMlr4kTe24eUxqRTjm+blc+9jsT9b0KWpLCHpS2oGTdWg2jCUhuLCig7TSJewCS0DB3DtLWxlMks4Lhcf1Jpj6G42KiWZlkto6tJpiRux4STU7JHti3d/ZWy2lNiVcW0mh07+K6XHuYOlvFY6GxGYTsG3vFuVRJO0EixLa9E2xbvQEIdyAMm3P7rQ6B8fQ8NgEPzPTU67C07wtVAUaCsstlJWY6hRcqSl1f/3mIp585llslaso12j/TzBjqQZb+5xYk4ZlnvsSAHJPe9MxryLVhsndZY9bfU8mah9pNU/aRSVHtruXLoS4lpbuJ2eVujl/7rRKkyvloqoStzY3XQrKeg3VCPoaTcUyFgPslFn00UStYtoWApLxXBbHZsZxz/kzWDg2iW6rpsos2t9//btP4qvfuYIKnYNZrh2zsmj6hkTDBJaGD7JjrADqolZrYzybwun5KYlQyUYsLq5iY6sp83uq+9haoK8Y8PPBV7X5dm19E729WaUMpPMXs/Qad46ssmXJr73OrjfBvJtXAkB9s30fpgTmCE7oA2MSB+cSzJHFeembP/IfnG6yC2E3amNSMskYcsk45qbGVQEUCxGgA6Hffdu9PTIi/OGAMjMgNkmL9E2GuAowT6jJEov1gQxpGCIhWghz0m1tbWsyKTWUTGvnQMU4q3VE38FKl7O5nDQoO8VdTM/MyryIAIhWxrwySjmha7bMNeZ8c/j1939ErrI0HFJ9tPpbGdL24thhAXgY+8HX8YJ6gDIsMBwEUPqvd6MiyGgMimQHF+0goPA77ODnewZlFEDxgOiw3fAgQNkHggKMyv5zvxWkDZ5/EADKZjwCXLv8PD703l/EqePHsHDyBELxJC4sruDqyjp2qjU89PDDWF5ZQifcQzMaxuy5M+iN5VGLRbBer6AXj4ptIFhkwzYar3XKNaRDUWR6YSQRlgh2IpPFDx//DiqbBUzGU3j/e9+HD//mR3B8dk4ukjReU/kwVfWthkAuz1+y5UB+WuWpjuHw9ugCEG4ABdNq+9I/AyZtw0DHvnSdKXOHMht+HPxUgCCQ4hkFMvz9Omy8DAKc2wVLo67FT3Kcw4BJ//lg9V7YJT81tglMHdQ3IQhCIQ9SnHqz55rTdRhEewhLT8JudXWEunV89v/+jygsX0Em1kOxsKUmlRSe0stBbtghgpO4NUsjAFBVIY9jTVJZyru9XRCQYDDnmjg/f8JADMvqIzSCYzVDGhMTkwrw/PhMKinb78uXLuHUwoLeR82KqiTzY2JRGBzZHJBtQ8i2EGh4DSHZw3qthnQm5ToyWyuRcrmEfDarQMljslqHj9UbVfUcIoPS6YWxsbWtbsXUUbAXjulpGhLWch1nqFFbC3aiV2+1Dra2NrG6sqLAxhQJYwTfJyPOak3Gd7SIYEltJp+3lAD7GyWS6IbDarp36fIirlxdxNJqEcWKMQN+IyGvG2ppuVm2RsvmvcTg2ice3P2Xd9yeEZx0Ks5bRaq8LpRG4LmyjJyYhekXpt14/dlEj6XHL3vgZ/DG178Ox2ZmcP3aVezsbAs8kpHi+sL1iuzQ1m4Zhd0ytjcLind0tKZ9PhMP+SQN4uJ42QMvwdzMLPKTU/j7Rx/D05dvoMh+NyFaurMalpVCBB8RmVoyrcNL7d11k9EIsknTcNCiYXVlAxV6U7r2gd5NeZhI2Cc0PUDwYIEXV+7eplG2cOOW/z0xLTtY6xlnt+qNQy0d59UqPKbpiDg2mIZig1/2hjLjtaACbF9fIPdMKga52k7k0jg2NYbpsQzyqRjG81mEfvftLxGDwsHGFAyBBpmUnZ2CrJy5E4jHzBGRzoUsgyOIsdp+Ospazx6ia1KapEFJI5KW5BdlKRtr+Un3qLdJLKb313mza3UNjLnZOaFIGr5FQixjJpKvicrMj01ifHIO7/rF9yGdHUc8nrSmgi2Wz9EsiQr6/V4o+0DAkE7HHqAclOLxAGUwRRRkVIZrQg6v4tkDOAEthBsdgwCl/10QjH+RAAAgAElEQVS8gqxPc+5Bi+EAa7RINggyrKRseBrIAKAJ6gavqQ1pOgSHUNzdwte/+ij+819+WgBzeXVDZcblRhsL589jdXcHtXAHvWwSk2cWUOeYSSSwW6+hJw6QmqW6fE3onxXtALFOV6ZrBCcRlheXKrj01LPSn5w9cRL/3R/+S7zm4VchlcqoZD0dS6CrRcZIyXaIJekRgWIJ7Vy32/6i51I8/DylXZ1pn76zi4D++weDr78Ovh+SlOZBwBcsKR6SQjxy8D0sNRcQyQ764Aye7+BnjgINw8D07ZzvC8mgHHYuGpeB+6TI44Cn9AdaE6y6x/bVXM6diFbPMbg6WBoJS+DKjQ9Lj+NoY/Pa83jsc5/BRJJBrY4SxY4UrLLjezKBfCqOULeN/HgOyRQdW63HDddFpoCSyRQKO9Z4jmP76rXrWh+PH58X80DGg34PvHfyTKH5mCp/qMcbk0iUZcq+QSCDHwESDdYoiOUaraoH9Unr6fwJNKjhYxqJG0AOS2pP5D3lyq9ZvsySTwIisTzcyTeaSKTMg4KfQbbHzgYGbPJjYk4YyPidCrt0bAtrjadb6NzsjLQw3OhqXed5kQ117DmPr4onlWOTEUoil6WPSENCVV4jMgmVRhs3l9fx3KVreO7yTSyvbWN1qyGRLbUq2os6FmUvpWPeHXtpvD2NKF9D4t+aBdqmtNkkUyGXOLQlEWB34a7YFY0VMU92Wdk9eXpyAnecOYXXveZhnD41j1qF5clrKJeYdqtqdDHmsQMy+x9tFXZQrdexsbkpcXWjZuwBdSQEgQ3u6ZJp9GJxNR5kzGvUKXpuC/gx7eVGJU31HXNhfidcssigNJq+F5015LNy4714wDtnJcH2FJdYNsBmKlJCVPZOa7LDM3/Net8TUZ7B11UgKyhdis/6WBPbYC8llg6zBcH09ITGVaFQ3Ce4NRc+Z7XgBTxqcOi7kLOAwUqUs4kQJtKcW1HMjGdwemEeofc8tNAjBcnUDicQB4tKfOgR4NIfzOV7sRbPzpcVq2aZhkdsOa6S5J52sN57n385Gfk81eP0DaAAyVcDSaXL7p6lskSypOepZGaNeatdR007B/JBcfzye9+Ph17xarS7IZUGZnIpDYxIONEHKMNYglsYFLeq6bUyQ7KL5xdE74LrF2YfgEYxKp5+9K8XgyJx1/6gbhF+SGXGYPAf0Df4gOnP14Mqf86D4MFh4T7VPQg+9r/e1cT3z2HPs8O/T9fFCdb67x2wFaceqNNp4PLlS2qEtrFJQ6drWN/dxeWVFex0mkgdn0Jqdgq7BKrhEKr0I+HOj9Q3gQpXklZHXibRdg/5WALRThfxLrC5tIy1azcwmcniza99Pf7wk7+PM6dPufLEEGLsz0RwK2Y4gg7L3ukO6yeBylB9otuXQNr98QDFi4+D7EkwOA8yEC8UQDmcYbi1Smc/aLDnB48zKjU1Coz+NEyOP58XCqAche3ZD1BMMGlcCe+kAZQ+gOkDFLeIa26aeJ/ba61zzjWTaedus4Zwp47vfvlz+P7XPq+Fsyt7/JBKdskco1VHNpXQljyVJmCoa10jyCmWimI51AMonlDQ10eEzSXWPHeYWjKLBjUBZDNUt3BrzWQ6huum2oXYzlTfz7VhEAjodTE9OWn2+rSB0AaxqQ0hfwhAdM7hMNJsTEidAdPoiYQAktZ5VvJ02Ki1LRaGxzX9IL1Q9rSJPBYvMtkgsiKM+HTOJSsjMzJWwaiCJebcwCM6Jtdovo9rOasz+Zk0nmMxBX3yIuyGy29GVjwaRy8SU+PC3UpDXYG3ditYXNnE5etLso6vNFz3ZVcWG8jwBABrYM+ufkw2QmMx631jc9et00FtkhP+a63XhoZ6FQO1/J2bTuOhBx/AA/e/GLMzU+h2WqgUd9VTiSwTQRhBD99Rqddlhb+9vYOd7SKKuxW1cCFrQZDCFHQ0HsNYLm/gMWrXiB2UmW5rNjvS4pB5siOaxsrjEHX7ZUNUB0aCTAmvKyvfmcKyztxs0ptCjtqgVNJSljX2EKqrpLlS470zLxuOL3VgdtdXmiDPrPhOyppGPn1O/U1Gou7FxSXpcgiZ5I3GVFH/6vV3E4Fycg+HumabHwcmszFMZhNYODaFu8+fQ+gDb35Rj8wIbwonEAc49SS+BwTBiXxQ2KckGtHjNFujZ8n1a9eQSWfVo4B19aI5Ox39ckIwVUN7Zw54A0FNnDt7VheJinNOTiIvWjzXqw0sL62or8vJkycwNpbG9vaWE97G8dArXoO3v+NdCEWSusk972HiynqHVukEVnINuoDvyR6guDWt0Q/OXv/hFeUDxwvS9/uZhj0n230BYV9Vh1dZOyQ5sAvvMziDHYllA+BbBoxmP4JAJZjG8edjAW3/7t92nHaSAkaaxyEJlj1IoV8CjXfIQ/IPq2208JGypXdOu416t43Hvvs4nrjwHH504yq2WjV0s0nUw0Cp0UBHjSnNbbNZb6BLQSuZknZXviaZcAypXgi1wi6uPvc82tUa7j57Tr4m7/75n7cGbBTA8hyMH9H/Gwa0b+v7ffjdiAcU/r/9ambf195zWLprPzAwsBk0ArwlsGr+7R9fg8cYBRj8/XN3eN/b9qWdAhqlIOMz7HP0HQM7raMAgcMB1KhPuv3Hh4GkUd+pD4bcx5DWD475/RVsPm++J9jbk87a+xSIVBFlXYsp0gu3K/j0//V/oLq9osaC1KhkskyrhFStUKfwoNdV91amP7K5rIT/7FnC0VRr1NFudTE9PSdnbJpg0Tad66fsh0LU7dHhlJWQJuhWW/oQsL62prWYTAebafpNpAchSsHX6mg325iYmLIGnJUqtgvbKifO5vJiqnm7qQvgRpLX0vqjWakyUxbcwYs9cGwpWRAy6ZybHNu0dOdnMsVERp3xgJ3seY14DdUOwOlhyGgzF8P/JptUomFju6NUF1kfc7Y1HY6KLTIpdDsERTXMn1iQXoUC3WQmq+9LJio3llc1H9ud3FhewxNPPo0Ll29gcbWiVBAZFWo51C/JB8egtpBLlROz+qluFT4UpxKg0iJjv/hWm0xV1drunvdKrsJ0iY1A/YlyKSiAvvl1r8bZ0wtiwJYXF7G0eENxzRuTenalVK5hbWMTm4UiStTyVNmTzMCWXyYINGOJpMYg02AEPZRBqHmgc5a1OUwzOGAsncRUJoVacUegmb2HWLCSy7DiLIHpSToTpwQ26ZdD0oGVt8yLsWKHzFa51UFR3eXj2CnWUK40sFtqi7UikPJARdmgCGOB+dr61ZLXhqwcf2Tq5zQ9nmkJzl9vo+8XWmPB7GgxVu2wyWMKmB1P4fj0mDEo73z5Qo8DhoPHG/v4zoM2mCw3xwHJwTk1ZV0z+fjc7KxOigIqVei4Pj7Mb/LEaPzDqhzfP4bCLO4WKCyzaqAMVlZviho8cfwUGvWWlOhsu5zJGvKjNXQuN4ZILIP3vu8DaLRDMgxipQd3JkwNKay6VM5Bmo/+SAisncOATX9RdmW9wwDBQQu3PWcsyr7XDQAUG3RDmBa/6Cr4sP/Bnkrbf8/BhXvk+QwJkHuskmNHXHTuV0VYpLfgSnDGiq2mWcNrLLRZ505BVFvPM5XCe08NSYci2FAXlzeW8cj3vo0vfe9xVMI91MM9NHivlCNn6V0DXfKZ7Q6iXVgZcbuHZBdIdIHC8iq2l1YkkH3n238WH/7gB3H3+fMm9ouycsDM/rgABsGHv7VimFzwHgRowdA5KgAOXs9h13cQoHgAsDd+9gBKEMAOfv5IMOF2H8POfxBcDI7/owCU2wNLtw84bvcdw1ifUdf9oGPvZwntlUMZJUdXc5mM9MxIjQFWfhu9DiLdJlavPoPnf/AthBtF9Bpl2d4XCltm8EaXWVclEosl1FGY6R5W97DLLsuEe10adSWRiGeVNmi22ISSpZnsGs/ql4ya0tGunRsopg0YqPg4z5mBL8hI8zECGa7HAgIVth6xf4thoSBUBQbsf2asCN/TaLBkv6O1Nq/mrPRhNuEsAwd1IwRPXMfJBrFCh3GAIIHuuFyn+D4GbHPgbSvlT5MxajG83wrXZG50WXrMv2RNmLqw560BHH8IgGhsxl2+RMq9iHRA/rXc4NKWPpFgx/MJhGh61+ygXO+iE4rj+s1VLK5s4cLVRVxfWsP6RkM7f/YIqtK3jiZxRoz1N1e8DtIJqT8bq0DbYnFsiXRJIqe58GOGDLqTkum8FZrdhGQKJdIFpieSmJubwbkzp3D+7BlMTY7r+pSLRewUts2eI8TvF7UOzM021tY3sL61jd1yFds7tMln3zJLzXCNTKZo9NZUGtCq5q1jswEFYGIig+PTEzg1NYb56XGk4hHpWGanx5FJxtV6hOXOTKXxXnKzz3jOljK8pqxUKuzuolCqIJUZQ6XWQmGnRKkuCsWyzqtQpOleU20NdssswrZ0kXcMNvcanx63c+N1V0J1zym/P1V1L9y18/9kxZU8qmSbD8zlQ5ibyGB+ZgxnT59E6C0vmur5kjjmPDk5+IU4UImybQG3smOKoRLJuPKNng7kxPLvZ9Dh+whAOADJmPBEpqem5XlC5L0HeGgHPY9qrSiRbKvRxfzxE/IaYN348vINpyjuYmpyBuFoGu9896/g/N0vlqssB6z0E3L+9XTd3kI0bJG6HYCi7+20yBzB/ng+0Aw9fmDVHNqTZ4gvxkEAydJLowFKcOENLuT7gu4AQAmet3adSn+YDsP+5Rb0QNqAjFiSZYjqh9FDKBpBk/b2ES7QETEgFLpW0UYjHsHjz/0Yn/nKF1U+3IxHUGm31DNFCyhbbBeLMvOJd0PIh2MIs2tsOIo8LaLLVVx++llUC7s4c2weH/ngh/Brv/wr6uNAq3F2emXZJ8sk7Wc4Q/GPBVD2gY8hZcbB+zQ4lgaD7igjtuDrRh1jGFDv39uBcuSDwPZhIGMU8DrsfaOeP0qq6aD0lUbEQNp0NEAxhQpZkLBjPSzV51JETOtEO/jyX/2/WLrwQ9SL65gaI6DYoT2qNliddl3MMsWODOZKhdO4Ur3L6FnSFr3PZny0GWf5KnVb8YRpTXpd6iIsnU6tB48lfQmFtqVSv4JnrxUJ9X7W94cgJRmLiWWx/zYgIBo/BDETZKQpoqVJGYEIN4km6KUTbkcMBBkWak4s9Z4WqKrVuJaPKeXAH25gWR1Ea30zhzMBJIMp4wHPge/nveHaT0DEFIbvTms9dWy+EqQQKNTY8TkaNqdVXrtYQikxrTOdNqrVMsrlXczMzUqPSBVRNJFBLJlBtd6WK2uz28Hi8ip2ilWBlh8/fRlLa3WBFPp6kgkgUFE6SyXGPTFG0hpFY2gqJWOpE6XY3HLi95hKX8vp1hmaCfSwqoXaFbZ6sSaDTouNFLv5zk7j/B1nce70KSycOC52rl6pSPzM+8D4SOaKAX9lawsrG1tYXVtXg8ZtCm6LLZcmMc8Yvy5b0skifypOb6kEFqZSeODeczh/7pSqfYrb69hYXUKbaW7ptNgYMotMLqd1m+MiGo+i3qzpesxOz6FUrGB7Z1cpOfW2ojU9IOC0tr6Ntc0iSpWWUm6suOKYiSbYyZt1RFZJ1+wYgBkELM7gJrBO3+peRN6SPX1SUZ/miWBuOqdy7dC7X7bQUw6WVsTttpBWo9HBzMykBhsBxf33348nn3xSz9Mp1PKNBl582RzTPPxhu29OCE4SonWqlzc2NkR7scJjZ2dHlBM/U9qWGNEg9ScJMSiF7W102k2cOXNSND5V6bQPLhbreODBh/G2d7wLvTBV1AQoe+AkCCD84rfHFARi2YiA7Re2fe9xDIoHKMFFfxAQ3LrgDik3HkH5BxfU4Od7ep8MyqiFN/hdg6/pB6PAiQ0FVZ7B0Ye5lI+Xa6gULIJeu6sKK+bf2+zbwQXdeT+EOYMiYex0G+hkk/g//+rT+NqPnkA53EEt1EWD1VtuthMA1yss3u8gFU0g0uxgMpJAuN5ELpHC+uIybly4hFw8gfvvvQ//w3//b/Die+9Fm5U5fXdN9uRh6wWH2J3T5bCA5xkULwQe9pqjMiiD1/YgANC/Jw6gjAq6hwX3YWXEg99hGEAZFcBHzZFh1+Wojx10HUZd24OOfRSAopE6ALKCxxwJ1m/5YJ+557hnbxfqQJQ/lg5A4aBZQ21nBc898VWkQw3USxta+G8sriKbz+Hc2RMoV0ooFdmzhs3puPtNynn15s1FrK9tIhqN93uOTbApaq+Dza1VAZFkMouN9S0J/r0dPtdF37uH6ySPOTExrpQNQY/3V6GZGIsK6DPEYxnLzb4mBnjofSIGpmOl0mrqqnJoYzwIxcYmJzE5NSWYT6+Wq1euSSOyvr6l+U5BK31dCEJU/pxMyr6c5c0StldZBVR2/XxamJmZ1rlubW9aqkO6xriKJbjZonCUrDsBycbaukTBfF4l1Py8WFwp/1w2g83NDZTKuwJQ3JrzPBLpjAIj0zYNMkSdJmp0tC1WkEjlEIqksVNq4uuPfx8/euYiltcrfSdbBtAYSWGn5eHOvSGNnTUm5I9pg6yBIa8dNZDe98/W5gg6bWNnqVdqdqi5JPtm7ADxClOAvXYPMZYFs+lgPotXv+LleN1rXoWZyXFUKyXUymUxO2tbW1hcWcHXvvEtrKyXEU3SmySCQrGpgM/PDDbys0hgJeRMiZycSuK+OxcwNz2GyVxKwt5kBFg4cQwTMtqDBNqbWwXslstY39pErUm2qYPx/Dhy6YyyFNSIkq0haKXZHmUebGdAz5Vmm5qaDta3mZ6iYLyGSr2mTs3UrZiYtieBL1NW1KxIy8KnpPEMang9QBEX71xcgGQImMzFMJGL49Txadxxel5VS6G33TslozaCCYITUosEGBykvPDHjs1JDCUjtkpFaC4np8IKllaWpSpnjtRSN0lMTk5gbW1VQiy6LlLpzR/mL1mdwx2wej+wwqJLerAigHJ64QzisQRWlpckPqrVynIdJRgql6uIJ7LI5qbw27/3cXR6EUTjKVNhO7FTcPENLvz7gnIAIAzuGoeBBM+g8CL3A/5A/5tBgLD32cMBSn8f4UCHTxMMLqpGNxs6DQKUYbvdg8CSD9LDFnC9zymrJYRyQkOVUbrqFi7T8rJhvjkRl/CJg5EUsq4/03ahDr5//RI+9YW/xfPrS9KaVNtN6YSYSyVlzAW0Wasjzq7XXfbQiSDZBsZDMcRaHVy9cAmbq2s4d3IB7333L+E3P/AhTORyGuk0rFJn14b1ReF504diMFANpj38tQ6mSA4DBYP3c9h1G/yc4Hnsuz9uvA0LukcBOEcBKMPO9zCGYfA7DXv9UVmVUddzGBg6KugJvu6w+/XTnLvLYzpg7rwd1ByNvL+V1IpabBTxo299ET/4xpcQ65QRp8dOJKG+MrGIOZVy8tC0jHotrnlWHJBANptDhyBeokKrEkln2CcnphRprxcWS8FgTwaawZ5BkgGb6zA/n2CDLAPnKj2qmEpiKpyPpxNWVel9rAhe+G9VTCrN09LrGGy52SBoKBS2pRlkZU4smlQ6xoBCTOBCFvohYGJyQqDAql9a2lwS9HBt3ymwcV5OzJFSv65iiCwLrwe/I1NE/FybHwYqeU14LJai1mnIGCb4ss/YLdC9tei8tOLS80h4HIsoXcY1ZH1jw8UodriPSlTL9Wh1dRXzx0+qUR/XqPz4FHaKFVy+vohnLlzBk089j2K1h3LNNCusPuGuP5aModEmYDOAQUaIP9aIk2DOmot6mYN0K87XS4wwK69iZMXIlvFaWxqEVbi8Zfy3MlhMXYeB+WNjOHf2tJoWnj93VrGUouq1rW185evfwI+fveJKiPfYCMPiFtjdmei/eLyJTBSvfsX9OHfqODLxEOJoYCKfwlQ+jcLmBra3tmSYSnYqlx9HNk/HX2761xVbqVehfoVMEdPmZO3KlTp2d6todcJotLsCgOF4VMCFOkO2N6BvGSuANot1AUDeA+bX2r2Q9EL00+F9aEkoyx83DhwDZP/lxLHJEDKJKGYmcjgxN4H52Un5yCTiEYQ+9IYX6f0cyNSMUEy1sHBSSPnatWuiMQlAONGe+N4T0pSQGuIE4sC6eoPlcykBD4IUlrXxcQoYiYbZwIpWwjx+PpfVIOdg5CQzGVJHF5HfYnx8AuMUdnXNH69U2hGYicdT6HZpo5zBBz74EUzPntBFoMqZAdCzDn6xGsZ06DUHiGQH2QXt/mxc7BM6Dtux3hrE9hpd7VuURzAoI1NUjnkYBVBGgSydtgNAg2WwwfdIu8EBxD+8Ns5DgJOAviH8yyorWWOn01p866y+iRGodNEMAVv1Mr70vW/hb7/9GHZDHelNys26jKboadKs1F1FABDudBHrQf10xqMJpDoh1Da2cf35iwh1unj5Sx/EP//EJ/GKB1+GZDQm1kYATiWL/NyIQ+TM37MbttHVlhfer9To378B8etRguRRg/OoY/Xf/1MCFGuKdlgVj53FUQHB4Otuh0E6yrU7Cvi5neMcBcj5493Oa/vn4McNtVaKogQoZpfOqKtxhxaqmzfx7Uf/Tn8jvZaCL9e6VquGTqvV34EzsJE9ZmUPvZ24EyVAp9EbrzWDN4NetVa2TV2artxMw5guj6CEQZ3fhX+tnw6DZHSffbkCdrUmhoOB0esIGUwJOAiQtPt2aR/OFwYkLrRMx0xNTsqELZ3KipHkYwQpBBhMzbOqxK8d1Jbt7Oxqs8q5yPWc58pUbShkhm7jY3ldUi/0jVM7Mj6uecpzt7RPQ5Un/Euzt+zYGGI0p2NqodOx0tdGU2WrFPzyO+yWStK4jY3lzWwtxgpTVm+Gsbm5SXm+PGpOzJ/UcRsN+zwek48zPqxtFVBpdFCstrG6VcaNpQ1cW1xFudZEyTU2VGmu8wShfkLHlf29pdLk7tvtSCxLloSMLittpLPtAzA7hqq0BErth8OK/Xo4qlRZ7vxWqF+ancjgjnN3YObYMYzPzAiofPt7T2BpbR2dHqu3iJQMFFkq3ktLLeSTEeLvyeN5PHDfXTg9Py2B6eRYGpXijnrb0C9nt7CDjfV16TbN66xtJoP5HIux5aKrrt1yQ2ZlbhaZ7Ji559YqqDcr+sv7WGXlT6mOje0iyuwLVG+hVm+izr5LLSsJ52mzfNnrUbRRJrOkilnDK4wx9GAey0Cp08l8Brl0DPl0HBmao3Au/vLLT/esQVVUXiVbWxsSQ5HSY3qHA4dggnTlyvKqqDqiWupU+EWT6SRu3rwp1TIHtyH/hNgUqsypAqcvCicOdwgcRBRXqctnJo1UypoS+jJmNqk6MX8M09OTKt+SgC0aRzYzjnRmDG99+ztx5txd6HQ5gKy78aBGZBiIMEbCwMYwxuGFAygHlxkPVnUMfu6+QKtzNQ2KMOgB1TujWJRhPif7XqtdorUwNwbF0jze2IyCWHWcJpCJRNBmGS/7e3TauLS6iD/+2/+Mixsr2EVbroZM6XCH1SrV0GHJXKONbsMtzqSd40npTnrFKrZuLmH1xk1Mj43jfb/6q/jkxz6GVDQuYMSdoW9SyXx+u9PWQtVyfz37IxA1gvL/SUDKMHAy7LEjpRh+QoDSBxEHiGRvBcV+MbxVUnsUwHXU1MrtgIsX4rW3AzpGMVWjvr+NG9LzvneL2/o6p0xdyTCtytk8poLVK8/hh9/4Eqo7a2jXS2r1wXSJhPosCmB/kRS9SlJa11hBodSFhLcscSWwoQsrW8qzjNd2nlwT1TmYAnI1GezJGI3BPhaN6T1cWwk2WMrL9ZM7XQpU2WhucmrGWG5qT5xehMGda6o0J+qwzsBD48uq5jOBD0Wq7XZdJmT8bD5G0a0EtGFrN8I5SLGmLRM96VooFGaVCKs0w2HT2fAa0P4+meBmkuAqqrQVfwgkaJnPCiXGDDOWa6JQ3EU0ncLx+RPY3SlgZ7uAncIOyiUa2VlF0MKpMxKXLrMTczYjAWqzXsHq0iLOnF5ANp9R0Hzu2Uu4ubhCZyYBJl6r+fljOLEwj5W1FYxPTaHR7mGn3MDE9HFUGnSzXcaTTz2F1Y1NrK43UefX1CbNgiuzFwIY8qdx4JIpH27eSLQ4lpnjR2Jax7SrTYtLEVHhwnSUBLxM/1AUzODdsvRPmBVIbg/MbTk3glOzs7i2uOiKEEw3ImrGgWmfmFQvOgKmEBVEfB5IhoF0HJgYi+PYzCTuPHta4tlmtYxGjf2lEko98ZfXU4nMXhe5sZyYKpYe09MllcrqfpDFoF4qkQzLMZkpyfX1Hayu7lhZOH1Z6OfSNTBVpaC2WMEG+y8ViqgSuLS65rPS9ymiDoYdmsPIxKKYymdxZmEec9Pj8kNJJ6KIhtkkto7QL9x/vEdNCLtrEqDMzs7InIcTSLXztKhnh8cywUdCk2d2Zk7ImCieZWBEtRyAMmVrWF0/38cJyonCGmyyKjPT045aLOkmc8ASwBChmo9KR6/lRKJj3l13nldaqFDYxdbWLtqdEE4unMMHPvRb6PWi6KqzMTt87hexBneUfpEMApTgwhkUqQ4GeV3TgIR7kNq/deFz/Rtc9U6QnvafPyzlsu8cAydnqmgtj2735elSp04ZYUIXPK+g/mIQDNl1csdUHxObjH7PLkqRVtXtDkLRKBpcoCJhbNer+NoT38E/fPOr2Oo1UOy1UWetvhbeBtq1JprFKhLsM9HuSgDL+Zxki/hwFDvLqyjcWEKnUsOL7rkHH/vo7+ENr3u9SjcJTAjjKSJTsz8CW+7C2MiSTaSoiXF+MnwdJ6cHKIPBrM8OBHRHQQZhMJSPAnkHBdoDUww/AUDZN6ZkcLRX/nwUtuN2gUbwmLcDBo4KPgYZm71d5d4YPuhY3ihx2JwefN+RQGPgTd7EzTL6NMVyZl1aUZjW5MLaU38bdJpAvYxH/uYvsLl4EQlUkYrTxTVp6ZQIu7aTAucGxSzDfdqD7INZOLTRarKkOK51i2uipU/NUI0+UfwOZsLWFC2W4xUAACAASURBVAPB68dgz/QLgYN248mk05BYmoJggusYNwb8TK6/XK/JkqgogdoI+pPQa4QiySjBg7nAVutWTcOhKkAUiQr80OvE2+rz+L65C5dDVoHw+/I8Lf1tnZGptaFBHauVqNUgQ0OwwfOhOJjrOgGO98ZiW4BKq6G5zW649AShUJiAjvoGpmvY1Z4bVF4HCj/TSXYhDqFD/60ojeM2xFA98/RF7OxUEY2ncccdd+r7bxU2JCHIj2cVfOnEmx+bUuoiFEqoGrQXCWOzsIubS6tYXN7Q78p6AaVqDy2mcggsYgYoqK/w2nxiWIIU/iUApNiWa5yXLvBCc+0V3yHdqfMFIbghO0XAwT5lQkTOTYsFB2TtKGDu6zcCdcjOvTVYCcPrzFhLPQ2BBtkUVdqww3TUwMrs9BjOnjyG2cm80j/JaAipRBi9VkNmedYuISfGiKXySifS76xRRyxK4M17XTYb+1AUqVROBAEzGMVKSb31qAtKZ3JIJFJotXsoVZy/CquA6g1VgXKjbY7C1gKCDE6Cpe9RlkcnkIiGkE8nZXvfY38sxqTXnk71+MWsZLismmbmKUnzcXAfP35c+T0id04YouKxsfF++RoHDqtxvNcJg8qJEyfUDXJ8jIKgstI6pBHZk0VsicrQGhJBceCSXvSWuFLEt9noLSqRLEENtSmk7nhRYokM3vWuX1GnY7aBIw3GCcTzGLYY7gMgwXqx4EI1IJz17xHFGXjPQbtrH+hvKS0OVhUMSTGN2gnr8YEUj1+k/XcNfudRi/ygQDT4niBg8Y0XrWmZ5aN96SDtqFk63IhF8OzKIj7z5S/ih1cuoIw2yr02uswzkxZttVGv1IzjY0PHTg/xXhjpcNTs6lsdrF27jt21deRiCbzzHe/A73/iE8rDsiROS50T5pIXUTmlOJ1A472A8FQ7mREt1gdB3628wt7u6MB7MOLCjgq8wUA6aKp3yzkNuNDeMr5cikcL3SHap8HA74P1YJXYYUH9KGzLqLF2EMC5XeCknethPjNBMO+9bEZUKA0F5xxbXS66rMhgCaiVn3I9ZF8UPufPQ71hmnV5onzzkb/B+pUn0a4VzceCQaVJU8mmmAUurKTLmaKx9bSpICqw2TUbfi7Q1s/GynW51lL/J8aY2hYG7LG8Nn1cl61yx4zTqHHhWiyA07FO81Z63HU6k6aO5bvT8zuouSCb0qniiA3hegq+dD+VHxHTsomYgpVSGnFWI1FfE5GLrizrk0kzWwuH9ZlKC8UsDcLvVi4yjUOtSlFaEmpyCN44lwmIKKDlrp/XRN2f6cQ7MWY7c+dgrsaD2Rw2Nrdlyjk2PqVASHaH7q1sLpdNx1V1VSoWsLW9pvTT+loBa2sF3P/AQ7h2YwmpTBqFYgHpbBK1RhWzx2awub6JZCyFXGoM1VIDM3PHMD47iRTN5rj7b7RQ2K3g5vIqnn7+Ii5dvYEtfpcyxK5wgeLSJvcFbZxYxbQnAHV6W2eq4rykNB59bAq2ZbHHOhp/AR8Wjr++c+ve43vbFCc70IK21+fGZX72ezm5jsJ8JVkaGqHNTWVwan5OjAV1HukkFVcddRJm48tOq47pCQLFtOw+rF0D/XnStklkhVq4h3giJBlHs9FFmlVVrsN1s91Weo6+KkUWRIQiMu7b2S2h1mhos8v/5jWxrEpNbSPCvY6aBk6N5ZBjOwa54HYReu+r7uipFp4iqmhUrAaZEw5SLm4cSCsrK4aW3UDkYKcSm49NT7NHg3XX5GCkeItsTLPVtBROMqXUDtkWInM2Azx79qzVhjuOjBPQN9ziToKTlc50LOfj5F04sYCFhVNqYhWJJvHgyx/GnXfeJ7Fsj4XvjgUYDDTBIKLAPAKg+EU8uKhrZ+lUMkHWY3ABt/+2FIw1SdrTAwQBhXtB35tj2CI/uIN3e8x+iicY4I4KUoYF5n2fs3dQMRYsA1Y3YCr9ebbxGJqREMro4PPf+jr+/luPYa1eRgVdtNjTIho2WrrWQrvaQLfehJI03Z7SNQmYILZbquLaM8+hVS7jztNn8M8/+Um8+Y1vEmuSiMUEWnUV5VOw5/vSN1wbuHcK2A7Q2NU//Gfw3vlrE7xGRw3QRwEoqmB1gXaQTTsKgPAi2WEgcxDsBL/9INN32JW53dcfdrwX8vlB1ih4HYeBrYOA0C1zl3fH+Z+o57UrH+UxourqytRFR/4cpPzVXbVVwaUfPY7H/u7PEG7RQyKjQMM0iTwm4lFVoPTUc6dsJoYE1b2e2BZqPuiZwr40BApcE32vHa25BCcxVuqkVK0jgaZYlLC0LSrbbbfMUJPVcMkkNtc3UG9aOTA/g+l2bTQiUeScWRsDWGFnR2w4j0ewwTRLjXO221X5K1lrgiuu6WyKx3HH1zO4kPG5447zSt+QEZkYHxfrs7K6jGefe1ZWERPjk3rNmTNndB48B25S6a/Cz/SO4/wepXLRpACppKo8U0z71M1/hfqR+ZMnsby6rlYnTI3x+NNTEzg5Pyt9QqteRSZDO4tddVfeKZRx6fINnDlzpwTOFP2XqBHSOtZVfOG53LxyHdViDadOnBYAW1xbwsTMtIpAuMO/4/xd8nUJx2JYXt/E4vIanr14GRcuX8PS6ha2d7uouYZ+JKFoZka5Cf1crHybmj3TzRHc+cigm9O1NctYUd9Vva8f7QuJ+6y2Azd+/sti3rPHjun2vW284sXYQLciuiaCpLR8EpMQPBGybs6ZZAjnTh/DnedO4/SJkwhRnB3uYnKc47eKncKW7CA4XrsdY31q9TI6XWpUutKvRDhTWiw7j8sHSyJjNt5sstSeuimKwbsCnU8//YzG0tTUtIGUENObNUyM55HLplCvlNGoVjA5PqbGk7Lg/OCb7hNA4WAjaCAq56Sg3wlPaG1tTSBBLnek8KkryWZdrwdDtkTTZFw44G7euCFQw8lGSnH++LwGHlXjnFQUPprDoTnTFra3MDaec42FrDyOz1FRzPczWFXKZeVCqTmZmp7D69/wFrz61W9EJJZCR10DbRL3dzsOJAw+xsk/LBgN03bovaLp9szsBwGEAZA919hhu7R9O9gBkezg4nsUgDLIgAw7p30Ld4AduiUF4gM8d4AdeoywQZgZPsXTSVQ6LVSjwMX1Zfzllz6HZ5auYatRRZc18O02WhTKdtroUKRXrCHWBmKcrD1L1fQaLUykM1hii/Ubi0jSdO1n34Hf+vCHcc+99yh9FCMYUTevQG8V23P0GwiaRmY/8PMAZViQGgSqo8DgUQDK4D0aBgxGpnkCvjfDAIpnCEYF9L5N9Ih7eND48cc8LKAHx89PkuIZdX1eSJBy0LGCnz/sPgz7Tv15KoBiW2IJHR1A4cPq36ryUTINpPsNJIQ6TXRKG/j2F/4Lihs3pUOxQhXuZlle2hbA5zxi7xOyKgz8FMUyValASAtzUvCpJHaLW+qQLFO0aFS6Di9o5ZrH9djrUuxxMtttS/HQkr5aRyaVVslqIplEmc7dPQMq1I1JQNvpKmBwl6sxH+LGk0EhjWQiqooWrt+MkCxZ5g/BjXa9tbr+7uwWxeLIVVyOquZf0uT3y2TEinBdJ6syMUmm3RrEmqln20BWmJ2YCcyoV0ljfW0d5WJV35ngjzHHfGQ6YmxqNI7Lj2Hu2HEZ4JGlov4kSfFGtyW9JBkcrhbbWzu4dPEKjh1fwMTkNHaLZTx34SLWN7ak0ZmanlZgJFt76eIlbG5sylp+6ticXHhZwHFyfl7XYCyfx26xKKO7sckp5MYn8eNnnsf15XVsF6v48TMXsbK2hZ1SHU36rFBj4lxXWQ1jgh3TZnDjZWPQoIP2WeaPKRCl1juysrVcrt906TbpTrhGfWK8WNDghKbuOTuufaZ9iv8NrG5OfqlGga51jwS2jmHhXzIpZ06dxM+8+B6cOD6JRLSNdDyEDvsEKW7Tt6Yqho1jOZONI59LYSKXMfM+VYOSiwmh2e7ol5oUZjfoKsynCWKY0iQop4i43qhZxVealURmAOivA0kPzpXQLz10qkfEzcnHN3KiEBTMzc3i6Wee1uQgCGGgzbPsU+pyY0w4WDk4SUUS4VLlTR8Tb9y2tbGp9/GGWzvwFNZWVk2E5XYFLFvb2t4wdsM5DfI9rAAilUiwQzaFmhhf/z4+MYuPfOSjcr2jaRvLmwYrYYYuTAO7cL9QDb63DwICAGUUEPCGbAZW3JAaonkwwGNpm2FBwb9/3y5vRIpn1GcFH+8HqIHVff8u0grU+ZiJlLmDi6IdDqHcaaIeC+OxH38f/8/f/heUwl3UIz1UWD6sxSaiKgI2KGOaJVxry3BtPJFGKhxFr9lGtNvDhSd/jG61hntP34EP/5P3473veY8qvsTO9HpIRqIGUNx5mPGPs/93HY61IvpNgX/efS9bcH+ycOiZMT+VB3fYwet5WIpiqP5hCCANAodh9yv4TYaVGR8GIoZ9h5/s6hztXf+1AcpBAMtfP39Nbh+gOHMuig25EaFng9rfkhJnEzQut+yv0kGIgZtxpN1ArNvA5tXn8MQ3H8Hu5hKWblzG6dOnxAIsLy6JJR4fG1OqmgGbZl7JVEwCWq4XBAqslCAoYNNTvoaAwn8frp+8rn6NZYqcay41gEz58HtKA7hVUPqb6RQJyNkygut32IzPGBgIBujXQZEimQlaztsaxDU2hlajKt8pbgjrtGAv0dOF5pnUbzQVL2Zm51RuTLDEtV4CW1dhxE0fnWYJRgi4mCpaW1+xrvXZjH4JXAoFY28YdHwpNNsAtJtAIkbxbFZsE0tuJaaUfoPutXlMz85I47i2uqzS3YWT8wZWGg2JiC9fvqz1i5vp3WIJr3z41djaKuD6jSXcvLGCRCKNu+95kQBcqVLG5tamWhYwdZXK5lTZQn+SLJ1XyVpRdOrKpnkNWWnEFBBjTTiRFlhdXt3Ecxeuyhzu5tKaXFlrDZbVAnVXYuyt922dcakhUSg2twgkZe/g1y8nunWhMPhw//X8x96axyotvwBypPZ5mT777w+iDZ5Ph7vPJ7Rj6sf1FLTqIgdapifCuOfOU3KpnZ0cQyoaRZ6tCZjCKe3Ky2VyIodoqC32gwCW34fVnRw3NIcjE8X5RMt+NoqkNIRjX3GGAtlMRm7Ku7s7Ii84xjm2lSqLxDSGQ2+9d6InIWsm0y9NMzGVWdUTqXOCKKfJRljFXbnKUg1+8uRJlSILLXfpYGhiWOY0J8cnRCOyhNjbG7MixFN9RM1yQOyxJXdJynf+cIfApkNUkzNVRKqT1vn8POZtM5k8xidmpENhuXGTd5giTOePoRvocvaDO9TBFE+QjRgECFp43b0flQKwYLDf0v4gRiNY5uxfN0ivHwWgHMaa7ANAQ+JM/7Odkyx3OEyzcBGjcVE7HsW14hb+7HOfxXcvPycRbJPt7LmQ05qei2ypogVNVHIPSIeiyEcSSNAts9FGbaeIGxcvq/vwwy99Of7wk/8M9919t7OnZ9MsSyXR2dEcD+2+BVqq9HcDug1+1vpdRmC3MAygDLu+wUvRv7/uOKMC+6jjDL5+FEAZBD/B4x2FQbEKk1sdkkcBnf8/Acph1/hoEOfgVw0ClMMA0SCAOxBY9pt3WkDsdzenAJKkeMd6+FBvIOGi3EfDCLUbCDVr+O5jX8DatR+hWlyXs2qeCy47GodCyKbZmC2l1IlpDpuqRGPnXDp37u6ykMAqHygs5frHjRvXTmMc7J6L2WAgYSVdpyPmQfM1kVCOn4311JSNXZYzaa23ZAl4nfhXO2wHSLiZYHqGIISawkqlhnCI7q9AKkG93ySmpibUoZ5iVoKeXD6L8YlJvZ6bVZ4Dd73UwbBqJ53KqIOxpZ/YMqUuO3/TsFl5tJU3m42E3Eddg9bNjQI21nmcnK59OpvSe/NjecUYnwIz/eKkCii8BICCZN6fDkXHkShW1pawub2BWCKK/DiriyLYLZRQ2C4hHqUV/QlVJRWKOyjXqtKlUHtSqjW0mz95fF5sLoM2q0sY+SkSJRCbPTan7EKF2QOanzl2iT4r6cw4QpE4rly/iR899Qw2tndkaMY+QWRWzDDDpWYCmykvleoz8LpCnmkZPSeCsajfWVjgwzyzfNAKyhPsPfuT/a60QPdaBE6H1UbWpcicYHgdLBU0mY/jgRffiTvPnFQ5MCuCwixfZzVXhmOclVw2TsnmmS8OS/Q7ZuFPBgVklDrqtURvlGvXb+g1E+M5sVcczwTTvEdkzi5dvoann7mA0LteekxLvk/jMNBzUBFdcyCfO3eu7xxLNMwfDkaa/XhXWeYQa9Uq7rrrLiH8a1evKt/HnbJP7ZA69L4VfIxlzNb6u40G3RrrVeVWKaziTqFSqmqXzkk2Pk4joqYu8e5uGal0Hg8//Ho88OAr0YskRM0OshL+v/cF8xEMih8OQSZFjwW8U25Jj/RZkuEAZfDztdAGrM9H7db9ArwXQJne2GNdBo876jj9AHbA+s/S4mgihiatrsWchFHqtPGVH3wXn/vuN3FhfRmNRAQVCrlYrki1fr2J6k5RfxOsoKIjMIVQrQ7Gokn0KjWsXLmG4uY2FuaO4wO/+j786i++B8dnZgVsuLiSwk2kkvrr3S05u3isYNDm/fYJtv73PgJACV4jqeXdzy2gwj3umZRBADMIAkYdR9N/QJxp48dtnYZ8/mFMiC0pttMdrMQKBulhAfyAW/6CPTU4316wA7/ABzoIoHA+Km/uaHNP1GkMyljNbiL/UBzI3i1M/cSY6onFsLt4CX//5/8RjdK6xLHsT8XfdqOh97NKgbGu16Pon4WgHXlIsMqhUm5gd6ei9DTXOwZjBnT+sMqDAZEpFGoCuXjzHLnR8yJXsStd9rfiuXVloknNC5kQHoeda8kwCOh4LxT6GcVZaUOxa07agk43gkScvYLYk4daipC0BwIAIRp4ZrQ2KHi0aKBZl+0EN6S8NmRT1FkZUCsUCUjDZpvP78T5LtfwREI7Z6YBjOGhZrGJSplmbVGtQ9V6FdOz09qMEtSk+J5WSx4r1XJV8YiO5bxnM3NzyKazApK7hQI2t9Zw9folVe1Mz0zhzOkzKBbZjLSDWpUamAiK5Qqu3byB1Y11hMRqpSQbmJs7JjojEY1jPJdDkYZ0rCjKZbG7s21iYNnxR1W1xPWS34Xi0WxuHJVqA+VqHTulMpbXNtDshGReduXGEi5fXVM1EMEKdUzOD86VbYecaNpmu0kYHZzwVZUBXNEnit1j1szVvaOPghxQcfpJjV8xUntSBZtiRuX4sc/7znjLvnkc99QiejWLBy2TWcipltVBvZa55lLXzVRhQii8raZ/TJj2CE7Z34mW/r2wfGgiySx2Kg1s7TSwVbJSZ3oR8pfzxNlySZSsfko8yz/45Vf3hMYpThIKct0Fo+w1YT0e+F046DkBOOhZksT/5g2TMLZcVndiVvxQIMU0z8ryiiqD+ByPT4BCdoVUHR/jheFN50DP5TPKW5KpoTMh7YUTMdZ90MGQNF4Yc8emJbzlQGO58ezsSfz8O9+DaDKLnlwf7aefHhhSgjsIEIILPf99S8nxCwhQ/HUctqMeGawCKZ5RwOQggMLnDhJYeu+TFsuHw8DSbgF///XH8NUfPoFCt4UmW3rTK4EsFx0uG0106w2kwzE0y1Vk2DuDJZiNJqYSGZmuXXn6WZXOveyBl+L3P/FxvOz+l8p0jboUCmdZIcTRqJIzAhItaDbm6Lmj4aZVzqYjd5z9xwI52gArOjTFcxQmYVCDMgzUHpbaCcbTW+5jQINylPMZjM2DvXj2gW0XVP17fpLjj8ICtwM+/GuHArQhH3C7r/9p8cqw8+rfZwKUngVNKxel/4/ZftrcYUChB08H8UhEtvJN+oiw5wxLb1sVXP3h1/Hkt7+KdqcuwW08Eka9SqdNpkxozcC1icHMigpY3dDrRlAqMcXTkyEa3VtZlWNVPxkBFJm4pVisYOOfKXJ+F6a6uYbyWBy/Wlupocjn1euFQYfMM4OqAaSw633TFevB7+JBg9YGuj3TAyVDPUpM5aqcelyLpSngZiKZckZztsGQTmNsDKkkq5CMPcnnxpXG4SaTzt88bX4n+rkwmF+5ckVMjLQn6+v6XmyIx8BeKpuY9cSpBVRrVWkTpicnEeNmmcLTdhelXfaHG1N8oD6F50YnX7OoILNFgX9TlVcEFlyv+NkbG1u4ubiMcqWmYHn2/Hkcn5/X5zHVROagUq5IaFvcLSsFRWbIe9OQwadgk3GIKbs6mXx6z0xOiumnDo8pIlVktdpYXl1FMp1DPJlRNRB7BO1W6ljb2sHa5q50K2xvZGXEBJe0kTCwwPVY/9Oe1/qkKZ55TZ4LImRLPMAwyllbrL6GRRkEF7e5zhKaULzbZ21cN2dLovFtJuSWiaBchymZsPIk9Wwi8+F8XzytnWTGswMcm4zhlQ/+DO46exKTuSQi3TqatSLCPXqotbXOFytNNHpxLG2W8bmv/BilBkCkYRDXfgSCXEdqbRRYMcWp+fF3PdQzF9m4WBCKrKYmpwQiiLQXFxdFTXLA84tzIEu4WqGLYlP6EE4kMiKcOPzl4OVfUj8ELRyQdAnkMYmAeQKcYHS4Y8tydlacmJoQjcfBLd+AUFSNA/kZBDHVasnV08eQSmUwN3sSv/7+DyM/dUwAxUssPVPBBaa/0Lq7JUDitQxOdOkXsGE6FFKcPh8aXCj3B7K90rHgZ+57TUAjEdytBxdrPh7syqtTFuNiu2hTax+gcTF4ZkPVMzVOQyMmyJVD6ng++LOhWKSHXiqORx7/Jv72sUdxcW0VvUwSFe6Q4iwr47Wv6v51Gw1E211E2l2MJdICJuxCHO8CV596DtWtAvKJJH7j/e/Hh3/jN7TI8IwjFBjyxJgPj9HLwSYfa/45eTwZ5f1X9lTrrszbg5YAe+KvhTdS9uC0D2b2IvfQGNcPXKP0Qu5dtwNQho2RwX3LrYDiAAGNnEBdQ8eBUvgXEpAMO2//2GHA4ycBM8NA3U8LRPz9v4UlG8Js9V/jdpYCzPTs6QMUOoSy9Njsu9VkjkyLbPB7qlSoNVuIR3oIlTfxmT//E3zty59HBG1EaRuuX+KcDiYn8pidm8bM3LSYCJb10ka8XKKbako5+J3iroKlL1QgUOF65LWAJjg1kzRjUYzhZvCkfkTOs6ToJZ41FoZBmq+1jvSWEuIGdGNrUzl/rtnskxNLxAQaqAVUaXTI3GQ5T/nDlDsBBMtMuS4Tv9H6gcejALhSpU/VtnP8phsuK4h6qFbqSt3Qxp9+KNTByL00lcLm1pYBp1QK22Q/CttIpTNiJtgLhiCNaf1quSyX3lwmK5DCBoa8flPTs5ienkUml0WtWUG9XkW1XMTNa1fFArXl4ZXG/Py8XkPdA63d6etCsez58+e1rrGLNEEHxbCZdFbHl8A4SS8PS0XxespEz/mVqD9PsyWdTpaNcdMpARSOKWpctra2VbVCUTKb7dE8Lprkdc6g1QujsFvG0soabi6tYHO7hooDK4IZTjjrmi44ALZnhGSEbHhPS6INuVO99jWQDuw4AGTCWtO72Bzh/+35K9nqY94kah4pu39nECr8asajvE62+XfuF87FdmYsjYXZKaDTANo1nJwdx913nMKpEzPOP6Uqo7b17TKe+PFFPHt1E7VuGPV2FPWWeQAZwDIgzjHvAZYKJf7JG+7sUek9f+y42RHX60rTUHBEd0ICFC36jrZjWRt1KNQiEE2yRIgnzfQOJ8CFCxdlysJBTEqOk2l2ekaTiwiexjBE+/xl9RB3HaT02F2RP0SwXulNoMP3S/XbYiOqWeVCm/Wm6Ml3/eJ7MX/mLhnvUFQjOtwFYJkleZZd4d0XZPkHzUjJ5wCHLfi8uVFaK3sHv6HBzFkP9gfI/qVWrEyg3FQ3IeAIq9JeIlVHt0WtXAUdpkH5Pr62F0KUOzw3yPpAiJoQleVyYTGWiz1yWFbHQnI5GoqdMJW4Bje7gjp7+1oEuN4o4a8e/QK+8+MfotJtoxbqoS1UYf03Wo2mGvz1Wm2wQXus01PZME3YspGYWJOlK1fRqtXxknvuxUd/53fwc2//WVUzEKD66hzv+CqlOs/bga0+YAzkSPs7gBHX9CiaWIHRQ6LesOcHfUMO2oEfFlQ9Q9fXzwykgvbSN/uBZx+4+tcPgJODAMVh53SU528HdBzleD/Ja47CtHi29DAQNezzdfy+BmVPqWhW4rZoOu7O/lN9v+yvKim0jLB0o44rz/0QX/rspzCWoMhQhkDI5TLIZsxBmwGOfWeYYvDW35VSDSkBFKtwUcqG7ARxPOdOLCrAMJbLWdNU58TN13GdtYaBcXmBMGhyE8H0DX9U7eMasvK/+bh62hDowNItvGZ8HXfKfJ56C67trDyiwSbNOvk53KTR+4rrLlNR7N/TbJBJqCFCe4oY194Qsjl6m3ATS6dV+iilsbS0hnQ6J2aBsYXdjQlKeIzCjrFAZIuYCpiYnMLWdkF2FGRXCGT4vallISo6NjOrdiuRENsCJHXenKutDkGLiYq5Y6+UiwIejCnqhhYmA8bUVE2fc+LkvECKNwdl9aKcQFQWXlUmgd+TP7onakRIS39rasjr5jWV0oexSV6T8SiuBpEEAmRgaC5XrjItVVaJNkulCVDTal1grNS1G8u4tryFS9eWsLZRUJ+gBocAmQSmWRR3bb2276eVXVVXHBs0/XNLtcYjNYS2F/e7cNeF2YEfe9iYQaVxyGgHKoD6lg77FhgClL0aIb+qCshQG0WyW+0dEupqTyBJsuXk8SxOnZzDXedOaS6EIlF84UtfwepGEfVOBNUGUG/3xM4HZxqjND1QxKpzY/3Ol833qBWhWyIHNd0IeVM54DkJfLMp1tDzhlETIsVtKIxjc7NIJWNWTtfpiC3hDeFAo1kbUzz/X3dvGmRbepXprTOPOWfe+VaVqkoqqUoTkxrU0ALEJFoMDWJQRJcQNNAM8pnWlgAAIABJREFUjYlweGj/cBN2+JfDvxz9w2GHw03bIhpCDgQNwgwSLYkGgeYBqqSqW3XHnOczz47nXfs7Z+fOczLzXol2hDMi497MPGefvb/97W+937ve9S7AxZ07tyVwAvBwAvfv31NqiHbjT77mCT0chWJBhnCiNitlPSBXrl4VPUhaYG93X1Rct91x459Mzt7yDd9i7/ief+w6FEzb1JjI0wMAFB4WpRRGDLKXo43vX9pp3MnvToa9ECRDP4ZpAMaBwnSAcoKZSXS1jQfBMUAJpWCqekzZIJPy/jgR++EAJWKFxjJvHsCMdiZZVdbgVtiXXqQnq0MvgfaOxF6h0x4MbZhLW2PQt0/fetE+8JE/slt729bPpKyfNuuywGDMRklZu2P9ZtsK6azlSbj1h1ZOZeQGm++PpDVZf+kVu3H5sr3tm7/FfuNf/Su7cukSuRpnS0j/ROVzAmbRgxNneaaBjXjAeVSmIA5QzgMq4Xk8yYxFYSqxA5+2Qz/vHKf93a/R76/PyclIXBSgnPe5jwIMkufyKMH/UT83eR8EE6Zpe2aIhh/2XAOATF5z/PwDxe6YJdrvxc5pOMInYmgvfvLPbO/+y9atHVi7caRmgOhBuK0Ed8SC3OsGaZ6o987x4bE1ajWlvgENq6trzpyoX89A1RIs+mzkSO2gRyFtQXqBZ57f9QddBWjWSQIopbzhethgkKZH88d6js6PdXVxCbZ6RSmKhTlnwKnOQe9Bnx3SGZw3v+P65TCbo8nrnFgCUgAYeJEGIUW1t79nqfRAqX/OsVSkhJhqTnbkWKWXbBGL+p6zEYzFwSFjVLSl5QWdGwGdyiE+I/TrQaBLdQ/LGOeFJuX6tesq3SXtwOax1fEuznyp0gkNUJ8S5D3ZUxDbOC86TsP6sFHGVZbXUFXCmijX3MinxdsDUMMV7oG3GECng3keYJCqFMaaGMa9pNKH2EX1CmkrQA6xiPvKZ/IVdEShGAT7fyxqy/Mr1uwMrN0d2suv3rEvv/CyrW/v2e4hpbput++sO5UtpMYBoM7LouFgHy6XhogxGUlUPzF2DKzHeE5L0+ZAZTy3EdgGHiNiXMKzNF4To1eE0KONJkeJFld+Lzv7iAoIuhV+hW7l0lrFjmuUwEMiZOVhRmdk6nx4TUgtUjShZrWRJiX1o99yY0RKB9QJOMFiHHYDYEGjP1qKw6IwoUGS3lsibcdHpHAy1uu2VF68tb1tTz31lG4eZW/cVJTYXCAo+FAdNHcFWkDaDDgBbHtrUw8GKSIoTqVVIlEavgE8ZDAI2jHkC7Ywv6BOinJNzJfsPe/9GStWF8e9AOQqi4gtAigKijGA4qAC7spR6SyAwjnAbMQBSnxBC4tAHKDEF7r4DY47igb2Y3LjI+12ZOakVIieNtdpiFkZpVzDweTilAPgiYgxHkzacUIp84Ayhm36KMmV0m2LSbMMUinr5tJ2t3ZgH/z4n9hfvvBlO+x3rT7oWZamXYO+/FBgxzrHdRu1e1ZMZfRNaqeayQugdA6O7M6LL9mg2bbnXveMvf9977Mfeve79WCTM8bTgHuLXgnh1anAEyz1Q3CeEtGSD8jDBr2LAJSwA58WoC4a/M8CU/HjT+ZLRKoqvxs16IgBlBPsxRkMykXP72HHLTkWDxv0k593HgOVfKaSc+VhAMpFPjv+mosAFF4fFvI4WDnxfA+6drR5x/7oQ79l9b17tlDJ2kAOmSmlzNlR85RLFJ6BYxlKtIjmY215QRsppXjU9dsFp7DUpDnY2LEprFajzSLNB9sdsSEu8szKVI2ADUjxqsujaGPptvlsDAEhnANpIVL28psa0mW+KmHk9vbWuGsv6zWBGDBDQK1UAQrzWothONAp4KNCDGDNVouSSkkVP4CmWq1hl9au2mCAgV1dnXTZOG5t70jcCihgIysZAOJh2Qw4w10uc4yuzpc+SfRkQ4CMaR7sO6Z02FY8fvMxrfNH9ZqYC4CIGI9u17VsKQdWMD2cHzEH4AWLovLubseajZYtLOD7lYuM6zpKdbERJki6OelI5yKzvSE6nkOBQ8ZRhQUwa+mMQAn3jnQPJbaMEeMV2g54mXheAJRGipyTPGdUcZqSNTwdgPeOGq5VqbdtfefADmot2z/qSbcRZWecWR/XD0ei1oiZjng9zSHFGmlYoldH2hX9FFh96V78K8zp+L+eMJp8TSKm5yQqhQmzD26PSEAJg8NXSFnxmbRVQIALcdDtD90HJlLCBPYkn3UXeWJZ6vnvfP2IVAogAcc/bmho06023qOhPVhf10F4UECNN2/ctGajqVwlRj84D6qvQqNpr3niNXoo79y5Y1evXhGKlNhLJWgd29/b1cPDDUadXaJGfzBQQylZPOdyEQPilwfYga2RN4C8CXA9zOlcC6WK/ewv/ppdvfGE2p9jiRxcZVHMK/7pBjmeU4oj5NAigBIv80ou+nGr+wAsxKycsB0/qUGZFuzCZEju0HXMgFyjDXRI44QKIp851KsDKdNK/VDuG+4/Oo5QJgaDAkBAS5QvQYPClUU9IFIp62RS9rlXX7J/96d/aC8f79pOu2EjqnNQ1JPOAaB0utapNy2PBGVgVoJSHaaswsLaaFljZ8927z2w3MBkuva+9z1vb3rujdEuwzsQc6+5Z/r8sOuMa2Mmsi5dXlx7Eyb1/9cAZep9nBLtHxagxA+hoYkajE37vEmy4fQHf60AZczSzGAowvmcBVCSACx576YM13jhnPW3i/z+ogzbrPM7eQ/CRuXkJyfnXxKkhL9nCkXr1WuWSw/szoufs8//zZ9adtCwTu1IuhW0dN5A1T0eYAfoeZbKEowL1sf4kOoa0hayd5g4enuqpiUGFOdVVcDhHlsqe7deOrlHbAwsDcBkvN7S6r7nmg+CJADI176U1mE2oFr7yFJJnO4OzqSSeH55LZU+2t9FwTqUBwMsANeHB2gF3dIf/SCvZVNEmr7TQbe4aJ3uQM3jYE3QstDTS+XS1TnpDwf9jsABTQeZioM+WhsHEjdvXleXXYSvCwtzKpYAtKGDhEnPomvh/KP0G0EPAatrJOn70xY74+ktd+hVV2jWyWxWlvzpdE7jxtiiiZSn19amNt9VBMusn5iTNelvVJOswZvmFa1crag0d//gUOdMpGGcK3Nz8gXhekI6jvjFZ8J+AU7UT4l+M8O+Ym8Dw725RWt2+ra9e2iFyrxZtmg7B3WBFUqX761v2931LTussZGMlBtjoBFL70Q9vADEpIMC06FYI/rEYcYwNIgN5G3cJyVafMLycELrFz0qAihZs5vXV21laTkqC8eQcGDbuwdW6wwEQKjSouLMv7zKZ+yAS685qYIHil2cb452OJmUYkjqx9/22Ai9CCWklBpzQ6Gjrly5qgdqfWvTbt26Y9euXRZqxkmWCXZpbc0ePLgvoVS729ZOHdU2NyTcCHc+dMESfXcAJKSRmEg4iXbbLasfHyrFEwyAuHEMLA8RCFbtwvt9sTPlYtmVxZHRS6PZtbd/5/fbE08+Y/0BIh8TWpeGY8TQRApopWEAJy74EXBJMCgzA0Rst58MCr4D41aftLg/FTySjEGC1neJUORXIGFSjO4XZRaJlsinRgBlvJxyDiivI3AiRD4YWj6bl+iMdE992LfjzND+5FOftA/9xUdtl4oCPhHHy6jfBosO94YnHhHsfLZgpVHG0p2e+uaku3178QtftFx/aIulsv3qz/9ze/697/V8sWjfjNg3doPMH3Yy3Oeg39H0jPjBMFXDVZ6lKfmaAnE8pRQb0xM7hBkNFy8KUJIBNR74kwzN6cA6PcUzDvTjR9r/c9Edf/yczhu/r4UheVSAMmtsz2NbpgGgWdf3tQDc5Pw4cY+DHi3accoXRD4UA0sPG/Y7v/k/W7++bQuFjC2W6dZesTbFB7VDBT3EhqxL8yswEh2bK1fs6PBI5cdUubBiKX2gDsdNf44QMA4GWkdDqW6z3RaA8JRI33Z33akbphsNhRxnKRWVDf+RLoFNIessxyF40/0Y3VpNIl1akvjvEL0iBAWQ0LqE1xLkBSQoi6aKCTABA1Ouyu8CVoJzbLZb0tIAuBaWlmxre08eGNl80VbWLsm9lXUJczc0OsvzVY1JvdaMSrDdagDrftIw1WrJXv96mv8dqWqI3x0fHYjRwRmW/mzbW7tib7l27/PmwITAzzU4KIB5ats+6ahUSvb6aFlocEg6hvWL6ieOz/nQh4Z0ED4h7OSDJQbn7Fqfkd7HtROv8IPh5+NaTZtHWC7SP8RA1kOuiXPgZzbjAEHuRa/fVkqdtBnMEywalV54raSzBev0RlYoU6mak6i03uzYK7fv2gsvftW29o9t+9grYtwkLUqzqGuy62MAJGNFQLJvWWRgO94lh3xCiGmjqAo0tH2JzPMAK4pXlNxDXJSLakj42PWrMm9DbPuVl27Zq3c3VQZPyTXKFGIzYE9AOA2j2LdhGhaJtW2k54NyZSrhCow7gP29//CpEakcgAcoj4obDHVA36RtcoW8cnTcQAYRAzYmNA+OzFVoFgddCbCg62xkzMPDgiq6WOTmutssDwNutNxgSuuee/YNtrO5ofbdPGxQi1CIHBeEz6QHbZJ+Ivd68/oNdeiEwtvb3bNWZ2CXrj1hb/+Od1qxNK+21qAxL5/DSh8NhLJz5hY8obIHJX5Ydk7n/sfBQP+ZUFyBRRm/M6SIIqXntMVSv5sBcsLxJBOKOamOz0h+DJNGUzAn0qaQjxwXaLmYi12PqE06/KoJWU/syKCQsZd2NuwDf/ph++ydl2x/2LVhwe2mWWy6LeyjuxIhj3oDaU1K7OK6Q4lh5/MFu//yK7b7YN3K2Zy97a3fYL/+y79i3/TmN1s+y+d6S/h4ibAWeB4MlRMH3DypLvpPBVA8dzthm6axBmcF8AAIzgvyJ+dDdL1TtCtJgOKi7gn4SIKdOIOSPPdHPafk+74WgJI832k/zzr+Rc9j2nWex6Cc9/ezzjtJc08d5xhIUaoZQ0saC/abdrz1sv3BB/+tLdNMrVW3EiWo6bR12k2lKSqlgtLGKdrOMjf7XvGi7r8VduRefkuwJ4jt7GwL6LPDb4gNyFtBXeK9kSFIgeAMcAmdnzkGiw6sCgwKgVxroZmAAesq6zk9g1pNGhG6fwprOCklNjvQ8FSqsHazAQGkeDnynFy+0YsQhOuttjoOAwL4PBU0DIdWmauI5elFBmBoBK9cvS4LeS+hZWnuWbfZkGaNNEuoWCTQlysVe7B+XxqU69evCjTw+YA2rtM7PeMX0xEo4Xd4wSDGpfqHNRGJwaW1Va0BgBOs9BlXNmMci87JiHVJwWkjTDl5Lqd4QyBV88aRl2XXj2l+6EwRII55AjNFfOTYnp7ypnnqbp3LRxVU/nnEVsYolIUTCznG/uGeZxQq1ahZZEpajeM64lqEtx2xK8US5ed5tR0gxskrrDOwlx/s2t2NHdvY2rV6u2/NrlkXTUpUuROFH2fPvCDQ+ZOwLicFehGI8Wofr/h0KBLkhP7GsG4RtzC2y6To4zOyhTm0VCuKL412144aXds/qlufyiG28mJ3KN73OTqCmZdqFxE6zAozxayYz0rbmvqpb3vNKJix1VFXx+gqatJlkwxVmc5ooiI+QpUDUJBjXAYqsDqurSe9ANjg4eIb4SyBCsMfKDICGTdsY2NdD8LrnnpalBuIF5aFyRRET4AZDIN4DyJeNA1MRj4XK+lCqWrVxVX7vh/4IcvkytZqe78e6EH8DVTVElXMBAYlhMsUuZSYBiWAkviCpAAnG2y/i/wtCFwnrzud4okvgArSkRAoWSGiABijD6J6G/8sLT5BIeMzSgBF4iHglr/RFzIXo3LzJXbu922Uz9pBv2N/8tlP2u/9xZ/bZr9pRxiuFbxeH8Ftu94QvB10ejpejhK7UdoqtHenj0Knb6+++BVrH9dsbWnJfvrH32M/97732erSkmUQz/XoNYGgzCuTvNU4udeuyu96pOViKYyQXwuCLM/ABZZrOo9yXiCOswoXCfDJ188ElVMEmrPO5cScOSNlEj8/f8/FGZRp13ne2JwViKeBtYsAjkd5zUWZkUc99qzxTzI8Fx2vMxmUAChj/2onmBoqzZMeNO1jH/6/7YXPfMKurVRpxqFUDwJPOrf2e1SupKzVYedMzx7EnTmlBGAdEJSy5WWNY5fPwk3agnMC2KDLI7DyM7q9leVFrauqkIxEqKTFMR8DTCCS5Xl88GBdWg30D7CcajrY69nSwryYbdZqwAzN2xCX7u3ueGokg5GbV694aTG+GM4EYFwxSHMtPbEfBE3iBJb+rOmwHMSeer1lt16+ozSP+qukR7a4tKAeRVzf1iZ29N6LaHkFi4uaLOlZAElZAcpymbxVK/PWqDftYP9Iug3Ayu27r1itfqS1xpssllVivby8aJcvuehYlUL4OamkuKcUDddD8MeOHcM4ZA4EVcYBkLKytKLXck6ATFVJySHVbzypHrEtBNt0Whtr1lVt0LveAiaUapN5IG6GxpD4xoTKKhzT0eOoaGRlRb2HOI43BkxJJwMxwDfrBfey0+Jac1apLli7M7Dd/WPbrzVt77hpr65v252NHTtu96w/wgEZvVPAskPpoiaVaoywuk5Fatf4lmiCXKLo5+tVrBoWQS6wgiopTNvSw4GqSeU5J9O/tJyOOTzgik7HYAWYKRg6TwmS7fAYEPoUcbYcR72v/qv3fteIunA0I1w0+c2XX75l1bl56T+o3uHdtAU/PDiQ74nQar0hjUmP3hQ5LPCPpZYm9QNa3Nzc0CS4ceO6HpJgQoQVc6C4QP4bD9YFPJiIoGKOoSaCB15yBmq9duWKW0DTlLDj6J8HkgEqlOftV3/tP7ennn6DaDBYFDfxcTDhjodcQqBMfAShlBx8TCooAqMRwIhuTOgLERiOCPBMFvhJiie87zyAMl6wIyM4AZ8IcISA7R/tSmvtNgKYkebEAUrQr6ATcsCbskwub4fthjUzZv/6A//G/ub2V61dzFo9TRc/nF+dm60f1SzdH9mw2bFSJm8pWmqnowqdgVl9b9++8oUv2UKlYs+85kn773/jN+wffNM3iWkBoJIvJLVENZXbXzulGMCKbK4BLMmALcA2+TpxvbE0zOlgPj18nQUOHPVP9xEJR0sGrbOONxPMjHcjJ7cjZ4EKnwPB58YPcIpViE5yzASdU1F0VoCfxiqcBe4eBSxc9POnXeujfl4ylXMeAzILmD0SyFTVMZu3tI1kpNm13KhvnaNt+49/9rvWPd6ydK9pjaMDo2JHreWzI5VdUkFCegZ7BAzI0DHAfHRoUCcGu6dGqkolRB4UaisReaKofDWTlogUwMHr8SDhuGwyATGcF4ZrCDhZk1nf52nMJ6me72bRHL7+dc9oc7i1vSXLfnSCpEvYCROUYVPYKMp2AKZVotptbZhava4H1ip6k757pQg8Laui0Ds4z9ne3pG9/PLtscAUly8CNfEG8MS1LS8vifUgZULA5rxZ5x882LDtzW07OGhYveZFgpHfo732tUv29NNP2NNPPSlABDAiVcUmV94ugLpuRxb6zlpE92s0EgOEPgJQwKMVxMVUUyE6brc68jUBTAC+iD3qVRdVWhHXWhiJ5ombCGkpaY6YmHxeolmAiUzvzMSgyF4jShEN6e/T496hLeqr+zK9hHb39217Z0fjDWiCmQKkEi8ZF7SgVy5fsSIpqnRWXisPtnYEUPZrHWt0zXo0IqQwIqR+hrD0UUIhetiCEaEzVxGIEdtPbPSf42vERL8S/Z43QRz02OC6E3gu0jzGt5twJcQ3XE+efOIxqyCAHg7s7t2742ooNEtRuNW/Y2b5F37grTJqE92kRn9eKsUN2djcUskv9Bs7YTQK0PowH0wkKnOOlA+c02RT4Mx4DhCKzNXTc/bYYzfHOVQeFG4YglrYFmgn9e5ZXtZk8p24Cz2hHIuos7MZvYcdg7exdi0JdFc2V7Q3vvkb7Ud+9CcsnS1Zs+35Tx4OvS4qufKmpUGDEoV2PajRnZgRIOL9c+ILa5xBicxOT/ib8Fo+X7TrDIv9oMsQQAnakwjuxtkbwY/omuXoItGKp7C46QN1xRxZN2XWSY/sY5//tP3eJz5qG+26tfJpO2g1NCYjDIRqTXUflrV2p6fKHASvntrJWKY7sLt42RzVbKFUtp9+z3vsZ59/3m5cvSpvE8aTOcADpesbq7wj8XBsHDVGY3FUeAB86sbTPKcCc4yxmgUkwu/DLjkeeMY755gG5bwAOA18JHfg085lrB0KBkMxEBGOOSv4uUB7eooxPkZJFjZ+Lcnrj/9tFgB5mGD8tYKY81iMWSmg+P1NXtOse3nesaYd56z3zLr/J44TrPDZPaIDw1OjdWz3vvpZ+8gf/o6VrG2VArb3Re3cD48PtDaiPSFFIHaZ7u8Ek8FQ1H694Z4mBFjADBUNFAUQeNF3wGzLCyTj3hykLlgrVUXR807A7tbthlzs5uXtgZmYUhItOzo+UhVOPleyS6uXtOaynuAjQuk07IDS41F3X9JC6FH4YvfLOk5KHkaGKh98TyhEwEiNgglS/2uX1hS8trf3bGt73xYWV+yxxx/3CqHGsdiAZqtnd++uKxijo9na2lHKi5AG9R/M5yg7pVKITfGNm9dUznx5bckWyu67TmoKFgSAQpwKKbKDPW9eq00pf+u6gyzf6EXosQSLzecT9zCk43MLeaqe/PXByoGxBCAgiAX05PJF9YKD8fDxKGhjjXYSMAjrElJr3GcYFHdrp9qlJ/AFguC9aI5U0ECRgQeaqMWAV2fxZ4hymCDJLSJ9XzByBJhKNB0xs26OVxCLc3BUs+NG23b3cbJt2lG9K5Et9vuqvcBTpTfUv2QHJWOVYZvHL+a1VwNRoOKxs0+ZjkCQO8DK8BgrDOzyYVWoEouAxmTFd/6lkPU2EMT261cvaZ5xP7hvB1H5OvOX5oupH3jT6oiToHyXf2kgxSDS6ZEyKnXZjHJ4S4uLyksi+qLUCwvgev1Y5XJh0P2mZPQ3wIloGjOhJRgSHnqoyxs3bkrcpbbho6GQJQ8SjIkETrgf5vPWqNcEVvjbM888E3Wm9jbejNBgmLK5+WX7kX/yU5ZKF2yUzotOIs8ph8WIQZkAFAcpIX8yC6BoYY4g3TiYJsStYTLEAYoCSyLAxgFKnKXRLYxEmoAOWJH4gsmDA/hgorCr4Kxz+JGodXVOoATRbGvYt2Eua3d2N+3ff+LPVamz029ZbdS35qCvnVr7qKH+Oa2jujq1Mu6lXMEKIyp08krtHG5u2c7d+5bpDey1jz9hv/hz/8x+4Hu+R03QACcgZJoKivrMZWUEx+yUCDtY0keMVBxBjxsABtlyGP6QEJ0RceIBYhY9Hw/Qp6j5CwKU+LEvGpD1nohdmw1ATnauPn2Zk74ZcfA7Ds4TRHQevjrFvpz7hsTuaNrrL8ImPQwoSF7jw773ItcUf/4uAmzCPD2Vir9Aqm48BwZsFgDtA9HvlbmSDY827U///W9ba/+u5UZtiS0BB6RZFFy6XYkAa/VDeYt4pEBM6mZrAhwqBR4o+Ha7ba290v1F9vdFnGQHQznC8nqCJxs/BVDSuJFIk01n8OEA0FSq3uCPL5ZHrABcv4JnS0N6tmCtD7Ai1U6ARZtRKrL7HYpZAaCkMyMZc25vH1i/P7LVtcu2uLxk3X5X18L6urWzZzs7h3aMEDay6G80atp0bu8dWL1GI0IvUZ2veidmXHapDCEY08TwOkUa1ZKl0pi4FRQUMcRLAU6KBcvl8fHCjt4rl/iGYybGYDynL1UcoRfCdXcgu3tSbXQilgGaOlZjUNmXl9fRUU3eJqrwqSBjGNi9e/fsiF5ko4FSRKkMBnsu7G028aJx5QCxB+YJwMS4lEp5T81TmBDpaZA90LsJx3RKtP3eVFUdFF4r4KIUTEqd41lmud+wLohRuV/ETjXLRYiL63u5LDDrOqWUdXrus9Jo98yyBdvcObCNnX07qjVs9/DIOj2zZttZKYS23tYHU89sVBXr1AuaIREE0UPD6wE66q1IVZEwi5tw8v50FCO8Aiiib9AmRg0JuYWkckrFtN24fs2Wl5YFVADkMjekzPv73rgyAhnjHovJDyXCuB5ySB46bhCDQ1DiwUKIxIOFBsVNcbpqFsQAhUodGBM8T5RnowPy0fG4skfiTMrBCkwyqki6Su9wfLfF39JnrK2u6XewNNxQHsCnn3pKCnOn8KDSsD/m/PL2/Pt+3uYX1myUyqukiRQPk0QDG9HpSqRELEoSoCQD4FkA5eRCO9GgBI3JWQCF945fFwtwgJMAUELqhsAPAAGNki7JsZB0MG7KGf1zehmzBrudfNb+8gufsd//2EfsbuPQDoZd6+PyyNPS7Vu31rJ+o63vPBqeVFrqa/Jhc4WSjTo927p91/YebFgxlbYfe/cP2y/9/M/b6556SgZvhWzWjXQwcIvK0NH50IYeAOUAZVyZP05XzQIpPn6xVM8JR88JrXgWOzAO4lHqLf5zuD9Jkewk3p8Ego8CUHzBCyZKkytNplKmzasQRD0GntTenAAF0QmH65gVoGcxUNNAz0WD/HlgIs5YPcwx/1O+dlpa6wRoCRqoM4DsWSBK7Ko0CBnrdwnwuKLmbUhpbLdute279tE//G3r1nes321YJoO4sWSP33zc+q2GDXsdK+QzTqenMDw7EGuNR8fTTz0tXyrWO0ou2S6xnnkawzdZnk7wegrWSnbkpANYt9lNSz9SKGqt9J1/WynXq9euShNIykNFCMdHYlx4HQGCdZv0BJ+DIBYb+Nu37ygFgn18sVCy2nHN5hfnLF/OWUaN/zBfo7BhaNX5Ba+YOTyyV+/ctb39Q6PiEi3K0XHbK4AGVFyatbtma5eLNl+t2urKki3MIcot2M0b17TmtOoNiXlxLCeYj0gb5TFTy8gmHyEmAlN+hpGiBxJMBiUojVrZAAAgAElEQVTCKhZod7VRBrAhWeC6AEn8H4CEj8rB0aEYAwI6oKPXhynR8qjfg1uQgGSzKRWQiDmCuULImc8oZQGIcadZWIasABL3zl9HGg89pfdM4nkODBRiUK6JNN7SAqZ1Dd3vVtvFzMwpWCjYELQaStMYjIdv4BlIRMHcZzatiJDlHRZVb8EAIapGa7KwuKyKINo37B0cS6t45/4929rds/XNmkAKfYJgViSylT6ETVbG/clSgBT30NEa5tPWl0IyFJGsM4Ac0AfeWypij1S29GODsvCSlcm2gM7JrISU40NuXFlbtdWVFUt99+sXRrIkN7N6raFGfTIoA/1QNhrZBXPBAAPQEwYzV2X+UxT9gwZFRjajoV29clkpH8AKmhEQtyp+ipSveb04DwpgRE61g64mFjt63TS51c7p5GTcJl8P//tTTz1ptZqXw4a+FbTc7vZG9oPv/nH7xm/8NhulC9Jh4PvDDY6c5qO2j16uex6DMl58Y0Fo2mLvu21XO4dFI7lwizGJ+ZaE4/D70CdBaFnFyqHuy+8owX+I7y8sVGRLjJsrpcM1mjGV83bnYNf+8ON/bv/xC5+1ZjZlB7R1z8NuDFWVQ8pmCECptSwzoCzMwUmBTtE8RNu7tnX3ng0abXv65mP2C+/7Gfve7/5uu7SyogdASyNgUOWOGVe65/PyTJEfSygdju04VXmUiERxFiUAlDDJ/bKn+1HMYk4uEujikq/zjnPe36d+nnSuE/0I13AKnCZ0NfH54fKYSYoxDqDC2OiYU9KP085nGuPxSNd1kcG9AANzwcM81MuS4zvrzeexM3oug4YkVul1Vjrt1GdhcsXKLHqb3TmVKCNV7JSw+ew37JMf/X37u8/9pRVzAxv02tZudrXRqBbztrI4Z6UCzxQt6UnfULI61I5+cX5B62pTfXHc9h79H1/0snGH0pTt7HrVI+JTpcfTCEUr8lThWYUNJ3jCiHixQ9rmFuaVDmFq4laLaFGW6pFjLCBLTMNgqOAPo3B0jJCzozQMgKwDG9tpWbPbtKNazZrNjrXoTtygiWHKOp2eihYI9sQzUgec8uLiss1V5xWwi6WCzS+UBfIIfPk8hRgURVCKin16UelopAPtlssGqOwAUCHildcIHhswGFGjUV5LoJarLhsxfLVUTKAc/9giP4hOqXCCKVDBB9fVBQzkBTRJlaEJ4W90X1cPpAiEyCq/37VqKW+jgVdUUaotUXOhoPh0dHhoVy5fFtDkvW7WlnNdXgqWrKAqqnKxoGNwfXTKHg7YhOLb5T4qY2ACWOmTwkNg7f2YMsORNJykekj/wWqj3WEeM5c4dwAr1wWQROtEuS//x24/D9OEB02K3jhDu7e+ay+/cs/ub+zZ/nHf3WwjC30AtmIW0ZT/D0cCH0oEkN5xf1FPNUZW/UM8RCPBL4ajDk7S6s0GXujjVxYJZFV8i5kbZdJpTASLlvr+N66MAAikeNQwEGVzuy2qiZ07uSyAhGr2qxWrlMpKu9SPa9KEFIqg57bQKEzHjevY09O/4EgBDgQOmiRFQSCHbmSS89BwoYAZ9CcIjuj/A/rFMEdNr2hOWK3qZpMW4hz4PcJbbjYP7aBLvXnOnnnDW+yHf+SnDEIlAJQghnWcEYGTyLPEYZ8HmLCIn9pJx16TXJwmr3UKIV7d48DFl7pAA8cXPi2OobY88j/hxqlREuxPtLOTY2AuY+1e1wqZrEBKkf43NrBGKW2f/Mrf2gf/9P+x23s71stn7LjfsT75Qui+gVmTHU29qfRNjhxju2dLpYpcaSvFoq3fvWub9+8LuHznt/5D+y9+7T+ztzz7nGzzgcPQi2naaINsc3nRpzygULpyqY2AbTIY+LB6g8LZgTSmRUmimehNX2twjQOU8b1InNB5nzEtII7fk2BQkimmMA9mMRxJDUr81MbzIxL5nheIp83hh4r857z4PDbivPOb9ffzxj+8bxbgmDW2F7n28JydSvNM8cyZep4I7TNUs1G94Pl/qjpIyxDkho1DG7T27RMf/QNL9Y7twZ1XrJjOWrVUtEqJADqw1ADg77S4ykqVnunZwuKigAmCSHbXWDsQ6Pja2NiwnHbjCwJFpHVcE0YlDt4rZW32YEUAJcEkDDsI1nXWY9ZSXt+F9jd0MPNKx6CBIShjtrW5vW21Rsv2D45sH7FtraGqF6UXVAXkvb+4bsAVolusCzRWI7oqE1Pw+5izxYU5bV5JGdWP64odAAgAElePiBXXWsbiGEO0Tldalo2NLdvd2xdIarYc8JQrKVtdW1XqppjL2trysgCPO2lnbG1tVXFF1UpKp9CzpzfuvyOPGPR0o7StLKxZIYeNfUEB/qhW9+7WZrazu2fHtXo0fu4E68ZvWdlmAJaoQJIuj35JGapVvUqFcyH+OZNDpsErfEjz5Qt5MRLcA16HQ24l2uwPel0rF6kaYlPOOOOYnrd8sSzg12h3pL0sFMseM9c3tC5znqwnFEyowataKqRV0cRxqDTj+gRmK1WJpTk2fZXAbur3g12EpcVK7R817OC4IWO4B5t7trHVUTqH8Ik5KKAG0GO0SooAitb9UBwbtFmyzvcU1fgZoiVNpFFBJM68JF3Flzu/+8pN+if1Gz/3g6OvfvWrQtQIbb70pb8dI21OoNPrKv1DAIVGAyG2Gg2xGI899pheu3eA2tyUjgH1LC6C0J2K5AP39w7s5mOPi3oir0d+CcU5YlqoRsAGDxMAadxKfDiUivzKpcu6uQ82HqisjJvqjbKo2S/a0nzZMmkQ7pI9/zO/aOXqiqWzOetJJMtA+sVO+gE7g6IFL7EDPhXEprAfydeIkYmBngA+eN04uMV68fD3wLbwmrjIkpsrJiE6NQAKqRyabKUHI6Vb+FvNeva///GH7CNf/LR1aCPQ71oP8VSB2vuB9TtdO97as3I6pxRPKZOzbG9opVTWqlC/g6F99q//xlKDgS3Nz9sv/7NfsJ9//n16XQk/guHAOv2eOp3KWj/q54OqnfPXboD+IDQTO8EQRKAsAoSTIDEtjRH6P0QGdTFQF953keAV7uU0vcoJk7gZLEQSlCYDW6AzpwKAC6R4kszQyUDvIsZpXwGghH/PAwB/HwDlzPTGjIqr5HlehMk4D0xc5DzO+5ypYxwrcx//PZHuOZOxSUG5O6UPSOG12WLBhlEKOpsZ2bB9bLe/+iW79/IXLT/qWCWbNuhsUeX9jjVrh1pTG62Olatzsv/e2tkRWMD+Aa0fGz6eFliEeqNuh0dHovRX1y6pczC7fW+ymtcGB60EgZRUEd4ppH8QaG6oX0zbDo8OxXBTwlo/7moOiumI0hloEuhQQfwhtUFgongvkkJ4FQ1MeiEjbQYiX9ZjAni1UhX4YCOL42s6Tdoor67Od27fUvUnUoF2k27ORevhT1KAscDUcag4hAYD3QpsAUAJATH/wgjA/qj9SMqsWipYMUMgcy8Y4pOvKkOVFnMr2VQDULq9rmJLcJZVd2fAVqtvy0urik3IG9jcwTLAzmCcx0WzRuNHg/QAIHTt6jVpPWDzWQfl8Es109KiWBSqrxo0Vex21GuO33tHau84jbAYgAJw5Dj8DeEx8wBWZP3BA9134iL3BgdeUgGIpykbluzC0qri2drYUNoNgEV6ELJg7fIlpfggCTgv5o+Xfc9pjlCBxcaTdBWl2+pAjf602VBlk1yKEVWnc5bOFW1je99efuW+rW/v2/Ze3WqNSUNDqohhSwIPHNYzMisuto170J7srcWdEuahPU20/vMvtiK8K8+m/Ge++9kRpVCwGDs7uwr2oGMEWIEqIqDCavChYMvjo0OlJC5dvqIAhuufPE6GAzUABLFxeoAOlV9RHaI6big38nRePQOIIdcmjUkeWgyxlOtLXD3sOVdex2RASMTNBjlC/4G+u826ZTMF6w/z9l3v/EF78unnRClh4wuFhsYlAJRk3xwNXYyiP7XIz0jPxBe7JEAJAObE7jnYESdKlcNxvEVClCqIGBQ1gYoYFJUIYs6TzdmXvvwl+50/+7D9XXvPjktpO0aHQ1PEqAyw02jbsNW1XHdoOcRZWG2DrOmxVKrY1r37dv/lW7aQL9rbvuEb7ed+9v32znf8IwEZyoyhVHlgGD++pS+J2B1K2kjXCWTpfgqGxdI5JzmLic7kNEAZv+trZE/iACU+9gJ/0dOSTJFcBPiM700i9XTivTMYlFNAd6anykmR7Ml5FXXMndKVeQywwx2InePDXNtFgEE43qMyKPFxfBjgOe19s4CcZuEMpJccqxP3NTB9iQMnmbfZ4+TVCrJPR9KFeFwdxkmlcFJsKCiXaNhnPv4nZq0Dyw8blhl5ZYgcNekejhFYsyWBYlseGDASXqJLYGFDR0BlPUUvAeONloKdL86ipAAItoAQraGdjsAJY8Imk6UFAarOKe36j3yezZtXkbExldMqPimkN7IZ32iqVDkl5sb7oKEDoTlsQfpDAAgVRQhGyxV0iFnpTSQNiHY2rO80Tmy3a5HVRBmC31KprIDO4fGRC0qjHTRBnZQEaYh8Hp8UqotItyAAblir0/TjVMs2Vy3aYrVk5RL94UzMPkJZmA2uQ5WKA6+C8dJgjN4wnHNhKo62sBm9ftfyuYIYiPXNLWmBsLBnLHkvbBgFHhSJIChmcy7dDumZSmXclRlwksvAYhX1GsTN6CkYf+QG3Geuk5/Z+Hu6iHvTt4X5xah3EOLWrh0fwYh4ep0Ckbn5edlz8NrgT8PSeXR4oGshpcd500IAES0aIK59vuoNHLlG5hClzehvmEuAHYSsrJN435AqmsOIL+s9g5hfxXLZcoWyDenHVihbdziyje1tu33vnr16b8OOGkM7qveUueCWh9SOGJMgWeAiQ6fl6GFi7o1jJEAl0rVMNrzRZvddb1wbhdy5G/FEVsMdrIb7akglm+Wo/TUTVPX5w5HdfPxxXSSDQe8DQMrqyrKndKCqaHQ1N6eHgIeNHBSTAHTKZKHD5cHBnpgRFOpQXVwINwDHPh4I2BLOj/It0vWgQG6YlyI3zMj/DaFWs/aGZ99q3/t9P2yjdE5+AhRspbOeaw528e6M5lGRvydByQkGJBK0njBTO7VzVFPvE2tYnCHR8RNeKuEzxsEkbtimduXRGUIZq0nVyMoYN21t2f/1gf/TXtnbsPupph3lU9YuFK2LLwwCsXZHCcNsb2SlfsrK2AsPzfIpLLb7Suls339gzzzxGnvXd363/cL7f9YuX74k0Alz0qHeHgYlNRLCllU++hcQrsoL+6JoAUwgdLEDJ11NxqDF/xMaH80AKFFvkDD/4mN/XvCM/z35/jCuwZ03BJzzgve0IHcmw3IGQEkC1enXOJmL04L3xQPlZDTi55tkbx5mTEPQnzVm04DLwx7/Iq8/jxlJXm/ymLP+7nP3tPfMWeeUHAtva+JajxTpGhgU3JtxcSb9I7dUuu5mbO/WC/Y3H/9jS3X2rdc8UuChdBgHVwJvTQBlpHULvQe7XD6PHb92lUN61Pg+Rmu5utuSzqYYgGoLZ4XZDbNm8nwSAENqgU2dazNyduXqZTEezix42S0sxsH+vlgGWIe5SlmiVLw/JNBHfwZoyuVUVUk6g2tFg9Pttr1EdTCw7Z092dajR9GcN4S8PSuV83bt2tXI+A1RKZqJoewPqAjc3NiQTABPESpVYDPwh1lawH6CykFvXSLWIgOompczb7VMIYaz+wIjEpa6DkW+JKRW0AYpDY95KM6lLi6GVemNetJHSoza7dntO/fE1KytXbb7D9a1GWb9DX182KQpXtW8CimVTct0TqmbbFYpFelG+mz0AHol2eTDhhAjKQ3nGvE5kQO4HLe9coku0LwXl17Ol5i5MDcvUEPaCBsQaTToExRL/QE2SNGVK3MCtgAqguXS0rI2tcRljuuW+6ZYCvBqAGJSIzUEJj726NKczQtoQw4wVswrWLJ2ty+pQZ9+UtwggHN3aJs7dXv1/ratb+9aszOUrT2WJipXDvv/MUsMG+WaFFipoDkhlRPhk7Efyzguf8drqiNYi1Cq5EIpBEOe5+MGS5NCKRSDMuhrEoO4lldWRQtC9fMQ3r9/T0wL3Y1dHX4cdSluqgOxOxV2bGNjU8GUtt8sE/MLczZXLglx9rqox1NK7TApqDBS/Tm7gk5H/iuAHnVWplIlbWocxc7+8pUb9lM//X5LZUry+KcEbIQYg8VCqRN0HtHOX6CA/ghR7ithwDZeqELuLOo2nAwkPsgnO/aGQDsOEJEINB60AohRoyQ9epEMOirJCvoEXtfr9tSfwIZ9++AH/5194e++YLuNA2sVsrabydl6u2210UBgMZ+i43DOss2+LRUrluoPbH97x+6/8qoVUml7w5NP2q//6q/at3/bt1mZxQEAMrY3DroZv0r9FIJw+CG2qJ/enU6EricX89M0id4bHf9kUJiITsN4xYPUWZT7tGA2Zk8SJeKzAlE4RvhX3aATO/QJsJwwXzNfEyBbovTcj++AfdpXOO+LijbDXIvPvSSIi/98Hlib9t7ke84DKdNA2ZkpkykDkbynyXNIHu8irw+BU/NLm6ZpKcjpM+Qk4PHWGj6N3ap77LsUzRmCz7DblofFhz7wf9j/+q//JyukepYaUBIbVUKwJGVS8uFAx8FuHhaAdZh0h4Itejw2a5hhFXI2v7SonfEADw36p5UKkViWtIpT5p5G7yrAAlYoFya4AorwFAlNAUOBgzYezHe5UrvdvesA2WQSRFwTKGOxXt9LldVwDtuCvkzJCH4EW+IJIIiu5qVyUfGEcwIYcE5oHpS6MDc329zc9ABKMQYanIVFN4UbOMPEKB8fHmpciBNcOwwVFaRaw2BQGnVdH3EDUMDn80VMI97AEHHujA/XqTJc9HqRdwfnhg8L6RIxMKp+6qg4hOtBT4KBG+OgxoSUYC/MqZJVXY8LBX2+fEOwgIi8omCbVbZNqhxd0fy8Yhkg59Yrr0h3iZ6I63edS0tMDwJeXifTSzmzuyEqwmmkEYxnOkVzRsqUFxWLnb3z1BDfLqaGPXOQW8NfpEUfJ6qJ0LR41ZO3TMhpA8oXYOjVV1/VGPI+2f6rxxC9lMhKjBRvSjQ1VIfujNWbPdvaObQHG3v6t9boqyKoK5GsN6wm2iozEDF5slWJwIybpvqaqrhKTP6pb39m5K24afF9bCurK+M+OKFq43D/QLlB5e0iJMZAgvypV0eQ41b25N2o2HF6DaEPxwA88JAgGvKuml5mDOrLF4u6qX3c/jotefSzo3/sJuZurj5ngDiuqMPRSC6H/KyyuFLRep22bHVpXPX8879oS6vXrd1Li5YSHoERiBYj6EUtJ4rKoDhnUZKsRgi+WpAiFoQJFl8Q/TXTAUpY3pJB/ORnQaO5gVAQ9KoqQPfI6dchuwx6ffR7aqD04otftD/68O/b3t6mbdVr9kqjZUe5nHVQhAMuLWf5QdoW00VZ1b/4d1+2IfbYxZK9653vtH/+M++3p554IqIXR276FvtKpkOmBYAxuj3HnOysIDgObqewy/Rgcd5Oeno4iUqWI1A1DvpT0gHnBb6pwT2WmuPv8XM873h/nwAlnOvXyqDEj+NzcgoTNktEM2M8pgGUi4zbrPsbf86S92DW37QZGJ9fvMFEkKVFLs1TKsvioCwYWikAiChlpfUNj/sTOkM2IsCkhna0t2X/4//w30qXkk/1bG1lQR5SMH0FWTVk7dLqmpp9wg5rLSXVghU9KSGtNQS+nqULMDd96chqR8cypmQdZ1ePhoDbAp2vs4oYcFWFEGyrFSuXiyp/JV0Pc42wVLvyQWRjz/jQ6A0wIadqOgQ3bXNrW+XGuK/CBJACUJoH4BQxCAAI1n9OgkAOwELf4A6q+IIg2nR9SU9Mildwcu7EA09tuQmd4gxsBSW7uaxdv3pVqSU2lqHJLOcPW08Ah2ngC4dzmdVRtTRHY8au5bJencSG220uskrl1JtN++pLLwvQVcpzWo/R7niKyAsDEPwGgAPTwXUREzu9jsCQuvBGVTpoVSiRVmUNx4h0QXniZw9RqldC4qlCqTTpI0BCcCVmAw8g4DsY1bnVhrc8kIFpqWBLi0uaYYAoQB6xkvHlHvr3QOdIFoTjEN+JoYw318o3VhHyOWs0Nf6MWegXxOuZ7ypnjp5/xgPtKK6/nMf27rbSiKTjqATKF+fs8Lgl/VKrN7StvUN7sLlru0dNgRUqgnpRryAvo/NnRSEQ0BIZxbnJ4MhS7/6GGyNAA1UygBMCJSfJA8EgcoJeT+/ghIkTLgK1OCKtIJ5EhQ2KXl9/4KxH293vrl1b00DBruCJwheTBKBRBYFSYtVpq+RqrlISEgUNQ9uBMnlIQLvcSJDdc8895062qhzq29XLl612fChF+9ve9o/sTW/5Fsvk56yHOyOYLQIoCGVRbgeAwkIlIW2ikudUYI0BlLCwTYI0ireTlUDnBeb4543Xd/XYgZkLoqKQw/PqHkBbv4c+p2O/9YHftIPDHdvY37dXdvdtq90RQBlSPjbK2lJp3mqbe/bKCy/K1AhvgX/xy79k7/nhH7YK3Z7pcsrOgWxwgt25aDrkBKhJBKnkeJ4JHqYAlGnj96gAhfk6LVWSDIpJ0HVWcB6f39cRoCSBrOZZDFidFaCToHkWQIkH1/MCfvL6pwGU5Bx42Ps27ZqTQPAi9z3+uee+XpsSbTUcPETmUgFOONiIWM0Zpe/hHN2TAi0HS4w7bQYGxZkVT7vIM6jFmjq0O1/5on3+039pmWHbrNeww617aoy2duWKdATS4jXqAg3qvJtOy5KhlC/ZnHbwPQXfdrelUlG6+RJgEckS/LBm50wW5pekKeT6CKba8XbRZ2QlWGVHnoIhaLaM9iOsxayvEmz23RlVadyUizQbrZZtbe8o2M4vIAat6PO9wobNY3fskYXuAuAFs0EVZ+jgDCMCWAEISROSzdn9jW27v76hDSxACjABQGHdh7WAHScgPnhA48CKPf74TW2GOT5MiXQwUWUN7+O83bZiGLEgtBZAcIofFzoYSoULih0wCSy6vGd9Y1MsBrFQFvbtpr16+9VxdU6l6qkaYoj64GAqms2KRdBcGgzs1ssvyasLW3rYJ1IksCfEyYPDIzE1gA8EsrxXTrKRwSWaT2JbGCPOgxjIZ166tCZhLfeMFBcxi7EVMOnDHLXGoCR0soYNwZAPPQpjzedxn5gPAFjmpkAgqb3DA9tY31CMBSQFTxeVV4tUKGlMIRzIXnCv2dgjwfBWCC5q5XlAsD1KZ1TtVaciuAfTQjpoZHsHDbt7f8s2t/et3hpZOxLX8iSiwfZtg7uTA4kBlKl//NbrSvHog/vkI0t6qKDmQqkaF8KA8RX8SpSuaXesUXc66vgY61+ztbUVq845LUlfHiYeAw/Y4TgIccJxoNDe/NY3aQICMKgrH6pU+ZoedAaLScpNI2fm1BRlyUsasGAbzCQG3HBxzz77DfZd73yXDVNFS+UK0pkweHLAG3c1Jg/mDMosgBJnULSUxSpxwgLlC6OXGccD3LSFOv73+Ps9T+fppgBQPBg48PHcadpGVNVkUUX3bGd73T70ux+0o2bdbm9s2b39A6vjTpkrWsbyduuFl6x33JRu5Vve9o323/zL/9Iew/jITAAF2hRqSecUbHAnJ3Uids0KOmcFhWkAZSa1H2wJo0+dlfJIBtRZgWjqLn9KNHaa37/C+SYD+Fk7e732IQCKAEcs4CUZlGng4WEBSvxapqU64p8xbfxmAeuZ9y4av0dlQJIA5VEZnwsDlHHdewAp4fl1UKLPjzFFyfuVHB+vUPB5kFI31okmKwAUgnirVpO/h/Vx/2rYB/7N/2bDXsMWiylr7N61ajFn2XwxSp94GwqYEvqZscZdv37DivmSxKm+oycANKzDumikgeblYcWzc3993TY3t215eVULPLtgghW9apqtug36bVvCYC1PepwWG2m7c/uuUvEEHBVI0Jmenf/I0zBUh1DWjL6BSpKdPXSDbXvt655RUGJX7sBsaAtzc9JhkI5mo6kKFpyw+z1pV/gi3hAfOv2BeshQwaTmr7m8xKV3bt/R/bhx44aCH7qZWu1IAXphCeGuiaXnGgA/oRMxG+Wgd5RZHVUgSnfg4UUM8eDLmqtuu42GxK6AFTxBbt68qTnA+THONCGkIpWY2Om2lFqapxxbrrPOfNWaTTErrKOryyveL6fVss2NLavVGsoS8HlocryyyjU/zCX5ouRwlqWyp2BLy0sSsKINAjByvRybn+mWfXTkPX34PVobpAW5PK1oyFg48zU/R6ajqGPikitX+MiEz8GPC3MBN7BQ+JABsPg94xWyIMwBpAUAQK7VTeMCcKfCdlXAt3Z47O1viE3IOurHyqgAWWgFsH90bB3Z4lMVVLBGc2D1Rtfa3YEYlbsPNuVwq1Y8iIcj/xQJu3nb2x8vjy5fvqwLZzAIxJUy/R+c1gGkeN08KBmc4zdQ1shmQuqABqEx1MKROpmLQfh6/fp129/bd8FSj3I5JrRXioDwEGMy8NyoXrtl6dTQ3vjcs5qYDLIeinpd9CKTjhwnk+fJJ16jBwkh51A1+KSBUEOv2o//5D+1YmXZaOo8iISwUjyISgoMikLGqeAkDBf15xkvUIlqnpML6QSgxBewaf+f9XfX7Ea7uuizHPS4860WDczRuijQAW49+8yn/9o+/vGPWbFSsf/wV5+0Jq6/Q7NXb923bqNrT1y9bu/9iffYT/70j1ulitYEK32zrGWtJT0QPgF8rnebDF9JzUNyUT4vWE0FCFMYlvHnJRiUs4zL4jjjYQJshEJOwRQdY4Y25bzr9GN6vnQaExAHpNPO9e8DoMSBYQBEYa5Ou49JQPAoAOWiQPE8ZuMskDMFX576VfweTAU6MXAyeXOUoo0egCSZd9YcCwDXeRhxJaEpvQ4/BijZnEwO4XLT6OEGHdu6d8s+8sd/YNfci7AAACAASURBVMe7D2w+17WV+bL1un2VtVK2qh5bA5qz7kcBD78MD+yU2KJ5WJin10rOBpa1XKGoZ5qqSwAEHhVUyWRSXsrKLhehKpubSjlv1bmiLcxj7Ibw1ax+3HBhLaxq1IyU47Dzb7baKk8meMlFtViUTwoiT1iEVscDL32GACLddluGcnyraCid8uIHG0XB1sWsrOOYSTY7btUFWKIp7Cu3btkqvibVqnVaLY0Bn1Mqu8U/AKVUKWnnH7QZ6CFD3yFiAKJYiA28QYgZanLYHegaYOPReHCdAjYSs2alO+FngAFgioaJeLig1anVaTGQVxoMSQGxkHFVmoq0ej5vtaNDpeaUfhGQHAo0bmxtKY1UyLuWg3QZm26QHUxQWdoh7CHQmbg7N/obwJP3U/L1JbjXerPctNI9NPJFZBzSVqT0qCrjs5krfCG2hkXxAhi6Cc8rxbO/f6B7g74aoMeYMDb+WbQacDCMSJfKKgAJX1QDMfcFlLMFWZ1nVdE5st29HXebpbN3LiuABL0oj7xMwVJp2gLwsGStWKxYNl+yerttewdH9tKtV+3++qbVW1S0eRpIS+x73/GsNCicGIgJmo//03chUD3cEAcGOBNSv+6CLARblDhRokyZGTa70FKs+YAdRFkqGQaNR3lGoiLHZ1LwWYc17y9BOR5kfO34wJ553WvH/R+8VJT8J4xJT2wMg3Hl0iV9BqIqAArBe3Fh2VKpvP3IP/lJu/HE6wRQRhHYmAAUX06Cv0cAJGGB0wMaAyghuIV+OsmFVA+GTAqni+1mgpLYzt1z4g4NJhoQByhB5e0OhTQNawls8PD8xSc+Zp/+1KdsY3fPPvH5z9ur9zcsly3bN7/lm+zXf/lf2Le+7ZvN0gPrD7uWSY9E51aKFRv2R5bOwGixu/BmWeEr2X14VqCdBkQuEkjCa8L7vaVUXN9wXv+a6Z8yK7jGX30qSEd/TOpuQnA/eV5TPjfBoCQ/axpwCa8JAMWFsqfyXLEYGu1azhjc+JwMczd+DRe9L2cBlPPAy7TPiL9nFgCJ/34aYDoP2CQ/dyqwnApOdHcdn0eustOuYRZICb9XpdgYoERidz3HXtMbugz32VwIoFDxMrJP/8Wf21e//GnL94+tmk9ZqYAmoKhqmEwOAScpk6Yd7u+rei44vVbnq1oHykXvV1KZW4wK/VN29+49VcakcQYdkQagsaunJFqtBkliKxYytriE1qSrQNlo9mx3hzXVBIa4LpWtYtuvKo60Ahcdh/kbaR86KTcxI+PnDMdbVGkta7s3gfONKj+jL1TPnqi9iTrZY1lvppLkja0dmb0F/cryIkxKVsehAso7ubmzOQ66jI+aExaRHHgsCmsv8SGXoxyaAN+y+/cf6NwJ+IwFTELQMXK9fAZaHyzpGV9YIcZEPeMiH63QQ4nsAgwBlTrBFRYqp4XlPPdNItmitVveIJDxAgQsr6yIzVLjw6js2U3l8IdBB+ROwqzFAEx8SACG+IWF50cGfMWSd1JOpUQI4MtCiohmvsxBUnswSKT51BgWoXMkX/D/s9H1vk2ME67ujOv8AjqXrhgUUlt8JvcUTIB2FFmGgxWP/ZR3w3IpHdXFZp/GiRjKkRakHD4vULd6aU0VtxAIjDktBI6P8fA5lvaIMnT0Odx7LPfbHapu06oWarS61mjSSfrQUu966w0BlLCwQbNx4aq5PzjQxBUAiXJZiJCg47gJ6kYcNYrzfJZPmiAsAkmCfqEZYWTE0Mjgp6Aae+is6sKC/g4lmM9mbG9325579g1CiICSwCC4gVtbDzG5sNc9/bSLr1ot5SnRq4BYi8Wqfcc7vse+6W3fLpGsAIrM1KIUShSNXcrmi9O4okYNs/wG8RVMumSRTOPBxArmE+h0L554ED4vkLtGYhZAYUcT9d1QuRzAjjK1rHWadSH9z3320/aRj33MXrh7z6qLK/bGN77F3vW977JLiytqotVo1SwPhSwL5YGlhyxcNMxyrwWQbhygTKsamRacZgWss4JtMnhoF5MAKGeleGYFvHOBROxex2/hNG1K8jOmAcxx0DoHoJz4rFlVPFF6MH4PkkBn2nmeBDqT9FEcKIeAH8532vhfhLmYykhEJ5AM4PHPmHa/ps2Ps5gKb2I3G8Alz+3U9cwEJ4KG2lycNBs8+ZCP14ATIHrymuD87KfoaWP/HyI/1o1M1MeMdMrAUumBUj31wz37ow/9trUP7lmq27CyGGt2wH0v8e/11HjwcO9A6yVrdL5IZaJ3JK4WC7KMV+3QyOwrX33JRZ/9gVIy/e5AjAfvY0wIQtkczfNaNjePzqKknfRgmLEhujyAibyuok652lgOxewwdV955RUBFo6pSpxId0LqCnBCeofUQwhoBFnOm2CK4NQ3eGl5eXC+MOLrGxtaexVb8NNqNe3S2rJVYUjUd8eFt5w/Oh6a5cEOEWS5VuklohYpMAbyLMn5xgshL9/cDRgBXMqJKYAP1nfOq92msaJvqHkvcwHzM76QHVBeTfhA70i/OFhsYiNxD4Fps91VN2PSeGJQ5B6LQdqxxLqkUTCxk0iXyqdBT+amnIfM/WjzUj/S53tlUVaBnPFdWlyJvMN8rKSXoUR4fz9y8SXw96w8NxeBBxxzswKPvJYxXV5ZVgoLAEMc9tROWyXcvFYu7isLun/Ec1Vd5dw+Qg0j1XjS00R8lgM5815wUZdn2LvgiQUI5DHwUm5PowIKXZzr/YHwf+H/YAXminoXke6DWqEMPIcvDaXrPV136sfe/sxIrY1bLZUO88Uk5eZIAVwsapJ7Xm4w7kcgsGH4k9DO2gWv3ESvuXbHUQAGiNT1Km2dGKIfz1Fipe59BvgiRUNTOvoQXFpbVe7SS6yGmlDktThPyo6feuopCcaY3HsH+0LZmPS45XzOnn7dc/buH32PZfNl0YduNOYalCCO8wZGjiyTACX+sxZAXpMAKJNF0xe5AHS0OIVrikqXE7hmDIx03QJQsRAUQE+0LwvUJefNAsD4eEMq79Q8HPatg5K/37cMDaOyBSvmitZtUBpOLpndVzTGoSEhk0fiPi9xnQZQwvVN3ZHOCvhnmJolg1CcQQn/D4BvFqhLnlN8rGcFvpPHPnknZgX+hwFfZwELjsN1z2YBQjuASaVYcq6Mrznxh/G5J/r/TAMoYZymgYeLApQ4CIwf5+sBUOL3MVzmeH4Eg4QZACFY8YaxToI7f7YmsPvE+QIOg95r2kMa36TMmPP+6MY+IwZQJPiLngnfyng/HprODbste/GLn7K/+rPft9Vq3goZgmNWVvn0uWKBxhKBniX4pTRadWvDEi8vylsjGynq2HHiuMoZUOhAcGIdDkJQOu8SrHJ5gFLHbly/YlVKc3Pe2LDdGSroU8WBMPX+/fueCqDVCV18SxUFetbqS5cuK/gAFPAQIVCtLs2LiWCj44G+714sFao6MZSjoqPnRnTql5OyB+sbKqkmDrBxgnUnDTQ3V7Url9fEEHEsgRSlEyK+30gn0FsnpUAs6wn1W/NKHeaAArniSUaaSvfx8goWWd/TmG/gFU+ACBr+wTQAEJaXVuxg3zflpDTY0ElvkgWopMUaEH9UcUNxSI+1FzYa47eCdCGkuAApipX5nHQ09PRhM0i5ddyCH3apXjuOPFZgu7LSFXUlyCDmOAhrNT320aARYEMMVZwGkNCvLhL+4lfC9SOpUEUQm9LR0Iolj+HEdfQp3rAXkFYVg45FCLGZGC9gRs+hbFbxW66zbKKpNANUVMti4vkdsR1PFOYGYz/AQ00eNk33nJH/zEhVXq5z4XoGumfcC/d0IV1VdIEtOtUM98M35g2cfd98KTtiMLkAF6AuuwMd9sVRuReokW+QDifFYAlZdUK5Vka/B62BDpnoocSJhwOVOBfkEzmnHQC5LQal3vSujRwr6Czm5yrSrnhZV080HZORQUDH8oY3vF6mQQwmE4+eDu7kiN10yspzi/b8+3/BFpYuqT6bNU7Wu1FJsfQwETgJC298YY//Tju4GEBJLvITMetkEYwHxXBzkwt8HNA4YvHUl6cbXCfjX/G+PqHi2RfEYBZPx0h68PAvr6cZUzpqzOQLpEMzdorueQJACW5wUSVCEEDFFupZjMVZrEL82pNBY2owjIlk/e9+3cn7MSN+nJ0eSQhTT53PJBqOP/O8z5nKRkSGc7PeO+33GidNmZOdlaNbfkLAG94fZpjeG9yJw9o9I4DH05VnMRXJc5wNqh7mKk+W5U/7jFlg8CKfMkszchKU+rMyDSjqmcDtLJon0+bnuHNrggELnzHe9Iyrg/zMQ4rn5DiqP6yXIpO+GLbtz3/vt+xw47blUjTCy1i73RDmevnWbasd1e0abt2DvhVKdA1mbavY4sKiFfB5soz1RmnrkAJKmX3xi19U+elrX/u0bW5tiaFmPWejx7rMennzxnVpDqgGgXqfm+fvPVVxUB579doVrbus97KZoLoGo0g6BucL0p8Q8GCG0GPkSRNUK1r/OT7Bn5WJdV5dddNpu3Pnrsp4YT7Q2cAmqDsu0WyIq65v1ABWBF82uUfHR/pZafzhSMwNqScE/jATzq7Tt6cudsWrTGm4575dYcfOeKBdYdOsUt2SMz7e6Z61MWPVylzEmqeUTgNYcXy3oXebDDmvSjTqG2MYIlxbm1QvtVoKvgT1Yt6ri7zkuW03H3tMzzIbRZhv/kVXow1zCv1lXWCHIC29jPxlOuoDBADhHgBQlCGgHUyWqq4runaBxGIpYkiqAm2s9cGRndTatevXBFQYH8XvuQWNH9VEfCZgFQDBONP+IJRWy6CP9EunI/KBL8ZUm3dmdwRadvZ29P/V1TUfE7olq1mka1Xc4t+fP64FUMj9lTvuAtrVlLQqoR+Qs3POHsoA8fvf+tiIN3KywR0PlEZpG8FMDacGg7EJkOgYeghA6UXugvwMUIAKYxJwUghvAwIDVa9JZOM1/FTyrK6sepPBowOhPSG5TNrKcrsb6CHjvGgsyLEdpZbkRsjEYuJQjicmB/QVTbhavWnNds++7wd+yN7+He+0QrEqygiAokkZVQehEA50VgiG8QB2IkDGUjynd6GTFM8k3k1vQBhfdE8eP4IiY4DiQCOkOwBWk6Dty994cWYBAZypiZMfR2XJo9AjyKlVFS2HenMSK+Od5UmzsGlprFmB7SwAkww8M3fqp7ohny77PitYztw5R4MtBmxGiiBoT04E/imRcdZ1xo896zMuGoBPMRExl91w7+PzS2ZG2uGfPOHk58UB8v9fAcoZCaBIwBz3PTl9g8+aq7Pmnp5ffxTDTEuIzX2TMdGHRyyLnmXMHoaWGXWttv6Kfe6vPmqD9pH1u3X1roFtvn9/wy6vXbFrl67Y5ua6NVrHVq6WbHl1WRuxxSq6ioJEsq1OR0z23bu31XSPdQ5dCOsrgSO0DuFacPp2bWFOpcL7e0f2wgsvKg1CTxfWZ173uc99zpvbaeM6b+1uV175lOIuLdNpvinWY56qz8FAa70HU1iTptgZqmPYoMqvqlyNWk+kZG/P2qt+bfSzHWABz44fl9a2VeYcDBHEeB3ghOXq3t272niRYjk8OJC+AeOwtcuXpXF0z6yhXh8Ev7ADXCv6Cjc7A9BR5OEW+NkMVhpejEDPuNuv3rbHH39cbBSmcIwrgAMmBD1PnWaCAA76BAF4cDWP/F9o84LTLvcPrxNSFAAOAB0pMTbwbMZVlapiEloGIJ71YhTGFjaCkmRSIDzjuleUZuOJ0nPTOEAFTAwsFSkWlVATI9MwITRwdAZH94G02xzmelQBMe75cbk1Eo4g+HXPmZwqcFkzvLy7o9+RSeH9gBxAI/GFc2dZ9YaGMPluwBcqbtXKIeOGeP4MuVkgc1MYgLQRBnxp7kfPGw9G7rWMAb2JYIRSP/mON8nqnsnECXkeEtvfrvq3MMl9oq+6kLbXE+Li5LjJMCEMvKpyKhUBG6+3HinfGCp2ONHHbt7QsdQ3odFwS3yVD7v7HzsLDG6eevI1YhQCEyNldiSkIoeHE6JXE7Xswf37DlSo8lHOkPr6gn3zP/gO+6Vf+XVrtslTYhgEjecpHqm3DT0HFJTnuJPC2DiAUN+ARJnx5O8XByinwU20tsW0DJPdny9wHoADQIkvrkrSWGaUVooGy2JAh5crA0a0PzQbuTGdXq1FlaR7yJWzz4uzNXEy/HTgS4KMcK4PE/iSwZbJcPK4nna6aGCfgidOvTc+7idHcGLkdt5nnnWtZ733vOs4k6kIJEuYJomKI3FoyR4XCTB23nlPG7+v5+9mjf3X4zMmHOO0o51O4E0b62nP5DS2JfkJAZwE/YrE5ScQi68L6uQa+2Lz5YzO0LIjOup27e/++uP24pc/Zd3WgaWGXeu0GnZ8ULNmvWmP3bjpGo/UQLt/uvJSsdNtYadu8hJhQd/fx/ME0SElqq49UUVJEdMzWOSo+pLNXBZvjpICOmzBgwcP7PWvf72n8Xt9rc0yU+v3nVFHk4BZJoFVKfesdCUry8ta66V34HX9nnrDHB0c2Pb21tj1m00kDqVuJOZsCWxKSWwGFSwdMU5sJCvVeQkmaXoKexOYDN57fHigCh82o1T4yCYiOhcCZnCOJdYQ7OW3gt+LvE6cVSEGwB6F1+IhM1edU/oE3xhYGl5HeS1C1NWVJVtdo+QX35JD/SuDNtIacpMtK/ACHJTOitgbwB8iUCaFd0TuKpBzPZQtkyaB1SLtAwhiEylHV3ST2jznVR1EVsOZPt9gy2tHBCqpLxoouv+I2/jDuND2wNNRroNhnCxyhCUWDiXeZQ7hEMxYhW+um5gernEBC3wZ5oX2AAMHnFFJs5dX+7QXoIoYSZnr0Y1ZxIOfr7IWfUrovbOyxqrbk19KqUxvvbLAHOkw5hTfchD+rjdc1jOk5nxoPajV7nS8kVUmq5scUFAoXQodGTHkgRbiw0G6Tz/9tAYNYIFhm74i+13e8+Y3vVEDoF4OkSEQ+U2Bg9HAVpaXVEMOkOELS10mF70JOA4UJBTg+oP7CmqgyOvXrtr1a9e8sZWslF0FTM31u3/kJ6xYpirJ7e3Ra6TkfZJxAW1UZRoGUKcb0VFBh6IFPlZmfFEGJR60kkFiDG4ikzSBkFhQ9tf7wjbZAbvIN54SQGkPQNG1CZw4MxLeL6GeaBXfIUh5opcDUvzmsCOJb/3i5xFfWJNMRbiGs3aYs4LQCUYisf0NouDw3qRIcgLg/I3Jz58GCPSaKF6d+HsEDGdd89cliJ5VoTPl/E98psgvz//G51N4zaR+5OSZxq8xed++Htc06xh/n2Bk2mfOBignwclZIDDMr/iGJKwBZ7Fv435ZsRPzjF302dFz5d3KJ+0MfLMRNGEDS4/61j7Ysg/85v9i91/9ig06x7ZQKVoBT4rjmnbuMNOAE0prSVVA0X/lha9Yq4Vugw2il8FeurQqPQGaDnbO7OBLGLipAahX0hDQ3TF2oE3py7duKfjxOezS0Z4QqDDUhAUnlc4x+GIziS8KKYhDOv6S0i9XrVAsSN+AT8j+3o42g8QGui+za3cvDRoqYr9fVMrAq2/Mao0jBXyOTbDt9ke2tbVrD9Y3FUBlEY8OBWY+jaspQsyhNqViSWhkO4evi9vry32V1NXcvIJgrQE46AiEEVyJO4AEPhN7fXbxgBnEs7Aw6DeYC0FXw7gHjREtXAAMAgYULdDviMqddluxyZvkmlItAAHW1TpO30fogKoaM44FOKTxIJWY6QzMQlapL3xDSDkBONVOoB+5Ektr6KwbWk315mk1ncUSkCTm0pi3rJ/5f/APA9TA8HCOjCPACUDDOcFQoEkJ4wJgYly4L7QxkG5UZINjA9eE4q7rGhb+5oAG3IBfC/4spPgwbHP9Ce/xuYPoFZfafGQIa9Zpw9albe3SFb2OtJaXTdOvj6aTXUt96xNzI3VhzGFsQ/6qqRSKRDOUpVYqduXKlTGTwgnywPClRlethk6Qk1Ob7UpF1T9Mfq8z78vchhsLuACVAV44jlwOybNJQ+IlaZcvrekcuNkch/wUk5pBIee5vLRkr336aQ0MOUIPPiNRQqBYHmCMfyrzy/Zj7/mntrxyDZmTv55S5jSfSZMrKlmCk+xJ75MQDCZAYpLzD+vRCaZjilIyHiRmsTOREmQMKE4G32RQijQqcZ2G1kNP3XjKJvpXxm8RaxJZ+4/XUTnWOtPCVxygJIFSAABJMBIW7rPYgVl/S/5ePRpiAThZxTOLdZrFDEwFKO47HgkiJ4hIv42YsfOYjkcN7Ocd9zwGZRpACe9xVmxWddmjnvHkfeeBm/jfLwIUw3N15jU/xGnHAcrkmOG58QOd91lnAZSpp6Ky4kgnFW0qJvfj9DtCiifM61C1JvNIdsMDRJ5D+9xf/Qf7xEc+bEuljA3bNWvVDrW+wUwswRpE4lREmuzsa/WaXbt6Tb/3AON+UjqX1MjW1hCbEnwqcvuWHoRURiYl0EDABmiwUdH6GjEmRC/W5qtXrmhdIS6IjYmcxBFCEgAp4SW9UahULK/msD1V3bDRZB1m9QEIqesxIl0aFarcuaWKGlIolAvj2MrrQmsA9DSMMCZnwdyTEttQIUOAc5AyUi83hKiAAaUlut1x52fiD/GDY1C+661aim5cFxoJRvbwBFf+hrEdpnYEasaUyidKZufmqy7u7HQ0dkFXAUsBk4TOhV51jD3Hln8XqZYMvh8DZ4P6/jfSWmQZGAsYr26nIe8QSm8BnKTG6Ny8v3+oChgHS0WxPFwzTJDYmiZapaFlcljuIxD2cnBZR5jZ1uaWev4ghCXOAWKY61ynOmGrIeIljaFieYdeRU1vCZB3wTNADqZK3e3puxNVhFHSzLwTIEvj2Av4dZaO9KMcfbs+BkxH/sZ9cymHfwu4jFIyIMQjhjh/eHQkFom+UoATPZvf+8bLI3JulO5yQxlkMRH9wRiFBftbQEZA2ExIRDpczMIiXYkPfEJiWlOr6aKZ9AhtSb24ERBAhEXVBTc8NFBNVOCAsEDG5P0YCCmGmfz0TIgEQhwPt0NuCJMUK2jAhlvBB1dU7wg6TOXttc+82b7zu37QbORCHa84jhxE03R8ZKGJKLOY4VZylx5nUOJLkAdud3xN/v706+Ji1+j1Y52ksxgwIv7ZUb5aC2A4UgAoY4jkr01w/CEV5XqUyOwttqkL2kzf1MWqSCbIy4N5EM2eoeG4KAg5a2zCgh0+86JlxtOCx1nsiZMlCbo9BlDi1xw/9tfKCiTZjPHdTJjXzYzLsRTYKVAWianjuqHzANFDxP9TAX7atUxLhzwMcD0PQJx1vqcByoQ5mQVgk8c77/6eAl4JkZYbP1KUmBADRR8kMO9P1Fg5xnLhfkMjy6ZHAik0D/zw7/62vfK3n7GCdayUHVqpkLXF5WXtgO/cWRcwIP2uMtUCHW3LqnRA0EiQCBsHNBgqK1VflpHy+9D6AA+cQ2WxjsnmwryqhsI9BJCwAQzOrARdpYMwxOySRtrXzpvVFtahQhWHmawe9nf3FFTYaMLIECcwb4OV2d7aVkAGRLDuEx/4hplhgwpoIWBxHoAl4oxrGtznhNgBo8E9ZSzCmk/KCf0N5+YsDAJXWqPQJmBfsUOuvKpWpAPyYvRZmJ3RQTinKh8CKJVHdPKFtSFeob3c2tqUkyyxcf9gf9xZOpgzwlKgNYGdYIz8c5Am1FURS+oCfxVVNZWomMELxYEc3/UaXa1ds0k6C4NvWA1M/vBD8aDvwIK4OFDBCOXPaf08P1+1wYiKLzINXskEKOD1KvmVEZunftR3B5aqTxoQnUxX8XtvnypcRNSwN2hOawJkxGAA797Orgta55zNChoTPvMmmY7IlA0gBuABEPMoBMt90kGAIe4d/683vAs0LvSksShlBjBxr6jyQj4yv7Bg6HmU4nnP258egW5CJ0tcZOWvL3YBv3+6HXpPHk56dWVFpWhMAPULiBzo+LDQ3IibH97PJA/lx26Kc2AbGxsSazEoEkrROXll2ajecS0K6Zt5e7C+rkEJ/QSoLOJBRGDEKMCWQGkBXOgsw7/HtSO1Lm91hlaurth//S//O8tm3IiONt0MqHJ2Werd1XNyDAICU3AqWMWqJpKLdBKgnAI3sRUxGfSZQG65L3iiSeY57ZDOmfQN0bkRrLzHux9ViMv/q12dmJQo9eG/jHqEjGWgMefUidYjHitPp5pmh4iHBSjTXn9RH5SLBN5TACRcmMTBiVySgspIxk9niWTjAWraOcwKhMnXzjr/izAPJ5m2iT8Pi5/P4WgOnJNOelhwosCb8CFJzu+4T8gskPcon3secIimdzT3WTICQJguik6O80WOz8HHr9MPySs5abI3OYco1SMMEnv2Yn6z3oDD++RgHZAZ9Wz73i37w9/+t7ZYMisY1Ssd6w0HtrtH35ihveH1z6oFyd7+jt3buG39fkfNAq9euSxhKCl5CVqjxf+41rB2uysNBAGFdZbmdlDtsOarq27NThAnLaMqj6qnMIJhI08NoIBdM+s+BmnMOXlYkUZpO8NNzOD9rN+k3UMzWZXHRhtWTLpYz6kI4hgE0zKO1uhbCPIlKk2oCFlStcrcXEUFFQRt1zW0lDJJq3zVbP/g0G7dekUxBNBF8AcUCdjQm4wSW84tn3d7/aw3K2QOE0irc1X1uOG+MW6NGvEJ0OD3BZaJv2njjalbyz1BtGSrFNbEoDB2rs0A7Pk8JEAzPr7J9jQQrJF6ClFeTaqJapYSWpySQA3sCWs6Lr58ORgAArpJJ5/DXAGcMDbEbZgVxgcQikGf4m4KB9yKNKClcklpMJgjUn77e4cCQ7xHGqRmXWmwSsl7DSGyduPW0JIgK60RFUxOHLhnCv9GGXKBSO4NnxE0LGAA+cFg2ErPHt2DjrUadLB2LAFQwoAPgNtstq2D43AqpXOnIEal69/z7MrI/f7d94QHgP97cyFKe73/jhwDFxa8kYweZgAAAwBJREFUw6Zos2NdKGW91xFyFXG/O4qEV3X39O909DPBgUmEtW9woQVkhLbY3j66bNeuXhF1xc2W5wmlXbjMRfkzxGKUyTEIoYJHaJacF5a6IMxe28r0P0hhalSx9//sr1il7OY8bhvJN26N1MfzfxetBXASBylhOVLQTqQCJgHn/F48yZRIWPQo//I2S15arGaGup44QHEr+nBeeq8nu5WekPYklqoZ6xIUj0dGO+vQwMwDCAF5YqM/vsZoIU0Gu4sAg2RgOiuQJ5f4OEDx9yVYjhiDE783F915+w7WGy7y/jEdH3rxyEAq2uNOCfCzAtlFxyXc+0cN3p7i8VEK5z8GBVH1QRxUngqhMSbsPKAwbUynAbT4fTgLoMTH+7zPjv/9PFAYXntSgzJhHWd9Vvy4DwtQBHCnAJTJfHXh6/gLLRhPIN3KIxgV1wzx3Ac1SjZNj/WB9esH9vLnP2lf/tTHrH28YcV8yo4aNekyyqUl67QHdri3b/li1lYuz9v8QtnmCBpUkcyzNvdsb3dfKY2NjS0lkfgdfWa8EqNrONES3FSVkXdAQvqGYKd5pjRAQV4nrN3oNAh+gBT5JqmgwH0z5NWCBgQr+mJRQR2XWNb1z3zmM2JtqpWqGHaGjuOir4AdYO1dWVmzfg+DtrblCPKlvK2sLFqlkpdbNikQuZAPBgIjXE+nG2lVekMFWTa8nCepDBj6jc11BWWqPctVL9rgXIMQ1BvbwuT0bXtnS34wKvoA8OwfqsJFBnikxcTg5OUU61Vz2FwgPTiUpTwpEAAR1wWzLxYlk/bKUoowon49ACbOETFsqJYBBaHxKObxKPEGhYhEKeNm00rMgynjutiUF4o0RsTALiPvFqqRYCIySBUove64HQfnH4zpkFxwHACiLPwH2OwvevNHKowArbmMqpqI6cRXYquuuVBQmlBdo7tdsUrMZTSjSsmp1Q0VVW25zu8fHoiN4hgAYM6bpRWdKCAFMbaEvAJ2aJEcOO0dO2AiZcR4MX+0to7wBSrY/wvaendxKZfaXQAAAABJRU5ErkJggg=="/>
          <p:cNvSpPr>
            <a:spLocks noChangeAspect="1" noChangeArrowheads="1"/>
          </p:cNvSpPr>
          <p:nvPr/>
        </p:nvSpPr>
        <p:spPr bwMode="auto">
          <a:xfrm>
            <a:off x="31750" y="-6089650"/>
            <a:ext cx="2324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3" descr="data:image/png;base64,iVBORw0KGgoAAAANSUhEUgAAAgMAAAGJCAYAAAAXGDB0AAAAAXNSR0IArs4c6QAAIABJREFUeF7MvVmMZcl5Jvad9e65VlZ1VVf1Tnazm5tINimL4iZSGsqiZjSWZMOQDciEbBjzMDAM2MYAhgEDwkgPfhh7bD/YfrNJYUQNJVLUyJAocTgim0uzSYrsrbqqequla8/l3rzLWY3/j4hz40ZGnHOySAlOopmVZ4kTy7988W/hjcfjEtpPWa78Cc/zqrvq3so1eZvu0XV1T2+H/q2/q79Pjav76n31LP32fR9FUfAztvb175jtmn/r41T/Vu2a92xjtb2vrtnmie65rtvaMp+lv83+6XN1nD6b86/aobm1zZO+jrb7Jp2oddT75Frn6tsGXfiehyzLMBgMUGR5tfZ131dz5Fqbpvn3saRvnSb0ddXpV3/GRTv6XNjmwKSLOrqyzWcdzdfxYRPN2dbQlA36t2m9mCclD7v4yzU+kjT0fiFljporxe9t56XuORudVmsr/3GUAsSNunfb9k3nL5N3c5JrHpBmGebJovoezQfJPTU/5hq0lUOuMbSRVea7Ljquk3FNtN/Eu23m2LZGup5ookmbvmojS5w0relPU4e4dGOTnrLxu2vcLhmm5rpOF3uXLl1i7a8/XEd8quP8PDEM/79gnJV7GoO7OmCbHP2aDgpMoWhOxr0AAXNBbUzStFDHEdZNwsVFmGa/7gXAuMBAJRg10Kdfa0uIrrG5FDnThAaW6DlSLnR9fX0dXgmEYWgFQ3VCpE5B2wScAgN1/TfpV/3d9lt1dN5G4LnWwxTEdXzY9J0m0KTaNsFAU7tNNK/ogNohBUg/pEBtQq3pW02C/wi/S7lFdNdGuB/n+7rsMmWaol9S+iYYoHsEEv7/AAZ0frHRhwk8bfxVN2c/DTBg0omug8z+2PpyHDBg4ze9TZ3Wm/STq99NNFzX3zr94QIDumzxLr4qwIDJ7GqhTSXiUo51KKgODNju6cJW72zbCdYntEmZmwLdJPqm9/X+2QRYGyH7k7bhUjbmGprMW6fo68bdJOBNBtHbWhGMhuBXQnlzcxOkpAkMHFcxmOup/23rt80yYNKP7b22gMAmkNrSVBvl4/kClNuES5OwZRW4agi0Won0MRzhwYZO1glI/fPUVxsdu2itLQ3WPacsGvS7Sa6ZwzzO9/V10HmSLSK+hyRN2TKgfug6v+Pol+vbLuBt9r3pOZvMOi4Y0JVyXX+b5vG4ytqUpbb2zfHX9cGUJy5A0ETnbejL1i+Th4+jT1x6xSb3eVwXX3v1CBgwB6YYVWfYSvhIFG9+QD2rrtvumwBEf0cpAfObSgib7euL5PqWTW7p32kjfNswlg2MNBG9q/824lZt6Qynz6WpfPU10OfNbMc2NpcibDtXdd9wWQY2NjbYMqB2iqaiU3PVpOhtfTxCGxaF6HrPxqw2+jEZ2MV8befQ+ZzQYiu3bbTRpBCPAwjMsTTRtXnf/NsFFG1r3rSex71/L2CgabxtQEPFj4TFpJtgtpivgAGifWUhqBuXriyblLwpS0yQUie3TKWs01kdeDB54bg0fy/Kr60sdckVJUv13+bc1s11GwDiom9zvGr+dFl33Dk12zwWGNAXTL1IxOlcGM33qxZCPW/b2engQvcPmoqKvm1+V2/PhbZsRK0TSNNit2F427frmKJJuOmgxwbG9PfrwIDJ8OZ75nea5rBuLuqUXBPQUDpY+VS5X3InRGAAxdG1N9tU9NFmvcz5N4WbKaT0+7ax8DWi+0JgaROY2XjIpEExB8rR1iwmm9bK1kLTO665c71HzyvBxMpUjr+NEqzjAZdwbVIGTWvvus9jkB06jmWg6Xtt5kEHA8oy8JOCgSbqqeNVXR6a8qNu/ky6rwN6dYq1ru9N69/0bhvF7JobRes2vq3jj7r5rKMPs03FZ2Y//s7AwCuXLh4JINRRiE4cNoShhLg5obpid02OjnpsytrWD7Mtc/do3nchOheRVIxqBDU1MZuLOI6zcDYFVQle6U+3EajtPV056e/o86zPb9t+tmGuOsbX39ctA0o4Uz+2trbYMmBjDpNOXMKiiVlVO03CvW7uuM+Se5qUrg1scNsOd3WTYLW110T7pqDXn3fNg2sNqu8zKLJzh8m/K2sv+Uun7zaKyOxnm/Wz9U6nN3fEgD2IsE6x2vqjruk8xteIpz2wm8AEA/SschfUrUFbumuiJ9d91/zqY9J5Sb/exJttZI5NtrlksdmnJqCg7tvW09QDbQGB7T3bu3Xf1u/ZdGTbObHxlr6ZPiJLz1+8ULoaVwrdNphq0JZgH/We/r6N2PSBugSHTjA2pmgCA3q7NsYxv2suUt33mwCCDeC43nHNldk/22Lq62cyo22OzfV2MW2b8bkIvY3QJh3CgVJlKWIDpK90e3vb6ibQlYWN8euEtIv52ioTG33yNQ20tBHMZr8LqUnbMrhtTdp8V39PPW8qJ9tcNIIBB5HUzWs1B9KyoGjfFF70t60d/Vrb9TO7yd+SFp3jggEdRLWZH3PNK9kp3QRNYKBOjuh000QHdevbNI+2+avTC7o8s81XW3pvAxhsMrut7Kp7rg0/NAETG9/p12xyzJwvnQ9MPWGbR1MO6nRRuTWXwrTqjvfKxQsOXL+6M2tD9ObAzYV0dVJPHbRNbp2Cs4EBfTLNyTbHoaf+tFWK9/JcG+J0MYip7G1j0pW+zqTqXZt7pQ4INQkWnQFtz7YRLorwKmKXbqETJ05wACG1a0t9tAlAF+O6lMlxxmfSteov/VYBiMdtrxqDRRO1mbvjKAEXEDCFqE35NvG9637TGKr7rJTFWtuUpk0Z3AsYsPKWSlfWJsjkiaZx2AR7k+Ks2iT6RtloGdBBsC7bFJ+7FIp5/zg80kZe2eRHnSKy0eFx5tfsk0sRunjR7NtxgYC5DscBAq53dTepyY/6+qm5bjO2JjCgixzmL/lh78KFVTBQp3h1JUP/JjNWUYo8dfWf+X5bojoOoejo6F4WRE2s2pUqIUjtKnBhE4zm+NsAF51hTMI3makNyND7VddffY7M75qC1yZcm5RbnQDS76kx0m8zKFSZQZmWNMuAAgMcRJXnK/UlbALBJlBc/avrd1taUm3w2CzujDY0XzG+5EzX2rdZh7q1tvGVi471cd3LPNnARZPwMr9jCjKdN01ga8uGaFIuK+0rISh/28Zs443jrK+pvHWlwKnZHrBIEhzOppWVjN0HRuptE20eRybqckeXBT/JmrvGqctTne7ayLp7necmmnO1W9cnky51Rd0EmNt8T82f2ZYVxBr0avKzriP0zTKPQVrbOHNLBh9XYODiRXfMgK7gXUxLyNYmjNoQpyk8dEYxicsk4DrFrAs1vU1F+Kot266jiUjrhLONYI5L0K7F1/uur4XZX31sdYRUB2SOA3psysYUyGbfKwGhvawIlZ6lmAHacauCU3W0ZFtDnXaalGnT+phjOTI2p12tvuVKsRluAhdPNK3JvYAJlxBbATtatoJtLl3Kt07J6zOj87VLodjaqt4zAhibwMAKvar6KDVL1QQG2s6JlSc0MDCdz5bWETnnOlhuQxdNtG6bG503bdPQ1GYT/5j8qdozZZNtfuraXqEJVfjOCObVFXbd/NlkmE3/mPpJH1uT3jDH0nZe9W/U8Yrt+/T8iuVcud1UTSC5ia+KfqmiQ2rwClUoAWwqUHNSTTDgmtg2C6tPtosJTWJqEmguMNAkXF39/WkRc1P7TQpV9b8OPNQJXdv32zKkTUG2Ie4jQl0rVsWELjtlCyC0tV/3TfNbTULLdb8NGHDRoE0YmQLFjBloI/TrhHbbNWwzXh1Ytnn+uODTFLi2v/Vr1vYbwECdkNZTC9uM7zg01AaU6JYBBQZ4vPJDJhhoatM2Py6w0lZ5teHr48yL3l4TEDF5xcYbnqhTxT9iQ7GsV6HL+OXcmam4ywJX+vMmLZryxJxrF+3ra2aOvc282ebIBFhmv82+83dVwK6M8eNrEgxUloG2YMDsOA2SEQW3uboAts7Z3rdNvm1SbQLOVMomobjeUWCnTR/rhK76vhnQZxJwEwMftx9m/39aYMDVT5cwsRFckzI4gmzNypVy8ggMUGqhPjdNYOAI0DhmNoiLMevqUDDyblnO2Gy/oh8tFL9JQNcJ5rZ0UCeAbADcxWeqHXN+jqs8bGBLXWvDO4pO2gjWIzLhmJaBNt8w5VDtfJN7TMYMmG4Ceq8qPmQpcau3a4ad6ONUO0Ob8joSs2MpcnTc9WwzR2abTevsfL6ydKsquCwx+H9uOcxho/K2rKGrza/rWy4w4BqvjYZtvGRT7C5dafuWLlNd8qOaDfNYAFnxcxkzoKUW2hSN2VldCeoTZE6ii4ja7Fwad2PSjGYDIS5BojODvuPRkZfenpqLOiVE92xgQH+n6b6u8EyC0xWuq/824eNS4CYx2oT/ipCxlGk151f/VhMYOELMxtkLimipAuFxwMBxaOq4wq1RUBluguOCKldqYR0Q1e+ZAMsFOlyCpEnw1PG1DVgfZ35twkunryY5wH131Dloo5T/riwDLho4Mh4tm8AVM9A0jkqtGWfKqG+ZdVpM/lYmYr1vOh+7ArTbKP02z7gUWCs55AADhK/dsu7ewICSxTaFXjfOugDon4Qnbetl0yUCHinsY5wRpMp/q40TpRa6FEqdIqwyAFR6jqO2fRMx6wPQlV+dkNIXpI6YXARuggE9m0EvluQStHXfNOfMZTlQ4zMBiGs+/i7AgD7fNgGmA0FT0duAi21e9DaOrKm8UK2n/FtZBtS7+nrb1qQNGGgjmOqY01zXavwaGKgDDq737xUM1I1ZnyMXMGwCATp91s2dSQdN4MHVrg2YNoEBvn+PYIDnqIVl4F7oxhyLCyQrNwGlFupgwOYmsIFwvWiSS87WKi8tUNFcRx1M3MsctH2nCTza5Ewlt2rAgPq+GcAoVOPxLQPmeJr63aT3fhK+XJGpKgDZYqGseK0GDDCgV3LYBAMuRKkrULUjUL+r08uM9KA6RWCbXCvBa8V2bAq0jaDSFazqs7pm9lEp52psMg/eRQy29vRn6xSEKRhVW3ofbEpEXwsb0ZlKXO+DDXzooMDWJ6ci0w6nMudYb8cl1CsiVJYeCSz1mAGb8rd9y6WU2sy/bcxNwswGBvR5bCMseL3rktyNTriUij4ftn671q+JTpvGUAcETACn02nb/uhrr8scfR4om6Nujevu0dTzzq1psY95v4nmKjlnsQzw5sGSTWBrs6qcaFgFbHRoXUstUFG9Y9LYUWXaPBlNdKO34HrWOl7zBF0NDIjnhaKnqphuEFQPBkxecq1lW2XeNFtNOtL8vv5dvXqpGJWdkussA7wRVmDgZVl0SGc2uqebl0ymV4SjGElXMKZgbWI0U9ibg1fpfyaBtyUiXXGqia8raWy26xLA6nqRiwAUxZjV8xYq0AvPSi8Xv7dSeIcVoij9TH231efXc1N5d6H7vLTv2hRpNT5lopfPu4jOpYzrmFXRkqIj9Xc1Z6pQlebu4e9IMEBFh4hCXafJ6Yyu1lKn0TphZNKyjbZt4MilOJm+7zGjgAZsrl+d8DguGDAFzVHBU4kB2RFaAJEqLFdDGxzvo6v/yqpCnoia8LTAraXMLqs1FOZoj5/jKfMICFFq5rK+gC6ITeVPf5tWNuYPDo5yA4I2YKBJYLvuH4c3zDZUvwpZgXAqUwvpPAKaf/NYZ9s4Kv6wgAGbwtXXX6yxWtGjVSRdfNF2rtzKWLRgkze2MepzvKII5Zh9qWDUu+ZUrMpPdSS8ijoks7mQ3yvjNUGHZdB0QBi/12CZcskNndabnlmR77JsuxI7lU6pkZdV+5aYAeKpitYIDKjJsAnUOiWhFkpZBsw5q4jPWCHbojYpXdWW2UfzelthuhyXQpGa0U2TkT6dCrfS/2WACve5LJBnGQI/QCDz4un1IAyqGu58VCkJriBAUebI8py7GQQ+ijxHHIX8d5JmfFJfluXw/UCiW6kxCDQEVK2vQJqm1RGnxM4CTAiCZhBnnAZ4RDkysS8HaQNsrnU3GVkXMDqoUe/XVYjkZzSrgGIQdhPQeClU2LA+uISqKfzMMdcpBRfNsFDWKmzaBKzebh2vqHeb+mXjjXoBvFw98W4TMtGr+skgTVbSgXw15RYKLwAIlMrUYR+C9uBlKP0SmScs9GXpIQpilEmJThQjWcwQxiFKj4RsCS8vxNHU3DUffh5w0FwZl8jLXIAICRBsY9fnfynwl2O0zf8RQC+FtlUBtVxf19ra5I/OE7aNh75h4DoDaYLpdApP+nAJECjZehTACWqoNh8acdTxrHpMl588i74se6y0Sz2xCQVYE3Bn0wE67bfhkRZdWM6BBkKpbfWfmmOWSRpgUF2n+0L0LN9R8kcBJfrb5vNXIF7I/1UgZYKo447XBuD1tau0lKoR0AIIch9sOljKtxXLgFpgl6K1CWA16Wa0qv6sOp+e5YAW3d0WDOjP6ZOkM4qt7zZiEosvi3msTIyKWhdlcdnMpN0nMLD6I5QzI0OG1qKMrtqdVMUcmE7EbiaKIlZ6pMQLFKzw1Y4wCgMsFgt0Oh0GAVmWIe50kSRC4RMo4O8xYeb8jygK+Z2AwYXcyckVpTGqedcZV0fqbF6qxrg8IMgUGIo5bOvvmmPFQK71NoWJTXhUYICEo4a8XYr0CNjRGnWBzDqBsyIwHcxma9cGOJr6ZoKNewUDy/eOBwbE7tyHX4ZcQKksM96x5yRsCFjKYCyfwAHIpE40nDNYoL9I0BJQQArEQcTggWgyAwHbAD49UEjFjwAROgwCEn+BIPJRZqtWBZM+msCAjWata6vxqH6/SbHZAIjOF7pMUXKpTZ94vTwgL0ukWVqBAZYZ2mFQVj6TF12Ws9a0TQ/+PYIBl8xwzbFL/qh2TIuUDgbUu14grADmN5bycPVepSfkR2w8XQcGmmSlSx7Z5IRJT0qhV+4hi4XFtfZWIKzGqGJnzl+6WJqT6IpA1Z/TwYCuaPTOuMxYLgFZx5g2hOxC5ToR2ZTS6sQoZS8N96VA5RXBaYmsq/0Wz9Aun5SyWqjAD/nfytxHJn+6n6VptXPnuVPuAQkaaM5TaRmgqnsMAuQi0fsCxJbI84yr8pGg5X4uDQcixVOlB+kAQl1Tpi3+PgECufuukR4uIq1jbEUbFUPWZCWYzEF/62CgVG4YSxt1wkKtoe5mahJGutCoE6hNDK/fd9G6Oe4jjH8MRl/S6hK46nTv6i/TAIEBeAgKAl6kymknVaAIBCjwEBGl8i6Kiuf6yMiTAK+I6DIKP0VWpIjDLnwE8AqPaZ+sB6RoyoLeJQtPgSIv2YqQFwkSzBCTBSEnwLFMFjeFts6LdUqjae30d4/r2nEpEkV/rMA1C4NNVllpz/dWwICykrUFA7pScNGcoivr3Mlcc5ZGGoZsAtBNAKoN/es02wYMOJWllg7pAgNq42X2m1200vq4QmdtmF+m1De5Cermysbzdcpcs1236eHKM01ggGm5yU1g26mo6HtqwAUcdMWkWwZMAe4iBJ0gK7RmMXXU7ax0AaHaOMKoVQQXac+lD2k5k8xyKxOrm5fItEf+00r4lsK0TP8JUz+5Agp2IZCFYDadsRWAFPp4MoEfCnMsPUv3Dw8PkWUp4jhmCwI9q4AAaW8CAfSTpgk/Q+2UtEfTaj1wAI20JCgdWs2hBB+CcUR8Qt2PLWZBPW8Ssz63ijFdQNFUVvrflFpYjafBMlDnhqgDC6YwsilPc3wmQzUpoOMIRdsa2L53bClQ8wIJSaIeopWAyZ/AQMD0VIYZ6wcPsaR/oucCKHJ4hY+w6DDvZ/4cpZchCEJkaYEAIdNUVlLLLCGYtum/IqPS0j48cjMUM/iBck9I/6vkb5tMcIECU0m45kzRY7XuvHj2ybEJ8Lq1ONK2ZsK1yc/qqxLIp3nGfK+Xh62rb6ErBXP8+t+mrDP7qYrOKJ+xSa9NY9Z5yEVmtvGbfdT5yKa0dD6uxqSZ/nVdQbKv4mXa/BibCJPPSS7r75jjsMkAtcltssG55GTTdVNvVX2WL9rcui75UQtMzXLEL114pTZmwCZQdaKqy2OtsgxqzDS2oCD1TX0gNmRoKh9XX9VEHVEcPHIVgynDaSQgEN+jnY14ZklEHC3FNEZ6yvMDRvdLhlqeb0A7IXqX5oHiCuhLaZKyif/iKxewsbmFqNtFJsED3Xvue9/Dk0++A6PRiMEBKf9et8v/DnwPs9mU/72+vs6ggcACuQ+ov6J8by5TpgiQ5IQzpMVABCUKGSgYhvt/DDBgE8g6CNGJ3MbUK0xrADudSdu6CeoUo41eXM/bhH+bZ3Wmbauk2/ZLV4h177hAjK0/RxSn5yFjCi0QsP9e0KsgGnJ/BfDR4ViBwl8APlEO8USIsOwi8HzkxRxhBGRliqIoEQZdVvxJtgC5wMhAQNcJJlB8ARFdGBAtkuuAvr780eWKjdZsSkMJZlOh1QE3XbjqEdi2d3SaraMJfR1cAvhI+woMZBkOp4cycFN8RVkWzW+6doc2BdsGDAh5YATQtSDmJqVtNuHiMdv82p7VNxV6FL2urPk92uSogmUOMKC3xS5VDUCY9HhEp2jubjV3dXSh1sDGw23A1sp76tvaB12yQadH53eMrBXvxVfON4IBm3JWH6ircGUGuRxBpsYs2ohALXYTGGhiVKW0VgAGK3k9ap20owh8Ej/EreIZ0Td5DoPcTIsrwgzK/5aRzXleIEkT9v+niTDrp0mCLEkRhhH2dnfx7We+hff+zPsQxh0EYSgtCT6++Y2/weOPP87KnmIDyEXQ7Xawe/cufvjDH+IDH3g/BoMB/0egYDDoc9/iOOK/OciL4whI7lKgojo7gky1Ykwr6yCDllzz14bYbOhfCW7X+rlogdqygYG2SlSNo+3zTUKtTqnU0VwLeSoozHJan03pHRFK8gN1AqVpTUmxE4UIe0AKj1xkzLRkumd7AXx2E5A7IeFYgZwDC0P4RQSfLFUgEJHAC3P4YYxpIsgsDgsU2QJdpu0ASRHyewQ4uGVynVEgLfOSctEtd3U6GLIJ6ErY6axa41ox5+nI+47JulcwoK+hatq2VhRMSfJhIsGArpzNnacJBHRFqNNHHc+u9EHbGerKw5zvpvb0DYFLFuhttuVNc0mq9zTX6MocKCCgBx3L2Ayb4l66se3ZKNWcGB2pdubGztpGp3XjdtGk7R0e51IrVY+0nUubnKvcJ6rdJjBgCnOTSV1mZCYQKewqr7xmBrQhWZOBdFR1HDCgM7BO5DbG9lgasSNDTAlFTGn2Q3O8ws22tBoEQcxggAqHkJVjnixw/fp1HIzHGAyG/CxZAuIoQp5mDBCiMMSVNy/zfd6XUYBVnmM4HOClF19Cr9/D9vZWtftPswxlUeDzn/88fuM3fgPbJ04gyzP0+322DBAQ2NhYx3BI7QlXB5li6bfOLMoKwNYOTYi6Eq3bEpptXpWy1+nHXBe9b/o6cWqhdEHRTrJtPxSHHOd5m4Bu836dEm6roF3CXPGBed+ur1wqY/n0an90I6MsI17m8DmSr6CwAWlaVXwBtgAItxPFApDVQALNNMFa5MPL5siSQxRBhKyzRUkD6GAPt29c5jiCre37kWGE0uuAwmuIB/wggjCcrcY56H1t+jfPjzF8fkdTFk0C2la0yLb+TevtUqZ1QIDu2cCAqjNgWjt0ZaD3xyZLXSDGBAP0nIpR0AGF2W/Vng5ezT40AQErXy3D+x1w7OhlbkeJbE3xK5mjArorkOKgBx5LA4A8YpLXLAOCfJdHADettT6/Nnpy0Vg19xYw0HrSLA8eCwwwoci8V524zGAZF+HpbgKbonehJp2xTDBiCvyKALRAEhdRWsEAB5DwMlXdESlUQk6JPFSxYxHEJYUkWww8cqEiz0tMJmNkRY7xeIwXXnwR09khHnvsMTbdR2GExXwudmAcQ5Bjd3cXu3fuYn1tHXEYIYwiFpIvvPACHn74YfT6XTYVksInTPj666/jK3/2Ffzar/0aTuzsVIBgsUgYRJw5cxqsRFlQZ1rfl6U5Jdphd4VMrxWymF0jq0q3jUJUa6oAoeny0f2eZnt1KXv3AgbM9l3C0uQJc9zHec8Uni7lZWNYl/IwAVPzOujg9Wh8y1FlKKxdCvgyTRcZ/CJF4OUofQIFxBMhCi/krAI/CDnAkAApfc0PCmTlIbDYxfjaRax3gLeuXMa8CPHYz3wcQSfA4a2XcPmNi1jkXbzzPR9F1L0faREhij2kRQbPp0BCEbdiCtE2IEDRngkGKiBlcaxaha3lpLu69TLvKeXoCiB0yUbVTgUGDg9FhpIgKunGW0U6LjCg06EJDPTUuCPjN06ts4FPU/7bwIAOFHQ53yRTuD9S7lR7E0egsG3e+ZqSy1KpK32gHy3OfTZiDJQit8VLaAQplkP7+Ipu+imDAX3uTD2n96NtzICNjlfkgZozeZHdBGqANsVrKlb9WUWEOoGo6G16jsCAyntvQj36RFSIzjGatujUNrlHiUr4NEOKcs7JvE7KXghYYWanwCkCRTkLriCI4HuU2pdiPkswmUzR6XSxWMwZOJHvjzyks9mMAQLxd0gm0SRhH+rd23ewvjZiywCBgn63h05MsQEhwihmpT8YjtDtddBnywEQxR380Re/yBaGX/jkpzBcG2E4GrEw5biCKMRDDz2I9Y11BixBSLEDomaBiicQfRfBhzxOkfjNcl+3hNiUqr4eFbNZ8lx1+qF/LwMpKYhMi1mQ92zCh55TYID74hDWdmDXzCbmey7lXwcuVhiqJvbBpDXXbsAU4C4mtvOQHQwo1M8BUnp2jO72omwAMvPnCbpFhmRyF91OJlJagzXkwRBzv4syoKCAFKFMWw39BPD3ML79AiZXvok420dQdjCeR3j43R+D34vxxo+/ikMKlt15Fx554hMoilNAMESKORZZgqjTlXRodw00AStd6Jt0x7Qn3WO2uVyZR6NoTNt1V7JFl0VNwty6fr6HJBF1Bhg7gIo0AAAgAElEQVQEyH4r5ajWsaJsR6qrqTx0Onfxiv4N9b6tj6Y8dj1TxxdKV5jP2PL49e81gSmlZ7hdragO2bJW9ERl0V1KuyM2NU2m6UDFtGyrsejzZ+rJOlpw6VRzrKZcMGnAJj/NdazbTOiWAZ5zCiBUjKUTlIsp2oIBakuBger4RAsh2yZREUPdYG3EawMRLhCyfF9E4nOwFKfzebxDD0OKAyCrQIEkWfAzpPTTNMfdO/vY3d3HrZt3sLG5zSb+fq/LAX0U5V/kYmd+7eoVpOwiCNHvdJAmC+RJwgDh2e98lwMDCWhsb22CIugvX7mK4XDEUGTn1Cl2PfT6A1y9eg1vXL6Mza1tnD57losXUYDhnNoKQgYGr776Kg7G+3j/B96PU6fvw6lTJznWgAIQRfaHAANKSQeUJ15QCuMSDNgIxwSIOq2YoMz2rGJ23Z1k0pAuIOg5FTPA62lyrGYBMgGk3k4dE7iUbd11Fx3pNGo+Y6NtG0Bo6qtLIIpvmy1Ks6XMGmFnnR70xGUxlEusQBh7yGd7CCd38K2//hLO7EQ4eWILQbSNwc5jSAZnsfB7iKIAEYHaWYIAM/R7Y9x+829Q3n0Gh7dfw9roLIYb5xAOdnD+lZfx4OkB7oxTnHzHpxFvPIXFfANpFiHoUDoiubGCCgwwLNVciOY8ukAUj1+rPqjmieocWMjGvrw12So2gd6k8Mx3TLBwZP09ygySdQbIEquBmErZaIFjK8BOizfRla2aB/qtW+eOvCs7c2S+jU4eFwyYQE7vjzl+kp02+qdrejE7Kw1weIus+yJpiMfL/nXhpmaZx5MjToGs5L68pqcGqn6YdVp0+lzpvxYz0AQGTMWu6y81trZgwNkfrXNmmzbid4IBRcQ2haoTuAsVquu60K9zE1g7Z0Rq6gTuEtTmoOsEsB14CDM6Ffwh03kcd/hThNbDSBRaISx5cDDGfL7g9ClyCxS5h/OvXMRzzz2Hd77znXjggXMcuEcKn/SrjwJ7d+7gyuU3MOr34VHxId/HeH8Xt27c5CBCAg4UH3B39y4DCvL/kzWAlP6DDz7EaYdvXrmK/fEYW9sn0On2sHXiBAOEyWSCtc1NZHmJeZriq1/9S3Y1fOZXP4NT951Cp9fF1tYmBxqqOAdaG/oO/XDBImZEEUDmmmsTkJkCRQkbfR10ojYBQpOApXcVGKBnbUcEu2hBXTeFT52SbmpLZ1q97y4F3ba9e32uSdDqHi819yrVlNdYV57IEfgJesU+5ld/gFd/8BfwFpfRjT3sH/o4+diHcfYDv4FJuI3cD5BmBbpBD10/QZhdx5WX/hzYewbZ9DZS/xQef+I9gJ/i+huvIafyQtuP4cQTn8ahdx9KrGOxKNCNBcjOZOU4T5Qx5OnQgaY+Py4wwM8oZW4ElamxWyvI6dHz2gl3dTLpp3lPb4uUvwkGlAzl+ZAP6wpAbF60G1qDpmJ1gVjF7ysK0lSWDteri3ZN4FMnm1UbLjCggvvqwBSDHbalSFeoDCBUzrIVea91mpWg8sgw4S1vHvmuke66MvZ7BANNvK/Pmy5/q77VxDmY8rWOHqphy3FUlgG9gzak5kLrCjwoRtazCypkpxOZxaxqW3AXklKDtfVREbgpwE0lsToWEbzHhX00pE2mdMrjPzyc4PbtO5QgyEWBCAhQTjW5CEjQnD9/Hj/+8Y/wyV/4BKdMUSrV4cE+NmjnPp3gu996BoNuFw+dO4eTJ7Yxm4yRZymXL6YgwIhqDhQ5bt26hfliwdaJ/mCA2XyBy1evYpFQxTdga3ublT9ZJ8g9QPb9HmUU9Pr4wh/9a5w5ez8+8Quf5KH2Bn0MhgMe08lTJ7G2RmmKYZURoeZJzMPyTACTSNWa6gBRv2YT4LZdhB2ErW5pdQZwgYE2dGmjGxeAbWLK1XmqjzjWac5Fm22+Z1sDF8DVBUUFTjTfqM4PlYVFKc+SMggWiIt9hIev47tf+T+wE91FPr2MTgTkfg+H0Tm8+9f+W8yDs0ijIXIv5rLFcTlBMLmEyy/8v8D+c+hEJdbOvAdrZ85i/+KzzB93ZyM88N5PY9F9DFNvE340AnndItq1FwVSZakiQFoDBEzhdoS3lbCWN9Ram7/1uahorVIi7pWpU6YmMDb71qSI6XmyYpAFkMsRq/MejKqnR9rRMqDMg66OCwZMcKnrxkrJatNzXNpuAgS22CElGcwKixW9KwAnKziSdaDql6yxQgpe7fAVQNatRXp5GbNUb1VHwKGrqnVWNOewVjbpqjp5YNvAMMjRzyZwuIxcdGnykunmsIIBFzBwEbdSonRf9w0rf6XN52JT2DrhqDbrdnk2wjzOjo2JCx4r8bygtD+/cglEUQc3btzC9HDOcQJ5Rj5wYTGg92hXz3ECeYYf/e0Psbm+jvtO7pBDHuyZzzJ2CfQ7McosxQ4F9xUFsnSBfq+H6fQQnW6Xo7PJ1E/tqjMHqIQmWSquXruGVy5cxJgKkvgBNra2WNASmqc4gsLzMZnPsbVzktuiFMXR2jr7HinwkEBBr9fD2XNn2WWQF1QchlwFogYBAzdlMbYE7phgQBew+jyb61aH5q0KzKgprscMKCXmEkIuwrcpUP3buqKvE3D6WGz0byqd4wrL4wIENQYTlB0HDCh+7BQHiMYXcPjmd3D4+jcRTK+hWBzAD0pMkjkmwUkMHv1lPPr0ryPtnMXC66PwCvSDfYTj53Hj5b/Gmy99A5vbm3jsw7+CMpnj1qvfRV52sP7Ap9A//TSmwQ4Sb4CU0hC9AEFW8O+MggfZKiXSX9V4TNmjX9fHrp6zlSs2hZ5VTmgfqnMp1Cl0sy59newxlaIu/6gc8YQCCNVmRMYOWGlDVhY119tFRybNt6U3WzyBevc4NN4EBmxgRFd6VCHQBhZVH6i8OxdPqghiaWlSQYRV8KBS3to+ZJmwJ27qAKQJzNXNke1dkz7q1sYmV3TLQFsgUQcOzf7XggGl3PUPuwapmNa0DLDQbZn/ayqVNsiqjjDrGJDHJMvxpskcvX6E+fwQcSdkpXzt6nUsFhlQRigLKgdMwXik6zMkyRyH0zGosHrke3jt4gV0KOe/18Ow10McBIg8D+vDIco8QzemoEMRSEgxArRLp3ZokxbEXQYDi/mMFTUF/XE5Vw7u8zGZHDIguHb9Ovb29/kdBgJlie2TpxD2egg7XY4bID8sl5NFyTnca+sb2DpBLocHGAxQTAO5PggM0PfZVcCpe8vgPh3Y6fNvE3S8k5GHqjAjGUGCTYJH/5au3PRsAj1moI6w60Cjqx+6om9DRybt24DCcQRl0/zY7usCxAaESPBZeVSBPs1VMCju4KWv/V8ob34fW8UtLO5eRrcbwiOffgBM/TWMO4/hZz79OyiiB5HGOyi7fUTlHfh3v4lXf/DniLMJzpx7AMHpx/D6a5ewFibwOyex8civYNF5GEmwjiLoMU9FVJGTwYA4PIaDcmUqryn8TJnjAmI2ZaIrWicQkPPRdIR0nULgtTCQRB0Qdq03bQQOZ1MhkpSlQ8V8GCDdBMcqOsI2Tpf8MwGXCZ6q+VPKU3erKJNyy6h/G402KTIdDFD2lZIN1Xik7GZviSwAx1Zo6qe0DLC+19ZGrTO7RWT8AE8106JABzSH6r8KW8gy0zYrifGJlWHZZIVOl03zosas3uF+GZaBpnlUY3Lp7yNgQNUZcAke3X/VJFRN8NAGyZjMbC5Gk8Bss2M0J6Wa6NITZVVCH2l2iCAUp7JRet9kPEOe+bh18wD93jo21nc4noAqpx2Mdzm9Kp0foh/4GJPPP8vQjSLsbJ9AkaXsGiD0MOj30O3EXAvAp6BE2tVHVLLVQ5rlSHMP4/GEh7mxvsbKldwTbD5kKwRwMJmwGZGisy9cvIRLr73K7597+BFs3Xcf4IdcxZD6l+UForiL2WLOMQbveve7sbW9KQMJZcCgrLLI1eRkFcI2ilYXGhUy18CAvnZNxH6E2bR4EQIDVVu1Z5MfVXz3qoz191yKR43/XgWvjSmP01+bcBfrt9zqyFMnVhQLz6WMFRCnD4jnh/lb+PFf/E8Ibv8Ip8ICk7vXMMsOMBz24KU5CqomOLoPnZ3HUa4/js2HPoho+3GU+V3Mr34Fd159BsXBPk6fuR/+xhZu7M8QxZs49dAHUY7ei6RzBocFZcr0ia3o5AJxdHGZwSeLgE+V9ijPfTkzbZS+S3mZJXxXNhdScpvt/7TBQJO8Mu9Tfwgo6WCAQbaWzqy/o6fM0XUXGGhSRm3As1KAeh0CXWnW8YOu+HSF1jQ/DLA0pcfnZqqCO5oVk56hDVZAJa3ptzytVR3qprIJKC6Kf2R6IbVF48k5yJTSXLmYe5XFoeuKCoRonV7lNftorGDcUk9jhT6N4mMuMEBfvJcDqmw80xoMtEGV+iKrzusHw9DENXbckWGgJt01seq6KAYoRBwPmIQNH7yhcufpTDXGjHxfME/JAX2ighohrhxRDLz6+gXs7d/F7t4+3nrrDl5+6VXMpgVObJ/GB5/+94QPqkgwm08QR1SMpcB63EHogYsK8Q8dIkQnZdHOfDRkIEBVAin9L4iWcQl0fb5IGQzM5gl++IPv43Ay4d797M9+iHftfPZAWfLRxiQw5vM51zF47bXX8P3vfx9pUeCxJ57A+haVNSZrAVFKyJXguv0RtnZ28PAjj3AgIoEYtY0huiRGoqwJrjanWQZ0JmYm1M480AlKXVfpgwoIunZGLmWr1lH/1r26CVaEprmjMv520bfeHyUYbIBV/1Zb4GMTkIouXWWh9cgK5rHKPynvyDogzAMcV6aKtWo12hkMLMtuq5Psh/lVvPnN/x275/8t1ssFtkcxbuy9xScWxLmPtdGI3VD+8CQWvQfgbT2OR3/+14FggTe/9X9ipzPGnTcuiyJCG0NEGw8gGD2Fk2/7BNLoASThFij3gA47igtytWXwIx9ZkcAr6dhvOqiHLFlVyJfgYRnLomiC/1YlY9VhoYLtV3bmNjBQKT1uWKxAtV6OYjSutT0i+qlfNT6GNlYCBgNZikNKLVR9k0V1bLJP+cKF2CMgxfXSj0TkN4EB9U5dH1mccIlz8/C25U66ifYVzVZ91E30qraJdH1U9Vw4cFhYlEnJCwW/BAnkOhDKn9LXheSvdI2kk2ojqsCyjMMgIMC1HagEPJ3xUtLJkfSfGKNSR2JZZRl6OnBL/a3P9WrYkyQuyymIRj2CCmTIj6nYOl0mqWdsm4VGnWoQqpWOOF5FyHdFwlxnQN/luXZ3RxjBckEx79EzAJYco9rXkY8+p8f5PpU2DXjLQwQboaAzAPi0Ncqjl+klRcBKnAzoBBSoqCrh7ogKrZD/PvSwd+cWXr74MgajEQ4Op8jLEFev3sX+wRx5HrCf/tTJE+jFIRdmQZGiEwfo+AG2R+sCeHgl++xn00NceuUVnD19Hx5+8AGsj0Z8vjv9x0pYxiiQiCxKD7OMTj4skFNKYlHg9ctv4Dvf+Q6DgY9+7OPY3DnJbJDMRNEishBQnML1t67h29/+Fi/oo29/DOvbI3h0fkFngN5oE2sbJ7G1cx+KgGAzCV2RwkOghU4CpGqIVN+ALAqmMFlZmxpzoP6cWntTkOrXXbtgUzG7LAN2Zbr8oq39tjtvG8PYBJ2LsVzC1waCloCDyv+q+ReHWgmNQHQixY/cuqpqkkzVVLiKbFq0tHS6AB8KRGCArstCWdJ8KopmUfgrnazJBwwzMKRTCfrpNUzPfxlXnvsyuuktPHxuG5evX2bQ2UWIYbcDr5gjD3pYxCfhbz2MM+//OCa7N+AdvIzJWxeR7u+h2+/A317DvHMWGw98Bt1TH8Qs2kHqD9jVxcUN85BPiCt9FsXwC1GDhE48pCs+lS0shbuK5icnywEfryyUAj1P18XbJQquO09FE4+a6nV6blpXm1xbWXcNRNStZR2AqLMk0RhUACG1wQJaP11UKwam5sbWD/MbdWBAB0Qu/qh0Qk1dA8H/MjVbnsGyBEdLwKAi/vm7ssAZjZPlsjymnJU9XxMbFQEGSnYtqSMG1G6/CjDkIFgiE0onFMBFuQtEiuGy3LcAyiJgkzmLLQXibA6uJiPdBxScTcHjnOTCMlrkkwnhTdU3fVGxsdokLXUbyzqNXgScWJVP1W5c1USwbLj09THp04Y/mmScU2bJxiswoA4qchGIqyEXEyll7trZm2DAHFxbMCAmvkRIZXephmrZEYvnJxzkJASJDy8nR4CPMPKwSBfwOhHyxQw9OuSnSPDay8/j+z94Fu//0IdwezyB3xkAQR9JHiEIujjYP8SVN15H5BfY2RyhG3qIvBLbGxusoNf64kAhOgF2d38Xf/zFf413PfkOfPpTn2S3Qb/fE+e6czS/MEiRz5ROiSMwkHkBWwhY+JNgoJiENMXNGzdx8bXXUQQB3v/00+gGMRJZ2Ij8/dPxAYOC8eEYSTJDb9jBweEE73rfB4CoD4QDZH6E3Pe5TT+URThyYjhiGjqAjvK9l0zrUuTmWup/19FHWwVpAwMVoDSKDh2HHmk8uqWqDaBtAhzmHLWxhLgVDik3CQZYuS+5YaXIaWVHF24d4ecUUiekFkjweQHHjFDwKQk8og2qRKmEKgvSMoXnpfA9+p2gl11H+sa/wxvf/zcIp1ex1gXWNtbw+quvoZhnGMYxtjd6GE/nyDvbwGgHGw+/DYezCfrFPtKD29i9dg1r2xvontyBt/E4Oud+BRg9iak3ROb34HkBorCHPKU4mRJ+LBR+logS2wQO2C7AYEBYCFhhKFcWC3yqkiiUPgEBEt5UGZHXV6vZ3rS+Ju3YAOwRQdxQDvu44NBsn4asig7RvNAOVadZkzfUGI+rAGwAQgdNR5SOpaiY+YzomwStyroowZsKzGPAIMlaKGFZJl0pylzEkASeh9D3aN8iwQCfcMXWI07VlhWIlRuA+1ISJObgE1FsTcUskelf2+TwOgfCAsVWDuGHYGBZkOWDC8wJqxsNiS0FZGEgZxa7FITyZ+nN1hjBgzynCr9rtSB0a1EdGKjqf9RYdlw0qq+FubZ1oHXlng0MVChQm0Al5JqEr03pmwrf7Lj+PX7WQE96my5QIYiMAp0EdPNKOjiF1iZlZ0DKjQbo+j0klJ4XUrETYUINFgnC/TGunH8R1y5fwGNPPIZJXmI/zTDYOY1ZTh7NGCnZkMh3Op8hOdjFqBMiLDKMuh1W9FEQIo67HPR36fVL+KMv/hH+89/5LM6dOY1Rr4duFLLLgNwDgviEACeTLXWbwWgUs5mVEC6dQTDLEj7MyPcCtlJMkgTf+OYz+OD73o+N9U14oc/VDYkG59SvnCob+igoqPFwgjeuXMGHPvIxeIN15FEXiUc2EVIEwlrCGR4kTLUcZpvZySWEdAGy3OGuWn50mjHbqd0lSTrQLQNkxVDvuBRvnRJwCUEXM+nCuo4Rm/iiSWiL94Xxk/7NCk8WnBG7FGnwZ8uBOOqXFSZzC5UNTsQnyhBAKANHVaVMqh9AJlbKvSLayhBigQATePldeKTIk7so59cQzS9hceM89i69hG6WcE2MbL7AnRu7XChrfX2IBR245cUIR+uINrcwnU0wikrMx3uY7O1juLEFb7AJjB5CZ+eDyLoPwls/je7W/UgSH/D7gD9EWgRI84LdVuTrpYBWtfFccYeQ0FYnqvFUkFgmMy5VAWXjNVtG2OJhOXa8zdrU0ffK+y3LFR8BEQ254Io+VJ0BOsKYaHWl6JC2K7fxTR0gcAFx13UXGLCNa+WaluZnVTTsSuGH+BPKRUX/ZjdtAQEGGAgIMMCnZ5Ilkzd7wh3A1iGlKVT2EYN9ETNgVrvljY4cFC0hby6ozorUcXSLLUyEJSQYEEc6U1yXyHGhzVqa5wwO2CIlrQRiGypRi3TpVPNnxL/o+k25+JQFQf22yQqbbHXJFJeOVM/ra14LBl6+eKHqvulzcxGCTZA6P2iYmWxAwSRq/W9dAZjf4EjkQJqIyJxPCLBI2BSastLzEeYhE0ECOk4tR4/q/P/oeczeuIpbV97A2bedxfbZ07gxPoQ32EDWGSALOlhkJZJ5gn4UYrZ7B5udCENSuvMZhp2YS7MGfsg1Ae7s7uIP/tUf4D/8j34DDzxwFlvr60BKftEScRRwxUCCtsKEKwK4+Ox4QrRhyMySp6lgmIiKu+QoKOo67mCX4gg8D3u3d7GxsQmPYg/CAPPpTJT79UWhIzp1nirEXb7yJhIPePRd70ZGYAARPEqNTHNG1xS8SDvHTJqnOJugBpnWCaHjCF0dRJj0YxK+AgPMLA1FYeqAgA24uJ53oWlz/G3G3AROlm1IoUJkzDQh9TtBVp8ODRKAl7YyXkkn/klx6JErbC4i8nOKVYl4B06CkZQjyhQoFmzij7wFQhwC2S7S2VuYjd9Ekd5B4B0ixAF64QGi+R7ym7dw49Jr6MBHTFaKzOfjtgmgrm2sY7qYY1Fk6G2uo9MjMBxi7/Zt3iWNNncwTj3sJzEW0Q5m3hq62/ejv3UWJ8+8DVH/FLxwG2WwBi9awywl03iOIKRTNmVsT1U8Ru7gZByBOhuEuYdrFAj3H5+GxAKZpdRKBcMmmtDlmkuhVmv0E4CBNvKTlIzLMqCD0b9vMNDEO2rdKgWtnasgVkRss4VCXrp7tOguEIyNKd1UQtwVVwHtwzlVXVYilI3qoJHjJTQwUOkKtcWvCEFaRdlBvNTWHEjI7mPR38pNR9VZZQUWAsJEAgIcCJeBcCGIU2oJtCqgsxI+YmaDaDdVhIyaQ32uTX3n0qs6MKgDA3XgT8UMVG2Rm0B1QIEBVwaB7aNNJi1bZ0yrQx0Y0NGNjuYZVLBlUayMn5MzgHG29CuKg1kDOjaVhWoCbzrBy1/7G9x4/jyiyZRN+0//o1/ElcMJEr8Dr7uOaRGiN9rAfJFwTQCkM4TZgv87vbHB4KAbhMjSBN24yxH+f/LlL+FTv/QpPP7E27kscZmn6PBZA1S9JZU2LnXmgUx/kWVhPYbCgsIIhZb8t88nKTPxUe3yLEO2SNmURcRHZxjQjpmYYZYuxJkDGcUykImxwMF0Aq8Xo7+xDS8eYVFQXrcHPyRXRcYClKwZGQEQDizTinbICTfn2iZA63bOat1sANMlrBVzKDDATCKZyCW0m5R1G8uACVR0cNL2/TYKyPYMp0aVHvxiqezpvICCFH6ggnzoSGGyDBChEDoiy8BCNhdzyqtwQRUcpR+Wc4TlGEFxF4vJa8gXV5EursIvdxEHc3RiOn8gQZ4eIizmCPMC5f4Uyd4YN998CwM/gjcnnC1iEIh/4shD1AsQDjpMz+k8R14AizLH+s5JHMwW2J/PQRWLIoqTIWAdDDErBgg6p7G2/Q4MNt6OMrwPub+F3Nvg2BymR+JYtoSIsuAEbIQOpmvifBCxJgJE8xHddKYCL5x6VgIpbfPRRJ+tNjB/z2BAWQbaKIE6PtLv1fFInXWhDhBYwYBWkY8ZV200SKnLOBhS8OKMCwLA4BRsdWqaihkgK4GKr6oCBxVgMGKYyK1SuSpUxoyWhif0kwLZMrhPFimiMVC8lnIbiIBBESvALgVyZ8nDuejfLI/ZjSAzEujLPgEHIcMrp4n6t374mww21VMgqVdmAKiuY10bD33NbGXedZ1p0sgReaa7JlXMgIlSdITiEpau63VIRe9M3al26vs6cFDMrawL5O+WIgReLgRl4ZMpkQhEFAXmQJF0jmR8G3/7V38FvH4V6fVbiErgXR/5OUxPb+NH164B4QhXb+xhY/s0dk6dQRh4XDo1ne4hKlKMogA7G+vo+OTfIiNDgb29fXzhC1/AZz/7Wdz/wDnedXc6sQQK9JsKGZFVQDqjVHCXhJjsM+VAL4EuCWnSMOhvciMQhaW0i6eo/6IUwX6y1nZBO6sgQJITSCDjR4RkvkBZLth1sj/eRXe4Bq+zhmiwicQLkRGRc19yNsnR99n4pgLXDMrR59sFBkwaMIlPJ2gbcesCW90/ceJEFUjWZBmwCbM6QaqDHH1MVkVtnOTYZBUw224GCHLnT1EtGhjgolAUqMqB1GIfsdwREcWLmBixIyYAQLEBC0Q+2YGmyGY3MNt/E/PJ6+iGdxEFu4ijA/jeBF5JgagUrEqRqxn8LEc+TUFeh2KaYrY7RnGYIpiX4qRCz0e/H2N2uIdeL0RaZkgLYLh1EocHYxRRgGDQxf58Cr/rob/ZRW+tDz/uISk7KMIRknIN02QERGewfuJJdAaPIcVplP6mSC30ONFQxEJQfo8EPSI4LWMeJ5Ot4mmRGJPKhDCVjbCc7aZ10tfFtmYr9LOy3atf0brvuu61cRPcq1XA5F+bkvhJwICQUNL8X0XcCxCnKJdjOkg+EZ3KgD/lDmDbDrsDxI/w+cuUQT40RQIKVu5HM5sU/7LuImS60o44k4PGpxem4sBFGVtAvSTLKCMTchvIWANOXpHxAUyTBChkdUghuikbQcBU4jx2aUlLgfgtZ0BF62uBhcoqoDY5AsyIH6XXdF1sozgbGHDJVvN92+ZGXauyCagx/bhKU6HbGqF3VupoW4Sna9dvAx96x13f0ydNoDHBrX4pDqTISIgSYeW0iyiRIUOwmOIbX/xD9Hd3Ub52GRvdDg6Q4+d/8z/ADyYTZGtbSJIAly/fwivnX8WDDzyIRx44g4girqMSfr7AWqeDzbURpwpSAB+l/f3e7/0efuezn8Wjjz6Kbq/HxYCIEEhJz2d0mEtPBncJoc2BLtRLdmeIw4MImcbdHl9LsoQ4QhBFKphkwcWBRHoPEzWfPOgx0i7IhCUFZVqS+4BcDimSZIIoyHHp0iXOFT/72DtQdNcwJ/MvpStmCQKuQEh7yaAqumESThsw4Np9qfUzy426wIEOPnd2dlqDAZ2RlHCw0ZGNWUzAWy/qxV0XmDDbbydkBRgQcVhkcCULgPiGEBoC0PIzlKhPvwW1A0XMlrAiP0CvQ26iPeTTN7E4eMu6kcEAACAASURBVAXZ7A0E5R2EwQRBsAD8GfxwAd9L4JMSJdojfDnPgUWKbDJHPs8wP5iig5iBQUTgIM2RUlx/nmLQozgWSoMjsylZ5WKUZCELS5QdH0lUYO3UOqJhh6pisesCIYGBAElBoTch5kmINB8i7DyM0fqH0B0+gUW5iaTsIacdPlU6ov94hDkX9WLPLmcREH/TPaJxmhmaKGEdawKEdevaBA71okIuGrLRnZJTTWDYPJuAlEOd7DXp3Ta2NrTYFrjWbex0MzPLLMEh0uevAkPFqhGtilRuSm4SAcxCwct3pLVAxAAol5kEAKpdM12Y9zXiYCL6rfQRW0qJZuS1lSqVElQoizYH3SplLnmPdRPZnjizg+hSWAo4xkAsbOU6SOkYewaz4h2VOcHuA+1H8TS7iKXFU9D1aryVPt8uAKlAg6IxRX+mLD42vb544fxKzAB9qEJO2pGQpnLmD5kFT1REpRaJ6kK1LvDhInb+3ur8VghU2GgEQqN9BBFCVJASzzEZ38XX/+SLeNdwiGvPPosznQ7meYK1J9+GtaeexMvjBfyNk5jPgG48QOhHuPXWNXSDAsPYQ88vsNHvYBB3uJIgxQjEvQ7evHoFJ05s49T2NiNaKvBDhEMmfXYPMOoUjM1AgAqzy+hXBgTS/Jgucjb70+Y8pYpsFPhFzJKJGu5kKWABISab4wlofBTAWNC/PQI8HpKSCg8R6CBhnyIo50jTBZ757vfwxHveh+GpB5CFXWRE3FTFkAR7miII458IDLgOglEEax5kpAhUJ1QTERMYUMyqfJJ1QqmNEm96po5x2igTBW4rlG3UZ7C3oaLmK/tWJSgo1Y7jSniHQlH3RNmCDuh6WJJnf44ouI3Z+FVMdy8gn72GrncN/fgAUThGWU6BkHYw5HIQytUrcrY6eZmHMilQLHIkh3PM9saYH6Qc0LXWGSJIgHS+4Myc4aCPYjZHFEZcFns8OUQQd5AHQBrk6Gz1EW91EW0Nhe2XQKlHoIDiU1JRUZPdUQSkQ0ymQ2T5owi6j2P77AewKLaQYYgMPRSIhTLknT8BYgGWclb/EiwwGBCuEWEFFD/3AgqaBGgVx+FIsXPRpe26dfd2j9kErvGquTD5y6Q/F4i38aUOdnQAvQIGpN2GXTgcFyVrubDyJ7IQxnciD5EhIANnZcyHkgEig0+kCC5/lIpaxobw+HkTKFyswsopNmKizHqJPBPp1LoFesVKQG4MshJox3zzurHMlhkFHGAo4r2Em1ZYsDiJgexxVJVW3mf3gSxupACEvh4KBLCrQAEPrWKoruSVPDHXzSVf9OfrZGXtvRcvvFwdYdyEOBQhrKBKefpYXWd0JtWJSQ1Uty7YrBNMjJXfcDk9IhhFmGw4SI6EXBhyCl438JDs7+FPP/959Pf2sXXrDp44uYOXL74EbK/j0V/+FG6FHeSdTWR+H4uk4IAmercfB0gO7qLvF1iLfGwPBtgcraHX6aFLgjHw4HcCPmCoG4bod3ucm0pKndO6ZPSsTyHdhBiJUEkg0smFUcw1BTh4kISa3BGyd5TepaBXkqeC6rimO5mpqHQrpcdQ2iGl4MQcMCGCzOiZhJGsZBFKKSsWyLIFFukct/fHOPnAo0A8wBxk6vXAsQqMUFcrr5gC1brmGoXaasO7AKUNCCihpn+H3AQmGHApZBs96YLuOMK6CTDY7lsFvEVx2BQVtUeCQQgZmYIlA0wpLpZ/yAggkqj53IxOQAF+GWIq3JNdx3jvOaTzS0BKIGCMjn8AFAcApRDGYIVdZe2REb4ggUySjnbdHvKMpRm8WYZ0PMNikiCbJijnOVunOCshKzAk5R522VowL3JM8zmCQYSyV6J/cojuqRHQC9iyVdLujk2rwIKyY/wOgpzeJZKl7w6wSLdwmG5hnG7j3KMfAcJHMc82kWMdBQVL+gReCAIIYS4sWNRlAQDY9Cx3bPq6mMrMtbvSFZypWHX5ppufbetvbpJMZWzSp7kjp7UlNyBlE9CP2im6lLXZVxddrYzBEsRtjsWcJ13pmHOl/hZBd0tLFit6BQJE7XaBDQMfEcsbUSBIbTZZfvMOno6MJ5vB8ph1tlpyDJTP94j2KYWbNjDMFiQTqcCbrDwojp2nkvHCUsBl3fkkWgEg1PHtatzVRo1rCayCDNZlDEY8Dv4muUwbrWW9ASE7ySKQUKiWdHPRJosCs9lKIGsSEN8q3Uh9UTEDqmaCbgly0bG5Vra1MTcj9yLLvBcvvGQFAzaiPqoYRESvMhDVlQM1iVgnMHNnqJ6tBLlKytN2AcwsMiiFzfJZjiDqcMRzJ/QxvnMTz3zlz7A5W+Dw/AWs740xiANM+z7e+5l/gMvdDt5KSnQ7O4jiIZ8SSAQX+CXWhx0kB3ewFgcYeB5OjEbYGm2g2+2h0++zwva6lM5VcvpVlpAqJosKBerlHCeQ5hkLRFEyMyCYyT79mJ6nHTmdDZ9kCBkMyHgHQpsSEPu5KEpEO3lKP5zS2QUcAFggIrfBdIZ+N0aSid2bKp6hKjHSDpCsBFk2w2Q2RUlVCde2OVAy7K/hYEGxBQFCNk2vmqpsuwpTiFUCwRA0SogpQGADCybRm+tvggHz27a+2NpUdGSCEJ2Z6pRFHUM1vdd0X7VNYa8UNyJSnISSE0KSZ5j9mSSQkjyHX2boYI4430eY3sbu9e/DLy8gwDWEAVkDpvC9Q4CCZQmwxhHzAwsk5XTgAC4SmEQxFKAacLyNR7Z82uaQtWCWIZ8thAthNkeQlMjHKWaHwLQEelsR/GGIaBSjsxYj2qACBeQWUFHWou80HgLHAWU7ZF0uSUzfLUvKmBkgKUZYYAuz9CTWtn4WUf8JFP4Z5Bhyf8kloQ47E64J0apKOxNcIwJubQrLBhRdz5nyrpJXeq3kBgmrr3nb9f9JwYDqkgkKXDxjk8N1c6LP4dExifRXLhJEdEvKmyu7FhwYSNVdOU6AywWLcpHCraOdvkdHt1NANClRUu4SFCgLgeobKXs64j2jgGw2PoVcOE1kz2bV7r9HqbFpyqCh2+kiWSTyDBaBro/UHalSWIUMFGNU5n5hJVcxAno8AD/L8l7ar6TrgDZmHPJK7UpAILIrl4BDAAIp6I9Yu5dE5qIh2+a6Lb3VkfARMOB62IaARRnb5cl3ZodMpWJDsToC1gm4elZWrNLTh6pFI6TFh1aR4Otwjn4R+cgXh/ibr3wJO0mGyXd/jJ3Cw3z/Lg7KBQbveAhnnn4/drsDLMIh/KLPudq8/EWKOMjRj31k0wNs9rrowsOJjU1sjjb4+OCQqvaRuasjAgMJfRJC7dK5BVQrIE0QD3ospjiPmqwBFEuQUKU4QXCcyyplPdUxYJORRzHkJXI2JlDDVJ3NRxH3gJhONyQXBJlOCxTJAl1iQjp4SPlVA/k+x07IyHPKyy6mmC0mnB3h9wbobZzCtIwwzoFOfyB2iBrIMtdfB4AuRGqjGV3Bt1Gq+g6esgl0y0ATGHABFbMP5nMuZaELWBuTmXRdx4hNTCpil8jvKBWbNLOK8tGk50I+dIp2xJE3Rbe4hXTvPMZvfQ/94AYC7zri+BBeSPEmC5ThDF4kDhoS0c+i6BbPBRnbqTYHIw2VpkGZKx5EeQ5RBZAjBKcJMEuQ708w3ZsipY1r5KGzs47BmW1gGFBemKAf4gWKyGVFr1K0fJR8EBHRICkLkS1BnSpyGlMXRdEhvIHC28Hu5BS27/s5dNfei6zcwSLvQOwrVVSQyAFntxHH3AgXmZi39j+29XDt7vl6Axhw0WbTuqtv0s6QlOBkIs4nOa5lwMavttk4zrhtAMPOBwXHkVANE84WqEq8iyyBiDZDVDiIXWYi84sBL2+6hTokCxgd4KasADQvNB/0vW63y1YTYRlIZBFAYSVlcBATiKA+CKWtdAnXbaHdOoMLkb7KQIA2YGnK18nKQNdFRUKpqKVlVShuVQNLWgG0wkQyjYXjW8iwtowpoIBCDxnxnUw7VIGIHJQoqy66AFkbOel611yfJtlmldmmZWCJjsTjLjOUUmpVToXWug0hK8Fch2CPgAHm+1W/oPoMLzwfNCT9OxRqFABJWOBHz34Lt57/MfzXL+ORQw+H125gHKQ4HEV49FMfxkEnRvfEWc4g8IsuDvcP0e+G8Nn0OkM/8tjNsDkYoB/H2FrfxGgwQhTHosIbEXQodiMB++4z9t+HcczuAGLwII7YOsB50UQEZDXLMkShIHzyoxITMBhgJMkJZYKIqF57ToFXIXrbp3CQUMphiPligTxboEffnk4wCqmOQoLAyziLggRjXlJMQICSBXuOKMgwX0w4u+CtW3dw8sG3obNxEmnYxzwruGCRCQbMddBRrVpHRSd1QsZFkHZgKcOPyhJbW1tVYKp5KpxOn2b7ZrtmX3UG0MFHe1Wi1bWXL7kUSVOblYCSOwPhUdWKsvDAScjRKZpTxOEcHe8uDm58D9neC+hkb6Af7cL39xB2Mngh4ccUZSDcA0RNFJwaBgKkitYlEGDBLHOrCVTmJTxCoRSgQo/RaZ2TObLpAtP9QzYiRFEP/e1NYLMP9Ck3NQdisnhR1gOZykTVQ5GmSiZfAgMU9MrmAGEelSWHibbzLERBxb2yDF6wjml6AgfTk9i5/xMIOm/HothB4Y+EP1aW+xaWQEoXVkqadmEyNaxpwuV924ZFpxMzw0n5dl3Nu4BoExhQslVZBtqAAZvstMln16bLqgC0A3JcwMI5Foo/ISsTrTvJMyq1TiXPCQRwOuEyRkCAAeHoJxmqeJfiVzgpnEBDQBYjcZoqAYAFWS+1daNsLVb+0nVA9VUYcBYlB3Av5nQ4G1leyWJARa0yxJ0uAwCuPCgD3Kl9BTrIgrZivWS3gna+gLRiqDMNqmflRlhVKuRS+BzuSq5d4ToQ/8l4A8Xfevply0OH2tCSjQ719bSBBVOWei+88iK7CcyfSlhxiofrR66u2mRohKXeVwvQBAbUF1YEuEydUlYBG5FnpIRlwF5SZrh040189Ut/jKd3drB+6wD733uRUWX3nY9g672PY7bewbd//Dze8cT7sD46icW04IprG70YXjqDl0wxjEOMul1sjEYY9AcYjUZMZFEnljWql7YdJjgGAaJiFRFDQoRNUfsAm7aKNIWXZijThBkn7kSYzw7ZmlDQdQI8BAZIoCqFnpGJN0K8fRoLL0J/Yw1f/auvYTTo4NzJbWxGPqJ0jrgUYIBqubMs9yMUlBJGgIJ2TwWZyUpMF2O8ce0ayriPMw8/jjIeUka6NRbjpwUGXMLHRmumZaCyQmiMaSpwFxiw9f+4grBJ+Ov0qgNU87qLkZf8wSwpigVxtoAAAXS4D5vByfrjjxGUV7B783uY7z6Hjd4uOsUdziLIvAkrf8o44ZaExmT9TNs12pkz/+iFVciaxzFWlFEidnVskkpLlEmC7HCB4mCKnECBHyDu9REOh0A/Bjpk/qT4FXVKkKouRwBW7GvJXcY7IbYCCDMyWzr4IlkqQkr74ZhargOPEFnZxSLbxuHiQWyd/HkE3fcg908j4QgJEqiimJjPwYPk2lLjlXXltQVrAmjmZkXJHAV6V2SWIRrrBLNOj20EuFgvsiamjTEDLgXfBgy07osRAK4Ai/6+zoNknfEpM4nTW0X9APLhk1WAwIGKCajcAlza32cwUBXqyYQDi5R/mmYch7VIEgwGA8ymU9y+dRvPPvtdPPXUU3jnU09yJhf9sEzvxAJ0SMsAKWrOdpHAgl0JFLcggwrVv2kMdP6GqEq4jHlQypHAhbLiMk1Iiw39ewkGhFuYaFxkEVDMljjrgMAA1x/g/0TarCpnzMGJhnARhpKj/gIbcFVrYpM5TfdqFDnf8p4//8IRJGAuvm0XJa7JWukaGKgm1PBD60reZBoOBNIObFi5L2tBWQfCipOUKaU/FSAw8LkvfQHj62/hH737vXj5L7+O8q19nHroQeyf3Ub86BkEWwP8mz//C3z4PT+H9c46/CJAPwwxjH3EZcabnkhG6586cRL9fh/dfo8tAXTYECNbGW1KBMPpfAwEfEwXKYLuEEG3zwF9lAbIKJQYI1kgGe8jKlN0uxGKZMZmq4IiUCgQUKhzAQYKMnHFmBcx4u0z+OErr+KFC5fwx3/yx5hN7uJf/P7v4sygi2FQIAKhZzLHCgIsZXqWOHCDTlAk3+sceZly7MDebIHTDz6KeRGi8KMqUEZn/J8EDDTtXpqEGn2bLAMVvRzDZ2vSSJ1SsAGLOmZxCVQbb+hMWQe0K/5hcZLJ4lj0tjDXB6QtswOs9w7w2vk/RzZ9Huv9mwiKG+jHKaJOjjIihS0EKp05IVx31AaloXLaQFXQh2oGCPoggcyn/Ai3AYdO84k5yKl09zyFP6f0w4KLCPmdiK0AZeTD71Fwn6y6lsw58JFcGeQhFt4meY/cexTRmokCM3xEWEYxBLSzj1ihU8RrIWNjSNFnxRBpfj/Gs7MYbX4E8do7kfonkHpdwRuyRC0H3sq6dXoNfFMYKllkW1dzs6ILVxsYaKtQTSFtAlazT8S3bQIIbXzTKNxrdv3muzaFb8qECqAreU1pz8kcsSfKBqsDhmSFF44VEEBX5dALMMAmfT5SoEREQdxEF0QLZYlFssCNGzfw+c9/HufOncNTTz6Fs/ffj60tcQw7BSMSIOBgQYo3oDgqCq6WlgARVyUUEoGsXq/Hh7vRYXOVa0BlHoQBxyBU8k5OigIDChyqNRNZMTKrTSrvCuOSW4LAALOSz/+VVNhNFS/iyRT1CjQnnbTaLVejiV7Uk01yp472XXTDYEAX/nojugLXlfwSSQvmZ1O4lkqlT6IiKLOtqkOGVcJMaxSFR5bdX+krF2aZY3//Lvvu/+bb30LWjXBw8wY+dO4hfO1Lfwa/iPDOj3wEf/7Ki3jnxz6MRXaI7z/zHXz0yaex4few0etjjcoLI0cv9DDqxLwnG3T62Nk+wX6ruBuzsg5Cwr+itjodjiQyAkjplgiiPuZ5gCIeoIj7SIMIZRAxgqU0vl6Z4/D2dazTzmoxQbdLVQMzsSPjFDKqGcAij8FAmgaY5THK0Qn88//5f8Mzz/2ATa6DGPj1X/4U/pPPfBp9n0xqVKOe0Cnt8uUZCCRgQCh7efQoMdH+ZIy37tzGyfvPIeiPkNNBRmRBkAFYihCbwIBOTPpaqzXWCdWkLZdg1ndnxwEDNuYxGcbGGG3BQNNO0BT+Tcy6uisV8dUi51qY06sAUN4vT9DFTdy58i3M7j6LUecmBp09FOUegg4QxCVCyhgoKDZFHNQiMlgoyI6CAHKO7pe2WZF7Q4BRln9jsy3XLyJXVo4yk24teo18bkTtMR3+Rdk6ogSARwI0TREhYKFMRyNwKeQyYjqmHRKTE2W0MBgQOd8o59we0TbRKlkHyJ1Ap42yJSSnip/kYthgl8Ht8X04cfbj8PtPIvVOovC7nC1DFUY5qYuDIoSJWYAqFY+zusOqW796oCZ3aw1g1KQjs806QEq0YroJ1KE+Jp/cCxhoAgsuhaF/yyYT1HsUs9TNU0TkFlX1AWQKIWUDcKyAyuuvAIEMyuNdNpVippgr4NatW/jTP/0K9vb38fTTT+Nd73oX1tfX0e10uJgbzas60ZDisnq9LoMBCt4m9xRZYMmtwBusosDnPvc5fPKTnwQFI1Osl7AWiIwFFaiYpAnCSMQaCE0manmt6C8Z+McZYgosqLMROOVbxPqIOgQclYOM+CCgzVYgjkjmYnKqdLEAQtU6ywwD11rZaNRFU7aNWBsaqGTW8y8/L8ImLGYKXZGrCVKoWTQggAAzc0swYApvBlpVNN0y7YRDTQraDYjCRrTrYeYhH2RJBm4Khlpgb/86bt+9ibu7Bzj/2qvYOH0K/W4fw6CDH/3tixiePI03Dyb48c2beO+HP4Q7t67irfOv4Bef+gBOBl1sxV2cGA7RCT30ooBTBYfdPvqdHudVkwsgiklpUv0ACs4T8QCUN83lNtlnGmG2KDHNfHQ370PZHeGVy1fxF1/7On7zN38T22t9zO/exlY3wPzuW+j5GccmiHLF6rQ2OhCDzP1UIhNIFz5meYD4xGn897/7+/jGd54liy2CYoH/5p/8F/jVj34YfjZFGJM0JwKOhLAnywKoWIwAA3zcLefhCnPu1Zs3sH5ih60XFJhIBxmJBC7tpxKsygqyjIQVdLL07+tMUgcGXESp6EE/03tzc1MGvIm65Ks0t9qSKayUoHKCT6MjTWClDRioY1jz3urfImOE+yqMiaJ3ZL4vEnS8O5jeeRa3L/87jMIrGMR30Y3nCOIMRVTCi2h9aFdEfCOOyBa1CCi4TpSdFkV8RJAv2ZHodI7C76H06JRP4bMP/QxxQJkIC/Eemfv5aG2yPHgouRymKBATxVTGmmJfOgwe+GRkPlWQ3FLqMC4BRihOxi8YrXCqoyhR6yNl3ENndlB9jQhFWiAkAZoR7ftIizXM89OYJOdw8oF/gDR4CKm/jcyjmhgiiFYIbhGHoO8njiMQ/77BgK5M1L91MCBmWVYkNej07xoMKFVXmaxlMB2TozrIR+3yGdwVCPMcA6I93l0LtwC5q0TAoJARqrCQ4m+W5bJEMFkvr711E3/4h1/AcDDCe97zHi7gRoqenqddPbVDeiBSKeMUtyUDtelbeZaKHb+qQOj7HFt19eo1/D+f+xzf+63f+i3cd999bIEZDof8W1krOOy6KvIl87oqZS/qwbDuMzakqgjcMtJHUKVyF3ARLco2kMck078JEHCaOAMDeU5NZWg46iZQssyUndXcGpYfF0hwyTBTF3svvHzUMlAhBQ0guHb7ZJ5XglfUC5DHRGocqnb7ervUHikpTq2SxxGrBWLlxmbBgnPoQ0J0mchX5UC5xQHW/BnmBzdx/uUfY7Cxjh9feBXxcMgFgcruAHeyEP/2+89j49yDuHT9FspOD71hD8inCMZ7+PC5R/DE5g7ODjaw0emhH9MphD46YcQmr0G/zwRG5iiKFeDTruQ5mlTjn+sKBCHKZMHItgh6GKfAcOd+3J4s8Pv/4l/i2s3b+MAHPoCHzp4B5mN8+mM/h3B+gCifoUOSMk2QFj6iLiFXAgM5Ugq6Kj0spjkSCgLsD/Hc8y/gf/mX/yvGB/t46vHH8M/+6/8Kp0cDRGQ2pXBcGYmuiIycDlS6WFVnI0CQZRTYKApoJHmB7mCELIxxSGfKc0UwGZQlomfEmfcVfUqGqGp/E3gQleKoz/q62pRwnUJdqSshG+KzCVZK8EroaavqZdCoCWzrvu1iMpdyP05bNvBz9H0BrISLskQU0W57zpUvo3SKKLuCl3/4f2PYeROj/l3ElD4Yleh0yQyZkKblnTotFO3EiD7F8b9UJFWkYJUB0S6dVumJCH7/fkyma7hxk3i1iywZ4+zpDjYGdwDvBvxoAi+gHRft9mTAFmXqTBfo9LpAmYjKlSnRhyi+UglTEnzMM2R+XSCgEzNTymzhigYiULWKZ1E7sozPXaCsnpJcVyz8O1jMuhhPt7HAUzj3+L+PMc4gDdblwU0F82iWpAyCFDhtN+d2MOkSvE3ZBKYANsFlE82oCoRjOpBM1ZeUkfF6GlwbkGMDDK6dvT4LAtAvLSuifLCU5XSP1putV2QJJZCXc0E3sghE7I0SgakkM0RBIWmNosgXok9pGCcZR5srkvuLeYrbd3bxl3/9NXz0ox/D6dOn2bKVZQlbAug5Mv+TFYCss7zxou/Io6xJ9lJlzKygku+UZigyB7JcWNfonBeKH/jmM8/ga1//Gt797nfjl37pFxlodOiwN7kBJsBL7ytRR/KIz22hwFapbJXiF4GsWhVSnjYqbsR1YKtNsTjXgALNyaoWIqViccQbdI3cGyqOoDqttD5Q30mb2iLa1l6nPZfFSg+e9F68BzCgIxM9+pYCKnQwoHZ09Lye+lFNsorT4Jgn4Q4QladEZTYKJikpwjRJMewMOJI+zccYdTLMrp/H1UvPs3lzPE+43O6kAG7t76HYOIGvX3wLl/amQG8AsqUS8RBdjgYRwskBfvXd78Gjg3XcFw1woj9Cr9NhQotoDGWBfr9XnY8tqlQF1Ul/qmoVZRGQUFpMKaWri8PMQzjYwoXLb+Gf/Y+/i5AASK8Hv8xxemsN//x/+O+Q7t1ClM8x6lKsAe3gQo4toLGKs9rJEhIipwpwBXDncAYEIR9bPN7fw/bmOk6sDbFGsQpZAj+QCkAYhasjOQm8KEW7SFJ55CadeR/ipZdfQa8/xOlHHsUsjpFRXIM0kdEcMOGQL7k6kEuUzVQ+YaGol2CAbUNqJ2CpvNcIBuT7quoYpxZK069psjQZ4zg7pibBbFMmLgXT9rsuJlTtMpimXH+ir3SBiONApuikt3HrjW9gfOuv0O9cxbB/iDCYM2CIOxT4lJJBimMASEDx9Pt0Nge5JoXQpm/Pcw/9wTrmMxKcJ3Brdwdp/iBO3fd+BMEInU6B889/FY+cHaMTv4kyuo4CY/hexG4wCi4k82qSe3wUN/EggXLa2YsgQZEhIzIXhImW08RCEU9UpEI5iIp06tg3UvgigBFI4CNCmQ2AMhYFkuhgrbmH6XQdk/RhjE79PLqnPowpthgok9BP6Rhy+p62g70XMGDbrevtNFUgVOBTrbMLDLgAZgUGDifLFDgtTW6lLxbg67pvzoXZL33cAgbIVFZZ6lyckKkO7CG5Ig3hFJCcpwhIiZZUL1LUKSEwQEGwfMogc6+yeEprQSjULekBonla6Nk84cPTKPWaTP5xHPH7VO+FD4KjzADa+VMcgDySmCQV/UffoOf8WGYmUKAqBeyRSA2o7HWJrCz4Gcrq+vKffhnPv/A8fvu3fxuPPfwwOtLdRfEvpPxVBUPia7YcSAvGChCQVpKlFYWCYGUpZHbNCYXGv2RtD7IQEBBICAiQ64CAC1k0ZNwZ12eoscw30ae+Eaujf5cc0jf59wwGlDBcrRgoDrUrWAAAIABJREFUTHbqA6oDpmVAAQN1NKQ4bEVEpCrrAucjS+VGDEnFeVDO4GMP4zsXcfu1HyDMDzmCNfciFNE6/vb1a5ivbeC7b1zHq4sAs6DHZDno9jg3f2N9hDDy0MsS/NZHP44TOXCmO8J2d4gOmeyLki0DbALjYBWp8MjfFMWMNnnnS4cVUerLbMppNETbSe5jf5pisHUS0xT4nX/yTzFPMyasfifChz/4PvzT//KzmN69gUFYYNgl82kuIqqJSeh4ZPK7xWT7pfzcAEla4GCW8E6eCmxQMGCvG4N0QZiniGknKJM9FLbnkpiymiGhXvaPRTGSlJCuOE/+1u27+NsfPY9f+tV/iDERvwQDAsArUhdR6So/WKwpiz5x0qFy21gCRY8jlFlxSACh0LkLDNjabauU2zJVEyDQmarNt5ueF6mzIriIJJlHxwQH+5je/i5uvvnXGISvoxvcQq9DWQUy7YpcBOGccSR49069FrUFON+fzfEi5coLO0gpZ7/cwp29bSyy92L75M8iyUaYzgusbfTRCW7i2qUv49yZXQTdVwH/DgvnkgK0YiopnMPn0sLgwlnCJUH+fgpQlTXhPSojTKBGlYKlw5DIEiD8+lxpU57UKZBAzu/T/Pg0kKLHIEBs0QLkCw+zeR+TxSks/Lfj9Nv/MZLgLFvgSnJ3JJQrHjMIOc6PCxC6rjedTeBSuiZIcPWRq9tlGcYtwEDTOOuAczMYEK2zfGPLgHQH8g6XZIooukuxHX6eIMwzJjXePDEPl8KNydGi5N4TgEBt7ogs6Oh1EijCqipO2yRlL/SBWEdVbIismrSLXyzmwlVAReUopZBojH2hBWcdRD1RsIiIU7gUPa4ky6XZWVZ72B9TRU4fr73xOj7/+T/AR3/+I/j4Rz6CHmWIRT5XnVWyntpSdQj4gDgWiSK4sRJ/ciEILFFQLH9fpsATz4kKtIzKOYCQ4gaoeBzJ2ZJcGgRi5eFHBCZWSy8fXWWTNtUmuw0Q1JW9/p6ilUYwoBOO9SVtF7j67FEwYJqN1d/0m3avVL6RzdkcAyBOruJIYfI/yhOi2D1AkaFRgiK5gue++WWcHJDQLLCgHU8ZMxi4uDfDjw5m+PabNzDpbqO7cYIPGCrTBR44cx8eOncOL7z0IkYAPvHEO/Bgt4/7u0NsdQaISCGWVFGQTKGiNgBXw5IpWT6hOnk+ACFQEnqEXkmhs7LNSsySEgezDBsnTuHrz3wHf/ylP+UUlkcfeQj/2X/6H2PYDTCgJtMZAipwRH6wuTh1sDPokh8EiCP+myKuyVRLBt/ZbCFcFgGZ3UhpEDIXvlMqgiQIdkm04phNchXk4rwESl9k9404/W08nuDZZ5/DL37mVzHxfaTyFC8ViCWIRqSpqZMhBU4Q8SEiRkSmdmkBVv8fcW8CY2l6VQmef//fHhEZkWtlVmXt++Jy2bgxNmCDjemGHhp6QM3iHmimNcM09KhFzzASMIPY1N2a0QwaDQKpEQghNNjTGPCGTRuMbVxll2vLsl37kltlxvrWf33/6Nz7fRF/vHovItNG6iyVMjLixVu//95zzz333HktgvqBnRdw5bEOYAYOCoCzF8X1JufDgutBgd4Gzuu9jzmXugHPdJZ0kI8G6MZbePHcH8HNz6HlXULk7iD0pggDglAPrj+FG2RwAqVEtZ+pwVgnCPaWr/Pnjn8cw/EJnH9jFVe2b8bxU+/AX/7VF/DAW96KMzfdgNXlMc49+ju4584EQfx1lNVlOVA8n1wxzB0XISdgRDBr/I0dX86HaLKoohbxn/A5uhWTx5RsF902WctNAwEDunhI123rzg4+XVoXkvaVd1V1ACUrxBjjbAn99BSaa+/Fyql3YFJ1kE8juT5kH8kcy6FFiX3eZzVb0c/eZtbn4lru+1puYx+H1ylV7wQD9k+dZbue87Xo/B8ESHdfv01wBgwI+2coJzXm4WdfwGHcKVIEBILiQ8XPjiwi27l0y9SASYEn20T6h3FDfQQYTxgyCAas8xqFqBo79PPnHxk4NY6rmmzlJO+CAbYF2ELwYzUPUjMqfTSJ1YwrzBuVroYnaOT/dJr9/Oe/gEF/gO9497vQbcdoNiLVJHBcUVq2U2Fi+bU1QLLFltVPKIilZkEZAdmfK4BAiyYFD9ouEDBAbZYFA36AKW27TUyerxbY/8kvBKs1tmi2ZaV5Yb/wcfZs7WsTnPvqMzJNUA/k9Tuo960OOlQaHPeUvfNuax/HMgUKBuwuKKJLJkHOIRMMKLBgdRtSuEfRYLWDrYuPYnDla8gHF7G2vIyqauLK5hhl0ES/0cOfPfcKXhpNUYRLuP+ht2HjjUu4cvk87rrzVvS6XTz2xcdxdu0YzkYR3vvAAzjm+FiJmojZoypLNOgkaEZPKPDLM1JZ3FnNYMuKSO1PtbdES+EEfkCbTB46B0k2xebOEMdPnkZ/NJL54dUjKwhI4RbcmcB4zRSvC4fyoc67cg0s34DSJ9NQIaRcnPeXFxiPuG+QanEHYexjyotRCslCaDZJ0TWzDAsG5CKQfdzi9CHPn/acCVcdlxU6q2sY+C4yY8Jh+9d7Qcl44+/z7rZgwAqEGAtq/cYZKnPeAZ0FCMJwG49x/qzODFwPGJgNprOPcz2BdVHimAeUv5n7ZZUUhky6GRz6/edjIHsBzz39H7HcvIimt4kAQ/hOJVU6xauOT61ALvP+U0/3UzAw1Rk4TWKsTkJkkzW8cuEUnviqj8efzTBI2jh76+1yX9/1vu/ADcdzvPLs7+OuWweY4mk47gY8j9Qtg5vuCGAfl1MEkRcJE8apBD9uIM0KeBwPy1VRXhYTTEu2O4yNEtm0ipbH9OLgk+L0C6O9agmUOpAFDHIfnMzh9c+fldMQk7SBQXIM/fxO3PmWf4qdfBVOuCYjiRQs2vWz1/tZLwqub4pbM9ME15roFwHf2bNi2wTD8ehNExEHgdv6OZx3/upFXP3ns/dpr12pe40roLYB9Tq3pm8iDSVDRGaA1L2YDGm8tj4ZMrZPdlO+7wttr7P9OuFCMKBMMn0FWNGr/wQrcD4Oiyrehr8joIGc/+40Qo2xEJ8jZZaEbZDbKCOl7q4WFai8T9hSmUThlFYh7YkvfvFRPPP0U/jgj/0Iet22MANiG2+mDSw7YJOlwBlTuNopLV5zxLOKxffM8fjZaOGljB9bBTz11AyQGQBzDd0QF7S4rvXsyBV+oA9QzTxpVxRu4raJ09cEBuqJex56nj1sCib2j/koQNhTnr8ZDBiqUKKCAhI1TzUOejKmxMOSwQtcOPlVbL36OWyefxpd5k7Z7NbB5fUh3E4P260envfb+PQzL4pq+q1vewdeeOE5DIabaPdi+K6H0fYEp9o9HMlTfO/DD+Pm9hKWg0hGWKqilG2AtLKUsUGzREYsiOkN79O5SitiASlhiDxL5CImIMgLAoYQkySX3rwsLjLiGQIaWdbB8kgYhRz5ZIJikoqtpksLY48tDxm/ltEtBjv2vlJqIvICcUTWQOfRSSdzuoHAQaspS/Gr+p40GasO9q74Nf9nBUftRDKe4Lmvfh23P3A/sk4Lmaw+Nhd/TaGqwGdm1KY2dyD01owp0GzyXxSUbICqMwPfSJvgG0nEh4HaRfd5WCKYF7xnf2f2NgwavrhZZnDyPtreEK899ynsXPkklptX0I3HCJxE2mgRZ/5DqpE5+0eTKjoOqgGQAoE9ZT0fR0A1K+78LD732DJ+4Vc+ghcvl0jRQqvdxqlTx/BLv/hv8dA9LTz/1G/jgXtyRI3X4PlD9QPgimICT7IRpDuTBIHL9oCD0o3gBD2kBdXZdDnkuCCV3ZxKGMKpBsB0Ij71akPMvq9aFuvmRdUXSUYQMFAJ9c9hod1dHRzVLZvYGnTQT2/C0bPvg7/0VlThSTHWKkXV9ua6qh6vruUzOfAMzRktnD0/1wIsFoEVO01gmQEbIw9K4JJ7ZoL7tV4Hb3o/zOuzU0FMwroT0hBMFAuKjIv9TLIC1AwUAgZYoIhFtDGV2hUQGnZXNWQKEKgtscuCZMSvos5Ek76wm9KrZz5QzUlEgzf6r0xV+c9kLRMDAhbValh8XjydXJCJFvHY4P1wG6uyAl7gy6ZXPiZ/nmcFxty34Yd4/rnncOnia/iOb3+XxH+1PN5LljIWbgztBFSIc2y5O7It7xTBUK1NYD8bAStmBTLdY7kcLuPxZ35pNFCKBk3NiOqxcPZzPCzmXCsYsM/rUGbAPoFFidve0aJq3yZ9CwbmHeS6HaR9AUITShVuRzfq7mLWYYymKaq0D8ptXH3+M9h4/Ryavod21EY2BN7YHKBsNnE1buOrbgtfeOECptMQJ07fiK3JAEHLwyjZlG1/naADd2eAu3ttvO+BB3Hn8jH0vFB0BRyzioNQQIOsDyYAIFpkb15Anvlbgq4dAVLQwIMchDHynIeAdBmDZiUWxszUvD0rsXIykgPMnu5wZ0csX7ki1qeGwHORS351QdNrggG2UUajMZyCNLGPZpu9VS6jVxMW9QjQoGrFKOybEQ3zd+V/0z9jwmcbZjIc4cIrryPsdbF8x21IqaYVRK2jbnyuto+1S5Oant7e6zYgr0bTzrYJrgXh2seS3zUHR6YJDLg/rDo66OfXcmEd9vuzwfmwi/NNlVd97s08of230QrIdUr4001k28/gta99AtH0BfQaW4i9PkIvFXMgskJeRK8AagFocpLLRAGpWQniklNVfCsTBoTWUw9Jeht++IOfwjMvu3CXTuA9H/g+fPyjHwXyMf7ZP/kevPPhJTx4zwaWOq8C3mX4cWa2BFI0msm5c0sX01T7u3Aj5NMmtocdTJ278OxXOenQxcb6q7jxRgc33cTE/yq6nRxVQZ2PThGw9cczrQNY2o8V9CtUs+hhZdSW4IFJoCxovNTCziBCUp3ECLfi1F3/NcrgDCqX2zl0Me5sMD0MDCxKzPO+P88OezYZLwIHh50dqSDN1sJ6m6AeuA87n4e9FkmUNeCw7/4M9737fu0TsqmQmwJtMQxkvMkSAQM+gYDxWJHyTcCoGYmlvwDthKluJUSUxUNa0KnpjwpSyeyk1EE1GqKJYqHF27Paps0wAUCzEYqolrwsJ72om2ItFcgkAeMjl3fx/HvIRR9DASKFiaT4yWAZS27fV8CiileZkhlOUmkDbG6uo9vtqHdGEBgnRF0kRzCw63tTAwOyK0SshJUZUK2CbXsJBSGaG2E4yLoaMJDyRxxVb7bFkCgV900tuOpnavbr2ThW//f1gIF5eXnftVKfJrB3PD9xG83pDCKdN00w+2T5gHLwTbW9+wLkQBkwYDeryQG1HlYMbFRBZ4KgWt4Yzz/6p5gOLqHbaGOwOcA08xDEHTx/5TIGvSP4xIUtXMhcLC+tyba/KWl1r0BZ9tFpxuiEHeRXNvGOG2/A+x94CEtZhZWwgU6rLf1Nok4eNlkty4ND9acICn1FhMY8QxTWWSoKWPse8IAGEUEFNyiyp8mcrnaY+qabJCu90gpFmmK005cVyBLIxSyIoMNDycVGjockV1U4JwhJwwb0g5etdrKhSUax5DwZ3Zhuu9OpdbazOEdAZBzGEZJJKoCIPO9LX38ejZUVdG+5BWlAIYOCAfFPMKfT7MqRi8gKfPR1GDRuetW2K3UYGFiUSK1m4DBmYN7v14PbIhbiIFBSv5jmVVuz3zsMDFhgfBDaf/PFrUpsr7yMl578f1H0n0LXu4puPEDkDxH6uYABn8rpiOeE58uXsSoGahoNqcUrF/cYx0EKrWjsk9OB8k686/2fwJWRh7vf9m348Z/8F/jVX/llZIPL+O9/4gMIpl/DD//gSXS7lzF1d1A6iVw7nAgQyp8VXspzo/py+EvYGffw4msBWt134Y673wc4XHo1wHDzy3jyiT/G2x6JUU1fg1sN4cmyIlWXO7KwiNd8Kud4Wqj1smoKHbglLb/oRZCjSDnL3kI5bWN7EuHq+BhO3vWjCHr3oXRacP3mmyb/6sFtXpV9LQBxX3Lfa7keFJPf5IVhY968X6rf//WAgXnn8zAwMJsAFoMBC+4tm2vildgM68rrKktogKJggDFB/CPIILkciJKWEsNRGAQiClXSh+0rZQbIpLJoknHQiuI6D5kfSk+9t0SHwQBRGGA8GGDQ35bts2SbuGWTwwhllglzHFIgyNYCnxPbEH6AhE8loG+FJxteW62m3IZPSOIm2VTZoVDq1lg/MkWSfsBkHsS0qLZymF/bnGXbBAow9sBAIWu+1fVTPnMjihUBvGE51JrexUQcPSNEna5skZ1Qy2W2Il4rGJgFh9cCFg+Km/vOugUD9UBeBwPzAqy9Lf8Wusb8sVsMLRqtX4z24hD60vY5hGpSUwtRDsjcpRlLkU1r/D6BAJFjADfbwkuP/TmCbBs769sY9kdodZYRdXp49uVXMFpaw8dfW8eks4JGo4l2r4cq8DDob+KOm47h2JEVnH/tMtKrW/i+tz6CO5ePYLkClsMY7VZLUKe0COgoaJ6jqKMN2rUzqaKAlykCZQ5Y2fG1izUxEzRRK9uZBAF20YVVjRIUCW2ltrCbly5K6uUBZ4+/kiUenKFWPQB9FkTY4vsy/igBf6rtDDns1n7T7nifAQNTHnJeRDItQZqNW8SAv/6rT+Mt/+CdmC6vooxiQbBkMlSdrZ8R3wupDwS8mIaHFcfwcYS8sd701nJ0ry00G6gWJdZF0wSLou9sJXZglK798DAw8c3czzzUfTjC58lX8RRVyW1/E88++jsod57EkXiEpj9Ap50jTXbQ4oy/V7Eo52iNTA7IfiC7cY10LbcIeoXocDj05SGUJD5ObsRP/sx/xosXQlwZuIibPTSCEv/4Aw9j69Jn8Mv/yz9Gr/sKXP8yKq8QMyOOPnE9dqPBqRcACRX/BLUOdkZtZO69eO3yCh5+2wcBnEA6KTAZrqPXGuPypU/B9z+HlaXLQLkuuzMcPhdqB3hoZMogE+pZnDzlIqHIkPbcEPMh6WrlLoKqhdGwwqTwMHHPYOi9Fbc99ANIymWUaErwn5cQDwJtsz87EOAZd9VFIOKwBH0QGJACaQ4zYOPnbFU/CzDnJYL6a+HXh1WOynxYGG7bLkaEapwpyb9wcVvS34FD9T8TsGFGGS4IBnyfBYL14uPXWumz2lYmXBlUZQtCZGmB0o8x8ZuIe8tS6fO5UsBd5hmqgoXSBhoBE7kKF+UeZQuiTikwLjImpsVU9rfQUZXsAM8En1NeZAI+2FKlrwvt5mm7xaLP8ThxwKnzQIo8asPsAiMKOm0Bt+s3MKMZ0HdNWypkkaVEIiAQVMvJOGUMZMRbNLY+JpwK8wIErQ7CVgcj7gHZZcX3i/0WxaLZz7wOXvby8P4YPHu+6/dxXWBgnoBwFjhcLxiwv0/xisg9uMbTGm4Y+kW2nolob4qs4JISF7EzwfNf/HPkmxfQ8Hw88cTTWDl6AkdvuBEvXLyA7WYHH3vlCsqVNZy58QxuvPksHn/yKRxZ6uJt992BaZbh8SfOIdsa4JHTN+LtZ2/GmUZDXAgbcSwiPDHMoICPlRFRm6hc6LzGURiCEvZg9bDoIL72kuRwmBE5q90Ssw7JlTpzbbtxDPw6i1uJkRD1AJPRWJMxZ3dlNafqrSa0+wwCtMJYvb75XEh7mbYFxxHlj6HAtFhXJzhZpcmWh9nPnacUdhHsFHj8sUdx10Nvgbd6Eimtk81MsQYoY16ncFfpNSPW1e1dho6WYFNzG5txobTJ0Aa1+hhqPVF+M6OFByXweZXhQRfGNwoGZgHzoovtzfdPjwH1c+CZCKYX8JX//B+wHJxHY7qJlc4UYZSgLMbymXMs1mu4ECE2lxoZcZ9S99wzUaHyMuZccRsEafaCbYJjOPfiEfzLf/VR+RmPbicGbr/Zx8/9D+/F6Rsm8P3XETVT2Z7pBBx90s+c3gJSuqVEHjHG4xxT7xZ84m9KvOf9P4+vPDPA6upt+PCffBjf+93fiVtOLyEbP47Xz/8O7rp9gsBbh+dyfwZpY50SUgMZmg0ZoZVZ8iXaArNKWfBC7sIrI6RJhYQym+hGvLJ9Evd9y4+i9M8iq7oGDOzXDRzG3lwvGKgH2dlke1hltugM2vupg4FFwGL2MQ4CIIue38LnafK+AgK7RMfawiojEDhA7DpIBzviL8CIwtEPmeuXMWM9UwQD6svG+9L2pRQVRkBowYDHRJxPUfgNTLtH4beXsLPTx4c+9CGp/n/qn38QzjTDpL+J0MnBulqmr8TDQA27+TqzLBer4UGSo4q7yBCgtbQk49NZSiAbC2BIhn10QwdONkSD1xtbHoy/1MSQnSYbYKr4esyqF7oqHtTJt12bd7Y8RENjxlsNGJCVzgZiSRFsrIoztm/9UFbJh60uJkWOTNZ8L448hxU+9cLb5qB5wLV+Zr4pMDCvwrF3uE+NuLsoRftU85gB3tduH8a0HPgGG/ykCU8SqCJ+jjYxGVJlHEyHOPf5jyDdeBVIJ2hFLewMp+isHUMSOnhhNMbLQRuPv3oBx08ewwMPP4zPP/YVTMYj3H3TGbQaDTz/yuuokhxHKgePnD6Nd5+9GUfDSFYU+1S58lSLwJn01t66YVoSSzFcBwNyiCyPKFuxd7UF6ganSVOFXWqKwRjLwM+xHUGR0ymG/R2UaY6N9Q3kZhyQTMU4TeBGEcIoRDMIhX7jeyHz2US8TMRikWxGycyYnrQJ2KKQBh13xytTob8npRcuX7qAtVNn4Bw5iYQGM7sjPcoE8Plab3FFOgYE6HCY3D8/KhERGcCzqFJZdGDt+bjWNsFBVdZhQflaE/28C2n2Ilt0gc4L0gclJgEBVQ5HBvALIHkJj3/q3+No4xLC4ipWlymuosOaGvZ4BAMkCBidBUSTSVKDFCBSZT1XC7v8vOUAyI6BPG9hXBzFk+c28NJLA3iIcPpYF3fecRSdIwm8YAdxg74AI2ntexGFqSl8esLL9jlqWIAkIdjoIK3uwvrwnSi9B/ClJ17H6+fX8dILz+GOm2/EQ3fejgfvDvDE47+OR94CxNEVuM5AD4t4heiGT07TKBggu6hMgKwkZ3IRBsIV4y2HjMC4QJa5yNyjuDRaxZm7vx+t1XdhUq4IGJinGzgMJNZ/fhgzcC1nZx6DWo+bswG4DgZYic5OE9Rj50HgchFQqCe1OpiZ+1pMoWIZAo1iWh7QZIqLiGheTWaAboNUAbB/z1apSc1wXSvmM/di2o3cGaBgwLSKJR5yQ2GJwm/CPXIaG6Nc1P0729t45cUX8fqrL+HX/7dfROxOZXxcHDlRyPOQaGfyRpJyWVcDg6yC21lFc+UYRjltrz0REerZdVAmIzhJH8uxCzcfygIwagzEB0BAjStMsKX1hakzCd4WMIzjAgJMjJeiiWwGbYf3gQF1SiRo0ekGnT6jsyyZi8IL4bc68OIWJmWBjFbOh4CBebFt0XladFZmY9O887rPdOhaNAP1w1R/0zRg2q1pbwYDkq/Mm2bBgEVbkmjMRjItdFVIaCYzpMfTiBrwyhEuP/9FvHzui2hUKbavbgHTJpaOn0TRDXA1DPHVzMNjL78mammixHFRod8fwEknOL52VFDkYH0dp5oN3L20jO9/4CEcC2P02h0EXiAJlwddUHLFKRBlBHgQZMbbzOTLQTM6B2UJ9PXJRSyugIYxMCZFAgZIbxkQIGBAXLUqpOMJyjSTmVUiVS7r2N7eRm9lGUEzlnWeyNWfm4fXXmBEvaS5BAzsG/8zboRkCEinUXgjz3sqghwmnkF/C92jJ1C01pAxwxC8UMcgKl075ml6xILOFABIO0e0CgpwaAZVBwM28V9L4t49oJZVMb90rQLCRcH2WoL3td7msAQ/7+Krf88Gk9nH09voTL5sFqwmSLfP4bkv/Dba05fQi4botafwI5qv0Hu9QBBSPEjRoM5Vi9+Lm+sOCkTwKVaVUUNOs+hOd5kmSKeSxEeTAMm4IWAgRIZGy0HmDhE02G2i0DRD2AxRVinKIhE9jIz8yQIj9mbbmORNvHrpKI7f+K8QtL8FH/nYZ/AXH/sEnn3mKzi5toL3vONb8WM/9DAef/RX8A++JUQzvgoHO2ZzIsEzNQO8vgmIGSc5Kqsb7KSipOiKHiOFh5KWx5WHZEzzLh9bgwBo34IkuAs33/vjSJ2TKnQ0lubX+5na2y9iCoTpM1h/EWA4LPguek5/X2DgsPufBbL7QJC57iRmEYQp6jeNWzMaOs3F5IzFVzEeyzo0UvUKVowtuTgP6k4sscWW2sGyAjZmEvjSIp3hhYLrSpiB+NhZ/MKv/AZuvfU2nHvmHDbX1zHub+O3f+v/QDHpY63XRIAckUOxoAoGKc6TyQDl+bE5KtA8diPc1hLW+wP86q/9uiw+WltdxU//1L/A6eNrCIshMNlGWI5FO6Z2wayLqCfT2GpzFF+bHS2kjkDynGEGlEAx+U12vsyZ5dcTqXoGwy5zi2Hh+AIGmsuroPohpceEgIFrFKaYD28eAFwUp2bP7UFFk0OfgVnkWK/q95T/b37C1woG5lWGu2+wGt2qb7kZL7S9GD4vceZjguLY3nSMcLqNL//tx5BcfR1umiPrT2Veftyq0O/28JnzW9hwIiR0KGu10U8p8gsxpVug58smrHRrA2tehQePH8f773kQKzJN0BThYBRSoaWJW5y0ZJzQkb47KyUeEo4CWt2A6AikL6b6id3gL7Q6BZC0MjbLdozqnyDAY0XDv82FSKU2+2YpA6/riOkFHzufcqQwQkjTilx1BDJebeZiLZXFA7W7NEjaE9qiIGXGyQYadFDEQ1q6yBNcuXoRp2+7C0m0IhelCmRoCKObGHUK0gADEzTEesRs4JINXaxWxRdCR3oWVUezLNLsgax1LCXI1H0GDut5Xm8CuF4GoV6h7QuktSmB2dc9CwYWBWTZwy4geYLKGWLjwt/htcf/AD28hiPNFK1GAZq/xw3O6Rfyd+Wex6H0AAAgAElEQVRm8hnRyEf6mo4upKIoi2eDSqupk8Fx+b+2jBia+Ll5jWWkfT6gj8gLkCQjBN0YBUcVSeRToBgQ7tGHIpVd8TwCBAP0QphWEUaTJp58NkLv6E+hcO/FH334z/DUuafx3NefRpWN8X3v+U789E+8E5P+h3DX7WM0ok24zliDrzwXMy+u7snCrGmNYJ3l6HzIQKpggKwBpwqmRYD1rRJe+0Zc2lnF/e/8WUzjW5FPOW67Xzdw2JlYlPxnwcFhYGDeeT+QZag9sToYmHUgtPHS3v8swF50JheBm0XnT+p/k4hcmfLYK1GNZQ5Vewh5Ivo7KhxknCmUrRUAx+tfFmWZ/2WnCYEAfQa4a0CZK7IDWgxqC4Fyp8KN4fZW8ft//GE899wLOHfuWYmJR5Z6+J//zc/hxpNH0YkchE6J2GOs1HFCumBSNCi7Vlwf66MMKzfeKWDgl37l1/DxT35K3AVvvfVW/Mav/TpG2xs42g5QDK6iF6p5Esf9NH45svlQRhdr17TdbEjTOHn/zTSBbZfKZyNTA5YB1xi4641AdpWsg120FoSYkAELGugdPYF+Uqi4e6oLvBaxjQed5fr5mwUD9t/XDQbs4Zp3uA+rfPa/CGUGbMUm1bCtpGuboPbGNVhtmm1tMqupyNTOi/JNohiKgpGAAqMyBco+/Hwbn//4h5FtrKNRxUiLHNvOBOHZm/HHT7yEdbeB3toJZAyaMT3fMzQ9D71mC91uD5ONq7ipG+E9992HG7wmugjEbIgz+FFgwICZtWWA5SQBl14w+NIekyMpPB5iSmS+L6hS3Fj045P3Tbw11b5YD8leBS8CxXKKfJzI7GzEXbR0CywLTAyAGU/GYgNbZCkCFpAMqA7Q6HSQ5GqGpLahTNKG3LO9fTMmKE9JkK76E0yrDFk+xvmLr+GO+x9CEq0ikw12uiWSnx4veC4jQUElL12/7CwvW741Vy2Zk1Uh5GzAqQPKawEDenHpRfH3BQbqQXQecj4saRz089mLd95FV38P5t2X2L4K9ZjC8Ue4/Mpn8dqXfh8nmhtoOH00G1NUAU19SM1O0Yg9+JFOHjgcyeO1QsGpGSuUD4+eBeJCyFDDoEfWVLe7kXr33C6mpYdikst4otumAYqLMG5Idi5o8U2tIG1gyQTlCgbIKlUIMa1WsL51A37jP3wVce8d2BhX+JEf+3H81m/9OzzzxOfx8F1n8APfezu+690Veq3XEXrbgJPIOZGzI26jXFnsaMuMinCpSulyT+Cfqx9BwVlygnAmAB/ZZIosjzBIGhhWZ3Hb2/5bOK27kFdNEUtez5/rAQP1cYWDAva1goDZhL1IM7DovC4K+tfy+t9UUZq4IelZJj2MKMmABKG72cbKMyTbHHPlqKrGCS5voziPAUmmCcS6nGypirClJUqnVjNHz9soMKC/AAEeF/cEcNucSrmIn/+3v6Amc3mBhx64D//mZ38GzcBBO3RF/Ef3VjIDLOdZKKmHi4NsWmE7KdE8fhapG+P7/8kPiSnWaDjAsbWjOH36DH7gH30A3/aWezAdb6Djs4yhSDZCVpQS24hG+crrzLX92loSW2Zgb4OjaiPMxLUZzdYCkMWULLs32xHFSySOMWZ7OG6jdeQYdhLqBcgEsxc2nxmYBYELQd0Bhcl1gwF7kOptgvoDH3SH3xQYkHdS1ZfC2chbaIV5pDvptKaLI6iNJv4vSrIDY7z4pb/Bi195DP4kE4Hghc0LcE6ewcdf38FO6who7tk70sOR5Rj9jTcQOx7e+Y5vRX8wxhN/9wXcd/oYvuO++3FjvISuGyIOuTbThc8lQaTVJXFrMlfDCk26eqCVAhNDil0Bn86diizQKpCZRIU7M/oA86ETNMi9FSXSwUj6pIFPepaLZthN1QkCQdZcBOO62Ll8FRcvXMKDj7wVKXtegsY9+V0Zg3RVhCmrMaXKV3aA7ympLrlgfTokjpBmQ7xx9SLuuO8tSMIjSGUXvTICutc+h8cNY+xEUylcc7gV8lDWcbrIyJiYrYezzIBNhPKpmsmMRcnRagZsL/B62gSL2Ah7fq83SF9LUF2U+Ou/O+9Cnr1vVt4Mrq5L86AJ1l//Al597PdwxL+MhjNCu8VKgjRijlbIRVv0GiAdW8HlIhZSrZUPP/TgByUcnz19XarFUMV2wTSkWIqVfQPlhO2uEGlSiq+GjIK3CWszw/HywxI1H4pJgcCLkVEwKJtJ2VsNUaQxJukZ/I8//ylc3l7D1VEH7ZUTePGlp+BWA9x8A/ATP3wr/tF3HcFKewMuxuo66PFsmymBqQu39GV6R1YZEOiyK00jIYqF6bGR07eehGCAPJ8io4Jw2sROP0DVuAvdW74P7eNvQ+ksY4p49629lgrrGwED13KOruWxZ8/AvN0EtpiqX1P2e9d7xmYfb19xdyAY0LHvyK2QDHaQD4dokgGlpomnSyp90uQ0MtPJLwpLGBtZNMnGStqs08zNCI1FmS+uhBXyrBIjnsL1EcRtvPr6BTz11DPodLq49+47caTXQcy18l6JwCnRjnlYVVU9GScIIu7bYNqosD5I0Dp+FhOE+G9++l/i9fMXMKVLoni9AL/zf/9fOHush2q8hV6soCWrFADLuCKrd9P6qL9flnW1bWJpD1BHYW5r2WP93JX1EtaOBTAnenZXJXPSJ0JauXBbHbhxB5MpgQzbBFwbvni/hi3Ur6cwsbFn3pmdV9zbWLmvTTAvaC+6COazCEqVaL9dq7x5zMDeIZe0ZcAAsxh91nXenW8QwYAAAllN4osZRURznmwE9K/gs3/xn7D56ot4+N478fUXzqFaXcO5PMBlL8alJMXpm07j7ffdhif+7m+RDob47ve8F3ma4+tPPYllp8S33ns/TrVX0PIaaEQt8TvXBRr02Sb9pY6DOkVgVq46kBloggbrtV3SJYu1DedcZTRxb2OgmBbJIdr7wK1Qha2BjfOX8LWnnsFbHngI7V4XZRxglKWqOcgLtKMIw60dvPr8i7j19tvht5qcQ4QX0fGQPTRV81YGDKi5816bQKRaZAWkZUHXugI7w21cXr+Mex96BAlaEnDZFpBZ3jRBzpYKgFYQmGqAFz1NmPh5OHCEjvaRc6aXbQMxZjI+BbXPfvcg15wM7aEWVG09KyyTYv79jSwqupZg/eYLSoVS+scwWjM3mqft0ceyxlNKi9rH37232qpTvcs6BauCTFbGvlRk3Ky2g503voTXvvx78MfPY63totvhylNWDhm6LdoDkx7lciDO4xsjy5JjoQ7CRi69f0q/ddDJkw+0iqh/mcKlRwAr7NxBmpZo0NuCC4/iHG5sRaEqSqVZkefEqBIuyOJoeYZqSt1OE2XuYzRcxhNPO/jN//2LuLgFDPkUHYCmcd/9HuBf/8x3Y7l9Hs1gG67QoJw/KwUMyGQLjYUK0g9837S6dKsILjvSLAzEaU6IKWQ0TUp0odd4xC10LSTOjXDX3oUz97wfhXtMRgznJctrqaTm/d6+ALzLWO4djEVn7RsDAxUyCgiHw126eLZNUD+S9edWv4ZmjtjC3FFPBmRp5BAKM0BUZraeyYggWYFSFqLtrF+Fk+cyzqzLq1i46NI28YuVRWfUA+j5Yf9dVCHlVG4rToG+ivXCUO2sBcjyb1bxkwStTk9EhRRTMvb22k0xOWrTaMuZohHqDgT+oQlbQCYLyhJwY+x24SHureJrz7+AX/rl/xWD7R2cvuEG/OAP/hC++9vfjXy4gW5IZ1cWWVM4YYwkzaSQ4rMXjQAFkWaUu/4ZcOuhtH9ludCeNkwm7cyyQpvz5L00Uw8EA3IGOf7tcZleBL/VRVp5KN1QxOIEAyzj9uLi/o/usPxrz689F4uS/e79H+B46Dzz7NPVIgSqPRA7H2pCWu3O7M/rT3+2TTDvvu0T3jVqMElAAZalnHVZhaWPZREbFfSo0IgC5OMR+pdfw19+6A9w+41HUeZDXJkM0LvzTgzbHXzyK08L8vvAO74FLzz5BF576QW8/S0P4LYzp9C/dAFHwhBtP8BKbw0oA6wun9LqhJOoUyBuNmV1MtsGpEkJBoqqkOfEfhVl17JUSfo95e7+a2oBrK+3dTCUhRu8Z7YVOONqvBamkwzF1gCf++SnkQ9GeOd3fDuw2pGR7sKphDVYdmNsXb4qgsLb770H0wa9rbVfRy0ADwFpO9oUC7RiD0z+Jm+nHgjig4ApJhmnE3xc2d5C6fs4fsONcN1Y5ro5tpOOBhhvkQ50sdRsoRVGcIn+LbjxXGlbUNMgEwUe2QH6bruylUvGGO0oo12FbJOtccezSVF3nstR3lXd2nS5uro6d4Xxwghn72mO2581DrGJoc5OsJqRnQBCX7PysEt/eGuzjU9XoOzO85vQiapSwZHjaLJVAGuhxZ4GxppA6cpn3QsvI4AO1fQO/MqHW/Ed7GPn0hfx4mO/i2b5Ko40gU6TbSGq+qfwXRqlcHumOV2Fi3zs4unHLuPe+25Dc7mA20iBqEDlq28H/xeBqfh58Bm6GAy4SyNGo9XFlL4FcSm2xl5ES1h93UwKBAF0L6QjYDIaoUgnoqcJXJpqtbG9FeOFl3L80Ye+gnNfA5Z6wPd8z1F853fejNXVMYLgCsKATnJmDluYLF23LR0zLi5iUBTBoAtvSnCga3OZRNjaY8LIS/rJO8gznpcGktTH1mQZQ/duvP09P4kJjiNH23wWb4Zu1wISd4Fc7fzsAtWZeGeDr3z2PL1z7IoPO6d796EjwBYMiOuALP0xGqP6OvDdEcA337uNsfZs63O3DqnWRMgI++rA1Qq3JamxnWl8UWQPTAmvzLBz6bIIB8kkyeNwcyDbkywcyCAKE+DuObUaNMxWAeMj/VNsErfj2OzVs+gTu2La9GY828ZIiGxCSCdAD2kylq/pgMndGDqVQI2pWv3yE+Cit/EkQ0JgHTelAu8PRhgOBljq9ozNfI4ml3zJcjh6yFQYJwniBmOf+hsUXPNeM1Tj9xirbbtg1y+GLVejb5OoIANhjMX6/rLNwa/I5rJA0o6Xi8bSikwT0C2BZkv0HZAVyyU1CfqmWQG6mhjtTTTsz6/7z/i1nO9553H2fMtnexAYmHcne4lcn5Q9gLPIo/79OlqZh1B278dcYfIxG3ta3QxlldHac6ddsNxnNsLf/MWfoOEmqKYDTP0C/nIHRbuNx55/BZcuXcb73/4ITnTbuHLxvChSj7ZCHOVSoNFI6EjSrN3lk2i2TyKKj4jNqR81RYHPwxp6PMy6zlfGH0nRil0xgQBHETWh2d6SZUb4N6cDiJT5hyBBkKT1U+Bh4ZKXpMB0MMbjn/28OGc98O53SMIXQ1jSaJtDPP/Vr+Phtz0Cv9XAtBEiEZUqqWECF3plq9BPzZvE3kPmaKWKd7jfgD4NZAWmMsa9xeVJp05LGyH0QrgMvpMxNi9fEqEle4MnV9fQbjQRmoUicvHpJil5H+Q/10NCys/1kLO9QmU4V+pKctXDLRtNBZzU+2JaUeifvVEhO4pDMCDmT7uWz9cSXuebdtSrdnsveyhavfL1WXAqgylzb8ZaV2srGLACV70tqygFYhRkao9LRUa7Y0JGCyPj+iJGVVfNfWBAKrIAyCeI/QQ7l76AFx77XbSrV9HABEstH3GTZ4bOaCnihg83YKLWBOrmTTz66Zdx8vgqTt7cRbRSAc0UlZeg8l0xsRK3N7ataNri+djcGCKIWmgtrYhJkRNSsFrCkQqOm914QuQDgwcfRUIFYYU8oa2wizhuAlWEdOKg33ex3W9gMCrQaflYXvHQ7aVwgx24PscJGUy1VWWihQl81Mvw/TPFBulTsgWlvkd8X5loeA1mIiIMkEzopOgjyT30kyWk3n1467d/EHl0FpnsId3bg2LjyWGnxp6DeWCgflZm77t+/wcJwRed370Ark6hXJ4zHA6UFTF3+KZK7wAwIAuGjEjZAoHda8tOedlzaGK2/XnJpWnGL0BcSMlYMXoUKcrhAFvnL4hDRK+7pCJpEQiSdFJbaRk/VsGAgAmZWtoth4BQRrUV4Mi1aOIBTdDoOCgCVzPjz/go6n2asBlnV36PxRR9XiwYkNFncV11RGQq2wizTBI8dVdaJOkGXJFtcQOntC4qBDRHAjdFptLCEN0DAQZbGEavZgtgKeYY681Y4a7XivEGkFhvwIA4F1C7I+MS6lcjhRkdGpst+O2uxEq6NDDuireby8KN00DUzag7rc179ZH9eeevfrYXMVIHAYX/YmBgEQCYBQnW4KcOBlSkoT12+7UkGaqfnQphleKvPv5hTKttVE4C1u4ra2sopx4GW+u46Wgb3cgRmqsaDZBsvoEbjnSRD3d0hDHuorV8GkH3RhT+Erx4CRzm5gSDTyAAd3d6QLZkGXSq/SGaE2mFSAq9/keQXalrkAkULDtgK1X7WkhNIc2Qbw/x5KNfQpJMcP+DD4BmQqSRXn7pZdx1z73wGxHcOETpe9IiEGcrM0crF4fQdKYnK/sFtAol+mQiLtmvdR2MKTwMQ0Q8oF4Ah887K3Dp1VdRTEaYTiZY6XRw6vgJMWKiUIeWmda4SPKEYRv4fQECHPNhQPHoAsZph71V1pb9UTBgtosZwZKJ4HtjkSb5WzCwiPKaBy4XJYBFYIC3l4vPiFZV8qO+zgana7I3H6oaL+21FazYSr5t1MYWCNgOooKEehvCvC+abY2HNGf4U0RejnT9STz7t/8nOngN8XSIdgOImgy0KXyvQKsVI4jouUHakrs6Whhd8PCFzz6Pt73zJjSPsHjuw2mW0kryI6Xd5cwlKZypjytv9BG3emivLKP0CgQR3dgoPGzIvgu6tnFmXEVQHrJxgSkDbkbrV+7aCCTYUgQmY4GlrsYOKWag6aqfwfMLwMtlbMqjK5ycB+MlLwnEQ1Wo4yVbV8KUlfyefCrKoHAGW/Z88HaBtAgmEyAtfOwkS8iD+/Dwu34CWXQzMnQX5v3DEvLs+ZgXQGcT8z52qYZx6787j1mYBRjMVKwcxWeAbQKBohpH7GPWTd8Ep9rzKO1UBdlm07DJ70bdrnMbu++L9Le1O7V7/yI8FsGGAWHSXiQLBVTJCMP1q+i/8Ya0KleWj2jr0ngQiLCYsdAwGWyHCui1mw+lhaA7WHwyBNxvIZWyjmnzMdUjgv4EugegEcUCBmgYxHjJ58yEzbaDOhmqbmv3fZS0rrUaKf/JJJH7CYIQjUZDHW3leSmY11qGY6u59PNliyILOTMFZscLGa8lGXMPAp1eyYzKWKQ+trVmV9ZavWSYd8gOsO2nC7louBnAo39Np4OpH2GU0jNE9zOwxUsQlVeF6MLk8fa1TRce6bk/mHfO6+d09pfs+axPa+1qBuYF3nkPcL3MQP0+DmMIJNTKohV96nKhyhieqRIN2tPky+qoFCOK1146h2ef/RwwHaHVjLDU6SAbTLDWbSBydhCUQzhJinBaoBjsiJlF6KuvdlIGCLsn0T5xN7zOKVRBTxaxyNwtWYlpJdbGPCAMwrwA5I2U3pFqC6ypkG2RSEgzJhYyicA+GEcCjY2xJlTtQXF6oOJGwsrF4PJV/NVHPoqH7r9f6PjN4QBn7rgVUaeNZreDKakoz0MibQv25czWN2NrquIWUdVYrY309icVrT9dDLMEr1+8iHvvv08qb3CzVpJi49JlTHZ2RCtA4eBNp0/LhdnpddVajIm+pgUhUGLvUMw0XFcoOoKBisDBD3fBgBguGYdJAQPGnUwCk7mKpQ9n6Vnz99ramrA/8xL8IiBwPWBg78IgGKDYR+lr/aNVR/3+TM1vApHeTuey1YtCX5gKiNQxywIKCx7s7fS2CiR0oRA1MT7pgyyFn7yIxz7+q2hPX8FyXCD0CNxKRDH7sCXiyJdtbuwxFtMU08QDtts49+UXMB4Bb/+2m4HmDuIjHsrIQc4tgqH2dEEhYObi4oUdOEGM7tFlOOEUUczVsqR5Y8PmMEhKT07ackzaoz6BhGFyvApxK5B2Bcca6R0vYNf8PgOiJDQW/1LtKFjWkVU1GuIwasXFR7wGpDtBIQ6DtApfFQyUAgbYjilLF6NBidGYo1ghtiddZP49ePjdH4TTvRtppczAvD/zqqaDKqZF58jGo9mfK2u098izgGD2vO57bCks1VZXwYCk592zZ6vpfa/LGARJscHf3wcGVGBnQexurDaF1C6QqLEDajWuy6J4eyYmpuhi3MfWpYvIdnbQDEMsLS3rGadexdOmF3dWsKLmFJYdwbYJiNcvWwjSorLAwYznyTp4/pwxzBRXpOllqVFVYTweS3zivwkGhBmQfQeWXzJXqhEQqpCR+pYCgwG3ZVYSuwQsmUVGsslQFij5yjSbWOMGNCjSylys54XqJ6OllbpOP+jSIXsG6kBPvGI4rUMATcZE2IpSW2FBhObaMeRBiJQ1V0ntQyyATFx1eeylWNMCi8+LLTJhNKzV+8KTvf8Hs+DT/nseKF3EJCz0GbCH/qAEblH17MV10Pdn39D6Rcavd9GX8fTnffNg2S1Q7EHtVtfVFAFNdcabePyxv8T6lZcRuBUmgz5OHzuJtlcA4/NYDnME6QTdmMtTSlk73GpHsmq4LBsIOycRrNyMePkMJmWEZntF9xNwGVFZotFqI+PiFIIB4b2VpufBZe61qzrtSCSfs93dLa/JgAB9X5hftVdK6osOVAQUNB2qhhNsv3IBf/fXf4sTp0/hkW/7VkybIdxmvOtxzUqdXgRE6OKSaAIRD5SsLBarV9LCmm8zBhvPxcipcGnjqly0N990EzyKW9IUydY2kp0djPp9Wam8uryEdruF5ZVl2QdBFoIuhiIQNLlNlLdMFBzSETBQIZNd3aEIc9g+0H3ecjka1kIXf4svgQEDolI3wcCkVDnhBAMCVr6BP/PO4uIAz8/S7EOnI56oei3DY5UCqhC2yVuW7UibwLYPrPhHqyLNDJro9SsLavR+hX8Q0SD7hmRsmHypESwQ5a/hs3/6i2iVL+Foi5vaEpReimY7QMBJAt9Bs0FHNwrrxrLIJ8o78LM2Pvuxczh9uoOb7lkD2hmKDuA0WZglMmnopg7KsYNLlwcYJhl6J5bR6EYIw6lUXp7HnjA/t0JaJxQMFmmOKveQjrlBkOZVCfy4wvLRNvyYkIReBvo+uW6gmh6THSVZcXSK50TOqDIUTBAa/fTzZRdDqqic896sGkVUIUwbBWXUN6QpMBoUSFKyZSG2Rm2McLtoBtyle+eCgcMS/kHxbdHv2lh4EANw0OPO+xm/Z5kBc3J2wcBcjw2DVKUAETBpXU8l0Oxns8x5tKyqUQ3sXlV8bJlEIsvD65K9c7JORSbM6RbbhqMhYj9Al4UBk6MwQwQDGpdlEyqrfNMzt/Fcp1y5gTCT80UhocRE03O3NLi0A1hcTCsz9eSpxwrZhEh/R7YJGnv43c9gt3DktcQZWN0vMBoM5fE6nTYSCrHZog0onKWteyjGcrIsySj/dSqCJP/eMj3RjEohs+dKyJhnxfDyBpowIZ8pWVzx6uDwLT0x+JlOxWToyNlbMKKtfMFldyEi0zYpp7nEcDp9k71VUEZQo8DGFhU1ycpMNLTeBG/WydgbLkr6i2KkaAbqCbl+4G1VP+9OZ5mEa0Ugh1G/gixtZjDvhCR/EQ+avqDZgCjok98txzj/ytN4/LG/wfr6BQS+i1a7i9OrHaxgE61sCy32ZUmb062V1P00lyVHGxsJ4s4JNNfOIl46BYQ9hHEPeca55lKSYcB1mFTiy6y+9stoXcznQwrJCvnq0xh1es9+rX/XwEAQYMSVxkKJOfCLCtGkQDFOZN0x4kDEhG4UCr1kvbgnWarbEClMlKTMxTIm+cp4IAXcZAno/hphyKDciPH8q6/gnnvuRkCqbjBA0e8j3d6EQ0Td30GWJLjh1Am02225gMJGAx4TPKktHnI590oL83FFm+ApGCAzQCCAMNoHBkTGZvQM/FhFYCmWs6bHb8CA7ZXxNrZN8A1ggd1AWv/dOhVsz7QkAwYEEzDpbKZKiz2/C6lQxUvB7AKQd9r0wAkipEWgolYKsPQ6MlSiBGkzKiuBR4OFqrQVDMhz8JkAczGVCtLX8cWP/ybc4dNYDkZiOjT1c8RNVlk5Qs9BpxHD8xlEJlp1TSOEZRfTKy7++pNfx4NvXUP3VAv9sI/28SYcj0tl2GlwMN5MsLNTYJyViHoNBA0mADIPIQK/qQuy8lQWxYgyJOeIH8dtQwxHE4yTPrpHIhw53oIbF5hSa0BvjMzqDCoRfPEPN3dSM2N7rgKLhEWzZi2mP8r3ieeJzEDJ60PNicpCDYfYJqAd8WRcIs3owxGin/SwmZ7Guz7w38Fbvgep0QwsBn1vPknz4tW8IFq/z1kwMK8FddCZPQwMaI6xVPSiJUP6/lkwYP6xZ1xjrXFtrDTncc9SaK+6tvGUIjrCVC1SCtGHpIMt9K9ewXQ0kgS2xOKAxjzCIhkwIH141aRYsbel5cVQintWAmpR9tobQkKwiGGVTnBAQTWL6CAQdoR997ExXJNWgRnhpsBwFxwZHZYtspgb6FzJylpWEfsB4igUTxhua+XvUpchbIQYsBmd0O6eAdlDvMcQ2EKE14O4b6p/jBX2yZlgK8Bsb6UXTsZZWI5iE92WFZKkwCifYu2W21BygsLlbpFQ2rJi5kbfDprDcZ3yeCzsEIGy5Drx3lDGrj6Ftne2alSUVePYFoNlT2bE1IsYqvr3d8GABQTzwMDsRXZQq+CwZD8PXdsXWUd9e2INRWSSSEwCtpSNMgYU2hUI3RSf/ORH8NSzX0a01EZGmjuosNQ/jwePtnGkTNBkP8xroKwcvHH1CnpHjqLZWsUwBVrLx+E3VxC0j2DqtxBEbUxSbiVUKosKbQIIvtcBxwpVqSeCOq6Q3Qsuuq/Abr0SZsO0CPj66iCB/1bnK86b8jX48Hlh8jURMXsutscjtLodYQBUl6DWmLQtFgp9IyoAACAASURBVI0AD5ao+80eBNU6SpXARUVj/rvVwaubm9jq9/GWBx4AkjF2Xn8NfpagGo/EYGhrZxu9Xhe95Z6YKvECIpLmAabYh4lNWhAGFOg6Z51cyNn75LYwAwZEX282eelh1mVUSnsqLc+EKLcxF7agbnMQvlkwMO+8WvqyDnxFBGkqK8JKvseSOG1v0PYk+Xo4FifGO/oe6AY+SXsqHRQ7XYUY4jpmNAjq3W7aAsZyWxoK4g+hhkF0hwx8D0FxCS9/5Q9x5YVPoTW9hF67hN/wpE0wnY4ReBW69AdwSnEZ5ESCrGjNAsSTNq6+sIUvfLaP7/qHt6FxGigaE1kFICAknWKwOcKozwobyHguAq7/BvyAQTIUup5gQPQyDIiMsZlqY8aTPsImcPR0F52VEA5HFomHBAwwkBl9KWe7qcyWbXZ8cPuuGHW76FkMG2D83YV4KVSUOeUkA+1qc91bQNMhgoE849cektxHMl3DG+Pj+K7/6mdRtW9D5mib4FrYgEUJf1HcOuh+DwIDhxVH9eexpxm4FjBgBal6D7oYyPBRZqeIXGvyg72qcd/rqyEW+V1jEayjcqWAgaS/icH6VZTDoewiWFk9osvajMFV4GpBpNMie1oHWz0rxjYri4wBkbQZDBjQWOBIi5RtBMZLMgJ8JTRbkw2wAGImc5kkMDtYrLhcxUjqiWEmtOx7Ll4HMs2gHizURmm1rdMQsqtFEZW8XisY3F1N7CuzKZoO3naXcdH70zOhr08iQMWJHKUKZLcGHKRJgf4kg9ddQu/4cTgRLd99aXvrfdC23hP91iRJRSsmTrtSYmnLQfSJUkTUxbF2SkTByF6H1bQvrxMM7NMMPH3uqV1mwH5A9gLYV0XVkMY+NGF9mg9BJvYFLQIb+16wMXew+KfedphV7xKtMRAVyQhbW5fxB3/0H9Fn4j91Eq+/+FUcHV3B++69BavlGDevrqDMSmxvbqO7vIQ0r9BqreHV81fRXlrF2qmzSL0Got4aWkvHMMlUV8APhFpC9tP4nGTCIKPDFL3jPaHI7IGyugERDFZKfal1p1J43LJFMCMoXOgqHTkkoOChJiXHi4uVv0M74kp/zuqLexPSlEPd6vRI90PJS5KSLLVlhJZUzLKX7wUYlcBjz5zDO7/tXQiqCsnmBvKNq4jKDEFVYGP9CprSGliRLXVE7YKu41gOPOkt2bwlPTqaIulGReoIZAEHL9QwhBs1MCUKN8zNnr+C7Z1rILNuZ3w/TEG9q6LlOSAYsJqBecF7FuXWYtvul7Ns1iIwUHJgn5fvNIBX0cTJeLIL7ccL3cwWS0HG86Cfo7YXrAWz6YdLkudrVPpUwrRYQ9eR/O5+SLktvSwYvEm6R9UmBuf/Bs987g/RqV5DNx6LkRCZAYpjfXcqLppxwMyb8xNmxx4tVvUDF+W2h/VXM3z1q1fwju+6CX6vwrRZimKZQCcZ5di+MsTGeob+gDvkm2h0Qt2lQZt3AaakbKcyZcLqhzXg9s6GjNXecLaNY2e6cBoUKDKgUuAnq9pkXEtHzThpI+hJtsIpmaK30c+E75l+n0BePDeIWkVQyAVJbEeoKQ1jY5ZPxSSpKAg6fIxTD4V3EpfHR/E9P/SvMW2eReboaOF/KTAwW+DY5yE0vF3XvuD57WsT1PRS9nd3Y2A9gRv9jlSru1BTIPfukjER8tVGFO1onELDvT/iOiptPTvzUYnXyGRnQ8BA3u+jKgqsHFlB1GiIORWTLEfnbGdAX6M+tsZBZRl0kZFaE4sRFgEmEzXbUkzwjGNGfU8gkGUEogVoAcwWgejChFHiGOLedBHv2xYPLCFs4maLg69NNAa+hxa1Xmkm4428GrU1obGVxYwUaWQUOA5IxtPa4bO9UZopC9lLQ2Bqkrh586xweFcHZtsNnEAQb5cKw3GKUTHFmdvvgBM3UMjEhS+FluR4aiqMQy0ZCC7UE20DYzone7guel/7RT+3PYxX1yLtj4KLWgGz8bTOZotmoI5i64l3PyLZf7HNAgd7MS6q/A8L4HW2wbYJ9gfRvReraFZ3gdNYpSy53pLHosQTX3kUH/nEn+P89ga8coJHzqzilm6AW1da8EdbWA5cRByfdipsbQ7RDtfw5JPPYZJXePf7/iFSvw2vt4awdxQOXduEfmJfX6ks9jEDP0IjaIlYxQsdqaz4fPiBilhrH5LTtgBfn5j2GITK78mKzTxXb2+HY356gbDS4j6FSZpIi0KoWGlRcB6WylOjVpU1xapKlbEgMyJjETirP1bsV3cG2BlnOHvTzcjoMZ4myNavwM0TjMfb4gJ3/OQJeUyifzFcookSVylTQR5EqiBnX49ImcIhmZlXQSM3hQXtNpwoAtd0csqAf6yAUHKB8d+2wjthBmbAgEXdNB2SQFGbiT7s/MwCgmupzKwJk8jpi1h62VRS09xH2E2hEVVcpRoItoQMyyFVBh0oGbTIhaRgtcTExgud6nr5vqtjmJzuUIAg2wjgkGInf8D5erIr0wyRM0C19XV8/mP/D7zBl3DD6hRBwM2FFZrdEHk+kSqNi1YqTFBO1ZKaz63BaYCJh3DSwsvPvo6NN1Lc89AZREenQKsU0WmS5BhujDDcKrF+iUHbR7Pbkp0b0vqR0cJMQKAYD/GzHQ0wyUZYPRHg2Ok2lo7HcCKqBTg14KmdK6u4PJH2AtfTMkWxqndZkXGWOqMDplaJundAV78SGMhUDIWDOYO9h4xmNKVDPaWwA+MJ+74EyAG2d3KMkwDj6iiK1l34wD/9OUzco8jR2ndW6sXMvj6v7TPXRlYPAxDX8vN5rMJsTK2fz31AlboeCghHIyPgUxAq4NX8ko21dvRsF/hYQbVZojMbu+1j7j4/KTf1uxpbtd8thYpoNSiIdsWBdLhxBeOtTaQ72yjTFJ1uD+1ORwoUVtONwJfPnmebHgA864x/UthwakAGBlhYhBI3mARdmpg1moibDTlzBAsyJsuiIsvkPibjIfr9HREoM1Ezqctki1ndzufKCSzGZTIqMZOs1R4xZlCU6DjyPBiJaZSkQsdMgMYeS6nlPR9frOHNe0IQQJDAuKzggOyd+blMHeiUxi6zYQCusLNGV8DbaAyPcf7CRRy74Qx6x4/J+uIp2TJh4fT8q/GTSf55LiOPCZkR4+ooRk77pijqDMBiMFBP+vty64L2gRT+s2BgFjksos/2vxl7QOEgMLDovurJUw60eRJ7l4N+Y199JRdLJXbFsrXNLJ2oqhwf/k9/gs98/q9x+y2nkG2cx1tuP4O1ZgC3fwUnogLOeEf9AQoPftXFtIjwxceewLd/9/fhwnaK5RtuQWPtFDLXQ9xqSD+uSBOjcA3FY4AyaEnYyQBhxKCngg5BwybY8ODyYFkwoLfRSQhhCeLITCVM5cCSeOb3xea4pEahFDBAai6Rg+ygzLgHfm9XgLpYFVKpWyBC4BC3WpjkOXaSDEkxxekzN+Pq5TeQbu8gyDNEeYLL518RF7q1Y6vodDoi8um02gIGpDLnyFgQGmRM61sWfJwuoJ8A52hd2f+Q8XU3mwIGaDFKgGAFQpbysmBAlj8ZAeEsMzALBmYT/CzImvfzw75XD8QCBmSFsA8XTVEAU0lfFLQIpQkJW1R0Z9SWgPT92Rs0HumVS+MQtpHEw0wvWpq3UFwozpUFHE9HCLWCZsLjZ8eWA70zSDSojoT1e+gkiLMNPP/oh9F/9c8RTy8gcHMsr7Qw5upV2rOGXGVNTJGg0dDqiUmZi7QafhPVToU4b+Plpy5K//XmB08BzRyZl4vAdGedYKDAxsUMo/4Uk0RLS2JYAkHOnctnRQGtsGHA8pqD42daWLuhhagHAQNO5KvRDDUrpGlJPfBM5BTl8i6Nj4BswmS1Y8YVWTVKn5mrlQt5bOpzqoL9Wbpb8jWRJaNWIBetAq+1ra0xplUTXrSGyzsxVs6+G498548g94+idFq7CXQ26c4DkYsYz0WA8qAzddh9LXr83URNZTnBwFjBgIiA7YY8E/MsCLDXx2ygt8+hHntlT4oZn61fN/tiqAHpAgyEonN0AqDIZLnPaHMd+WCAfDxBo9WS7an8zMlQ+rLMjFQ3z44u6OE1rzFIR/5cn4VMAMcL4XHrLEWArNKleFHqm8UV70+8BsQpVUdQszTBYGcHKROjsQuWSRQxelMqnixrQkBAP5Q4lr+llWFYAIKGdDxGxP0ueSr2ymGgwIAFnjQmyX7J9kzl5XkdkaUV7xa2QRl3d82fjF7KxPo6+JItu7z+jQiThnVclrR5dQP90Qin77gDveMnkdLh1onE6rug7bYUBlrt8zmxZZhMeBY03uzpqPfY1b3P8/rAwEHx9JsGA7PAYd+hs31XkxjrTMIusp15dvXbLGIF6mNf4uBmelasNORwTTkCOMEf/sHvYnPzIo4e72Fz4zKOra5gLSxwtFhHt9hBh4R3TotTF434COJ4Bds7JdZ3plg6cRbHb7sLZSMCWj78mGtWC0nEUcCqzEVSlCJOydKxfOhsB+hyDk0EMuc6nZrva5Vr6S22B/iHyz5ImUnPy4jr+DtcmsRemvgr0PEv8DCmN6vMohglLC9aVpQlF9mwjZCJyQxRLOm8QZLIZq5RkuLo8ZPo7wzR39hCSIpsOEDW38aF86/gnofv1XEi18OxI2toRbGIAynAEXrNCAZta0AvV/2f9z8hc0Lvg0YDFTeJMTqYsUotQliBKpRTpmBPN8ADqPJHDQzXAgbqR+Z62YI3n1dd+iNaCIfzxBVcWvhKz9VMsYjBD61CcjgV/fETo6QOZMoic3yUnAyYsp3EKkLniAkEeF/WyVDeCUuZ16YOtO+nAizubG+VKfKNp/Hox38THZxHiCECL4cbuYibkfYT3QLNDgNVIqu9bRKhlqXhxhhfTRGlbXzmky/hoQePoL3Cc5whc5h0CmQjigkLbF9JMc09DIel6Aj4GRPwkfAgEGj3+L+D1eNtNJYqrN3QRtyj7zAFAY6crTjUbZ9gy4IaFIITvid5hXTC0cZYgtyE7qDdjlDAnfYS8kTp6dFoKOLYZFQIIyBtGb7qHQZsF0OKybwIWcYZ9Ra2Rz62s2U8/N4P4pb734tB1sLUUWva2Sr+IHZoUdEyez91dmpeMD2MOZg9o7O3Z0Ji7KiDAV4nlhmQmGj75LbjUqvuRIRWYzrsljy7YEnHj/cEfPsSiWwTUGpdpztI6bNlVmC8s4nh5lWMNjdQskUZhmg12xKv2s0mPNmvwokoUvh7s/cykSB6ITJaDRSVi6jZRdhoiRBZfstonXgb7pygrwCfJMWnMZ0w2YAiY4pKAAGXDgk7S6M1M34olb8foN3rqa5LPAlibUOKiRK9L0I0mw2kyQST8YDZlhSU+FxztJCvS9oM1GgZ46RUJhDMeCZFhab1IJNbYkBE/KvF3G4LyGyeZebmNcSxQT7fZhRhsLWF9c0t+N0u7nnk7cjCJgonhDMNpX1CVtuOERIM8d9kR5TBeDMY2F9Qy6e5eyznnfeDzuxsQX8oM1DvKVzLhTJb/ddR6zxmoN4TOyy476Ja4/tOMOBVrgj6ROihGVV2sbvFCH/25x/C1175OnVJWN/aQtm/hAdWXTx0agndIgU3u3P+KpsQVLTw4tcvIgxWUYVLuOWBt2DlptMYh1OUgVLmMgpHZzY/QCrVuC73YQKnAp8XNT8cVtmj0Uh+x76mOksgvTC2Bcy4jfSLkgTNpvFYZzKmzW+WGTDgSwUubl0GDDCJciRFXLTKUjYdMtk0Wk0VyHg+Ll25iltvvwNXrlzFlDPbeS5jhP31qwimJW657Wb43UiFZAQyUyAdjmWuOGD/mMY21uxDrGQ9FFLpaaXLZUUJwXCjIayAjBRSJMOUJfOyOoZZbxNID9Gsh95t9dTAAL9n7Yjrgfiws7Goelv0e3IuJQhq64YUJt9PFRhxvK5E4HJ0NYNTDhG6IzjTIbLJNgrS9TJb3UDltVGgLeemmDZQcKUu3wd6je2ubbWJas9DgyWVQCOZDTX70x0HEWeRi4v4wkf/HbL1x9HzB4joKOiV6HSbEiy6y03k1QBcUMBg1mm3pSff39mR/QEtv4PJeoqgiPHpj7yMt719Da0jPsbTsYBK6cGPpkgHXEJTIR1XyCjak7bNlJ0PAQRRC1g6EuL4DUuIu5BJAoQZ0moijBXphMKMCHItLF+R2LDKYqGpiA/ZLpD5bgIMtucqtrsUPKUJZ8sdjIYTZEmJyaRA1GyLPqDMAoyGqTyn4ShFUQYYpQFGeRupfxLf+8/+Jzjtm1C6PUwRLfr49wEEe54WMZTzEvvfFxhYBBp4Bm2bgC9Chbn6cmZjY50zZTUrPvl2hNVqtixwmLkT1bLsjetqJUsAWKpjqNmKKp2EqsRksIWd9SsYb28hG08kCS4vrUjMYlJu0iJYupME+0ZnY3ruTPY839wMyH2brd4KvLCprUXR4dgxPupMCqSkp9iSY2HjMi7SQ0VdCAkuGYcYW1kcsYVFHwL+6faWJBaJWyyvHYIB5gQyddKicMUki2OGyuYVCnT6O2KxLV5b1F5JG4uFnHo+kOXQZL8HBmziVImDXdOsDIKMc8vAAacD6JSpST2ix8x4hDeuriNxXNx83wNoHztJ9w80wq7oCnZ1HiwHxEysEBtmIRll5bw5C2a8ee/s2n0oVtC4x/nMi3n1c1w/i/XbLgQD9uqaRdCzd7TojucBh9krtk5ZWYwze6G+CVnPVAB8K0QIkqsohMIUfuB+VSDNRvjTj/4pPv/lRzHKMzTcDHcccXHXsQ5W2eqUjVU+QifEaGOEnSsjvPF6H360jJvveQi3Pfww8l6EYZUjJBpmCyDXQ8KLUNhuVpPWstKYU/DA2veFCZ5fi+LaCF/4NUEDK6pmFEt1n9BvwPTrpzQhcjyMR2NE7ab0weh3II9j5/vZ3yU1x2UgjVj9smmQIVMGDkZj7fNxMchg0EeRJXIBZOOR9LZPrh2VFbZV5CFqRKJXICNB5oF+A1kyQYObZ2xIEhpN9x3wb0of0gpIKRQiiBFWwBXXLUGrsstb6l75p8zUG72ErDa1FbFZPmKZAb5XVjOwMMLP+cGipH9QZaZgQNs2XqhuZLpIp0DgFPCdAWJ/Ezsb5zAePAfP2UIU8HMkEGTPMkRVHYMfnMHS8n2o3OMYF01UflNH6WVMUak8VXTYiQS++sDYNrNHSa0Bndp8ePTpz97A+NJn8aVP/x56zhW0/CFaLa7iHsMPHHjMyS0mbLMDgV4YPPeycEXd5KihyXYKREkHn/zIy7j33jaWjy1hGqXSksgmJbJRifFOhuGAboH0LhCCBH4MWXrU6tJeOEaz4yNuOWjw7w6fdyG9Y25RrsxWUQY+tuqywQhO7iLwOkDuS6+fToQlXRRjskn0auMRilFkpdC3eUp3Q+pqAlzZ2BQwUKSB6AYG45EkFIKsrYEDhCfQn67hR3/2NzCNTyIrQsCZv8J4UXKvHx97m4XJuqZbWXQeD3qceWzF7JlkomPxIAyPuDKaStsoxew8hv1bDX9N9BSKeW9R1r7K3+hc9AK0YGCvkpTXIwJkgjajjhctYIlsPMDGG5cw3tlCnqQiXOb693arLaqX5VYLJVer+7qx0HgB6q4WmRrgnpIAjh+js7yKyguR0oxHn6DEKy7AYhIlC+D7tCJOJBFzLwEBOQsRti5lBl+mbti6UyW/OrrqXgP6AWhr0xfXVJusadceN9iqUHaFvgeBx7hLVFpiMhqg4OQEWzRWp0FUJBoKZW/Z4rKaAWVrjGjYbqsVnthuqnWlfaqfOQHCFMOdPq5sbIBzEpzqeuAd34piyucaIwxiBeDibshYvgcGJMfMgIH9wkEV49o/B+Xheg6fPY/1n80FAwfRDbM/uxYwsAiJ6/yEERybsz1zVA/NB0R/pHbiqCGnhFQlRSe8okSNGVT48hNfwl/85SfQbfnYfO1ZPHzHTViLArRphZqOBRQcabbhFx6qiY+NzRRfeuZFPPjOd+PE3XdKu4CVL3vlvvSPuWxFkzttJWX8rpboWa3zAufhFaMV00MXgR73CZSqJaABhphlkIoKGfBKRH4gidnJS0HAzU5bBHnUAZAOE/FgbXpANcRsR5ttgnRVTAt020syrcC3mP237a2r+t54LlaWl9GkMpgVge9Ku4K0ApeR8NUVZBnyDOlkhIi2tjIXbE11xLlcEHlKqo3iQqp22RoQb3L1BRdPfp1ZEgyhw0d6MalJk91sqQpfCwb42lY41fANmg7tBcNDj47cgHoAmSV2WCExNlLEWaAZpMjHL2Hjjc8hcF9DHLyBRsiAnaKcJrpoyGliuNNAnh9Ho/0gWksPYBqcEXtc1sk64aFW2moOZQCBBBRlBoRBkK0v/Ju7JmjN20fXuYyvP/b/4cIzH0Xb3UDojtFp8lxzOyENnjheWIjNaxx4aITqwz5OdIa60QxQjisE4zbKQYBP/tkLuP/+I1g63oAX2015Y6QjgoFMqAA+X4/W3VyMFE3R6cXodNiL9dBsstfL1hjbQCzbeD2oGJK7hqdUq9JXgHdSesgnldxvkpZ4Y30D4xJ44JFVBG1XrFsHgwwREQ1ZJhFdehiPM6RFiatX+0hG1A04CDh9Aw+TzMUoizEul3Hqznfjkff/c6TeChwn0umEWpEwW8DUT8L1sAL2LNVj3LzYeK1gYF4gtoUCwYDU12aiYFfgtxvy7RSKpoBdoC3nRtX2uydMPHh0yygFpqYRZ2yHVRug3zMjbOZ6Fp2LtPUqZMkQVy9dwM7GOpLRWEDKqVM3YHl5GaP+AC3xOMmlnUgAYJuHer2TdSBYpJ4mwtLqMfk6Y49ckhwV/QWyhHFG26FkAcgMqE6HEyU0tNJlQWRaGWeHoyGiuCEMgCy3lNXaNOJqyn2w3dputbS6L0vROAyGfSwtLWliL4pde2NhErh8LhlKgcTfySaJWeNuwIDsJKAo3Ly3Osmo4Mu4G+7afUvrV8XTyiLo0iLG4AuX38CwKHDiprPoHT2O7vIqQpdL8ejsyvaXRkcLBrJ0sssM6DTBnopuDwDsLbOaBbT2jM8rhBblawFQdQHhbPicV219o2DAolc57IZmEWxjet/8np00vy5AQKo8jjEkpV5NEbsUgE2RuQ0JVu6UwpEUm5uX8Nef+UvkyRgXX38FWTpCx83wyNljcIfraDkl2JGN/RYqtPDYEy8j7B7HfW9/J5pHjop5D1X0EWfpqZCiIIUtfPa6Gk2ZkWWy5+FlwufX7I9aK026XvFrvg88eFIdU/XqsXIqRBfAf4fsfQkDoSM2cZM9USDloQxDmeuXhGr6gHzfPAIJsbXURM11zCzbXM5pJxPsbG9Inzluhmi0GuqPbebfaW9LSk2sQflZlFTrOtLvKtMJkuFAVMPSS5QFRI7Yasr6UVJxzba8NxxjZGtCmAOxnGXvcW9mlkzKPjAgFbOdT752MLAI2S4K+IdBAlH6m4tNlkmV3G42gltcwIVXP40AT2KpcxXdBg1RUq30+TsemQ8mPWA4bGNc3IxG7+1orrwDhXsKSanOjdOKFKiKPrkmVlTEZmuhAns99S5bR7SaJs3plgjLTYSTl/HZP/33CCYvohfSKnqAZuQhyccIWjFaHa7drhDHrMK4BjmVxVICvUhfMplWbSRbLqpBE5//zAu44VSEtRPLKMNMGAIKnbj1LYzbcob8yKXYWTYkdjsNWZcch76wRAz6rBr5GUynLsqM1xv3W7jiUpiMc/S3d3Dhwggbm3oUojZw+pYIx2/poLHsoAwS1YkQSPUzTIYc/eLXEzFqIRhIErYuPDQbS9gZDJCVDtIiwNRfwWR6BD/wEz8PrN6H1O2ZUUUbrOtK68WjhrOVdB1ILIqBNm7Zny8scGp3MPs4i8CAaAZGpIa1n24Ttd6VMbk23vpWkKsnqULT8cQUiMI+kaMRCIhviTKHwhSKuZZhAMxYoq0reY3SMpqUNeMA5+UJBsp8gssXzgulPhoO0Wi2cNvtd6DVbOLy+YsoJxM0ODlg16JxwZGcD/U/kaKAqnkvEj8XggE+D55xJnq58oViV/tdJmcyA6Id4FQSk7MwqAS2LRlv5v4BMhS0h484xkyRdVGIF4EdwWPiFjth2S3jSlwWdoHgQaoUT8SG0uYqc7Q4HZSnSJMEg+1tHdVkS0H8AMwCI+uGa3Q/9bNg/QDYmpXC1og/GUvYviAbstkfiDHbPQ89hEleotPpSVHpBxFy+KZo0HYIdQIWDKhHiwpBlRWwmfHNGfIgQGqP5P7nvf8+JCdbB8J5QdMe5nkHX9GP0lr2aertzFHeNW5RJGXvw87bW6Krbs5jkbi9COYH8r31G2oOUwnaTM0SoaDMRciVeU1Bwj7V4mWCOKowHvXx1NPP4GvPfQ1f+LvPciEqvu3OUzjaKJEPriL2iBa5GKOHVuc0ymlLFqM0e6twqFjloaRiPmcbwlBV3IJF5GjeBx5gjuCIVTERcFEgjGLp41P1TUqLh9W6a/E1suqf5Bk6nS5c2XmpSnOO2/B3OcKXsfXRiGVWVYQ+nJ6QKlv9BjSQRyLYojCF62eJ4HnA6Gnv+lxnyzXMagHMiysMIiN2myKIY9EtEBxQfUtVeMyxNbodpqmqb2WSQMcKpQCkaDNuyvji/8/bmwZLdp7nYc/p7nNO7913nRWDGQyWwUICoEhRJCGSACnaIilLlESbcShXVHbiyClZipNKpSrRUrJTqkq8/VCkiuM4lGVXJNGiQpGiTIriCgIkQRDbADNYB7Pffem9zzndJ/U873f69lzcOzOgFU3V1AAz9/btPuc73/e87/ss9BvwGHykEQJnx8Y5kDWyWuY2C7U2G7cya6dlpkTTpkPsDMiQZ9cCuJkFf+0aeqMcdvolHR7XRsJnmYJKVrYh2kj7L+Hs03+Aw3OvY66xDj8cACMy22kJSaLdQLHRnI/n84tY3VrAqHAvmgceQb54FyLMlf5PfgAAIABJREFUIE59Ve/61PrwvGMcsxBTkKVsmyar46LzQE/YOeJYyksQJssYXvkWnvjzT6EYX0KYbsL3hqjWysgXS0qjrNKuujAC/ARhqaB7xU1QZlRjrrUcQtThD+oYbo7xjb94EXMLwIHjixiOhs6WFSgzZ50gtUCpLN8xuw7k4xjDnKCgUiqK6UynuM3NLtpbQNKlMZFtUxVyDGaKaMw0ZZQVVEJ4gYd8ZQyEXYyDAYajDrpMl0NZFsNBvozWVh/RMAXFBYOYrVJWnYE6CznZb+ex0eZrHER1/l58/O/+j1gbzyAp1CcBNLsP9L0O4r0qpet1EabX0s2CgazQ2f29e72/7O8mYMDJ03Z2VNdutp6B5TooVZB/Qp4hlVzBwAA7cwICRtTl86jfbD3zeVWWgTluqqp1OSFKp5QNtXnzy+acFXM8wNUrl1QMzM3MoDEzC5/uos4UbXt9XUChQrXTKBZ/gF1HEq3lNcD3VAgVXsYxAVMsZGvuWTKheCSc6fvkjvQ1YmJH1GhGzAIwiZ/AkftslKpy7xVJ0GNeAQ3RrLNXCCzZkK9NIiI7i9TtW3EWGLjgApP3N98LZbEpKr4F3vG52d7YkLSYbqTcEPR5HFmQK1zFkEBMdkDbeacRKLsUjjht1zKPeJyi3evj/JWruPPe+zB/8KA6JgR+s42mkY3zofxb5NkhxRhtlYdmZMe/07hiJ4462wMzsvV0kX0tTVSnxDU7qKViuj3xmhGU40FMmw7dqIqaRhjWKrkWqVgojVvAUxLBLMY3W/xuTCzcQHcoc6vjG81ez82Zd2FkHRBayS7bzBFgnJ253p4hO1lV6NAkoXs0IimEaVYkiwzw/Oln8dST38XWygUMNs/j1K2LWGiUMOy21KZvVOaAURm14hwKaQmPPf4EDh8/hkPHj2P2CKs+nv2WL8DAFmIBfp9aVcocCIVY/UKAbtdkOakWNheYLyMM8gWKRMCUsXETUEiI6dP5QLS31tTKp0xNUcQBFxdjg9m2zytwl46FcZRoRMIqgDLDIAxNdDA0e0zKHi2IhtfEuVm50QUf2MxZUIAta3G568gDPeBsmAhX5Ej+g41GCMAIjhRdLJ9022QyklJmDpXd0oyhmzW8ZEssMGnvaVo2Rc6ANulpG9M9TK92b+77tcX2a5tlDzIfXl7bIlvfSYwStjHYeBYvfPff4fjcZSw0W8gFQ+QDsoS4oYxkB8xNk5yTYa+A4egg2oMDaC68B+XGWzHK34JoXEeSMvWRkj0jfGUzYcmVnKEIQYjPCF/KzHK0+bVxis/kwngZL33nj7H0wheQG7yOcqGPer0ETgPIc6hWXcRxkBPxqhiwM8NNJFFLlRWfjwDDrUhOhRj6eOapC1heBeZmi6iXywpP4XNoG3QeSTQU+z+KBqpSqDTgciqWADbGGjNArVHVvlqrl1AqswKkxttTxDLDbOjJxGNonBtr9DCMu/JcMIJWDv3uCIPeCLk0QLcTYRizxmQnxUO702fRhjQlqZPy1TJaUQlR/hD+i3/wTzCuHEU3V0GSC1yU7g77aC/AOH0Q7y5sbqbCv9l9cfeBvxcgeAMoYED1cIg2g4qkDFC7dMeWWGMAgn+F3yI/TlAs5FAOCuL2NEpltdqz8SP18QSYPES51sg34lyaRmDWPTSzMIF5VctuXEmWvQqrvFRJHB32+10ZXHFMGMlDgMVDXvwWFiwrS5cxjofIpSMU2c0k418cbosz5s+kDpZx2YViRWBAHQiO0GKrvPv9FpavXEZ/s6XO7KjXw9FDh1CrllGslKlAVaHHiO1UXiqe9js+dxzPjvIeeiQXEoxWq/rTTJSYOrjD+Ce3gMCAe6GNd2PZr5dp9Z4Deu0WUvpksPNFvxiSB10H10ziCkbudKM+XgM+/3QftH3POFXsAPP68b2yaFpe38D8wUNYOHREwFZy7DgRqKlWmPfgq+DjcybbdqYYkj8my3wDB7xQNlE3L5AsTl3cEVd8GQg1JZv+m04hzqF3wocQ2TQjMWcAwzk58jNkYCBb8Ls31L0ehMkD56JqJ5stL4uGKs7qUU/DpMehl9Ke7owb+OWZLt/kXM5swwEKtqbl0pR1GQRsLHZWh80ktcvJ1rKqWW10+5BEyTwI5a46pqSEKYERLrz6Mk4/8wTSURtrS+dQLiQ4eewwtyMk1Dev9nH13AqaQRO3HrsN33vmKdz1wP04dPtJpMUSglJNN5cLRsYYrKWc6YZdMybNhYg5suDiKDB4o2iLVImLqVpucu0Si9tzmQnm1kbGuo3pSaYZo9ZsWKgFazl+ziHbdNwMrcLna/SHfcla2PIvUIyuA95GMTvkEz4s1lGwwSM3YHvH0wYtZufJynAnPZDol7pebihE4bkg1KiAC3x649tv89w9r5qu3qbX3QQM8IWyNzf1ovsf7m/8yXtVatd+lTNeYcOTOucRwUALvdWn8OpTn8aRyjnUw1X4Zc41OYQZIsdJUSHRwce0tVyuijHmsNmi1fURlOt3wQuOIV88grByGIOkiCgNAfoA0JuAF1DJZNzcUq3VwsjFKVOCz7Uqp8YYxaQLv3sB3/2z30G09gwq+XWMhpsolmrqLlTrefhMKExYARVQYRcol6JYoozLeBAEc+xgBGmAuEPaQRnLSwOcfWEFW+sArTS4FKKBDBZRLgJsblUqBTSaVf2u1kvwizzw2eMh2TVniYN5ejVEGpvkwxzSHG2w7ecOE/M2KJLgOiJZkIe/j/W1bfEBPHZORjTZIljgIZSzdrmTnBX8EjqRh1ZURGs8h/d/5Odx6m0fRh81JKqorGuxuxt53T3rJk72681Vd3/7zYKJ3XPd7HX4/mlFa2DAqvusg6ZnSuPTVIdUfpSglAdKJMF5KXwuIwWTZXknFgwlAykCzCDU86rKWqRnKkZ4f6xrwOJjzDEPZc6qbkcWu8vDyZlQkeERD4cqMpR1klLeR3InO2Uxrlw8hzwdKElk1pjNeCyD4VCH+YjVf7kKv1RBTuZlgXFjYo6yyJzvIBn0EHd7WL14CfkowatnzqAS+liUBbIlIra6HckIK7W6ACOfnfrsHP2KZenL1j89DMgxIQAiv4q/292OZN4CJ7wWVEjJGXOsz0CgQynFsGvSwxyl6azMeVF0Ddwhpntjh7Hls1jFzk2anVmuA45keM0ZJNePYhm0VRoNNOfmdU15/djd4D3muKNSqZkPg/htkX4mQbx8OdQZuHaMKpJmasRs0YRd1o0zcXR8BgME7uB1CanGXbLwtB0wkJ1Tk5KeY4KbmcNOPwSThW0nvTsI7KS33HcDANl1nCAnnd6mNaccQ5eZFYU2fZsv2w0woxZDWzu2mvZzd37m5AfrZW1T11c4T2w1SiR/ovmLsWR5o8uFPHJJjI21FXznicfQ7awh9DqYq/oI0yGCBNi4uIFnHnsWm1e2UQoquPOee3D45HEEc01sDjizrWB+8TAqxYZQYETBSFjAaBChXqtLLpXnYZkyk54uWdwgU0mrSJYhs78UlMyTnR3QIjPi6ViXMztO3+JqOQdWp4G+7TlfkcHcjhebFYZio7PVR6830AFfKtPYoyBUTyatMhwc72+nzWkqiKyzwwfTqhG7ZxObT87xiOGpFpDlMwlACbqDvuKVw3JZmzE3Dwv72fm112Y6vRlmY6P9wADHBJMDf6fom/yAvQDrzYDYacCSvR8BAGegpE0RKUpeF62lp/DNL/wWbpu5jEr+ilrgpRLnmWTVB0jZJWA7XZ3PEPEgRKedw3AQoD5zFCOvithrwC/finzxGLzwOMY5zk5rQL402ZilgCHocpkNdILjYZDI9niscVQ57cLbfAlPfPlTGCw/jnrQgRdHGKcRilVe/5FUIyR9klNQrxWN7Ffm+IZjM2Nul8MycqOCNP4cHwRhRZbcDOSiExstqEMaw6hqtKqELG8qGPgzNL7QOh0KDLBFy+uYjCOBAnbJhjEZ4cwA8RFHRooUCGDYMdPcIkpTc+h0aO4SoNcboj9I0Y989HpUFXDsMBQhkt2I9qiErVETxx74a3jkb/xdoHhQ+QQMeuIGn6VDZosju697rYfdB/L1viZ7vTczRrgZELJ7r+VzKzDQ7ViVNwUGVPDwoOV4gIdAHKFS8BASxycx6uWSugJsZbMQUSeU1fKIHZjYgnHIW8k6AY7Em8n7CNQ6g66Kpc7mFmZm5+EFFcR01SAYJfkwidzYiWNOVue2DyiQK6UaZQOby8tyKawGoQEDXQgzoWLQ25iqqXpTUsMgLGtWzg6BRgHsFg174heRyNdaXUM1l8P25Su4ePZFbFy4iEaxpA4Qux9Hjh9Hn99XLSOo1ZCGJSMy80cWCqjMzKqLEFQZ+87OHD0z6ElgRQ85UTRSkzMm+QR5T9HtI3LA2IHgmFlBXXb+KMpYvgU7ND7He9f757/RI4KjYYIAdmG2u12B+drsDGYXF1U0ctMlOOFl4fPA+0O3ziBk947yZhIpRxhzHCtTT4uAdlDEjYmsm8Ii0WKhrVDU/RUpU+HQGuWqU+u6TFm3PhsTuLszee3JWs84A/uh4est8J0xgeMFSErldu8pMJCVpWaAYRW71hJf3BlW2IJnlbSjWeU/ZxaP9gFMwJKZO8h1T9WV5dEborbLp+4Bf57mZGyZsZ3DVhtEvCHK5gXlDXr6qW/jxRceR3/7MmZKOQSc88c5VHMVrF/cwJnnzqrlutXp4K7734L5I0fQHrICL6Lo11QhB/USyrWKpIKhH8pJjQvDZyudRj+UyoQ+htSo8yHjIZTS9DXUeKFaIqPfjFvM493XhpsLycClkU0JfrmJyvyiEQ6HXYGB9dVNGXfQ2pixw1z4xgkoWMSpwNlOPKdxNrL8TVZWjtmve7FzqGfqCGvnG9IUIclxE0hmjNgqc7yD/cDA7vWTVeoZINi97vj/052B3VkUNzr0b/Tvb1jPWd658supkY9RylOjfxWf/b1/glnveRyqtzBTS1Eq0o6Y/AoP+XIO+VJOHv00U8EoxLDPLPYI1eqMQFLiUWUxi34yi3H+BEq1OxGUb8XYa2DkBbRsEcmKIy3Zwcq9kJU98y5cx4JrZNRHKdlCODiPb/zJv8Ro8yyK47b4AzFoe0ovdl8kv9BnG3QkC2PkE0SjIfK+Bcpw3lspVcy8RXGyHkZ5Xyxvti3ZQeDBwhaonNG0HFI5H+alOuFclmoVcifMbY7SWv4bbZrJoYi4qbIqzQeIh/RqCDDoDbUt0FGQwKnfp8TMx3arx8Y3ttsENiGGAzoRpmjU64ijvgLEerl5FObuwsf//q9hGCwikdugj5Bs9ZiWOZO8mMmtne4GTYODmwEDe+13u4HG9b7mzf8bO3oD8TCk7nHAXHvrOLW2O9coxwRJhEreQ4GGViS/cSQoCa9t/Lb5m+25OEouG0C24ewOyhuD+Q9jDKMY/XiAxEvQbm9jbekq1tc3ceDwMVRm5uBX6wb4+fpUN7GyTsgnYAogq2wqk6AcgzSKcOa559CsVkH6qvZwqkADMVF1MFZ5SPtMgKVUWi0lK/7kLWBzd87qC+MxVs6/jhmu53iE0jDG8rnXsXTxAra2tjCggdV4hAFXDh0RyxUsHr0Fh2+5BWGthnyxzB8se3SOMclBUXfEqZjURXHuqpRbk7436LYFBMgh4KiD70mZDa71z+eR3d2seDGnRZdoyNcjZ4qGQQC65B50uzh64oS6AgRDmTGcDPNl6Ebr8xRra+uoNZqW+inPmrFxQbh/qwgzp0W+D15TdQTkwmjZEOoMiI9lXYkhQaHLjJHEcSL4dNyGzFtlapFO75fXEAj3q+iu1wrLAMGO7PJNgAFefNmUjlEYpQg8iEglv3MdZGx70SHLSINEP3JJU8iZ2eFayW+EmIyHK3a2YmLZcEhVJVPrzA2OG6ecntjed+xxPz9Cr7+E7z3xFSxfehFe1EOD8/xWFzW/wqEVli9exeULVzDoExWHaM4e0gjg6tWraMzO6kaQTV9tNNUeWjh0GOVGHc2FeZRrNRTLRR3Y7EoR0nC0IL01h7AcMfS2EXJhtjZRoRMX0Wt+jFa8hSRXwMLBu3Do2N1o05WtPRBa5mawsbE2mYMpGpR+8QoCMUmRS3BQtcZNQlkLmYMWK383m88CdbKwDov7JEvZ3L0MgQIFssoZvOQ4IwrlcZKoN7NpZmBAx01mmOL00vuBgTd70N/M12cPuIieihjlBjxALlrBF//oXyK6/BXcttDHXCVCrTxGuVqSXDWo5pErcbwz1LhA4vwRK9xInRyCJcn16GyIKnpxHdFoHoXwJMq1O+CHhzEc1zHy67LTTVOuA1blLg2RAFIzXtpT0xwlQtpdQq71Cr71uX+NQusF5KJV+AEBrWkS2EliFc8qPaBEMJegVmfYFJnV5lvBjhy5EdVKCVESo9JsoN3rSQaV2VkPB5RP0teCoNIFKXGz9GmEReIkQZGl1dGEi3ay40znotkWWRAGFJIhDZzMjyNiAmGfG2kZyyvbYpoPIh5M7FTwNKPTJxn1eYEUr7SAFhbw0b/9yygffCuSYEbta42wrGetFvh0UbL7MM4CxN78Ib3/d+zHS/hBfgaf0QGtdzMwsCMEtPY/DwECtH5fSqkq7YA9HpoEbeRBmUuokcUsZ8DqJVaNVDBZ529iZuS89lk5EvJ1YnZmOrj4yot45aUzKiQSL4egVsfhEycxf/AIKo155PySeFI8fVi95lPmtZhbJwHJsNvFpddfl7FZlW6kbv2oqwkP1eaMWuUMMyMvwVMHii2wRLp/ri3uiwG7u8xOaW/DGw5QpUvl5ga8kbmisrghSOFuTh4Wx5Q9Vtm0UhfgCJTIOZRfgx3iVJdR+aP2PgmIrnNMvsOwTw+WviUn6pAxw7EszZDdFV4/8gAMaFkmQiblzEibLIzYGSCJe2Z+AY25OY2GNZoZjaSQ4AsRbHPHZAG3vrY2UZiVi0WBeV5TFalZ7oTTG4kszq6AA1tZIqNipZ3UnKyPPjNIOALimago0Wx/3lmdDuO7dbJTAE7AwF4LPNsob2YutsMbsB9qB9G1nIEspEabiB3hGNHchWQ4zirpbFUoIKRPgKtq1V53BxmJa5S1UZiSsCqRdIsfmBfd0KVkLSQmcqnJ7MW832UAI9I/Z5zc6DyU/BBkA+Y8brpdjNMOcmkPr714GpdeexkvPvcMDs3NIe60UcnlMV9rImoPEeRK+P73X8DG2qYQXbvT1WHAkJ72MBbLnkzSzjBCHykKlTJKzYZy42dqZSzOz+CWQ4si4XU9D2sb61i5+BruPn4Eb7ntGJLWJsp+DgcONJEve5xSI8nN4PgdP4RRvoFkHKJRmTEZYEiWgzl0caHKy4CWno4vkN0HXgMDAg5gCWmSmGSbKm+IQmN0YzgeMOavSIVMWOTDxXZ2kRJLm5+xbZjd5On1czOb5W4wMN2O/asEA6p8MpQth0kevAlKhQHaV57EF//9r+NoZQNz4TZqpREqZPIHqUx58mGKoM5rPVJglmkE6epGX3/WHCb7pLtfPCZZtIYoWcA4PQDfvwV++RZ45QWgMI9cYQHwOA+lt7qpMnj9aa/N/6Qcq5SPUU3b2L7wPXz/y/8Xxu3XEHoDUfrpNUCSLB0ESxXGvnJs5COJuiiTROp2AII85k9ow/PGCGtlDGOuHfPE5/wzc8vkQSMwzjYsKzglbSZydePf9Xt9mSQRaHCsQEKkzWYJ4Fm5MLI1y+OgDIyeF0C3S4c2HwzgpNlRv8+chaLAwmgcopf46HlltNM6PvCTfw/H730fRsEB9EfsdnGswk3RNtYsKnp65DR9KN8IDOy3Vm8EJG9mjU8D3X2BgudNOgOq8jL7dudNoVInijBsbaPoAc1iiAr5R0gx6HU0y2dVKLKtI4/x/rBapayOjzb/Wza+ru1t3ULyBegzwk5PD1/98hfx+GPfVJeHgL9QKusAHyQpZg8cRi6o4MChW3Bg8bDY+rONmg5MU4MRECTiQr105oxsfuskTbucFe72rNJLtbo6pewUsKXP9xv1h5hrztj64sFJLxSP5GggjQaIe4zu5iFO4ql1o3hvcoWCsldoj87qu1StiS/QoieC9P48Q+hdwU6sr86Z8l5IDiTs4OHd7yAakCsQ6/kQhUokPostlkpB6h5HxlQAE1v8PIEMcG1sb4uvQI5Ec3YeR245JkDArjC7tORmaF9wrRtmi/Q6Hbz+2mtobW6Js3DL0SNYXJi3IpjcEAITgly5uDorey+v9ygOiW6fSfE13eUDwTFILid7+HY0xJDnHPdvFz8/PV7X97iaPTOq1K6/15hgr4W7HyDIcur1YlmVaf9zDRjI2vZO3TABA5x7FtIxSqmHci4nMMCkKX5i5b1lFS2d8ahBjhP0eaNYmfCDeqy+PLFOM9c3Q9RmVcwOgTYkN6FgWiE3asnDSHLh9ycRvIAVRmJz16CA7tYaPveZP0C/s4q4t4ZqPkbI98rZXDzGgYXD2FzdwoVXziMdF1Cqz2J5o4Wg0kCrPcDq6hby5RpWBkNsjEeYv/2E2N/djSX4oz6OMEUx9EFl630PPohq0Ue9kOKeIwuojLrwOisIvQij8RC5oIjeuIRS4xiqjRNYPHI3BmO23KoWn0xKFx8MzQ0NEKmtSztkVU6GzBQ7LNtPIxkZMjdSjYCAMzyRhNAxd7nQ1G7iA8gqRM5fYq+4+F03jtlj0Vxvw5yAx6mY1WzzvBkwcL3ZcPZW9jog3rDJu58vSRM3G4YWcX6XdFAcLeFz/+Z/Ri1+Fbc2+qgUeiLJseoOyx7Kdc5DSZyj2oPzJ3NbEveDYIqdFXYN2E4FD1pyZSrw0hpGSQ2DqIgBrYxLx1CpnIJfPo40PIwkX8cwJQucXA1fC9vPhyK/Imqh6G0hab+M7/7F76Nz4SkUR5vwkhZKIddCgniUIqSsj44ZIU2URgh9TwZSir0WfYaggbGqCYKiuUb2KMUaJahULPBlMKCXhgFD4RxK0NRVsjhY8hAY520jPzO4YgeJLejskOZMlHntxpvNYXuLXmyhgohoi0zAwG4DbW17wzEir4ahP49+cBAP/fVP4I773y/uRTwKFXFMRQItnBmpLH4LiwEn+9prDHCjQ3u/Iuh6Vf6NXnM3GNn9WtesQUrg2Blot5yawGbVhitJFPTUhu9vbapSJhiocSwkMG9xvDywbK0b4Jcvf0i4YMY85Puwk6O9lKxBjh6UGsiMlb5cHp967jn8u//n97V2yF+oV0u44+RtOHH8mPaNjVYHL5+7gKX1ltr9zZk5LC4u4tQdd+LQwYNaM5QVrq+tqutaDHxUy/TByBkYCeg3MG8KJH4+ggGmtFKezL2aeS6UBna7OvyHvS5q5ZI8LqhqWFlZNitkng+UtVA2ThDQqElNINlgjgZ0MSImuzpyOoskZqwItEhua2NoyhkHnRZyCdNGLQtB1TYPfJkfGaGS15UHu/ZDKdN4DiUi7LIoYiXOjsCxY8dw6PBRBZHpZysvxpIPCdhoFX754kVcuXQR58+dwzNPfV8t/5/7xCdwz6k7Mddsyo2TxSXfr8+uB4GL86YRg4vXzVng6x6Ke2cGduRxpfm8+BM9jkYIWvhF7AzpLLZ9PBPmZ8Lta7J+pgmE1xsTXB8M2HJXNZMRvqalhRNNo83BsrYBxRdkq/rpSGCgSDcppWKZy5lV8VzAlHvwEEvRjxNF5sacp4ShErGIgJJ8KntUq2xtTKBmJaUwrHr4ePGBUFCVoTW26i1xzVNbRRWxUEKC7tYGNlYuYThYw/nXnkWlMEQuaqO3sYrWxoY2t2qxijD1MRwkJvUKy4jHObQ7Qywtr+Pq+hbWBhGiYhHlg4vaoE8cWUQ+6mD19ZdUwQfzB/CjH/wxIenLr76E0cYKPvjO+xEMN5B01xEWUrQ6PXilBvL+LE4/cxl33vMu3PeuhzHwGIlpFSQfdBKRbAHxAWTXJBWpMGObasMQV9M8ECQ2ZDAHW2nKWjCyjDmIGSmFFslsgbE7wNQx6ZMVyERpJd3CXFt7n93zRoBg9+F8Pc7AdPdg+sDfb+Per1q8Biw461dVORx5cG6vKX6CcLSGb/zxv0Dn/KO4tboNGv+EpRxKdAL0KDVMkSsW5AjIJolPqnfRmMrUHRAAFIpUW7Bq5v8p9lEWvWlCgiftSGvoDkoYRjPw/KMoNu9CsXkSufIiRrmqzHnGY3ZgiiLkFVkyjemrvo384Aq+/flPoXf1NHKDqyjnaXJllqYxgQTbryBPwEeRM7h0hEq1IoIqxwKNJkcUMQaUt7oHl+M0Pg/cwBgzSyKg5FK0fU09bVSsthSipfKSlHTT+lLNoGeIF8MroNMd6Jllq5UjNZIF6SFATwHPK2rclSRmlENTLYR1dNI6mre8Fe/9iZ9Hae42xLka0lwZSZSKhyC2NbsaNIuZkIV3SMYZoNy9JqZ5BNNf85fVAZj+eTcDFrKfy8++wxkw/kMGBlRA0RSIM/LtbUUKVws5VDgKHI8xw/vHwyCwDo4qZmZrOMBHdGZGZ5lDYeb6ae+WBjfstGx22vj05z6Pv/j6N9VuZzHW315HvRTi9hPHlK663u7gzKvncX5pDXGaR5EKAT+UeQ7X0jCiR0koQHlwcRF33XE7PvTBH9OBVSYoKPiYP3AQfqmEiKCbBzvJhVLOseqlconFGwmkEXrdNgIlvlp7vFKrao+jIkugR4S5Edr9vipj/n9m5sb1yrWZhRpZRopV+8pAUHBWTyqGfMJOL2Q6lCXMZmZHSpAUoBoJvChzgBJung+9vrhgYa2CO0+dQrVKgM+DmV4HsVwSqYx57vTzeOqpp/C9J76LrY0NdNotBM5j4b3vfhd+5qMfweHFBQE7HteUm8vXg0WXzJucMmBSaDtOnShFNHZL3VjYOgPslHDixs7AgOceJe3OjM6I3u63c1Kc+A7wX6alhTciEU5vxjuV2Y49gHWfduJ1ueCytpda0pJxcH7IjZcbGZ/dAAAgAElEQVSHbqSktiAdo17wkeO8SSYWiXEJ8rSlZLIUM7b5jXQiSxS2QkcnzuZ936Ql1JvyN+11RRVMjMnM75U5lGNeTi6ySRjMe5qgQGQNggcPUaeH3nYL8bCLXI5yRJJkWsinQ+mvZGbhrDM5d+INJiKVjDAZoTuMtEg533zl1XNia1NqwiOiUinivlN3IkxirK4so9ScxbGTd0hiRd+Aph9ipuTjyGJNI4t42NIYIMcEsB7QutDG0kob973vERw+dR8GHklolAelrjtA/27T14pDQLVGRgLM3MfcDFFMesXympGGZdrzumdMbTMZlZGJUsh8Y3C7LoPUGlOGUrsP6N2V2l4V0l6bMdUEAnRaL3vICXa90PU29Ot1EKzDYXNPbhLWduNc1JQn4XgTl577j3jmK7+Lo+EK5otsOcYYj5lUyVmUHIoQVHwUi74cHn0SQQk6Nc8G4pTufgXkCBS407ENz9a7SC40cSkrkY8fM4qLaHUqiEYLqC3ch+bB+xA0jmtEFI8JDFjtuwqPevNchNJ4HStnHsUzX/9DeJ0L8EdbCP1U1duQhisuXlkmwKNILHBTiHjqCOTIOdBEiO/BgUKSsyhPVdwrQSZdFElsMhkUCVh8fnUAUXFAc6LQ17PK1izn/1QM5D0DyryqPTl0FrG11RFxkWQ0fh6aeuWCBgZeiEG+jpMPvA/v/fFPYGNQAsJZeQ+IIe1kxYqBJiGYqVo2jJhwlm/mEN59aN8IDOwHLvYDoNnf3+x74dZOmVlHSXU85JT/bMoebfZjBDQd63awuXQVBUr3kGK+UVdlmRnS8CAm6Y1AjuMdhW+5FrMi3ql7V6VLox8b8/Cec+y61enin//O/468srHHqIUF9NdXNaunqolcqLXeAK8vrWB5s42Ebpq6JzYKUmFAeV5s7lM8TCvlEn7iwx/Bfffei4W5eR1CBw4eQnNuzs3WyamxJEARd11WC0dOlDLScE2g3Kkt+J4JKvk5eddl6DYaa8SkTqiSM61jpVA5OSuajFpFT8LkRSbERiJMkqhNwmJAhRnj6TnqYleLXgPOS4V/ckxNSCBjtxFBT2Ty15yH+x98EJUmJb42juZnGfRjrK1t4E+/8Gf4/Oe/INdEXXdJz2MBHJoKHTl4CH/zpz+Gt9xxGw4vziutkc8qAUHm9sqfzQ6OJgwO3HC98rPYCIZjuDFCqtbYsRiNUK7WdO6QaMQ/xZ9woIAcCvHUXFCc1r6bF2g97AUGpg/9/R4WfrMdOtfKyib+gFPhGdlraHPnG5PVoycZRzWXopLPISTCEeSzmSTNeMQByNzbYkvt44fmh+PUhnN56V5J9mPSFmUhmnmR8cpZrgGBbIbEaySnLpJbXCtdNrluXi7AMkrRa3cwIA9AckAGyJDpGQlB0mAjTiKx6uUWFQ9kFMHrQLIV2/Vb7RaurF7FyvJVvP7yyyJG0tyCzofN+XkcPXJU8cmcT9dnmjh67AQoXudCqvpFLMzOYGGujnxuiM72FV2nXpsN5TJKnTweffxJ3PehD+De974Pg1wR40KgWRIXSTbjVXWReWW6h04cAAcIRCiSZtZYqpMWo3wiTI9IJJmwi6CmCcmJxiqeMJfdaGj3GtkLNO4FBPSyu2SJ/Dv6n2fvf7ea4Eab8PX+/Q1diAkT3WRStnYtRIngwB+3Md48iz/53d/EIe8SZoNtNKukBzD/IkauQJeoHMJKgCAkoGT6oZkBCTgxDpk3OZ/q72Wh71yztOnL+riCZBgjGffMZGdYRa9XQbtbR3tYR/Xg3Th4/G0oNU4ooQ9eBfEoj6BcRzzoIhi34I/XkV76Hp78yqcRbZ1DMmyZ1EqZGNZOLvlUEJjemJpmXnaOCcg5IWeAnARKzDRvZmeOGyiBojhVnOcSABhnQNHhDoAS4NC/Q8nVMmZhlZWokg/9EqIBq7BIrewBtYJUL/CjewX0ojzgz6E3LqM0fys++FN/G7VDd6A7KsMvH8AgMiMX9bNE6uLhZx0vPpdiyE8NPW/2AP7/uzNwswBC71eOfJGinMUZ4LpwEmntkakpCrxRgrUrVxB1W9YVqFXlPMg5M0G9Dkm2kDXWsYOfNrxZQWbKAvMj4G+Z8FBFkuaw3evjt/71v0JjtoHF+Traa0tAp4XO5jq2Wx3EXh6Xtjq4uLqBzpAdRO7dJHLyIPc1TgoY957PodvvyVeCVTjf12xzBo+8/xG884d/WE6At528HQxW497Cij47hDnXZxIon0B1M0isVKczRo+jA2a2KMjNDkcmXvb6AwM+ThGU8QkYFJe1+kUEHNkhTF8DchK2tjbFO2FXlJbrdNbk2mU+BK2Pu72eLO43Njd1/UjuZHeEYJcurbfffgeOHjumZyUZRfq83U4Xp0+fwenTL+Dxb38Xp58nGTOv98j3xbY/708pLCrKm+R1yho/+bMfw4cefq/2YJp90ZVRXTcH5Pgzqd7geZZ1Og3U8bwneLM9lPeT3QhJS0GPDyO0k1c3GRcQtDmPBnOC3Qm8Ehh49vQz6e7263R71YwNrq3Opis+O28MEJjUf6czMF2VTapVHuDO99mLhmgUPJQZfUo9PpEq/fiLoVqXmUmCuquRbdb8GURAbH1kUZmsyoNSUYtxq93W34eUUNEGmLMeoiS5a2Ue5iSKUW/qW8VCn2o+iCLBMEBjgF7HwitIbFJQhTs4TaHAkBjdBgXb8LNRa83TPSY7t9fG2upVnH/1DL7/2FfxjgdPoVbO4XvffwLnr2yj3QU+8Tc/jmJYxdxswzKwx6zMPJQ4ByuVZU18cL6Kcq6NC2fOoIkmzj31KsoDcd3h33UC7/joh9GnaRBLO3IF2MZSfKYZYlhIkh3gsgcVF8Bcq4zcyY6AxX9yo7XxAUGCK47dvIw+Cjvfbyh+4iI5df+zg3h6/ey3QV+vInsznYGbqeymAcIbAEGWEMeDz6lTzDqYjO2e2u+Pfu7/RP/1b+JAcRtz1QQV+vrHbTdy4eEP1GZKqM2UkSNpOMexClAIqMZQTaC2tqjA/H86TirVzEN+aK2+BLHFrUd5pFGAuEsHuDy6UQGb/QCl2VM4cOs7sHD7u4Bc3eK02a/xxxhceQndC0/jia/8kUYZQSFGNIpVxfCNsBMXyATLsufZDeNsmMUUbV3NZtrWtVzPWOnkeXCwyuQmajI1Xhdmz5ODYxWdOVyyczWgrp0OhDnKHAOMopGAAFseZHPTLGucC9BNchiSJBlUMfRqGPkH8PBH/jMcvv1B9FDEMBfC8xk2Qz4A+Q4GTMTn0T6U7UcWALWfkuC6HaGp/exG6+fNAIzdXYfrgY6d95cT+UzSQt0Dc5wzlSD3F2Pvy2AoHWN7dRWXXj+HRqUsnwFq+9l2Nva+Ec9YabOiz8iTAgAktHLfdF0C/RyvgHYvwdX1DfwPv/4rOHhkAXeePII6u0X9Dl576UV0+xF6Iw8XNjpYoRSUHCs2aaNE0fHay1lVc3/0LSOFxmf8fJlxGT/Dbbcex4//+Ifx9re/HQuLiwIEXJ+c/xvx0Q4QVrk8eI2oR6WDxRWHzEEgCOgPxVNhDc3CsMtQn0JeYy0qqVRNs7KnhSXVZ4lFCbP4o2yw32lj2O9ZvgyJ5HTKVPufdu5FbG23tLZ56LOwI0BotVsq9O5/4AHMzs7p34rlMopBgJWrl/DlL30JV5dWsN3pCDxduHxZo10VU2mKRnNGnQ5Kesmj4PlCkDffrON/+u9+GSeOHZbxUakYygmRwCHrcmjUofTE8YTvw24vzyTZNTuAx9fmKE/ZObSoH6dSWZCwmRA0M1uHo2NSb51Zka39LPsihffMc08LDExv4Nmizg7wvaqtrDOwU9gZIJgGA7sRsiFdMxjScTQcYNbPI0c3vbxv1qIispmPvWV1G1OWEcUqEOQqyJQ+mxPxt7T1ThNKlLp0dQWvv34BBw4fweETJ1AolzGQFMU4A7JHpqZTsgxzb9PmL2/tCFubGxYSVAyFZkXE05jDyRgV102AQAc6a1FJzCEDjb4yENaWLuHs80/i0a//Kf76B38EhxbKWF26iNXlNfiFCnKFOu6970Ed/J3eEL2YLWVPiJStnmK5jsW5KoLRKq6eOYtD+YP40u9/AX/toQ/i0sYmFt/1IBbvuxsjv2S+367VbUlZRiTcAQMOFLj2vzHVnXwz874m8UWjAgMDNhqgBz+1xa4j4OZNsr3MgoayGeeuTtDNjAiy9bF7Q54GA3+ZnYEMRU+vZ42x3Pw0c2TUsIscgvEApXwfm+efxNf/8J9iBlcxG3bQLDMXva81zFCoAVuOAUQo9EueonrDSgE++QPyCyAQsOstvhs3e1W1gOe83lnJkBPAyII8OQU9D8MuVSLARjtFlF/AeqeINDiGtDCDKOa64/rr4eLLp7FQTNAMYnjJFuJhH+VatjmS/8AOBLmiVA1YhDDLTbq7sdUrpQg3c3bVCBjY0RCrmgCJTnE8eM2R0kCIjQOVoKlWrJGu+L2q3jlByVHCCwxJ5sr5GIwLiAsVdEZFjMMZoDiLd33gJ3HwxAMCBXGev4uSDBPA5Om3wIvlSEDsBHBfyH45OLvvFOlmwcBee9teh/pea2e/750GEDd6H3yWeLiwM5C5repcdA1XY3677l0c6WDbWFnG2vKSAF6N6iGCMqZXUtLK68e9jcofRz7LSIU6RHgwZs51yKHVi/DFr34Nv/uHf4hiJcDdd94KDDtIe9tIBgOsrLfQjlIst4doR9yXzY6cioECyYE0A2JAm1tXXNf8b8lSBRg9DHp9RQsTHDzyyCP45Cc/iZm5WbH8WfFyX+Wcn7/oFmjdAkswZHeAf/LzKCFRZEOOEmKnKuDoOFZ7P7tufD9q77v2PMGSurxxhM3VVZc9wPOEjqpDXRNmCHDptrs9rKyu4dlnn8W5c+fUmeB+NDtr3UruFrQ9JneBp8fa1cvottvqoK5tbOpc6PQHGhezM8ccDvkQ6KAOBSCY1shORa0U4r//h/8AD9x3j4CJlBTs6nBUoWyXnQwEggFxuAoF3etMbUcVAccb1VJZQJ1AnGoeyu6ZY8NCeMyRH0mXipn/TwAD+7WAdx/02cOyuzOQza4ELCyexlwKyWztdnCwUkTa64lJSshJQBCzZUlzDEfg4HvgAceNxsCA2R1bIEfqZkTSDyI38rBydQVf/LMvoVKuyQry0K23on5wEZW5JsY0YGF2/ZSUjoe5gAhHD9EA29ub6GuGlyoGs1ymnIxuXnR2ss3TiHPaIrVIKAGju+Cgxzl/H+3tDbx67iy+8tifIU42cfJIA+95yymk6+vwk5GIkOXaPMLKIhKU0U/o5Z1XYFCp2lQ4Uq3mA/EVrL/2GoqbOWy+voZBZ4jGkcO454Pvhb+4iIjmNdw0RZChXvtaMCAQw8rAWXRm5D+rgs0cRBtWdm0dwCI5R4kRU+MB8xOwmVMGBjKjojdU3K76upnK6q8SDOze1K3bZPNn4VSym3lea5REL7YIYbKCr336n6F/6QkcqbRRK3SB8QChz0PLWvHKYfE9FCt5VJshmM4bY4B8kbIfjgnInt6xbRaI5v9qzmrM15Sa+0GMUexhHHnKRULs0Xkanb659HX6PtodUlfyqr5LBdrS8qRn+p9isIxAqBEXW8aMzTZSmBw4U3JXRhjlDERnz6ckkSPORa2qY44HOQOsjtyepCwCaaAdYZWHfYHBXgTjclCjbIu+Tew2BejHKWKuz6CG7SRAEs5j4cQDuP2tD6F58E6kQQPjfAmjXIghNezM98inCvIKSQyOSDB28cSU/wqcaOdxkdC2B+xXrOx3gN/MmrwRSLjev98sGLBPQgfCATo0vnF7mh06xvUyJZDtl7I9dxI+Lp2rF85j2GqJVdGo1fQoMiOFeynn0ux8cj/IYtTZbmYFLJ0894QgwPrWFv7+P/xldJIUdUWbF1DMp+htrgm/dmjNPhyjG5OYxsRSjrTsoOaewe6AmbsZT0Zr3Onx2VkVKFH0+ljkOB5mH/3oR/HJn/uk9lAGq5H9zwOTo46sKLV6zWR2TDPkaJZ7cbFUEheGc/syxw36Gc5Uie6t4q1wXZhqSucMXRSpwe900NneUsFZYEzyYKCih2oXcie+88ST+M4TT2BpeUVdYWvvG0Ga55oFJ7GjkhNhkMTrQjqSMsGshmkNHohcqDyZQkFKB3Y/OOIQ0XIwlMsn4+JH8QAPP/Qj+C9//u/ogI/6PeUk8D3zPBJngSM6GYTtGPApX0FjXO5X1qkV8JKaxLp4Co4j8ODXcMRCC1WCAZ4VkoPaCrbmgOOKZZ2B/R6o64GB3YDA2lo2lzajQYupFFdAYMD0kTp4KM9ob2O+6KMEyGSHSI4Izub6rkp1DwWRHn9lDnr24FiFzjEB5yWUhSX9GO31bfzpZz6PqB9hpjkn0opfryJs1hDO1tBYmEWxXsGARkT5vNi8tBHmouKG2O21dVDONBtoNhpqQfEC8h1kN4VEF0vWc+mNbgFygbE70O+2cGX5PF678hIK/hCrl17C9qVX8ZEfeTsqaYw0GcgO1ivOoZ+E6Eako9eQC6v6XWseQK0eIvS3sHn+HHJLQzT8Gs6cexUnH7gf5SOHUD1wGNHIvBZsNpZowZn8y+aHk42AG7aUAjYuEEvVVXWWcKfG5ETKSaYsW34CQVNSQxsF8X66PG0Xbbx7/WSdI82i9uAF7P767Gv4JzkD/GXSsf+Ubfn632udqiz7wmw9DQyYQ6XaiDzL4zWsnv0SvvnHv4VbKy3Mhj2E+bHc/jTR1pNloCLvpwIEBAPj3BBB1boDBAMm58oIU1k86VhWrjxA+RDn6d+eCzGOUkQdOk2mGHYjDLoRG2no96nFDpD0aStML/UIcTyCR+a/e4b4jJDRbM+LPXU8GKgPV1uUYIFuBkWuCTP3UgfA4JD+zu4H5742n8zGgeoiuvNJZD5ydhSIMpTNarlIy9oAsVdCN/ERhU2MS/O4950fwIGTDyAJ5oBgDjEqGJIzUfAx4HxTwSwkLtK3IIdU6gVjmhtIM3VR1tZkPLeAXOayeZPL5C8LCEy/zvT63muker31TzAgNUGb7Wk3AnHPi0US271gVW2GNRYTzH2y6Bdw9QKNfrg+rKCi4Q8rYQaMMTelSr2/5NlOgqgujhla0ZDn7Msv4Vf/l99EvjyDbb5GMQAbRlFv24qLEaWPpD5zHMS9tk8oqS6SFRFm/55Z9vLAzGTOrPLFMXGfJ/P0OHLkMH77t397kp5qia4EA0UtNIJBHYjsMtDplX+SNEfTM87px6lIiPVaFSlbZxwpaLZOHwp3iI4YBWzW2ByvtLc3ZQGfAdY+wRc8KV5Ov3AGX/7q19DtD5TXkHluaO9yUcs8rDnKoe03eQUZWKC9iBQKvB+0TS5YdDHfq/1Jvw9m0DCQitH17JiwI5fKG6ReDvCLv/BfScJZKRaREmzxQSe50Q8mZEiNxp3UUXu6TBE87c/aUzg+HzKfxLd0SfIIKKHkQR8ECOktQjAgf/osu+AGYGB6895vI99v8ctUKJtJZ5KtjGQotrYBe85vOEOJtrdQTAaYLZdQCktuxsNYU9NYaj7vHghWqspyU7KXHXRc5GyLmKEQKzSGyqW48tol/Plnv4gwLcCLUxw6eBjNxQUiDgz9FOWFJm654wSCOtuWkXnrK+CDbTCTk3CxE6kS+bKdZUQ6ezi56YeU73HTkpqSN8ZX+8yytCNEgxY626vYWLuMKGrh0uXX8N3Hv4J3PnAn7jg8ixkkSPodVOdmMUQR3biOAWqAP4OgPIdanQzTPMKwh9Vzr+Dc48/hLfe9BeHhOXTyHmaPHNNs1c9VFI0rrwAGw5CtrnlYliBppKHMUjRTCmQEFQNqRujUs83ZlJstaqSSuQ1eI0vZ0atmI6brgYG9KrS9NtNsXWVjAr32mwADNwIdu1u28qOYRCmTB+JZLDPb3GMydsdSavijTZS6L+GP/9Wv4gCJhH4XvsfhDA2BjDxKn3ELgOIsPkUhTBEWWSmw7c6uAT0HCMQy62yrrNKhVVlpkCIfMvaVdtI+wwmQRilGrMq2eiAlJeqMMeyQWc4RAuehkIsgzWNyrDRcS5mz0ahH/ktGDHUcECl5DPfRLr3aqCIXGBmPLWRlV2lebdGp8l53Pul2bXeAncXIssIggc1CrQka6bjYSQKE87fjyKl3ITx4CrUjpzD0m4g8SinZ5izZ9yW2RgmSYrkt8hk2NQenoTQDo6ET1yE1RRO3UxIYxwYURQB2me83asnfJF644Zf9ZQGKLE+F5kA8aCbJnW7kZl0Pq0glm5MZDa9bIsAk0usoQnd7G0uXL+sw4RiB7f0mOwVZyJFL8dPzpAhfA7B0y/w3//Z38fiTT2OtHUuxNIj6qFYY097WWCmhI2TCsRnvCwFJjBFzKpyvC58fukvSYlceBm72z4vIPVyFgzNTEjhQsmqAf/SP/lu8973v1SGvubiUTwXJUvl96g7x8Moqf3WcLG9Bla/m/DSessrZulmWxyLyIovNaIhWa1treGt9VUCAAIHF2quvvKSOwLce+w7WN7dFuKMXAkPErLgMVa3zNUi41XvJnFtZUJGYx2ePROOAfgl5dbz5c+0+meSSxFnyI3gA8x6aHJuAtyBgx6yJW48cwi//0i+iWa+q20Bp/XDAwC4rfuUBw260OryZb4yNgWmTnxHy+We93kCP6ggqKgp59HgWMKuhUpUNND9fZi+vZ1rjwD06A7sfpt3A4IabuhCiIQ+LrLUfJAIeW3vqHFhZQcTX39qA19nGbLmMerVqzkq6kTzYLM9aiX78enUMsrQ9a+pyExKJhYueN5J66F6Mc2dfw/e+9jh8JqPFKY4ePorFw4fhlehslqDQKOPonSeRqxWBUqCqKtNE8HBn5cSfSRBAi1nFVwohmMucta+4MTIi1DT5AgOxm1PRo73XwqC7pT83NpfxzW9/A69feBE/+tADWKjkcWutiM0rr6PW8JH6ZYyDwxhiBqNcE0FpDpXyDCrlEHG0gaVzL+H0Nx/H+x5+H8azFSSlEkpVAoZF+B5jjs0FzMBArMWRVQNZhT3pBijNi4xi8gCso5ABOH5t5muusE4i0ICtpWyGmWlUs6mx00TvUflPdway3TU7rK9po2aKhCllgcCAI6PecGfe9QV7AYL9Nu8MDAg48UhhVcJuBEk5WY4555rJNqLlZ/HVP/jnWBi9gjm/rSCdUpG57x2ETOsbU1JFX37GchMcEIh7KJfIzmeoD0mYXE4kcXEEY97nOR7OuRFVhvCrPoKySWVlmtFPkAxGGHZi9DaGiDspxr08Whv0US+g3UlEXpSclhIvtYUji2ClFXBkRWRmBUBqjCv+iX0FUizIRfuFcgfsvZsk1UKr7PnV9WGXb8p62oJ1nEVrRIUN0I2AYaGMuZNvw4OP/AyKJ34Ifa+JdlpBrtiQ7wA3PCpkWL0qwIiopmAkVQYZFZjFIU98wpKhMxOzuG3yCCRvNFWdUxzZbHUvgPmXdXBnyyx7vesBj5tZs5PXyXlyCmy32zbvt012Mg61iNpsH+WBbMDdiFQjeDSiouSt38fq0pLCfqrFEoqFggyLlMVCgMAihXuawotIWoywvrWJX//H/5jLDP2E0dM0cZOyHsOoY6ZEg8j2F9KquBfSk4Wtcaa/OhI1K13uL9x36Kg3ZJdVhGX7PDwwzcOE99hDo9HAQw89hF/4hf/akVXJbyAItryMTAo9Zk4I2+7ttl4nk0ZmxEheQ7bD+Sfn8OzWivti4nk9jzQTevnFM7h08TxWV1ewtLQkt8x2axOra+so+EW0u/QqsPVFMMIK3twO2eXm5aVDIVUfQ5f3YDHJBLG8FgSj/HfuuQQNPMeIuHlclBkex+5zFFn0uytuuP+yY+F77PDk8e4feSd+5mM/hdlGA902DcTYKTfuFz9fxs/RvqyzqSB+hQLImCHBB9rz1LkQQZDXkveCe1mxiIDdCaf2Me5bRvp/E2BAB222SKceuL1mxNmhMr3pv8Gh0OF7vfk4wvrrr6MRBpir1VAiEhv01R4iP4DSDbKUdRhTUjgcokwkxBvkNifaDgeFQLOioBBi8+o6vvnnX8PGxRX4Y070czh05AgOHD4kt6pRIYc4yOHAiWMozTfhlQMqvHSgi40qrfWO97RustwLLWPc2LiG0OXlLuzDDoGNQjKiCrWrUTRAb9jDpaUL+A+f/TS6vU08/N4fRi30cPmVM3jr7UdRREfKgULzGBAsYHklQa1xCH5YRb1aQRq3sL58HsPtNRw4tIguuxK1WWxuD3HLLXcgCGoaPhv50ZAvwRSdqoikRVJzMh6TFprvAD+rbHhl72lVF+dnbNlljlv8GlMf7MhHM82rzdrfKC2d3gh3b84ZQJh8zS4QkfFNKEcSEJ1oYt132F9MZqv6+XsAkeu1baffn5Gz3G/lW6SIVZh68OXDzjPZ9Pz5zlV85Q/+BdKLX8acv62UyWqZ1tlMXqP3v43AEjLoabSj6+qMCH1PfAI5EwocT4QL6iz51TzylQKCWgivqBeSyyWjtJPOGHFrhGh7hGFrDLqnDkmGpvLAEc1yZJBpIzcwZ2FD1sJ1pmZ2cFoCqrkB8vuNuJ6NpPX/7hKb0sC9Txs32PcT1ysdOxuZMW44shEgC8OE0cW0uC3W0ThxDx7++N8DmseRFA+in5ZBuYXubGrVrd4nDz/JHk0GRnMhoKgCgA6P6giSn8PnWWCAz2MWybpzR2908O/17zdaK+pATvESdr+GozDczPk/+ZoJEFDITCo1AeVz2c/inyqClEK3o9aajNLcPkw1CWWjAn9qqQ+xfPkSuq0WykzqI7mapDxVufTY5w3PYcBqN03xqX/7ezj9IhUDQ+VDxDJkoWkUkyljtd65nkQX1cmf8WsIIu0Q4czfIbGJu981gMn5G2ju7bwPavU6KP/7lV/9Fdx28qQ+N6twGSaNmbxoxG0CW4YHcSbP9ymPRlIAACAASURBVDLk+3ZKNAJJcsvcLoFupyPC5KDXVbtez0aa4s8+/zl869FvTLxgwgr3SwlUBRzIg+AhnXEa2JXgvWDlngGQCaHaSdPtPtkYW9kd5ntvo9ORGdeVNJbjayRIGEAnq3d202gQJU6/+R6MmFCbl9TwJz78YbzvoR9FkLPvV6piUBAY4cFP0Ejeh3F0HVE3T2IlpfRMq2WMcyAeHQEA3RHp+EgeGgsMkRAd3253Yab9dpozsFdnYHc3YD9EnP19ZnSRIXX9kKkDJfs6obvRCNtXr2DU6aBZKmG2VtFN4qyLS4/MepJFZDChiFVr4XIHo60wCU4pSUaU0tCyt9XDhbOv4etf/ArG3QhhjtrUEIcPH8bioYPysPYrJXilAKW5GVTmZxDMVOUal3JjEupl8pohwaxFas8BzYwcZyGTc8ghi7I9Ny5gD5ZM/mQsZ0PKWzpRD61BC9/67qN47tkn0ayFqBbzSIYdHGgUcdeRhpAyqgvIFxfQ7/JBaKDRnBez1Bt1sb1xBWGQwCehK/XQ6SXY2o5x8vZ7NU5gszuTP3JDkE+4iDMGBvRLfhDGhpVngAs1mvAByD51MZjylnPIfmcDcpGeGbPpGjBgP2S/9bMfQNBGl/lUuE4AD/eZ5owlWzpuwjU7reMoZAg5s9XcvRvfaGSgdZ2BAb15AwMJafe0Hho7SU8aIZ8OUEkHOP3V38fS934P1dEVNOpljOIOygH19Dz8XeoYXfokfTLyT+qRWMpWuAMG2fydIDKg6V4BhVoBhXIAr8xEolRrZ8w5bT9FQiCwNRYYiNpjDBhWGfH2Ol5OjmoP82o3PgulfGY3PR6xvcsNykCAgMDIZKEymFKWrW1ikpqpXeiWSxaa7qiVGRgg6KENgdrVJJQph4jPCsHkSO3+iMQpVkNBGXO3vwX1Y3dj4cRbceDE3ciFdBRkFcgNlQCaOe98QYuZpWcBHyMGN7EPMaJMU4l2/M37YlJDdVPsqHSH1M3Pk24EGvY72fcEEzf/Y695Wb2W3FBTHXKUsE2DAf47Cw+3NK/ZQ7NnjU+zupSqQyz1z+RzHbTW18Wc98g0L5dVRLH1zUOcr/qNRx/FH/2/n0WsrquFmMlG2nUPeECSx8IDJAuAMzaj/SxVq852VwJI5+0v9012vlzFbgx4a7GzaGIrn/4HrGzf//DD+G9+8RdV5M01G2i1WuhHdMaclQpFXZA0EYmPAIagaWNzSwY95aLvDInoY9EX+B70e+h3uzh/4Ty22z089thjInK3t7fFl2ErLC1wvY1EkmTVzsTOVqct4rd1qqi6sTOHv8llMCa/A98ZEMtUVBxZK0HIfFlIbpFTp0feBgsv7gEWHMT6dzAcoVIq698GHAWIMWjru1mr473vfjfe99BDmKvXRPolJ4FujPwann+UwovYyACo0QjVSllOjDIlIm/ODy3MKywKFJAUmg+YosvudsYPcpuQW5GTfZtg4Hqwdl9+wK6KbPogyDoJ2aLJAIIWUEZNVjRnirjVwtrlSwi8FNUwRCVgtcUZTE6tsx3rWyZwFRRb2mg2bON2hAqZoJA82I3w3HefxpOPfgf+OA9uyfVaDfVGQ3aWxXIFYaWkWUp5pgG/WUXl4ByCZgVkzQgM8MZxE5eEijfAtbtc9SzZo2u98f0U8tZ2kwxSu+xILU7+yZvUS/rY7m3h4uXXcf78y5ipFVEpFfDqy2dw6o5jaNDiIJ/HUjdBY/YWeMMyaqVZVGsz8As09+hia+MKSiUupC7CoIzzF5YwTou489T9qDcW4XkOlMhrgJsp379lY08TLnWfecCqq2FyQeMNmkpCmwKBgOscTN97x2+eIHGrEkyN4DjPbwADe62ra6osBwZsduX4JFNgQK3HHTXZBNSocnI705vhFOz1frKwDwNKPGScd7uId0z+ol56hHFnE+3z38OTn/1naGIJpcIQgUftMNclyT5aQmIByxlOAT3GQeErEgyoi8QZPL+2mEdYLaA4F8Cr5IFAJ6xK9nSQGBDgWKAFDLcS9DdjcQaigVX1AqDKO3WyRTkI2iGvzYsdAn4dD1wBAbbnnWpBc35nJuGkgHpWM6twd0d1X/Tb6d/VGaBfgW2afJQpcVRlxc9IVy7KHfkc5fPYHA6R0KejMYPaoUO45x3vRPPgEYzkGlpCsTSPHOaQ9xcwHJcRjXzkw5I6DHQotPEc25/sxhFscdM0eS95DmYH4UZXUzc3K0CmAepe93666t8PIOzuDLwBdP6AYMCeGpPvMrXwBwUD1tnJDMQswIkwtrO9jSsXLog/QA6W/O5dtsjXvv51fPozn5GahJ1XPvuZqoH3UuZR5A4pcCqrQne6g9l1FYGbxkMu6EtdCgEBAwPZfqMIYMcNIKteBVQKlCsV/Ppv/AZO3XWXDHfE/ueDQu6IIq9pu81ny8h7lA+yk0kZJscjXA+UkvNnbWxsYG11BY8/9i2cPfsiCmFZ3Ydhr40qW/WKcM6D+iDu78WCh6NHmDyb4JVXXhEZmIcv5Zk0EOI16HR6WouUCRLUqCvp3EXZYSFxlh4hO+DUAK6C6QuBHAWZLcPEWr7OVquNMCjpevm009Z40jm6JjHKxVCS5rc/eD8+8fGfVmAfFQd8zNlFY6ckI3nz2lLeyPfFoCSJ9XM5BMWyxnV+sYT67NwkT0Zqj4zzlo1mr+n4TnUG9noYhDb3GBHoTHkTYCDrDGTgIHug5MGSJFi9fEmzLnYFinlPbRJe6ISmCXRUcrGR1WpVP5cSE871+d4itkLyIcaDBMvnr+D5J57B8oUrKOZDVEsVJbQRVDSbTc146E7YnJ+DXy4hVy2idnRRCgMv9JEQ3RVY4RhvgccDtbTZYs8uKN+DgADnbxwEc95kZIjJkFbM/nGMXtzHIOpifWMZayuXxR7d2lrBE997HB/60CMyU7mytoZxuY5LF9Zx/8kHMV9bwOzsvHgJeQyxvXUVXiESMdGHj+efexGV6jyOnTiF2YWjMg8heBLDlFsMI5oJBOhISGbu9InqWKgGspzVq2wq6TZo/g3mK2CqkGw+94OCgemNeffmPN0ZyCiJ/ATsDIhoOgUGJq+TdQZcCXvtFnU9WLv3v2nM4ETdavd5HLFY0BU3yEicihShN0I5WsKf/95vIFl5FnWvhUrAcBP6U4zl/R/4lPhYL97a6ax0ybymlXNe64Gx1KVyYMmClRxQTICKdSHAzTdK4SU5xg9gsBkj3kox1IggQTwYM1dKh7NcAv0cxlQMutGGwLbjfZDMNSJBT1mm1gEgMDAbZCOLysJDhAK3Mbm/y0CAyLoiy+y0yq1jZn4gVk1aN6EQWHtZ7md0est76I7GWBsC7/nQXZg9toBCvYyUypyAGR6B7JfhzaNSuw3F2kmM8vMYF2YwJDuNjp4khNF5VEjRDiabgvNvTF2UdQZudPBfb2X8oJ2C7KdnFfPNrL5rwLCTDrIzwMNur86AdRB2RnVvaO86nxDxPAjaRHYraFy5tryC5cuXBdzqlaoOzqeffRZ/8rnPKZyIVa84H64jxMqb3QFFlpMMrfh4GyPZNX/jyJD7H99TZvtLkl7GFdMzqxRLunUaaOA9pecAgQZHxY984AP45V/6JbHo2cVt9QYuy8Ike0S+hP58DaouCHRpJ0wwsHL1Kq5cuYrl5WWcPXsGvV7PckFoYZOYLJwhRKzC1THVOMrktOUgh/vuvgvtzjYuXzgvMHD4wAGB5rW1dayub6nl3h/SgphSXSJrG6uqM61Rlwdjm5FfZTM3Krv4nNELgd0KjgA48qF0UcoZegyIo2bn16BveQY0+JIqU3y0Me668yQ+9IGHcc+pO+ATXCcRuh1TQGQFkLwOwiJ6w8gKOJ95D0VU6w3UGk2ddZz1WfPP5dJMjbx2n+1yIMwWcbZQpxfs9cBAtkFPf70tjMzpb4fRPg0gJl0EtqQ4t+n3sL6yjEGnLd1mUeQKHoRscZrzIKtsEiUo8xNr1CFNPyzLnbC3uoXnvvMU4vYAPkiYYZMxJyIiySXcwPi95SqjOA+jUq9JSdC4ZRHF+QbylSISPyeWrFkNs8ghYWnHvCfrhWlRO8MMStFUoeiQMoMQ8bGdZpveA9Gwi43VJayvXEajEmJrew1La1dw8PgtaI0SnH7tHO54y/144rEn8fD9D+HEgWMol8oga4e5CFtbS/B8arjHaC1v4NWXzqE5cxDHTt6Ng0dPygIvG2tkgICjFl4jlocj2jS7JC6pIaQp5JslmdC8vgV0JnwCizud3mB3uvlZW9ZtxTfoDFxvo80mDllnQIfMHmAgA5H6un2kjDezEe81Oth5NjQF16lJDG0ENSPm6f4mzAHYwMbZr+LRz/4fqAwuou7TTCWHYpG8Fb61BEFAZjUTIwkY7TmQmU+QFxDgODwsk+xHpximXfFwG2ncJRAwSBG1EkRb5AmMMdweI+ryGXFOxpJXOUMj8hBIsss5UaDuLZtSblTAEmFqRGAyMErCOCqwa03zmAwYTA43e1idn/1OPK75atj82ICmgQ9uTuxiKZSI7UsCAUToYIyFO8p460P3oriQR5KPjHQV87km4TdALyqg1a8gV7oDldn7UWq8FbHXtJTHmFbgock/3cG5k77m5JBObrjf/b9exT/9PT8IILheB2K/Ymn3++T9ulkwsFeXlt4L7NRkHUB5W/FwkjFQhFdfekltcu6Bp0+fxpe+9Od6/otlMvvNL4VWtjxkOR5VN4ARGuoukfDmgKIDJOIcZTwKpSq5NZ51nl2Xgt2B7PoQEHPPNuJyHuVKVWoyvtNGs4l3vP2H8Ld+9me1v9O3u9ProVZvoLW9JQ4ZOw7rGxvikBCwLC1dxYsvPIenv//kZI/iezL1Ark5Y3i0aKchkuxUSLh1NuuFUId3rVTA2+6/VyD+wmsv45aDi1iYncXW1jZeOPMyljfaGDJjQ06Hqey6yfmxRioPWD5HTFosmXMn5eKS5/L6UG7LrAEzCCJZk50EXk8BZnqC+GbQlfdK8lmgwR07YOTN0ClUCYajGH/n5/5zAQIaLsmfJx2j26byBKhUa/IQIFxiJ6NSraMxO6vrywhnWcezY+gygrKDPlvrEylrBquZTXANWs1uvtslRZJzv27mgZnmDGStoukfnh0wWihqkpjNZr/bQWtzA621VREJQy7SXh+5cSpzCW5OXEylasXIWbywORIw6P+S4OLzr2D53GWEnoUTZa4GRFMxmaZkf+bzmJ2fF3+ANygN80A1QO3gnPgD+VoZScEqGy4k2XjSZStrg4ksYkRDgoEc/dn5HtwshpVU5qVgKYAjDAZd5WaPBl1sr6/AS2NVUaPCGNvjGI+ePYuldkcjjKOzh/CO4/dirlTXQiqFeYyTHtbWL6MQMr0swfkzL6O92UG52sSJ2+/FwpHblJZIKYskWY4By8OfTlYCA4kBg8yJzKaAdvUzMMBWIWVtkiCKWeuqgUm+unEG9H0T3oCrF1x5PgF5u4DEvhv11D+oe+TqvNmZ2Ql5MGtqTNZepii5mdN/n6+5dlO1I9COUa4aAwOyL6WUKkdrVH72EUroIlk7g0//zm+gNjiHmUIb5YBJguzyewhDaooJBLgZcQM0W1gl+jFKOKDh1VhuhV4+hRfm0I96cqEkR2CwPUTa91BIAnUF1i73MR4yatuKY44XCiHdxChZzGuEEZFKqzaKkc7UHeC8k2mAGnR6CvniyIC/jVkliGIESVbejjiY3fSs22JFqbsrVApxjfDZ4giC8+TYeAf8ilKRsiXzpeimQwyCMZIK8KN/420IDgVAsYtR2hNwGA1T5JMQ0ZCSwQKGowZawwNICqeweMuPY+wflpTQD0oYaXZMEu9OlPYOaLH2eDamejOAYG9gePM9/xut9ZsGAyRcZnbEUx9A9zGTB08O4p0+2GRPFffCig8VYq5Vz32L1/ryxQv4p//r/4b1tTUdInaYW4Vuhz1Nj0jMs06AEQYNDOjsmZi82YjR9nfzGJge0WUZNXqSpLun+ZUx8rlfi2wnn4s8KgQDAh2u85yO8YH3vx8f+9jH4IclFSW0BaY3BkF4RiC8uryExx7/Np5+6vvaR9mdUo/IxWrXajV9ht6AiaJFGwdQzpsmyoYR+VsgAWhWQrz9gXswWwswGrSV0Eg55pWryzj78nk8//IFJB7n7+bNzfEH1QnsSMs1MSiqs8oONF0KGRgsozZerxGvjVMleTl1KCih5L/xPVCKyL2ZPDfKNqOYvAMD4Jb8afdTviAecN+9d+Onf+onpTCwQDU+t/x59PAvIiiVML+wqLNN/mfcw8nTYMcvI6PuIsHaWrmWHKvOwPTCniBBdwjspyS4plrLkMXUop3+970enMliViUTC92yJbR86SJaa2so5hi/SomXoSEtohqz32nMQN94oFRg6hs0Hnjh8e+j5AWa1bD1JZkVvas7HVCiws2r0WhiZn4OQZHEkQRekMfAS1Cer6N6YB61g/NAiTkGY82GhCydpacSANnq4kIQGDA5Db3ds7S/HdBE1iaNPajVjtHe2sCo30GP7a3cGEElQCvp4tWNVTy3soIXz1/EXK2JH3/PwzgcNLBQopsYw2B4bSg7WuNkUaEaLz39rIhUlMQcuuUkjpy4G2GlYS0/IX3Oo0yCRETMRTMNBnRfdBZwg+VMy+RhXI2MKObrZAso+zwZw9wd/deQtjLOwF6z1d2doz03SAccsm2On5tgQCZVbkywV2dgul2618Z+81jB2me6BAIBBgTsgCGpkiMThvn0UPFHKCWbeOKL/x6vPPofMOOtox4MpDagG2Gl7KNUzcMrxEAhQbnCjo1FsDIhsBByxk+DIDq1pTo4ORKnJ0DUTeBFOUTbCVorQzrCkohsh6fZyCOkmVHZRy6kuxkju3eUH9ksU9dKITGOJ0Ay6yjFmFW8ObDaeMABujR2dsyZkiCzmZ6cizsjhYlJ04jR1wQEymlS544bEuVmfcKTCnD8geM4cNcCvLkxUInRH5P/Q+uaglwVyYkYDWmiFMErzGGtVUYnPoHjp34Oherd6IpUyDjo2ERQdHp0c09xYCc20jd/p3fvQ2+o0qc2zJt51enOQFbkCKjsI7Xd6zW57ggGxI9ym3P2Z0YgzMYEe3UG7LA2P34y2y2ozNwKOWbljf7C5/8Uv/upT+n/2ZonqCOZcKAQnYLMcXhYS9/veFiSsjkTMusm2mFlI1PT9VulmhHEJ9WDKuWMx2CqK9tLOQZgZRyWSnJdtLA0W+M0q3rPe96Dn/n439LIkh4A5AGUQ19cgOeeP41vPvootlttHcyNahk0DhIPwl037ce5nCyACwGjv2kMxlb+WK12fQSaenkpZmsl/PADd+PIfBnpsI2ZaklAd7vVxfMvnsfZ8ytY2epjMLaQIHpecAQiF0x2hkMaDPkoMxmXeIEuo87Gm7bAUX+orhuff7b/q/WqzjB2Nwi05B0Rj8B+b39gskNyOHiQ84kU94eVLsFav4/bTtyK97z7XXjgrW/VXkMlglx6c3kcPHJEfgM+8xlckJPInQR8TpEyvT4Fwt6gEnNBRbsr/unNd7rlPzkcMh2sk9lli1TV3VTOwV6HQfba2UPDhcOFyxYVmZPcL6+eP4/W+gbIuWIQBw9zvi4JJ7mQ1qoB8kRT0Qit9RZefuYMulc3ECCPcqkqIDBSxvUYm+trSIaRSDTkDVTqdY0IRJbL0S51BJRJ5GqgcWgRfrOCMRPemDo3NfIwIMDqzg5MSjzMgdAQuB2Y1vrhgqGDH/WsDNpIBn3E3TZ6nRbqzRracRcbSRdffeZJvNhq4eDRY9g4dwkffPu78JajJ1HLBWLccgHGSQ/RoI329ip62+t48dln5TRGxu3ioVuxePR2lBtzyhYX+YcWn2Khyj1e7GKCAaLXzOvawAC7HAz2IJvYWmhkqHrKWTAimn5l99hJoDMpj3UIrL9gPLNrUeb04pteN9l93w0ms7UyDQYyNcFfBRjQpMSxerXJqeXHvlWozZpVeT6NUMQAw+UX8af/92+i2H0djdwG6oUYeWcH7TMvi54BZaBcpc21+Q6EIf0GLLeAlb1GN+MUcZ/Kk5zAQNwZubGAYi50XVmYkMuYpyVGnbaiFjvMkQPXt7Ij5B1h3h5qF0tJwDAuMqOdBpH3WC9mGw2rFxVW2RiBG/6O26+TbJrywF7PUjZtRODARQywucaVkg8DJIUUwyBBYbaAO995O4oHfbSxidrBKuKx0kEkDyykBfRbA/iMLe5ECmTqDMoYjG7DzJGPoTjzQxiXFzHQvmttEYYWWd/G1qWmXBn34Ton9zRovN4Bv3sP/KsAA3xvkhbSjphBRVO/JhW5O4SzfTX7kuz98n7LdpiVpzNl07dkBFva8HZ7+PVf+zW8dPYl84mg5bizKZaPvSP70RSHhDqtJQFGU/RYAUFiMX9nyadOS+8Mn7LnPVMR2ERPx5q+n4opEvpkGlQoYHN7Wx9F9rnaN62zEYQlzC0uan87f/486uWijIN6/Z6FEBV8mff4HsndJufO7JVlDicFTx5D+cNYMmCRs4KRGQnlyLYf9jFbLeFdb7sbR2YDFMZ9UNHLgzdOPDz/yiU8/dJlXF7vIWIChOzqFeYuIquqf8V458Xf5dvwA44LTU7Iw5+iJCMSR+JwsRiYW5hDEJYVYiRvg0KAXBiqk9FqtUUwJHmSck3yFLg3k6qgxEmOzaXGyOOjH/kwDh06iFuPH5cs/tR990lOaeDRlEX80ZlHz2TtOAL/pAu7C7ReIy2cZvrv3sCnEW+2EHc/QNOH5/UOg+zf+P2aoxA55j3NuCrUl/b7OP/aqxj1+yBeo+aSB66cnFiRw0M15yMfpfjON76NzvIWcv1EUsJqvS6zhQFHD7QZHg5l1UlC2KHDh1Cu15ALfDOY8Vilh0h8CAzUD5HkVEHsAmUU5+o8twu05S3YmIJL3OIyleotUGAuUPJM1YJkVgEZtGz3MCmrv70l0BNWiuh5MTZGffzHJx7DGiu+sIRgo4sf+6F3YbHUQKNUdY5XDD8aYXtzGa+/eBr91oa4BzxcqJKYnT+EA8fuxOziERTLzLu34CUuCIIfP2+zXSkbEhIQbY5nplDcWJV7J2AkaYpPMMBugR0q2kgdW1btQZemJmatM60wsrkbIbjK6nob635gcQIoAcwr/9wV51MRtfqrqWAkwyr2PvfrDky/l+mv2flvx43gScdDzZGgxbNTjJz5qiNlWhoPsxhhvIkXvvEZnP3WZzAzvoRGrosiOzk5KgcS+KWcZIMkohaZVxA6zbHc9Njl4kFvrcRhJ0IyUDaMRgICAcZGVcBRSjfDMlCo5ODTi6BUgEeuAKOIacxDspg+v1MYuM6AgB9vkyLDjTvAfdvxzZwfgZMXEiBIjrgzRlB6sa6Fs2ymEoEjOZISCSDUcTCZITFTSo+QwhhRMEZpIY973n0nUI7QHm+itljXvJUzTDo18jUS5hgnHAWm6Hc9bG8xge4gqgsfwi13fQTb4/+PtjcPluy8r8PO7X3vfvu8ebMDmAXAACAWrqAkKpQsOVVOHFf+cOIoqSROrIojR4rtyJKdVByrElK0LbnsVEoVSa7IYRxLpKzFoSRSFMUNXAFiCBDbYDD7m7f3vtzuezt1zu+7/e7r6TczFOmHmsLMe/16/e7vO9/5nd85iximCgjA2WpOaKRtFFGbmbERrBtRb/pBNu/p28QB7IOAgfsxC/erefGfTx4v4bIJYgLCSX2MWIYZTMPktRxgM0gL24UTETusRQQLL379m/jFj3xUM/SW/Bel4Zn9OzdU+ZK4E7Q8AeQIaRuMAQKeIZyIToyuZVFEwENpgRReyx3WsipY/zj+VqvWUK6UleBH4duVa9d03z22gvlZJsxh0AwuUmIGpPOioJwJjEqGtTolkBKQMTITJG2UDiToNE0mj66IDEcaByhkU9IO6PlxOqDfw1wpix/54LM4uZiB39xEOZ9DIV/EbqOP169t4Cvffgc7PaA74ljjSAJDXd8BDZU4eUVjvEDTBGRgk4mxWmWVYl4BRJQE8TmGfk96IrqRzs3PC4x0+gHWtxoYDEMkskmsHV/TAW5nl0ZIuxIhit1OZtDvj+D7bLGwt0gXw6Hsjdk64V703/73P41nnntWOgGzSDam2sZ0nVPvhEVzToN2VVvNjCmw7wsG4iBgGmXPAgPxwjzr59EijgMPuVMlLbubbQGesvZ2t7F+7TrypJBSaZQpqFMcMT/YJJL9AM31Hbz81ZcQtAcoJ3Mo5grIFQsYp5Jo06+bIzvNlhsZyWBhcRHJHEVLA+TpeJhJo7RQVmsgUyshUy0iZO/TmUgo3EecJAttSh8IPwC1DKRLsP/0nnLsSpuHIVUyAwQDvV5X+gZfFzs9V9LoJQL0Mh6+evk7+MaNy9r4f/TC0zhBV8F0HplEClluzDIlGWHQaWD31jXcuXEFu3t30O915MvNbIPVU+ewevwMytV5eAnzD+cTZnvDxtxYtGlRbBShLl31/hM6VfI7Jhg3i021D4z9sy/Xl3sQMBAHeYcV3mkwEL9dhFgX5hcc02CLNq7WnqS5xQrkgwCB+Do+CGxd8dTmbLPsOs/opJ1AImRMK41wzHKXoK+YHKJx/WX87q//b6j5b2El20N66KOU5cbMxLAQyRytVbmBDpFJsnVjRiWa85aC33r4JKao+HcJ2OyUu7YFd9oQyTyQKSdkTJTKJ2VZzI94YiBCDYWssZ0BlmtLGBigdoAFywErZzqkU0MUTMXN3U0VaPwwaiMMeSMKmQKMRwQLXCieWgPh0ACGYCeBDafB0kkxA6NMiNxCEmefPg3U2BbpozdsIV8pWqGnX4dPU68kxgQDvSS6zTF2t3podyjkfQaPvOsvoeWdRphbxNAbWstOfglOwij/iQlaPLDUHmTDngUcHgQMPAjgmFXzpr934N/fAxiQjt0V+ujdEBDQJWMXsJn9kMkJ8InfgAGTkQAAIABJREFU+i3837/xLzDo9uQ7MOj3zRmQY2s8wAzNZyA61NF4h5trxMzxdlHLwh7XYoFVTWTRy8kBYxoohCMzwIMLo3mPrR3DqdOnsbC0rPjfz/3p57FXb0hIyLHHQY/TDSmxlArndgY/OcVuO0fGyNiKI4Y0X+M8L5mPHhO9AGoGdnZ2ZedNzQAPmsVcRhMFBANkDpiDwZpWzifx3GNn8K6HlpDwm8p5KJUqaHRGeO2ddbzwylWsN3z0Qpr42OlfYVzsbbEqy7Kd1scWYsSLmMCjlEtjrlxEtUBAQGEwdTI+5uZKmJufQ7E6hztbTbxzYwc79aZGjI8dX8XKyrKuV74WgXzp0dLYq7exsbmLbL4Mf0Sbc5pxhRqXP/XQQ/gv/tp/jfnFBRdbb0JCATklPzp32WjhxizqJQSOMoSidRSfJog26Ki4Tk6HDqF+r2AgKsLR4uL/ucnwcbgos8xO5zihFqeP629fQXdrBwvFsiKOebKg5xQXdoeq+kuvIx0kEHaHqORoaVxR75Ibfr3blvKU/aW5as0t2ATS+Rz2Wg31/qvLC1g+eRTJUhaJYg5B2hMrIM2IFqFtrNFIDCmufLFg39Op2loNUrgTxPC7nJEmGBiNNBdL0YnPJMNOF8ViAflyGQ2/hy2/iy++9hIu3X4bTz76GJ4/fhY1j4pRzrtmFeFq7lYBhv02tq5exo133sTmzi2E4yGqpZKsMyuLR3HyofNYWllDispWk2TaqCFPqywKFLa4zIJIJmejhGMMVTysDyggMDFxcYXG9c9VILRBmrFNnBmIJg3uBwaiNRmdyGYVYBa4CTOgBeucHR04iRMFEzbhkJPTzPuPNArTIkd+cGr3GFAKHGDCkPa4LAQsONa8z9BCdFTHC//fr+PWi59A0b+NZaa9wU4Qyiqg2Iefhixj7f2n85gbV9a0grOlsIlUR9HLBIpGQrQHzntI5kNkK2nkKtQKmEdEZIIi0SCBR4bWqGbGw/eEIEQ+6VQ/Ky6cIHV/8jUShvHz0Gy3WgT2Ryf/WBsgoNaApoq+h7HSFE0vwM2ZNMaYQIDZCynLbh9ngGQRWHtkGYWlLLxlWqbuIcH2ScZc4yZ57T5p5xrqOwFG7STW7wToj1dx9JEfwfLDP45GMI+hxyRDBrtYqALDyPgaqcfh6zBuzr7u9XkftpF/v0DAYY8//bh3Pd4UGIhqbnQSt9Pb7AHaaTAQBwRmMmYiRIIBZgcwSvi/+Ws/ic07G9JQcdLKNh4XXkRvkig219Vm1j4Jj10kOq9H6/VbE43XhokXyRxaveQJlQuOYICs2MryEs6ePYsTJ06gNr8ozcCn/uCP8Pobb2rMkBonJr3yi6dwusmSKqfCnrp9CQnZO3eWvvzgibMV4S1zJAvlUjKg6m6AMSO0w1BggBYeBANsg/qk3oMRqoU03v/UOTx5ah7j3q7qJFsU/VES1zYa+OqrV3Ftq42WTz+PjBgoecjI49toMzIVQ5oMCayS6WL7IkS1kEGtmEMx44E+Yomxj2I+iepcFXRAbHZDXL/dQL3ZRRD0sDBXxrG1FT3Xcehrz6LokPU9meK4pY/+0EO7P8LWXhOpXBGFUgU/9TM/g7WTp0y4qJAvgiPWB9OQuItC/4vWSrT+7JBrUzrR2j0wWvhnAQNxqo13Ou1AeK+LcII43YKjgp5GRHzj2TbotZr41G9+EpnRGKeOrOHUqVPYajbRabaR6gbIhUls39rAsN1HIZNDpVxVrz9XKmKv3ZS1cKVW1TvBhSWFv+vDEgyUF+dQXKohWcwiQeHgOICv4xrHwkyMwp5WJpeVGyLBAFW4LN7yn056GIrXteN1iqdrurL5tPL05ZpFMDDodTVDXioUpWfokD4rZvHa7av42lsvo9do4D/5oR9DxcuKQuMnlOFIFV0IwiGCQQfbN65gZ+MmtnbXMRz2dVplX6m6sILTD1/A0RNnUKrMw6O6VaJLm6fIaMLBUs4EuhS4ZO0BnnV9UknsOZNudojcKSD2RUJuk2HRsD6UMQd2ynfmhrGC/KBFOfr8I5AYLdqIGYieR/T9yVqa7nVNbezToHV6Dd7NJESCQXeCprDSTU4wHY/io8BvS+kbcKifrYJxH2hcxu/82v+IfPcqyqMm5hj+kzE/f4Iq1mOKPsl0RaI9Ai+1l9Tbj2T8jokRA0WRwVithkwpiXQeyJZTyJaIDjwBsSFBBX+VRYibbwwMyJtduMDuX9BG7SxzcpBWQB+eCcKM8zfrYmMrnB7AH1tyYj/AiP4Gff7bQziw8CSCAbICYZpCSJtiofFWKpdCmBmjslJCabmI1FwKQ6+L5qCOcq2oCQvpUJSKlAPCAnqtBNDP4856H41eFmH2YZx/z08gyD2E1qiIcTJvrajYKZiPJaDo2jqHbeqzWKPvJwCIr6373e+sn99LQCjIHcUZzxAmxlmBOFzQx6qWWuRiaKFufK9u37yFn/4bf0M6KrZAu/2em0AxtKj67SBx9NqilMPocLS/oQC5TBIUzJlfFVuNGZfRYXqBYiGHM6dP4cKF8zh27BjK1Tm0uz188ctfwWuvvS66mwxmuViQ4p6z/Rwt5EGFoJEz9+z18xJib51iR641ggEJZaWet0kxanvKpZJu02h39XscKcxn0wiH1P1kkM6XLGguEeL5p8/j0bUyws622Dtuvl4qj71OgK9cuoxLl2+hPqBTKJ+bG5V0omwl3FKvwOqq/YCxw3TVZVzyCOVcSqDA/qRQq+ZQKrHfl0bXT+DK9V3c2dzDOKTZUArHji5ieaGMXDJEOsn3jVm+BECBgMA4VUC6OIfi/BIS2SLe+/wP4MzZ8xiIobCsApl0ubbOpKZOTRFMaqm6xQYIoqmVmT4D0SI4jBmIkEREKcUX+b36t9MXThwM8O8y+BGyYRIbN7IEdq5ex+f+zR8IEFw4/xiqS0sSQbVv7wC9IeobW/A7faUekibigi1VK+gMB2IIlo+tIqVY1bFpCJwhO6mW2vIivEIK4wwV4AmdNoiy+KWxQoeu6PBEvULUt5FgUClSjLxV0KtqKsEARU1ExmQFeoMu+kP6jreR9pJaqKRxhgkPg5SHr792CV/61lfxrkcfxfsffhTlZFaomBoCjqywx59KeWg3d7B5/Qq27lxHp9tAo76jAA6CjlJtAUePn8KJ049g+ehx0Ul0b1MMp2JO7cLRqFwYaFHbxBlPlQkT2qQzMdFJNOB3NzMwrRmYBgPxzf1+ayJ+22kwQGbAQKaJMqOvScFzLAGfT9QXi6+t+4GB+OPt/17UF3HmHA5g0FaYFzp5fALB/tDCWBJBHwXU8a3PfRxvfOV3sRjuYD7ZQzbswxvRTpsLIxAD4CyFnCDQTFpIKcrxj6xDlFXAG5JJ5whhDuZQWEwhXeA4YUrGVrzwqUJWCyOVQLqQloaAQI3Rwy5b08E9Fw52wA7cnaD1vtKtkEE05v2vdoJGEN20gE+Bo4EBCh0JBAwMWHuDIlpONejxSeBwXDKT4JAVvIKHdDmN3FwGlaUyhl4fPb+DUrlogWMZZtHzdXAUuIzWJqelK9jc7aMTLiKz8B6cuPBj6HnHMBxXdDI03obCSUuYJBtiPiSzWYFZn/P9Nuxp4Dh9+8NaUlFNPOzwc9jP+bIiAWF0sJowZ1NgYPZ9G5cXB8z2HK1doC3eha4pTjgc43N//Fn8k1/6ZbUJFGIk1sqmEJS4p3FAywogba2goYgxiNaSBMp2QreRZX4ydvpWVDFrDk/bKQ/ve+978OijFxT9WyxXdPr/8le+hm98/eumN+AYXZqqek4B0ILeMRaJhKYMxHLJMtuCifjqbPiZVs5upJJt5ojXS6bQ6g7Uh2ebbml+TiwF+/w85fP9ySbHeO6x0/jAY8cRdnYVA63woFQWtHa7cnsXL7z0Oq5uNhCk8vIc0PGKvjj+wMb7lLRpTInAABm9kPBghEImpZZBIQVU8kksL5RQyGfUxu4OgFubzKzZQW9A4zJgZaGEYys11PKQnoE6B2WMIIV6myA5RHF+FcN0Ho889hT+/F/8S7KmJ/K3fBljBBRIR+ZsZOmI0wepaD1PamTs2rkLDEQbPO9kegHM6vdGCzd+2/g4YrSA73oSUWyikvM4CmMZz+GIJ1UPPunP8RiZwRCvvPA1XH75O6iWKnjs6afVyxzutNHbbWLU7qJPZSanDQpF9Z84Psgkt3Q5j9LKPJJ5nqpstrbd7egpMdSB+QacjQqZ6e7MQTWbzYuHozrMhs5mBALYE5XjoMYJmanqeFdOPzmjFzUPlF5HMDBQSFF/yMCiAfJsMTAwgpU/nUJ3HODL3/w6drsNPPvUk1jJFjUuyRNphuMvmlWl8dEYg14T6zeuoFXfQqe1h82NdRmJcLPMF0uozi/hxJmzOP3weZTnlrTZK32QdF3ASYqEaDAyLuzpKTSDiNZjDzov5yoZVEiccxAMaMtwkdEHwUDEDFhRiFP/DwoE4mtiQvm7NoH9O4rbjJXBaMrBfWtiSxwby4o2gXsV/nsVdRVuDVGbgFK++4pKJTNgBUGnAL+O1OAOvvC7v4r+1RdQGW4hN2wiOWTLy41MiSa0J6sV48afkh43P2NZmB5ofXcDAZwcSBcoNk0jnUvq5J9gC43Ljp+rvMgTikRO59MCCXQw42iTRIeMtiX3MxF3Hhx3U5vAnR4lZNSp2+0cbBcMQwSDQOOIQyUnhhj1AgR9AgLTNzAwSNd5gteriQipZ+BzHbG1lRxjlAiQq+SQr+ZRqBVcToMlsWkCQmzUGMM+I4mraNSHyOQr2Gqn0EucQOXo+1Fefh7+eBlBkDFDF4PeYKdaAIhr0yW5zdosv1dm4Lthue4FBL4bMDCpmfcDA04saNMW+zxaxCZo2UlkafQJNxcKB9ku+Jcf/zh++xOfnIwU2qy+sUkEA0wRZA3kaZu/L3ZAAj7HHjjH07QM2NQnUvuK65n1jwcPCqaXF+bw7ueewcMPnREYKJSrovH/8DN/jNe/8xr8flceAHROJFtEVnMg50M3ksv2l/QtNmLLV8J1RwM2PWePc/q2puTsp+kCpmBy06f4nPWa1zDdEFPytchk0nIgvHByBR+8eBKl5FDPI09WNpFAdxBo8/3C1y/hzZvbaA8T6DGBK8F2wdgMk1wSo3mQiFM1jxIvkKiWbCLnsqq5DMq5JI4slrC4UBWAbfdGeOfWHta3WhiElhxbSAVYmcthqZzCsaUKyvQlocPuMEQ/SKDle7iyvoPq0ZP4yZ/521hcO64xSYKkKMJZWgGn+eJ7k05l9ltnMeoovsfzQBIdzO4KKoov/uliPQ0G+POo5z+rsN/34uBilx07+0IZUewUPHEBD0i/BwHywwCDrTq+8uk/waA7wOPPPCNmYLjbwajZRWoUwu/11aOnQCSbyWJpeRnpYg7jQhrphTIKSzUMidpo6KBgEN+ETCFP3iTRbWNXhvuQRRoa7ZPbIf2iaRLBtUCkSSqMox5DdyJxZhE6ibPI8vn4PvzRAAMCgcB6THRVzFKEyF6Wl0A/DPDKm2+oVbG4MI+CE1aRaeD9M6+9kElj0O8gDAa4fv0tNHe30GvuYeP2Lezu7pkPQiaLTL6A46cewfnHn8Tc8proLolROh2MqGZNmhMX32dScVEGQYAUKvNLupDVqzYT4H3xIL8T0wzInjYKUInGSCfqAfu0Z53442xR9PPp28VRbMQMRLnbB9aRAwPReoumC6LHvt8mH93X9O2i85VzHbD+u8PVfG+s0NEUxNLUWIxS3giJUQ+oX8EX/t+PINz4NqphE5lRXyJXmmclAhpeOaM2FmaFFFCoyHVhscE84dOXwMuOkS6SEWCUsXMZ5H7L+6HLnOdJmMo/PHpp1FU/IysQMQyaaVJxYuncfz3u83GvKfIpj9SZmorRqCHt50K5eko74DQCQT9AwDFItoM57kR/UPZtGd9MmoAvIWPsBVtxDEtp9YYYp4BSrYzKfFXsRrfXQpax4ZzM4LUX+GZeFOQxpAMjDV5z82iMShikzqC8/O/AyzyCRHIRY2Qt2ZCxx5qcsU1hFhiIs0PfKyC4Xx2btdHPOvzMup/viRlwQkEDc7PBgKQd3GSVbGi2vOzRs0Xwix/9KL74+S9ONu/o+fF2pOIjUC0g4NqMEXNKAMAefbVSkmkWT9RchOzr0zNBwT/pJI6vreLdzz6DObVrEziydlzo91N/9Bm8+sq35VNBY6B+1+yY292+8hK4DLm5mz8ANyxu+kxWtIwa1jOlFtLu2DkPcoOmv3+n05UPAF8375uj1QQmZB26QxM7LlQKePbxh/CuM4uopkN0mnVdpzRvo3VwmMzhlbeu4+uvXMZmw0eH1rRJZgF40igQWOl95Qiva7eN6RjrEkzV1wgCFJJJVHNpLFVzeOj0mi6yMJHGm1fWsb7TQWto3bqs56OWBVarGazWCqjm0xKWU0RY5/jtOI0O0njq+R/Cv/8f/wS6BEaJlJieCAxEdVY6IO5THDG0YZADJnIHaqDLJBFA+Nall8bRnezPiLpxK9dviH4ev6jiFH/0exHimC7+8YvgwH3YFmzqVeWtGM3OidkR8+C5aHsD5EfAG19/GTevXMPc0hJOHj+FxsYuBo0OkoORxsEETOQLkMTcwgJy1SKCXBKJuSKyCxUkSzndLy+aIS1YZexgitco7EOLnvO3HhQZmcszA9rEYDKi1IfPuFoWefsQdDLlyVEpcCECghd5aHPTpUsUaSMixYQ2CCbacQFlCwXUO20Lm2EhJ91JOkwmFQl4VI7y716A0bCH2+vXcfvGFaTCADeuvqPWgyF29ojTWDt1BheeeBpLq2wVlPRetJtN1Hc2TDzDg19gHttU7I5CiuSSOH7mrMQ2phKOAEHkGeAMRSbWdPs563F0GY8Rnm4VmEnJvoXpNBiItAcTMDAGFhcXY5bWB0todBhSsY363odU6/hzPGwN7p/Coq3f6MfJnLY+W9Yx9uOMLVC/cMR4VarrR1jI9FF/64/x6Y//Iyx7u6igw20LicCX3WlknKPDtxujTTEDQSwf11dSzoSaHCglkSmmtMl6POmLDjczEo3DckqFwkCePDJp/Uk6MKCYKQIB0vXsFwekIAnuDOwacHK6D1Ltzr1N159c/9m+sMkYsgPc40f9kbLsgwEZgkDggKBdDT0B5P3QoAxPeOpFmpnVXr2Dnm+GS1zv5VpZLEir00CxlFMMdBD4+p3+gGdOxrAW4FOXUaypXeAnH0Vx7mnky49gFFYxCpIc3kSQyAoG6PoVNec+SZkh2ESIVUGnNZj4ZGiLs4lZm615kL3+vreZdYiKNtNZYGF/3VlQ0axsgkgzMP3gE6DjNAEG4c3BMxKR6m8TC2djhuQ4JzGx6UR2trbxs3/7Z9Hm5t3rTBgEjXqzTjIWnjqZiDVwo+CsO5xrLxWLqFXLGmvLUORdKqk+djtduR3mMmkszNVw4dwj8kHg5/LYxYuKTP6jz34eL37zmxg72122EywBNi3qv6N0vgRq5aLyVXjt8TokUODjy2aYhk10TWRYD0WGdDnkdcEoY2oLBBpsbFHmR4y6p9YlkUCtkMN7n3wET55eQNEbIPT7CPyBLJE5Xk3nwY29Lj77pRdxbaOJVpBGmGaIljERY3f/XEd6fySi5Npju4V/Z9s4IfO8QsoTGDhz6ijK1YLCmF6/fBuXr62jFxrQT48HyI4HWK1mMZ9PYKGQQZGeOoUydlt9jAvzmDt2Gv/BT/znyNUWEabZ+uY4swkFCfYidpb/5nupvcG1DaJVflfbS/IiN3IYgYH4gp1e2HEwEEfc03d8GD18GF1rc6uuCGte05a9ip6E0x4SwxBZUkebdXzt818SEjp37ryJRLZ2keiMUPDSKNIwRzooD6VaBdlKET5ntOdKyC1V4RXpBMNxJia/+c6XmwvE1LDspwlpjsfIcea0WDB1phT0kq469y130SkGNjQXKDeXr97b0HfUm83tKsAj2uDdBasLk6c6mi2NfHtcKUINWBCdmt+7LAgxHHSxu7OBm9cuix3oNuvY2d6UQp10Hmm31ZMncersOaydegi1+WVkUlkll+1urqPXbiA5Hun2O3t7mjrwRx5OPXwOC0ePI9Cx0pTAtqDsc7DNdP/v8eIWiU642dyr2MV/Z1IAJ5bX0XdsYkPrzIGB+MKO/150f9HP4+sxXjSnT2azqvm9WQQX2axZXXtvJLyTr4SdVjROOk4hix7Gvev44u/9CvpXPoclbxdVj51HBhNxCYXIsh9LdsZ0mtpMeR0ns6HEgql8ypwFszyAJJHOpdUGkO8DW2ea9CBtOJLxDv/N9hYtjpNugkHpfhxGYP+UrS8N5E9vdlHwjWgfvSZ7OZa0yI2VIIDRZyFbBT6Nq6gTCMzIaBI1Te9z/pqJfRWtphMSP8OEJg/arQE67RH6feYxZEHdTa5Ab3iG0HSRzdBW2VzS2HVL5+2aU0o9v58qY5heQar4CBKFx5DIPowhjiDwqvCVV8AiYSO9CRYMiWFDsRP0lOdpMjJ/SXDygUcPTSKo2+0WtrVrHmTjnrWGZn1vug5O32b654ylbTOJb8q4ywBvXBpo92Tr1p6zqcGj1E9bs1qbzhMk/lhRu8BAgYGkF77wJfxf//zXsbu7bWmAEn9wRj9vHiO0FtbJ2oM/6LuQK44LFrE4P6+efDKTRqZaxdLqKhaXF8XQ+h1fE1YlpsQGQ9y8dQPHjh3F2QtnZeb1O7//abz66mtidqjQ5+itBNsipsZyiGW9KhdzOoXLGRW07x5q4yMYsFRQm65hJ0RaHglLodM9bY8l/qX1L/3+6VXgkUkY4sj8HJ54+Bh+8OnTKKCHYbcle2PW4HyxrECjvdYAr75xA29c28SV7RYGySwag761evsjbcRKuqWXAx0ymdcxHtieMjahY9Yz7UAp6+HUqaN46JHTAhSvvnpNtscjpu2yTZBPA8MuCt4AR2s5rBQzsp+vzM1jnCujvPYwnvvQj+HUhSfUSxRQy2Rce3ufkY0fyCdtVtfxnLUPq8kbtewJBmYV0XgBjp/0p8HANFswKe8z7A6nT2p6jg6xq2a5GVcBfTdSI9Q/GCLvj/HCZz6H9m4dFy5cQLZUQH1nT+2CRD9AjadhsgvOC6A4V9EIX7KSR3l1EYlKXm5NLBw8vZNaYpsgkyGCMgEN/88+JCcHaFhBkyEb9bLNUr0qbu5S01tbQAEUUXa3AxRRjy1Ca7PePyI3AgWOUAo1O3co9crcBksdhTwCRj667Tquvv0mNm5fx6DTRH13S7qBcqmsCyhdLODCk0/ixEPnML+wjBTFiJ0Obly5rNuHw54uCrYIegNaJafw3Ps/iMLcohiCyQfhPsDDANz05z/LofJ+G+8+O+AKWWwK5X5gIHr8aTAwDRgetHDPWr/T35sGHJOfi4lPIJOkur6B/uYlfOWT/xALwS0sJBpIhx2M5TEQIsvwVDIDNmqPBDM0eBrKhc6VkGCAzUaK6xwrwEKm9hPXBDUDCQlAeQdyyExRwGqpiFqi2qlN2Mr/R8KviTTSnaY0Sqgobm4a3ENNKS0BrLSSgQyGkhybcmFHzDDgyct8NZzJkcZNbZxk4v9AXjpIgMMWncYA7QbHa8foM6sl5aE2VzWhYzgSg8YkUlZvX/G1SXikhun7USQYSKEfppAqHkfLX0Wh9iQShQsI0qsIUhUMwdQ9CmRTSLKny9eUsKyGQCOISelwFDZGbo8naU0TJU37IdHkv10w8CDrkALCVgwMRGv7MGYrOv07CLPPbTjabBo/xO8vfp88WPmdLj720Y/g1VcvyS3VAN0Yo2GIEsFZAnLsC4Y9rRO2OSlwrpTnpc9qN/d0Oq8sr2DhyDIef+JRJcVmEzn4ffMgeOWVb+P69at46l0X8cyzT6DV7uIPPv1FvP7G22b/zSNclEIrTYwJoPP5HMKRmQ8RpLBN0GcAnVhWahMGKJRK6HT7EuyqDeL3VLvZPmAdziSTAgRyQvSA7nAkYeFcqYjHHzqKH3rmDOZzY4T9tnnS5AoCAwQd7O3f2ajjTr2PK1stvLO5g57nodPzEXZp5pTVBA1DoJgmy7YAkoEAuj/ic+JgUALFbBpzlRzOnT2NE6dPyEzo1Vev4tuvvmkMiNxteSEOUEqOsFrLY62al/tikemDlXmcedcHcPbp9yJbWRJ7klCQ1Eh7VHw88CA7b2tco8sHzKn2V+WBtXYvMBBHqvEiHJ0Eo2mDWQAhzibEqeF4oeXf7fQS4VxrF+hx7Qgm2imXSCHZ9YHOAL/+z/4PPPnEkzj3xGPod/vo7tQlJMzRIzqkS2EepXIF5VoF9V4b6WoJ1aNLQCmrQsDWg7K63eZvLmY0yrApAvXCslmhLpnzqHLbDK1O9Dq97uMntQccsiJdZKAiGuOLuMt9RB+9fjPxoVshnQEpgDGmQXftrmaJKp1pEHOtb7xzGe9cfh3dVh2txi7qOzt6nhyfpK3lUbIDD5/H2vGT7BihubeHOzevo99tYjzsKwJTcZyjMQqlObz7Az+IdKlqYMDNnUaf7UwUeegp5fDFdlhBs/fMwEB8rXA/W1gw06E4sLwfODms6B72e/H7vh+QOAwMmOUnlyl9+psoJ/Zw6Y//ORqX/xTHcruoZbou4phFlEWNQSlcTqQy6SPOzZ+6pISEd1TiCzGQEFLxMpMde4+MgRqwXzkeI01bbAkLbcRP+FEXjxtXFMg2a+z91brf9on84zX04GKMLZrYdC+8WKgLGPK64126pczNX+plk4ubR0HU7tPmyp04CfSAzl4fzd2BLFXHXlons3wxr7Al2jOTGu93BgoiUmsznVJuR7aUldsiBb40WRkFWXipJYySq/AzZ1BefQbD7Gn4mEMQZJEksNJ0hrVPTC3hskPEdhAMSCVhYmHVG6NX4+OK0dq/1+HoXmzSLDbqfuuPj0Uw0GQ8rVvz0wyBPZ+DDI+ND1orZPKTmKBw+lBhVIkgAAAgAElEQVQ2qwbzJOwFI1x66UV8/P/5Ddy6dXNii5xNZZFjlgA33T7n4cleMnY3iWqFLoJFsQvNRgOdXl8q/cXlJXz4wx9ErVpBtTyHTqev4J8XXngBjb0dPP/8e/CDP/gedHt9fOZPvoIvf/nrev7s85Nh4Ose0AmT2QS9PgqFvKYROLpoB8cUBozmpjhOZZkZHdShDMRacXSbbBNrcLvXV23ka6ShEBkDmsCB2rREAovVCi4+fAzPnj+C1VoGnt9FY3cXyWQW5UoNXT2mh3a7i+16B+1RCpdvb+PmXgu3tuoY0C1UPTKCGQ9Dtqu19njI9MV4sR1NBpDsx0K1gPPnHsa5C2cVwPXKa1fx5Re+KpBCW2W+6myK7Ys0avkkTi7XcOzoESwdWUO2tohHnvkAKkeOa9KBRYSfWzTeGPdemQUGNLV0j68JM/DSyy9KMzCrIGqzjmxpHT01vfFPF+z4BRE/ER92URjVYyp6bgRMehZL4GYg2VMf9X3ZD6f9EJ/+nd/HzuYWfuhHPyxV6KjbR2evIa8BCp9I6dLykjkG/WCI0sI8SstzGOfTCJMU/5nghCIsXVCa93b9W4Vq0BvaAh+s02r0ZxRcFAl1JAJz4xxyc3O0egQG4hdfVGQObHrudBUEA0N4MvNx1p+u+xeJeDSi5oXY2VjHtXfeQmNnC512Q0EdnVZTcaSlWg3luXk8fO5RrFKkg6SYg2tX3oJPdy8vQL2+h26XHvG0xjyCp559D4rzywYGSO86r/RZRfGw0/L0RnnYxjpdRG097E8uTN6b7zMYmHUNHEbj3g9wTBd7tUq0Zji0wbHCBpLtt/HiZ34NteHrWC12kEsxrnQELznEOMEePtsF3FDJDFCFbUZCNjpCIGD/Jkg2sGS+BDJ7Ycws5515MzpMEgxkKOCzFsRktNBoNtusIzp5AmD38yQi0aw+G9cPjvQAdrym54BlHOz35M2QyzCK1QcT3ThzI+LaIX0DPPT2Bhi0Auzt+shls+w8aBQ3Xy6Iym+3O6hv+7qrLHPuSwW1SsbpAIm8h1SWgSwZGdAkvBy6QQG95FGgcgGV4x/AKHkMo6AGL0EjMDMuY1tFY2hO1yBPMOdRoIhZusJNeulmtRwn4qfXwPS/DwOph93uQcAAx/emmYGD69a1BNxUzz5KdvbMkyIcfd7R7SMWx17htI8MN0qOuPKg8Wu/9n/i29++hE6no7pWK1exOL+gA0R9dwdhaJ4pDBuqVuewsbGLdqenDdY89BNYWVnCn/vRD2L1yJJoe56gv/3qG3j11e9IIPjohYfwgz/wnEbAv3XpMj77uS9hOAy1NugDwMmFIf0FsjkMBr6uE4IBPnvzNyFY4LRD0iKJMUZbJ2sJVySKpHsKN3u2CaKMFk5TcdPluHeKHv5BgKW5Gp559CE899gaFrh8Bm30Wm10uz6qtQUtfx4UW8067mxsI5kpw/dyePPWJt5Z38GdnQ6GASPu3R4im2wGGfmWHOn2A27cbB0vVEs4eeIY3v3u55AtFPH62zfwmT/+LEa9NiplWtxT4O1jaa6CteU5PH7uDI6uHsHaydPIlOexdOocxtmS2grqHpHVpgW4shgOrpb9fcaJwaeYgVm1WCCCYEAI2QGC6UI5vZjjtPCs206DgeliPAtMGBhw9VAXrxO7kBkgMckNezBEKZlB/dYGPvV7v49n3/McjhxZkVKf2d2d3Sba9abGv5hOmMvk7SRCP+zlBSSKWYEB/icRFk8R6vu6uVV6brt43P0YX5fXLaVU1NOOVOZWVJUuJfWmlV0W7ChSMw4IIsQ2Ecq5sS+6CcopLooKtUEvc/iK0gfVLRuj224om2B3ewOtxp4sPBmPzEfmCSqdy+PEqYdw4uRp9e2Y+nXz+lVNJHjhULSsqLbBCJXKAp59zweQqy4cAAN6ztob9tHkvcDig4CBWaep7xcYOGx9zQIB8RPXrFPcLBA069qIXo9oeOcmxEKUCLsoJZq4eun3sfnqv8LJWgNHqgGyGR9hlvI+ggGergxE0OxJVIEqhw1JWnz0flJgMKL/ujE3ElGJCrexOo4pSWRI0SD/aLOz0cJIXm6vMz76aep7W9KRaNJaBQL+gh8UN9BvwICAnAn3FXcGjGmvTFipyFXehrPWGiMABh7Q89Ct+xh1POxtstdMv5WctECpQk4Jh6Q0Wnt9+J0hEoEnh04mMxIM+MkBmAKTy5liXYA5XcIos4TWeAmp+YuYP/ZeDHEMQWIeozG96kiRMGDM4mNJ28TBu56ENhEeQKxgWw7E7MPQYQek6QPQvcDz/cAAfz6LGZhmAkwEal+T68lpWaaZgfht47efBQZSoECZQTkNfOwXP4pGfQ/FfAHVclUOpv1uRz/n+up2Oy7OO4mbt+5Ie8Ex5dFojLSXQ7mQwwfedxFPXLyATreH3UYLX/jKN7G9s6d2wMljy3jqyUcwN1fD5bdv48tfeUkmXlzfZHYUlER1fDpjwNfnJI6NeVtyYmIiDNQsSYLtpZGcA9utjj7aWrWk9dlsdQQKsqmURhfZ6lAoFNMBkyllETx38Sx+5AOPoZYNMWztod9uY+iTNS2JpaLvDBnY7c1tmW+Va8sYJrNYr/fw8hvX0OwF6LTMObHdbaJcyqPAELLRUEBkr96UdoXrq5jPY2V5Gc899xzKcwt489oN/MmffBae35fPAk3weE3OV8tYXpzD8+9/DufOn0e2WEGxtojKynGKauz+yAySVWZEvbRE9wYDs5iB6Zp+AAzcq6hObwxRUZ1mDaLNL1qA8eIbZwmii0e31415CLGXRGYg8k3miYMfNql7qraz7AEOQ3z5Tz8v6ujixcc0h815+vZuE3s7e1hcXMJclf2srKgm0kjzK8vIVIqKfNVjs0c5prCpJ4V/ZLRBJGjPXYPbKspKjJLiy9HZ5uVqCm2d3iz6U2QGF60rnObSZ1R49L7YezApMeYOx3lsJ1w0Ax0TLPL3TFfAMR9TAY/8vkYFO6069sgOtOroNHd1n6TKcvkiqvMLOH3mYZTLFWxtbmJr645yHqhwpRCnP2BKnI9qdRFPPP0cygtH1EOdhpfR/P6B4uPQbgRsvlvKdHqNRW2C+GPENQN3397WyL0ed7pgRs81/nvT6/Swx5l1X9H92H3wlGJ9fVLV6m+GLWRHV/HSp/8xVvO3cHKhh0y+C2THCMgMeAyfCiUsZMNehtHOMTJiSsby4Te7Ym5WjMkWyHSncO5f3IylOWB7wekFyBDoipqEEZAsI/iwa8quu0hUaKCW7oQyN4nYMZ72XQgRcY5EUvQeiERGahM4ZoCaBj6eJNWhNvRwQDBAw/gEBo0RBo0Ao66Hxs4I6Sw3+pQEgu2Rr5ZeKpFDa6+DYZvjmkChmEUqn8AoNUSYHKFYzqFY4tjaSCeqYaKIILOERjCHubXnUFx8BmHmOHyvhkGYs9FEAjPZFbvwsEkbw5IObbLCASb7ICZL4F6b93cDIOPrZHp9TSqA00iRGYjaBLZeYzXikEOaXQgHgYx9z9WmiQD44Gs7cO1yI/d7KBXy2og/8Vu/iW+9+E102x1NlnCyauj3VX+4MfMQJX//gY96o62R5K7yDDxkxllUizm86+IZXDh3RjqCb7z0Mq7e3lRt4qGrWsrg9IllgYGtnQ7eePMaQtpN0y+FY6njsU701AxYhC+t6e3T4drXNACV/MoQoTNhBl0ayVHvksgIxPhDOirKnlPXDKe4yoW8AA2f/4DXKsFALoenLpzGD7/3AlZrWYx7LTTYdk3npTfwshkMRkNsbtxR+6C1XUc+X8Ty0TX4XgavX93AjTu72NnruFH1IUrFDGrlvHxduPfUW210fDYAWMdTWFo+gieeeEr38db16/jiF78Av9NSG4v3zbZCnkZ5K4t4/vn34ez58/KBOXb6EeSrS7ofAiW2tckUU3iuvWqqfbu/17pDxQxmYCYYePFb3zzQJjisAEYXQpwZiEwOZhXaWQU7epLRfUXqbJsAkp+lU2rvG9o4HK/XSwvNQiqj1sCn/vXv4qmnLiJXzmJ3bwedegvpZAZnHnpEYICdml6nJ+vW2uKCfAfUK2QBT9MwMkSr00KGYEAzmXQctLhOFWmeykXPGirV310NNLEf1dU81dMWmMPXPPmwH2WpUdbL40bhpgScFMDel/3eLcEAkaREhxPNgMtEcCEjEi06E2H2PgkKuoxEbtXR2N1Es7GnCMz5hSVUqnOYn19UZCif4/Y2AcGmNgiqlmnI0Wp1UKnM45Hzj2H+yPGZYICvJ27oEwG7eEH8XsBAxAxEo4XRfX0/wMAsJiMORqPXcL/iPv3zu25P2lbRq0mMGWikmNERyukdXH3pX6K7/jk8vLCLUrGBcXGszY3tGs7vhcRf3KSpS3G5AFyz2lvZY6emNJAsSvfPwCAKXumUqc2YkwgUGrrpAev9W85wJMqVlZaoZbuq9VjRmKHMegz42lyyM0+RIRxHpcyimOO+tt5dKJdrDxjlbulo/JlHYVfgyYdgTGagb2CgvzvCqD3G3maoDkiqkBUg6IRDBYLR3z1BEWCQwqDdx7DPkyFNl2jBnNa0RaGawWDYRbFG0WCS85dI5OYwSCxh7sR7kaw8DuTOoz8mQ2DhNQnQr95sobVB8n1h6yC0nyNBZoI1Z39DnbUe4uBg+lBk4Or+/djpmjoNDgwMNCfTBFGNmK6r0/cTHRwO3p8Th8bGwqOf3+UiqHFsWur7qn/1vV38vZ/7OXTbbQECjs7yEMJ2LNeNRq+pcRhwTDCJVJayWPqtJJW+WS3k8MipZaytLukhv/nyJbR9s03nhpdOjrE4V5BodDDwcGt9G2OOiGpzN3ZVelVOFOgEz6TAsTxfGHHP0UIK+8xZ0Mb3GPzFdhszNGhnTzsqHh5lMETPGGkG0s6BkGZE9vnXikVcPHsCzz66iuMLBeQTFLw2zKwNCQyYEDhO4PrNdTR36xi1uVcAi/MlFMtV9IZJvHX1Dq7qNfC0PsBctYBKgY6JVvP3Gm1s1Vto9UdIpPOozS/hsYtPYenIKu7s7uKLX/oSWvW6mO1CoaTXpXHKWhWPPfEYLjz+uOLtTz98Dh4TPENPnwXBAD0NeFs+37j4e1JHddEbGJhmBg6rhd79wEC0gOJgIL4xHHzwg6fg6UUfX9zabOIX0hQtHX/CDBzimBU3Rc5uhn0fb7x4STR5cb6I23duaQ769KkzOHXmYaVPRTnt/oAnigJSeU5+R2AgiXGKIpWuaa5EYe7bD+uxlTNrUZJ6Q93kFKkzFUeOIxII9NtCzWQbspm8kLOlAhgYkBuWKxo2PrcPdLTBS0RoaWFmCeoQPxXjqbQFCEmfYPngwYiCLB8hJwMGXQx7Ldy8cRVN5jUk01haWkGlYtnhPBH2Bz00W01tFK1OR/4JN2+tq2d97sJFLK7eDQYmBU4GfAf7jvGCaW5Xs4vhYRvtwQK6P8YYrSMCMwoIo/s+bGO/39qKF8D4WprVKogX2VnFP3oOd4EDajnYoklwNnosMDjGCMlgC+XxNVz6wq/iROltVEvb8AoUL/lylCS1P04lbB+Ssj6UkY8oazICQ1Y5ivEIVLkOyX4xEtsXIyBAkKLPQBJjahDYV9VnZaddG9c1wMo1EPmATCRnDhRHgCxal7od2Sn1u5h5Tx8OZwutPHvzM9coYdQXVa8zgMfZQOkFPIGBsOdhUB8h0UujuzNA0PPQqo/oII5CLYcwncIAQwxCjmKlkE/lNI7WbfqW4Z7yUKjklM2QyIZAhh4NYxSqFTdxkEOytIw2llBceQ+yc89jlDyB4ZhOh3RvIxgwoygDLnxytJHOmWkt0xB1ilZVmlyj0zUqWq/32vSnQXH8tnH2dNZ983tsEzRaDSfkj8YDbVVOr7349+KmXPvr+sHBAJ+nXr9zKCQV9fHf+A38/u/8LiqlIhp7ewYWHO3NsdaojSUIoIkWq3VJ0v3jECtzBSzUivIw6PS6gmStblcprElvLB9+sk2el8Nuva2Nl06vo4G5yNKQje2zVqttG2OlqE+HVsW8DggGtNYZeEVvAVmSsy6OUSoUwBHSAVkM+mAlOEnAaRNPDAenxAZyWEyimMngmcfO4JkLq1goeChnUgIsW1s7ssreHYzQD5N47fJ1tBstJP0eKlkPxcxI9sb5XBU3bu/gxnYdI7nGeigVsyjmshopZC3v9Aeot7rY2GmgwNyYTAHnH30CuVJF7YovvvACdra3NaHBP/zi+72yuoK1E8dw4swZ/MiP/Xkl0iaSOdVsSyLkphXtKxFDdDdjKk8RC4048HVfMBAvktPFcRYijhf1aR3BvViB+LPSYrQ7OjgOHW2YMgayWX7S+joRkfqhkGSngW989asYjM3g58jKCk6fPqNRDKo1c+mcFggLAIt05BNgnU4zjI87DkbmOKKgtGkbXc8ZViJPew+ibd4Z+Pg99HtN7O7ugPkFi4vLUokr05v0qgwpTNgUXcR6nMmc8EHDo4PsAKkl8522Ih79sRxaLm6G4ASDNrY21rG9vSv7SYp7aNrDC4kgha0QCnNkUJPOoN5o6vUw12B+cQVLR09gJJHA/kijFQkz9RE2OWSK4EHo+sMKmit1kzaKLgS+72NgnrnfTqMxa9OPvsfnOA0WZoHT+Hqevr/4Bn+/U96s58KTE0GY7/MExV7nEJlEH6nRBi6/9JvId/4Ux5b2kMzWkc3zZG8qfDIDHsda6eMvHpQbKa/xhOx+CQi8gONSaWs9RedcOWmSLjThYAQGyAiQOVBSIoGGs9eOrlOzG3CfqzwPuKmb1auNInBZ2SSMMtol5DVH0H12gGlw9ExxIkdFuFraYYIghp4EBDLDJIIO4DdDhG0Pw2aIoD1GvxOg2wslK0jkUsiW8+hjgMCj1TNjt9PwgjT8XoBehyOJIxRLSeQrOYSpQKFI+VoJ43SIfDmNdKmCXlhCP3kK1aM/jtz8M/CxgGGYFgPDosnNheNfeoKka4OciTLJDNgMw12ANr4mosPQvdZQvBYetl7vBY4jMBB9PtPgdbpmRtdUBAYOAlgne566ZqevFd5H1Mrk/VDzQiC4s7WFv/fzP6exZL/XnbCWOqnL08RXf5saJa7jcrlkRj0JCpbrSNFxE2N06g3kcjSHCqSpGo8TyOcKoutZa8IwKX2A83E1+95USps9mQHS7KxhpMNpKETASDDQVZuzKyqebQJO18jkSjiYLAJrpqe4X9ZeAoEiRw1dAB3BCevhUq2G9z51Hk+fXUHe6ymrgL4svf5IlsXtMIW9XoC3aAzU6SEZ9HF0roClEpCixbuX0VTW+l5D/hg8uKmVLMMt09Jw7XAv4GuiiVG2VJNDbCpbRLPTw6VXvoPrt26pBjKpls+fz5OBaMVqEWsnT+Lv/k//s5ILU6m8Xr/VZbJ9Zss9OTy6RXJwo9dKOZQZEPiKgCBveRgzEC24ycYQe7B4Md5fmPvmBfHfjf981inPqhDfBFPnRyDGKEyncGd9kbuaLVhqBzhmePXyW3j76luoVMtYWzuK2vw8MjSayOSQTed0quIi5CKeOPtFgqq0y5f3bcY/AgP2fJkPr/BfDPyhHODsfaBi2s78NJjo99qo721g4Pflu12bWxB6s2JjXt02erh/OdvjGD3slGOT1LDInyD6gMUKuPdAzIB+zxYMHcOGvQ6yqTF67RY2N7eRzeSQpzNYqYRcNoN2uyWgwvvN5vKCEz0me1Vromez+SJqiysTMBC93wc+83g+cQwYPCgQOKyQuY/9QDHW47tpgrhrYRxQTBfee5+cDhb6Wc95+uR2GPA9tMhHRk2k1EXbUR1PQOAjaFzCmy/8Ms4c2UGt2kAm07XUIgKCDAeOQm2Eet3y8CV7TTBgdDuZAW/MUSknVHSphvIVILvgBUikeZLS0JwZANGIiO0uboRuEijaCFRsdDsHajU9sg/2zEnN3Omksudr4hrUhm+ZIZF/AT8oHSCYoUGmUkZFBmLIDPjtUGBg1Bxj1BqrVTDshuj3OB5p2CeRSyJTYhADdZRmaUwxRRgk4PdDDPpD+ANfmQ2ZfAKJfBLJQhLFWg6l+axSRuVEmD0Jr/p+LJ/5MAbeCQRe2RwiKQITC0BQ4MDAOG+6AZ2snIboHlT/g6yHPwuIjK+nqE0wAW4xbdF0zYyDijgzsP8c9gWj03X6ruvI1Tq5sfLQo40jwK/+yq/gDz/1b6RY16CL2p2hPEpStD/P5VAol1SPma538eLj2N7bw80b19BvNhB0uxi02qL455bK6Pt99AdsM/AEzVRD7twpWQuzL09VfD6TNpO2dAY9bfh9gWROE1BAyEMRays1BTzgcJpAdsDUUklzk9T90KeNYlMSVTpMsR/PMXGCAbIIzGAZj7G6uIB3XzyLJ84sarRwb2dd636v3sVWvY8usnjz+h3c2WloL8glxzi6UMTaXBa1bAJJRi33emh0OwoMyuQqKFYXsLHXwvrmljJtCFb4unhI2Gu1UZpbRLYyL1vjeqOL67du44233xZgyCaTKORyYk94yeVLeSyvruIX/tePwEuy/UxPDatn2jrIKBpJPbNNYJ+9m9Y6RDNwXzBwcLEd3OAPK8ozNxG3EieFKPKynxLEmIGPO627zUCbs2asTbhHkRKnDaT9ITMAD1m6UbWaeOlb39DM8tGjR1EoFZHK5yWyEBjgPCb9B7hBc4PnRhxt6u6EZqET1k+dUNU6kRsYoBOWqH++61JbmxqbJ/N2q47trdtCajyRV6o1p/tnXzdjwRqOhtx/H6KY51g5iAyH3HiXoT+CBjcLLZtlAxEiR0a+wABHBr2QPvgJDAa8qNgaMF9xfq/VbGh2mEW+VltAJpeXuUu+WJR+gog2W6jIS0Gam6kR08nnOmN0ZXpzvBdVOgs8Ros1ElhOQGNstDBiq2bRWodtztH3D2Mz4mAizobNYsambzsNbCZcDU8CDqhxtbKnx8VTyezg0uc/hrnM6zi+3EA2U+exwkKJcmkMg6GdJkRfe/DYGhh6CPsMC6LnBtdvRkIuJaOxHcA2Ae2GuTQoRNTsHLd4nr6YTW+pc4IPB8aC9Wr0EmxqwDZzC1qJXefUEuguJ5F3TuBoATaihVVjnO3vgAZFBAQexkNmGZAhcGCgFWDcSYoZGHXGCHpQ+uFgwARRtxUnE8gV88iUKCgIxQBadgZNYzhjzikYnpZoy0zXxQC1pRKKczmdOrkpdb0KmolTmD/1IVSP/AAG4bxOr7yGlfUubyjTB3hj5nZwrRsYEAM4BQYOY4tmranvFQjw96Npgn0wcNBlMA54D4KTGQJCa4bObC/E67c+c+K3YCTPCnk90Grd83Bn/Rb+u5/662KKhoO+mClGq/NzkeEVPU3WjikW/pEzD2FpaQmluQq+9rWv4va1q+js7iLo9KQRWD5SEZvQag/Q6wdIp/MY+MwYcGOy4LRNWviY9H2r21OdsvYqW3AmdDXdluUGqG3B5ULGlpbETC4cJ3Q/rM+MjycY4GfLaQK2dqntklusO12X81lcOLWKDz1zDvNFLumeWIbb601s7PRwpz7AdquLnrQKI2kUVubKOH9yFQ+vrcBv7GJn45Y0Cl26ERaWsN0asQeG169cRaPZkFXz6bUjyGVsHaaY4ZAvY3O3hStXbqHR6mKn1dDrTDNoj66jXqi8nGw+i8WlZfzDX/plmQwRPJkdyH4IReQ+Oc3e7q/TPwMYiC+SWWBgVlGMbqdTxpT3/HTRjIr5rKIegQFSHpMX4VgC/Vv2oVRf20Ur/2kK/sj0ex7Wb13H+u2bKJWKmJufR65cFB1OJymqshNJegawt0QnuLSZkFJpTM1HJJHTAWG/KApRulM5T9BEhqLwSMM6QMDNeG93C7vbt0VxkhUgICBIHSreNSNAYGew/a/InvguAOViQiPjoUglOrHpjYSHfM5KHxyoTVDfWdf7kEpnkWZfLpnUBRAMB2g3G7h946ZmdldX1zC3sCQ/B7PlDDWKmCtWzVhpelh1qj0wcZib0TI4DCROr6s4MIzAgIRpMbo/bjp0GBiYRXnOAgfTxXsWizBr7ccBxQEabQrIRmCApYSe6JAnOenpBPocUUrtobvxaWxf+z2cWFxHtVgH0kMBAp6KFfrCHiknBqI2gZ9QOiAFhEnCXo8tCKZqkHo0waAZRhoIIDBgu4CbM0cdZQokR0BjBva/4ir1fWDA9cXPgLeVANGBAe0UZAYIVLQ+eP9kHjwleEozwHYYLyTnWMjcgjGDjQZA0B2LHUgMMhIS8u+jrgGFIcFAlwJcgMQc2xTJrCfRoJdLYEQdjZwCyYSl5WQ3EoPHyFiuWx4ZxyjWmHdQhJ8uop09gtzKu3Hm4l9GJ1gEQ7hIQ7OFw93EjIb4Olg91ACctAni0wT7G/JBHcH9wOd3+/P4pn43GIhPHe0Dg4ix27+ODoaK2Vrer2Xxuh1f09GatwkoEzkrmYIOl/QSSCXxP/ytn8Hbl9+MrJksNnvsoVCqoFKr4fRDp3HyxEksULC8MI9+4Gss8e03XsMbly4xRADFXBJrxxe0Md64tY1uP0AykUUindUmS+E1hYu8dkj784ufGaEqwQAZgEopP/FzIQOgNkIwQiFrJ24CjSEL7jhhwUYEzHQi5FDLwJd4kIwYD1Ck7gP250nDZ9J45Ngy3vf4SSxX+Xu+xiHfvraLm3doLNTBXruLQjkvAK522TjEscUa3vf0RRQTIzS315Ukm8jk0Q/L2O4C290AV9c5dhlIFMmlura6jG6vgyPHjyNdKKPdH+HNN6/j1vom2oOuCSU9IJdJitnIZlLI5fO4+OQT+Kmf/hkxA2SaI88bg/RuwseBunit269zbjLu+8kM/FsFA9GLmooMsXnnfSMcOYu5kw7rID+cjE76Ib7zyiUMum2Uq2VU5moolksoFsp6A8kM8M0k98ITfsYVNhZQjavQXMgxEfs9O9L8LgDCxULqPWCPVHZqDONoYcVh6koAACAASURBVHvrDna2bokqm5tf0GgfIycD0NK4KO2Cuq+aSnAz3TEBYVSStfyl+rRZ70jUxN8RPTbx/ycQ4ONb4faCITrNbQw4JeAMl7LZLPLZtCi+XruN61euqJgeWTmK+aVlM91IeugxVTEIsLC8ao5WDrTEweCkaLiT0zQgeNBNeboo7QMhR3PFKmm8TRAvzNOnoziYulchnn2RHK4AvxctPP3ecBOxlntCyJ6nj1E4MFbJYwz1HgqJt/HK134Nx6qXsVSrI5HpwUuPNEuv1Exe6GwHCEWyL8VwIAcGNHZlNqyK8cmktPmTEaDAzsCAjZPJcIj0jps0sgjmfaMZe4/cxEBsooWvyYCAmzyIyEUJa50pj9YfFyjBC208+SChtQhI2dGxkKwA0wcHzLD1MOoEGJIN6AB9tgw6Y4x6/HnCmIMIDBA4jEzDluTryyUsVpyt/bR51csbhNa2eknWK+36AfKVFArVHBLVKrr5OXjzF/HQu/5TeIWHMCT9kuR1wKdOcLSvuuF90J7Y9EN3b6jx9fS9nvyn1+as+5sGA9H1vr+Bu09Po8z74NlYjf1HsLVuzEB07c56Lfu1yCmodCfGRBqWCPC1r34J//s//SeyMB/0fbEzxWIFtflFnD1/DqdOn0a1UlHsL2tOOpcRa7l56xreuPQybl19B4tzZRw9toCNzS1cvXoHzVZfRkT8XCgtoTCcwthCLoPRgBqBJMq1OfijUNNRfB1sE8iW3UhhgQGO1DGNkN/v+zRt4xox5pRggCCB1H2320Mpn1dKI18TAWGPrY5UCqVsGudPHcUHLp7BYiWBXmdLDMM3vvUOdlsh6t2xTNxGYR/dbhv9/hCB7+PI4jz+3Ic+gNVaDp29TWzfuYVRmEQPFdzc6eCdOzvYaTZ1WGMNLmazarExqbNUreLIiRPo9Ia4eXNL/gtkB/1hX21npjzy+fOLAvD/6K/8Ffz4v/sX4FGPoPcg2kOciJ0XjVxyDxu33mcGonUwzdTfUzMwqxgeViCjhTmLGYhTj3Fm4O7C7URNtnz1gUVfUZKalYCxxkiI+qQtGBF5WbLf5u2buHP7popxqVpGtVZDtVJFNltEOktkl1bwBDd+Fm1h0MTYoi/5M2Pl94NCVOANDET+B1YMbTMmIOi0m9jcuI3m3iZqtYqxAlyspDSzeRRKNbEDyp13yVHRxRpNFOi6i80Uc9FMAoucIyBp5MhvwEDAyEAJwUA4wmjQgt/vY6femCRX8X0pFbLoNZvYvbOF0WCIudqiPAgyNNTIptEd9dEd+lhZPWGtFO0q1rI5UCymKdQHaBlE9xMvSPE1tA9u7DOPHlP/j2kG7rUx372O7m2cNYvinXUf91rr8dtHNKs+P55AXaYMPcnJtGQyBYTDBnLeHbx96V+hkvgaVud3kcl1kcoNEXqkMjkmldPpWqw1//ik0gMxA55AmmlPFMij4CILIxIYkKrY/VGIR2SqE7kP7oMBE7FGyZ5u09B0iuUSTICO1rlWrcA4e8n2M/YyOcfINWv3L783tgko1OU0BI/zZAf6YwTtEMNOiGF3jEGXMeOe/g4HBoYdmoUBva4pqKmopDaCrJWXA7x8AmOCAZOw2vPRhUNmJAGfvWLOWlOPTlOiuWWklp/Axed/EmHhNIZs04357vFk6Mas1PngHdB5Lxo9ZA951kqINuB7/PDwX5v5k/jaigPLOBiIXzNxZmxyEpw8WV6nh7cJoidwPzbMmEq2CeklwPeElu3MTOni7/7838GNa9fU5+92fJRLVTxy/gLOnb+AXD5rAWvBGLVaDcvLS8gqV7iD29fexs2rV5BKjjE3X8b1Gzdx6+YOtreb0ix1GTbEWfzBQGu/kM1K98QNkIJPYktOE1BIRzCgREIn3463CbgeeKAzAizKjbF4b04pUOeg0ULaEivEKwliVU4h5NNJPP7Qcbz7sRM4Op9Ft7WFvXoLr725gZdfv4FMeVH6hVR6jEajrmuRUxDFfAbPPnEe544vopJP4c76Oi6/cwtefhGXb25gc6+BYqWMbqeJXqeLbCpvaYtDXwfVXLEg0DEKPPT7vvYgMiBsOxNzZ3NpgZxKuYqf/Ts/j1MPn5WfQ0gGLzYirAOxwIAbQZiq3fb5HwQD07XNWMGYmRUFhNECPFAUJifZw0VYDwIG4osyXpD1u9oMnfkJjwDUB0SUHtP7mB+vOkhqm2KrsdoFREMJ9jqZZkVqqd/FnZs3XAznSONzlXJF7EC+VEEqV4CXzggMcDQxAgNG01qMnP6LpYZN/u4YCSuknCIwb4EuRXt3bmE46CiZiy5Y+pDDBErlmh6XzEQYToEBZ6OpDdGhOrclSrzFNoiNeDlw4npp7ElPAElAty6iyQHG4l5DNFod9PpEyWQvhijnM+g1mqhv7shStlggvTePXKWCVCmPTtBDbzjCkVULzpgFBg6rdfGOwvQmO13wpscPD7aKjBk4ULDCsaYhDqP4D3tO93oehxXGWQBh+vR/r5Oh1m4qIZOeZGAGPYHHEz9n6pNKIct4LbQ3voTWrd/E6vwmSqU+ktk+kORuH7j2F//K6QETERIMkHJnAeLq16XBmGIBAAsmYmvK/ARMFKi2gcQv7nuOGZiAFqeVEdvkRguj0UOtLLfJmH8GaVfezlTmYg4cq6DpR7bZ+No1t8+EQhsrlO5hMIbnwMCoO8awN4bfI2XrwScz0E+I/Qh6I+kLJNlx4kMn+BbYIa4Yqk1MFYb9X0CEFzzzGHIpDDj9QP/4MAG/tIDq6ffiuR/9KfTSR4CCzWUngpRzGTTPAbYe2FdOwHfMgNkXx7/ia+B7YQbuuXZiCCQKKopA9N3MwH7LIgJm+6BhCp2LaZ3hVuheYPxkyG+Jau8NJFAjIGArSPbaoz4+/Uefwr/+7U+i3erqZzxQnDv/GGpzbIcG2NzcwPbOFh49fwHH145jeaGCSg7otXdkm57PM2Y6wJtvvI23Xr+GZqsnYR2BHP0AaUY04kiuR0CQ0Ymd2QTtLjfGpDEATLakl4WzI5alNRk1t2/YHkTho7VWOLprjrbW6pXlMs3r6PRHkOAlBTroGfD4w8fxwWcextpCHr3GFnZ3mnjx29dR73m4tddWmmsq7WlTT6dyimTOpIDjKzU8sjaHlYUa9loUHHZw9fYOmt0+wnCIpaU57Q/0c+n1Exgns0hmc6i3OMll+ylZY027cbIi4HvRdm04iGlZXlrF3/8Hv4DawjJC1hW1te2a1yE5CsszHKSv+EHuQcBAfL/TeorAQHQxHKShDm6QcdQaPXhkPDSNQO96oJhAb1J4eEHIXXFsOepEejEwoBc9pItUUmDABaLpqYrQouCFYil/gL2tDZ3ad3e2lH9dKZUUs0mjh0KZgCBvfXxH2XPhDJVS6ExK5AYXjVrYaUCOgFGQi7O/ZO+Jp/Jup42N9dtgLj0/C4mUaJ6SycvbOlcoiRWgCMrMi+xUE2kTIjAQvX4VcvbPo2IcUUKuRWC5MG6ePBihx2mCQRd+vy1wQkFOt29UG4M5NN7TqGPj+g0pvfOZAiq1BVQWF1FamEPTb0sJe+ToSYEBjrDFT+n7s562YO3ztFUy2Rgmcb77pTT6bA8rhHEwILMaZ47B/ysiF5iAgemNOb7+pn92P1AS/e5MwBfbCeL3O72Gp4GIUvAkQvOQHifNPCiavlDmOg11ukj238TrX/unWK2uY2mehaWJRDoAG4rsgesi58ZF4/6hh1EvwGjA90LORMorUBFRoeOIl4npzPLC9AKRuZB5ADiIIIfEfcbHxW2aICsMXCaGfQZi9wwlmO+B+s+MZaUGwmUlcJUrF95NQgxZlFNiBxhuRGYgwSmIPhB2Q4ScHOgE8PsUAnpiCEIaEvkJjDpDMQN0VKWOksCAQWMS/RsZoKwGFmS1CPlW0KArGaIXjJEuJREmLbimM86gla7iwgf+Ih59/j9DC/N8CCUTZjyObLnRyQkTRzBgp2Bes9PsVPxzvt8amF4T8Tp62M+i2hn9XMxAq2Wxw06DNf0cot/Zv67iY7URIIgYnn024+4Nwu55f3TXjRV7KYk1s7mMKG5+OM1mHf/gf/n7uHWD428eFhdWcPHik9je3sHW9hY2tjYE0o4eWcWPffjDOHl0Gbn0CIOumaHxNM5R5uvXb+H171wxsyJ6n4xGaPDg4hJkaRZEp61cNoe+b/HyZGTJWnE5Uwtgni9MDua6DZAWGNhnRzRxI79+O2SxTSBGSeOGaQXCkVEiGCDowGgo06H3PnEKR+dzSIdDdDsDfPv1m3jpO1fQ8MdI5grSq1F4rqkef4ByMYtjKzUcqWaQ4ZNLF/D29VvY3G0qZXFxroil+aqEj9eu31bLoTsEBhTY6vMN0KXzLSe/8iX4NN4YU1Br6YXDka8246lTZ/CRj34MY7UclYPuLPH514TGfzmBR5iu63YWGHDi9VlrMqrDB9iCb770jXsGFc3a1O9emPZws05a8e/HAUPEDBhHuB+7HoWI6HtREJsz/TEmwS1mmzUwpUEYoN9tYWvjNsqlgsJ7Os2m3uTllVW58pWqpO2zSKXzAgBD9jt1JLJiF3kLcKERkUaubMqc18gYbV1NSEVDiW63i1s3b0hUQhGMZlrTWczNL6JYqggIROOF0gwQpbqM8ehiNKGX3k29Fn0wEzFX1B+0C9eMOuw94XMZDEgtUSS4Z60DBXR4ihfNZ/M2peX3cf3tt7C7sYmxH8iZcOnocZQX5tANB2j2OphfPoJMtoAxhVWMsNWcrImr5F2vU4Yhb+NoebFFp1H7QKLnPgsAHLZp73/fvAXiC9aYgX3h5fRpZhZImFV4D1uPs9ZqBIKn72ca5B54jaqjrj+rNcyL1EZLTW3P7PUWqpldXPnmx5HofBNH57dQKbbkrIcs9WwGctUiEDPAXYynbTsxs8hR8MR0Qo7H0ZvEdAMRC2Bz5REjqM9MBkTR+uHnaFkC6hDLQ8B98XYjc8+MrukIy+j9j8Cfiy62MVdbp4Iwki8YQzAecQLCNA/UDYS9EGGfegEyAAkEAw9DgoJuqIkCMh/c4XtdRnRzrZrPQortBvWA7VoPGdNM8bBcG90fRTdnwEy4wTjEbpDAcO44nvrhv4y1R/8C/OQCvExKWgvaRJu7k11nNIWSG6FDHFEq5Kz1M6vATq+96TX/IGzAwXXpae6d2QCTC3zmKW//M9pfv3e3MCJWIFrPEbiIP2a0EcStz23Kct+h0hQWIT7xid/Cb3/ykxj6I6ysrGJhbhG3b68r94TivUw+h7XVI/jxD38Ip0+sIjEewgsHCuChV8Fbl68oubDnj9Dq9LBb35Vl9GickxkRrxGNxNJXKpVCNkfr7QCNTtdUY2zBpdJqGfDA02ESIOtpMEI+m5EegIwof6Z6Gg5lYiQXQ1oPs63sWh9yUPSS8izIppM4e2oV73n8FJarWaTDkaKQL712Ga++dQ0dCl05ms6ETgIIXniMRM4kUMgkcGJ5Xu0UL53Dzdt30O60MV8pYXW+jJPHjqj//+bld7DXHaM78rDTaKkFQtFkny6K+aLas2RFyATQHZbrgGmHrMEf+tCH8F/+1f9KLUcdkaJsnOgwG03hTRJ/DzKs8UNZnGmaBod3gYFocU0v5OlCGC+isxb9d118NSIZi+CcuiKjTWKaCJvUMmeXKfp+5OPO+k0l+dHnmn7/ezs7ag2srh7F/OKyTsbpbNFOAwmqtH0JNvhm8XZ8HM66MtCHf2ggE81tmzjFMrJ5ouXvbqzfEUPAx+ccf602r/FCMhBK8tLJ1wEBd0KLWAK7IKN+z/6GIutIJ+qKTiyku+R8OClolmVNG2MuUI2yScVO4MILhCM2YwT+AOvX38b6dc7/dhTeVK4tYHltFcglsdduYXl1DUkKHR0YUFqjfN3NwCYqms5MX2BAG6CML757MDBddKX/mDAEttEwXyIOBqJ1FwHTBwUDhxX46cIYX8uHXQPRxnDwPs2SVz8TbU5Tm4w63KFHw+shxvCRwy4SjVfwxtf+Bc6srKNWqSNdCDFODeExpY93QIpWY3l0V7M/tCPmW0wLUsUa05MgKYn/ZKqAn5NOB9HoLguUsx02atVA4oSYck2xaC1pJ3abj157TD/A70d9RUnMYlNDbuuYuBUSDGiDJyDgeCQ3fLUD2CoIxRCMemQBkhgNgCHZBOcnwNca0ImIB0dGw5KAoGEX3xa2RlLUShgzQPAUJOXkAKYZtEY+mshjUDuFH/4P/zpKR9+HwbgifQXNbtRqcadEpzwyUKDLybQI9wIChxXPe9W6+P0dtrb2a6uZ4LRaTbeO9jf9e61TuyaiRzrIBMTX6jSQjn5DWRUKuXFHKncQmdRW16X/zquv4GMf+xj29vbskEGb3wFdABOaj6cwc3Ghhne/6yLedfFR6QRIpfutBjZu38abb76FXt/H3PKiQO+t27ewsVVHz0+rWTMYUigYykqeB+1U0kYD22whcKSRUd9sGWtc1nwCVLfFDkM1mZs+pxBs4muoNgDBAD1i2AahWyzn/fledH2OqWaQy6ZxbLmKD737URyp5RH0u9jbq+PlNy7j7Wt3MAiSGHDUl+LITBbDPtMIPXna0DhpbWleh0KKHWmVTDfcaj6NJ8+dxnyliIX5Gt6+egNXbm2j0Ruh448EiGRExFO9x02fMdsJ5PMFfZ9iSAIZ6gj+5t/6m3jyqaf02vZF6GaGd+BTn7E5zqph8doZX1cHwMA3Xvz6hBm4FyUWL8D3Ksqz6Nroe9NPImIx4vh2clv3zcOAwP6i5Vpi5zBEs7GLa+9cVm+HS6fb6QhlFktlHF07bvR9voRkOqsTl9IJncGQ0ameQAQdrmTqM6SDH9FrKBTIuVqe0IlUuRA2Njbk501Byvz8glgBMytin9fcC/lvmhbZdIJjQZygkAUpSo6bvL9TYyBqA7uQpMhXfkIPS+xnSm/Op6oIsMCxaPOgOeyj09jG+rVr2FnfwKDbRyZfwNKRFRRqJQQJD3OLRwQGAjalWBr1/M3ARnPrjsaPPNyjvpX61M6QJL6Z3OtkNKuAOmLkgF6DYIAA6MBCdZtd/AT/oAX50Go/PT45pSSbtZYjYBJtpnZGtr4laf1kaGOoYYLjgEPzhhjWUfN28MIf/jOslF7DqeMDJPMdJHP0erdZd7IKPFkLEIx40rZ+GZ9SJsvxOBrnqDE/AQNsHWgmyYlb94/8BKJ8Xk5gNNEhR8ngka8AB5etNXPYBibRYEzBHu1A6sBzrY44g00TLmMGJISU8RB9BUKBG7IBg85I7ABZAuYP+IMQ4cgAkMa4OYUzcL9vE7zWemPRTztmjMxAaoRhwsPAS2HgpdGkTXN+Gem1p/HBf++vwiufRZ+WxHRidNkeB4Cl0iHjYODuCnMvcBh/nx5k/T0Ic2DMwN1gYFo7YNdZ1MJxtST29Gc971lgQFhelus2DaNS6+ptdB9RY2V3Zxu/8Au/gHfeuToRYlpQJ0cSx6bLyqZxfHUJjz/6CNaOHsHI76LfruPyG6/j5s2byBVyOHnmJCpzZbQ7LbzynTfRH2awU2+j023ruRSo6+LklhdgMLQoY05IJT2O/XHT5Ig50Gc7tNtFtVDQ6Z4jp2oruBYqwQDrMVc1wQC/8rmsps540KOQ3JjOEU6vzuM9j53Aux49g0QYiMF449ptXL25hS59MBIZNGhZzwPSKNSmzYkAmgm1G3vG2Gbz8nPJpxOoFdI4e+IIHj/3sGKJ37lxC19/+TVsN7oIePhkG5RJkP0B2p0u8oWStGa6/pMJtDsd/bw2P4d/9Eu/JMCqOjiZSJsCAzGx9/3q7mF7+3cFBmZt/PE7nkbO9yugcbZhGgzEga4W672quPuZ6fGikbsRblx7B4NeV5GVRI3sxxFJHiE74IJ8SOMTDHAUcEz1gUNoLHpyr/IHGPS7AgMEGJ1OS3OqdPUj6iwVi1oIOzs72NndVRYA/fSVPEVFNI0xgrFoymK5LGRJF0R747lZm7Mgv2iEEdkV6720hq++jH43qitSE0ejQwYIbI6U7xWFM9qENBnhRoYCH363iebO1v/P3LsGyZFeV2KnqjLr/ewXutFooDHoGQwwL3IeHL6G5ErUUKIkipK1sev94bAcjt112BEOh/3P4XAotOtw2N5VaGXrEaa9cpgryg5veE3tSkvZXpGiSJEzJIfEPDF4DdBAA/2ud2VVVmU5zr3fV5WVXdUNUFrbzQAx6K7Oyqz88n7nnnvuuXhw5y4Odvfk5+lsBvlKHnNLp1BePA0nmZX2LqpeFcycDAY0TFswMp5JcdyinHY7eW2WGbC/G2UGwmAyDAamHe9hAvRDLKvRS8Lr9ehGwG1F5G2iDaEIk0N3+L1BjDubBjNn0EGyu4frb/xToPE1PLbeQbrUQTJrNmt1xZFNkdm19OsPCBB0jXBuhg6W5A0yabNhBwZMq0eTtrVEILbdJrNjuUBqiuLnYIVl1pZYzZL0pePJhBbc8e+w2njkeSHiVy3tcZqoLAVGatL7ovwDBt4AAwohyQ50VUjIzb7vUTtAO20CCMOGDKheJzjQUoF8DiwdkOoNmP0RDBinRWeAvsMJyQ68eBKHvRiaiQVc/uS/iQsvfB6DzAr6cTJdOtc+HJ/kedKq18h58TggZD+H49ZAFLBG19ZfBgwcTaIMCyXDpywYGF/BSSyExJRQ5hVmZQ0pZE5fxdK8AZwO+9u//dv40z/9U1mPMi8FpvOjH8g8Ftr9puIBVk+fwoWN86ge7qHTrGL7/l0R0s3NlbD+2Bmsn19Fv++h2e7h2q1t3NrcQaPN+OwLGAh80mG+ZMicHMg4quZxOjWRE2gpeuZ1umRjxVCIrbcqJGUpgVoH/ly8Cozehboy6qj4RQJKusqcOE7P5fDxZ87i8bUlZFwX1UYLV67ewrXbD9BsB6i3aZUdQ75YELaVG3dhbl7cW71OG41mS6l+ensMuji9UML6ygKeuriBhfk57Owf4Fvf/T6u3drEgHEglZHniSWBRr2OdCYrLDIdHcVUjB4x6RR+4rOfxRd/6RdNp4RpdQsBArvGdL+Y/hVN3qP7uKwFY0c8WksnMQMngYGTkPK0h2X0cJkqngzDCS9SAwSOYypGHwhr9Rw3zFGtHI3arIlNcKvREDqHqJt/WJfhJjO/sIhCsYRkkoOL6PGelY4CYckGpHG0bY+tHvx9v9dG9XAfzWZdvs8wWygUxI+bIGNv/wCLS0taHkg4AgaI+jhPm90FZ9bOiqMWwYAGV9rFKj0k0EBGJeuXfFai4g494DJsZuxToNFMXq3CS/q5S7VBg70OTKQWIUAw6IlDYa/dxP72DnZZ22o2BfCk82ksrqyiuLCCdLYkrIC0qRtdhJjYiNe9LBt1b5N5DTaiWGramEFF6OUZa/TItwXoRLKS+fmFETMgoDBidHQS4PirBgSzr8WMC5ZNW8V+WjmxYGCIeJBAchggOWjh4M43UL/z+1go30V5ZYBkRsVCbM0Tmt1ugjJjR8EAr1U6CYzjoOg8xX6YFC3tYXV2hYCk0P8UqFlgMF4v+tmp+IqLRWO+3WQma9Dhzz4aXOSI1LdIXZ4qW8Zxigj174BlABoQeUMBBCwVqG4AYjXsdwMM+wn5/jBQW1nRLep+oOUGmhuyVCKZE2tggcwlCJIxdOMuWhx2M0ijl1nHp77wH6K89mG0kEGfg4ocDovxBewoEa7r2GpfRNcriHq8sY6ewWMWbzSeTVuL4fX36GBgfC+mbfijh8U+mTOejeh5yrHUDnUEkGzSoN8zn4+xu5X1YaQoX/3qV/GlL31Jm1VYc+fnm+AoY50kWMrnEXTbqJTyyBcK6HhN0XDFWL9HgLNnTmH97BLOnV1CuZhFvdnBXs3Ha2+8i3t7VXHiSzr02+AW3ken6wkY4LHTSQ6W4vnRJyCGLudgMHb6XWkr59wMggEK8wkGmBRJR5XU533pLGPcloFiNGNTYw7ZwJfLaXzmhQ2cmc9LZxrbwt+9dQ9vvX8bLc5FctMiXGcCyNIIxeiLZ9awceky6o0m7t7bQr3WQrNRR9YFzpyax4eeuojz587ImOYbN27g5q3beO/962i0OczOQb3Vls+aZWjuH04qKRoGTpldXlmW0s3f/rt/R/YTuSMC7HUFy3MQKmuNnskQwzntWR63codaiM26mXiuw2Ag+gzYxaiGJKauPSU429+bFoQnLVEn0SyPONHnGDqBkwL6aLGLFSx7kPlc9yWbp7qeDzkV93wA2vSPpu91PI5SuYTFxSW5wTSKd1IF0RBQQS1TAyUoDQQIkF3g4uq0mlI2IBpkCYG0VS5HU6GkmGMsLp0SBoAfEcUs+wdVNGnHmUxj9cwa3FR6BAakgUIcDsethTYE6zUbG2bzTZ6LWN1aa2JTKxT0a9CkeslrgFfyQZXngeGd2XXQbbawv7OLvd1dQdk0sGG7y+LqOvLFOekl5mIz25lmt1JzNaGUG5O0thha2mSeloKdlbHPAnT2/grwCYEBHifKDEQFMCcBjWnBeNZ6igbrR3udbqz6Jan7CAz0Y0pRssuAFCTlbt7e69i5+iUsle+iuNiDm+7K2h1yPLHMbqXXv2m1Y0uqaeujS5x0GSYIDIg5qLb2BQzYiYVy3uZWjUacx+MYMNsauWvqcyybvDlv8bYIlUcsALB/h4NLNPPkMyP9/1wbPI4xHxJA0B8KS0BA0KMBUZsdElom6Pdi6JI18NkWrCWWPstS0k1AW2aCAbU47rPkoKYGCOIBYqkhgmQCHhzUkcWWl8OTH/1FPP3Rv4V+agUtdjlKjZn3g7SzYbDkNvE5N90DZh3LvJEw+A6XREJA6WESk5PW5SywMS4T2PJFxJUzsuHPirfHMQMydyAE+sLrZXxe4yRE14fOpHjvvav4tV/7NTQbTSTdlOYjw7hk7szWmXk7XOMEYKTsxQvFR9qJY6lSxFIlhyceO4XVpRKyNJWKOdg+9PDWcupYcwAAIABJREFUtbv44dUPcFBvyeRPuhBSc0BhYiCj49muywU/RDLpoE0dl7ETZjdBkslXtycsLMsKfE5cmdhJxtUVR0Fec4mZvenUIDNAJiKTTuLyY6fx8uVVLOTpRgHU6i28duU93NjcRtwtwg/oZKjjiPOZLHqDIdaeeBIvv/IpKTczzh/sHYiQfLFSwHyliHNnV3F65ZQIG2/duIbXX/uOuCm2Oz0c1JpoetQRxWU/ku6HtItiqYinn34a2VwOcwvzePVzn5P9ggyEwnjjJGgAwSRzrN4h4a9oLA4/y8eB11gUDEzNAEaCNlNrmrE4BclEfha1c42iXdIjikknvx4WDOhwDTOFjVph+vZ7HWQzaSkTcHPnv4nCOLiHQaJSLouwhDWbmENRDHtsOZaYdXJt0+p6nEjYkuw6MCBBhIVeRzZJGmFQNMgyBNmGDJkC30e11sDBYVXon8WlZRRKJelekG4CCdiaYcsNYoCzPdsCssbUsNJ2SteFQYK0lZgNWj9bze4kcRS62tgqS7Kmdf8+PQl8H816HdXDQ1G0yoCP4RCFuUXptiBTIkIdVQVKqUA6KiwYCOVXloKWhy40xji6qUQXaPjfo3VgV7v54cOAAfu7J2Vl0eB70po6LphPfy/9eGxWJUBOyB3a6eo8tiRbDtnWBA/DxhVsXfktnD21j2zJg5Ps6gRABgZTd6cnBOvv2s5JjwrTCSDzCIaIkR+N884qMzAyHzInz/5vC1B4vWFNip19KGvPlqIMC2cDyNTrjLJ2pt1VymriC8+sMxCWgE6K6kpoTYioGRiIZqDvUSiYEL+BHssIdCyUuUjqJcBNJkFrZmmz5A/YTaFgQAABrWaTMfjxONpBHAeDPBqpx/DJn/07yC4+j1aQx4C+D+KloKWFIOjqyFe5NxYM6CRDq71RcKRf9nMIr7HoerOA6mE2/+hrjn6+Q9NNoJoBKwaNvsfRtWuTM1PdDwG66HsowB9fn43Tk8zAKCUx8diUHYMA1YMqfvVXfxU3btyUUcQSafhZGmtqmdwpccY3Qj6Kram6d1BKu6jkHFw6fwpnVypYoHNf20PLd3Hl/U386MZdHDZ1UAVpf2oGOIW2S7ZsyHp/RmI34xiHGsFJyvmlOIODKh0xKRqia7oJ+Djx+snGtjueMANkfOkGyNjf9QMzbt7BYimFTz2/gSfWlhDv+zL59b0bd/DB1h7a3bi4XNLsRxjRfiBWzCuPXcBLH/8kVs6cFRtkr636MpZGOG21Mk/dWAKH+7u4c/Marr3zIyzOV5DPF/Bg9xDNboDdwzo6na4IgznZ8SMvv4Sz587JmOaPfvzjKBbZjcZL5RRU2m7ZJNpoBsZUsgH2k6ssDAYsEAiv7eiaHMVigoFpizqcIVhmYJRVhDZ8G1SmWNvr4p4YljJmBsIP2MME9eMeKpus6sYJ1Go16U3N5bKSefG/FRBQC9ABp4SxbMDNnOYPpGppEiPnZEwtyAKwU4AMgZQPjDvgOENgjcoVpoAmHPSS5uKrVmuCSPPFMlZWz8h7aKuZMUuS9zGKUFm4OmlOKSD9n/j18w8LGcazWz4j1uwSCe18kKxRLW153S7r1VTbioe4vqX409OsiS01fV9QNIdxUKjS7nZFr8ChTlx8/Iwk7NrE33jbW7XxJFwbrcZJw6DQTYoGr2kZuH7ept0tZPh0EjMwK1BP2+wtGI2C0FkPxKx1NmuN6iXoZiNB1sAzNnvyv12Cs6AHN8UJfj/C/Su/g6XcXVQWCaTYW8zNn5mUquUoVBK/BQMEeGSZQijOgzQ5UjAg3QvsMDAjkIU9MYFQdAKGKeA9Vk2NHVw01qLIQgk9uNOu0WYd/Fn4s5SAQ4Es21GtEt1MMLTjmOlGKAJBUyag+VCvraOMCQb6Plk9AnYdwKIjmxJmaJhpmRRNier+CaiHrivCwcOeg91eCRde+mWsPfUqOlhC4BYxIFBi+YwEtXQD6fNhS10sv0hcEhbFlEzsULRIqWsaG3Ac4LUB9ziQEM3eeZuYZFBAaMa1jcS04fX8sGAgnP3zPEYD334sMKBr+/DgEL/5j34TV668qV4EnFzoptHr+xz1IAK9XrMp66HRYUk2LXF4ab6M9uEu5rIOnru4hg9dPo9SVkuN9/fbePvmA/zw+l3U2nR1VTdZlgmYIHHTJjNAxpJru0eHPieBtq+W7RmHOgB1TmWrHsEAnxOCAYKHFDN5agk4mE06CtgBwSFf9PmPw3UTWF0s4vL6PJ7dWEMx5aBeq+Gtqzfw7vVN1FoBuhRVS4zvIp/NIZXJY2FtDRcuXpIuLLZA0yyJJWWZpEgnRT+QZOvGtavYvnsLzd27yKddXLp4CR1/gINmD5v3d9RCOR7H+fPn8IlPfkLWPxPjF154caQhIFMtwnOzftUYb0rLdeTehtfhw4CBETj8/hQwEA6c0cUbXuhCNobta02TMi8suijD4GLawzItEMlitlmIXqH86iiL0X+NXkM6XVo0PE7aGiCbySDHWdsisNMwTQ8BdhnQ5IM3kLVFcaRyOTOayFTpWf4OwcOgb9pBeqr4FbpeHK84qbCETrcttSqCC1poUjNAdSsnTuWLJR2fbCl2ydQUDNguANvPr/+2YEADt2Z14wEz/CzYFqOCNbWH9XptoelSVKvyQXRoGsJFROQelwVGuqlPKnpICo7jPWntPETbayOTdsXli48ocYcKylgANiLECUZg3M4UdjmbBSanBcfopixXaIYV2eNYzYANxtFAOA0M2N+dFsCPC84T6zlSR5uFsCeuyxpKmUFTVs3Hlitmy67oTHoYOj2097+HxvWvYKW4jUyadqt06CHQlGk9ZmMcimkWv1hLlDVAHClAQEsFZAXUZ4B1UAWF6k+uV0MwoKJCju9WMKBaGDO+2LxOAaYCAh2HakoIoc4NO0jMBoxR/ZHHMmM5dQ67WitQSGgdCdlVQPHgkB0ExoCo0xwIIAgGzOscoWxVi6N0PVvXZPemRZwbg5sis+LDFbEsbVmzOOimcGMvBmf+afzkL/5HaMeW0OXY4nhSpxPKx6RaCn6+YsjEXUsyWjOtUX42zoMmMnHBCOOyaHiNzIprDxvTjoJiSEIh3QRS1g+bCU0yrZPPwVFmYCaYi5ThRrFYugnGMVWvwWh0JAaQmVFB3v/yB3+Ar/4ffyj3hzEsl8nrjIhuW3rqA49J0wAeAZ6MfB9IXGEtnWDg9HwGF9dP4bG1BYlbe/UufvD2Lbz29gdodqjR6iOXyYhghLGPToSqh2ICRCdXducA1XZH9FqJwEcmSaMOjmXvyaQJxna2lTMzl6obp1/2+0i5rozT4LUm3LS075FBXp7P4/L5RVw+v4JKmuusj/1qC99+/Qp2az46AzUpoj+ApFrsROAshkIBj114AufPr0t5gCyIWmQPcVBvCxj49p//GfYf3EEOPTz1+DqWFheQSmeRyBSlXHBv6wHWzq7j0lPPyEj5Wq2Ox594AsVSyYi47YBty/2OxeKTe7D+a9Y+Hd3LwzHNPtOj2Pn9789mBuyLZm3U4YOFF6q8oQku9nfDCCX62uOCtQ0+4aA0uiAJeDH0gz6S3HRHJYeYCOUK+YJsZamkzpamOZCoOdst6Ztt1KtoNKsiqOMmO1eZ19+xNUcx+JGmFSkLcAoWh19o5q7BN5EYijaBAEDiKmLSXVCqVATVEQhIicC0Lqr+T0EBr42okueuTohhOs+4yonx1HiKmYKJhDgGUlTFh1FmFzDV6Q9loiPPn+IZX7yraamZEvTMdsem10W13ZbxxfRRyCSInLUbgRafBATiQCfiNf6l52RChqlPqfhMvh+t7xxzM6dl5/x1ZsLhr4cBA+F1ddz6Oe5nxx0jHPSnnbdlA7Ttx5i1WKpWWCBuPAGSssn5COJdtPbfwIMrv4fThW3Ml7uIx5qIs3feiLV4TLWTphaALazq9KeaAbobmlKBaBU5nEiZJVl1dCm0LBJ/axTkrSmR2Tzkr3E3gTXbksw/qguyupQRTRnq8DEAjucaBQOWGeAYZv6hTqDXCuA1OTyrL62GPXYZsOuAbILMQlBxLtf2kJE7nUAsRXQ6QCblICv+Fy5qXhL3m2nc6yzglZ/92ygsfQherCSDiSg6E9+HIctmynQNRYBA8E4GQ62ItU1TN4dovXW0XgwgOI7hCoOnWevsuNipv08w0Bm1FtoywUTAN8/gLDAQBSgTMTdi9z3xswmPF6spMAyXEZry9cy0v/H1r+PLX/4nMmmSZR3GylQ6jcN6VWIYx0+SeeRddNMpcR+kXToNes6tzGE+7+DCmXmsLReRpsvhMInvvXUD337jGh7sNQUIS1ln0BNqXwYScRgdNQqDgYypp0kRmSEme1nTYcIAJCOvY2oMx1kGTOooXxGxtrgHDqW10KXXQNzVmQUIcGZlDi89cx5PnFmA22uJV83d+7u48t4tbO11ELh5eBR0OykBFRRMNn0fuVJZ2sgf37iA08sLkgwy/nt+X5iRzc27uP3BDSyVcnD7LeSTMcyXClg7ew6l+UU5X5YNllbOIF2YRyKZxqAfYOX0KtKZtFVjyRKwugEL0qaxn1EwEP33kb05ohGaAAPTFuy0N50WPKdRWaPFKcnR9DaYh0HSQnGFBGbhi7SAg0prLgLpKebwIooJ4wnUqlXkcwWkUzrWV1TF5ngKCNpoteq4v3Vb/qbKmF4B7CXlsaWMkEopJZXJCCBgBquZuQ7BINXE7gUahrRaLdkAstkcuJmlxRtd/dAlGI0ybN1krcMbj5mieC9O5y2yAXZKoQYt7WO3bXycYujC4QAkjugkayHOcnGptXoNDsbQFhpuJqTJuICrjSbyhRLmTy3jg60t6XltEXnHhygkesi5DIoDsdAkILBgQLCV6XoY16E1axqBM2tZNyMahjOuaZuqLRM8ChiIvtWsB+Rh1tijAImjIDZ8X7WbQ+62UPSsUQcYeB0kWeceekgF93DlX/0GzhS3sVSuI51sy2wD2cRNFsaSlEwopDKazpaBr9bDNEDjLuuYUcYSyPlsGaGXEQ/K9ci60fOw3hSjLHikKJdm8ZEw1YKBiVhgslR5pqwAzZYEDHQdsLVQSgZa/xcgIAJC9RuAT6DqYtCNo1nrolXrCiCg4+2gx9GwdFxkaYTdQBzO5iLBufRkBNwh3DRLWdph4/WT2O9k8MCr4MyzX8Sll76AziCPfiyFvjgVGbDCAG5V1zLNkfeCHyCfQtVaGIh0pOYaZp2smj66Ro5m97MR8XFgwB6XYKDR0Cl9fNpndQwct86nZYbWT8C+TzgrlFhowMCYeh6LDJVB0d+k2O327dv4e7/29+D3Bshm8zi9siobVW8wwOad2ygm0+h6npQfM7k0gqCHXMZB2uFGmMFcPokLaws4VUkLG0kG4b1bD/DtH94UMEC6nxl8wlhrH9Sb4qzF+0jBthigsUzQ11jPGn82nZKefcpYmb0LS8wOG4IBrkeyA32OO06JoZGUG6jNGeqY4KW5HD7y3AVsnJ5DolMTk7Za28N7N7fwg3c24RYWUO8NkKJbINkK30efIN9xxWWWxysWCrJPUDdGQeWde1tSpmb3AtsN07EekrE+Fkp5ccddO3sWp5aWUCoVkCvNYf7MBoJECrlsHplsTmIB9w11+yRfNi5ByqPNaB9K0PRJP/oVXg8PDQa+973Xph/NHH8W7TqLug2flq2BTUO5Jz0klsELt0VMHNuwDyI0Jt1lekq1NQ6o1+ridU3Vf7hupq0ausDZLeD3mjg82MPhYU0+fAlGiYQAANs1IAI99oAKODABK+FI6xKRLMsJ1VoNnY6HpaVTIiYkFaU6AfXUtiIz21aoNUx6tndFlEPBodUWWD2AiPiCvpQySK0RLLAfO5FIwXVTmul3uwJkkpzSRqvO4QA9vysbCR/WC49dwNX3b2J+6RTcTAa79Qbq3R4OWp6McZ1PDZBz+kjQ855/1FHEMAN29KvAMKVVTbsR2Vh52WwDtyMqdVnM0W4Uoxn41wkGjgO704KoPc/jQEeYGbBKAQUDoamPdFYjc+V30YePTGwPd974Cpz2j7A6d4C0U0OMG7119jPzAhQMJKRtkPdfOgYcZrPc8MgaaJ+/jC42LaWi4TPZnMSKEUhTkKKd1xpIHnZTseBb6HsDBgQoGkAhJR7JskzbmoABbu5kBNQzIdZ3REBIW2JqBSgi5IyCVqOLbovdBFSM63n1ewHEHTkBJDMOEpkkEtkkpQdIpPJoBxkc9gtYvfwTOPvszyOWO4vewJGNgJ0GrFOws0E3QWW1dGslR6zjeWkyK5vuyKdjzHZM/VzMtT4KaIzGqZN+dwwGJgWE0+LmLO12dB2HBaIPBwYMA2jZIbOWLNtK++G///f/CzTrTSkV0FOF3i3La2ewefsObrz7nsyQocd+JpuEkxjg9MoCskmWL+to1w9weWMNZxbzcIUNi+PG3X18843rqLUD0ToVcnlxL2SixqE/TJBcTlSVBI/Jj885XrKeOQ82k0qJWx+PxbKA2qf3BQzQ44XMAEsXHGNMASGfD87UctwkspkUSlkHLz69jsvnTyHJoWJxYLtax3d+8A52G0M0+w6ShbIAnoT4A7SRzOaQSCbFwp2sb6fTk8+DJQACTLaaixdNJoN44MNrHqDXqsKlE0LgS9vh+rkzYs50buMiMotrSOYrKJXKxn/GTBJkuVqY7MntOQwGpBxvwMBxDJaNZ1EGKRrnYj8uGAi/wczgEvJNPumBUNRjvkLXP62kMPqe8WDX2QHMdFWEx8/n8OBAhC6sL/H144ybZU0jqhuwXqltiCwBMLunAJCCnnSSG65SjQQCFCNSI8AaGmtYjhlwxFSIIj7WfCjM42vILlCUyOxOHb7skB8NR+JVZ70GROVKQaAUhHU4jB2yQQDA/toRw6Bj22h0QZObjuej0x2oTsEPUC4VRYBTKGaRypBBcNBq6gQwyfATcSSyaUG71zbvI5NKoOJ2kY3ThZtO730kmNqZEbZyHjwfWXDKVAgrIANANIvQfu3jkWl40R1hBx4BDMyi9R+GGZiVzU17QOzVzAK842Nx49F6u4r2QrVmo/VgxkvVMOuI2UQN1177AzS3voHV0j2sLASIJ3UIkG7SXB7qkOfQdS/JtUB9QCCzCWSalwwrUkRmywSqKzBshOkG0dzXAGVpjzL/HgkeJ+uM+owosgtft5bJQuV1wwzIZ8D775MYVmDLVsAYN90BDZRUPNiqduA1fbEjHvTYRqneAh22GrKXewApGXQ9HVpEg0W+PzXUJBa6jgO3soIgvQSndAZLjz2H1Sc/Cqd8Hn6MdWu11CVQEgwkH42IF2TNC7yl/4N4QAwF8PIzpkeSfv3/DQyMweTR7M7+7Gj+NvHakIvprKzQMgPShiyHm3yIRRQa6ioiYPm9f/w/4Xuvfx8JmcYKPHn5KTz34vMSE6+//S6uvfsuCoUcfL+NUjGJ9bOnZZgcxXS1g32sLJRwcX1Z3Aqpkbi7U8N3393EXr0nzxGZAfabimXvMC42xm6csTEmExBrzYbYAzMJK5i5BOzgYpwiRc+ymmUGCAaoneJz5RJM0C+AngO0U+5zwF0Mc3lXwMCTZ5cwn4nDa7dQbXfxnTfeweZuG4lcGd5giI2NDezeuyP29pl8Hitn1rB29jy83hA/eusq2t2+CB7JRhDAUKdGUTDLDl6rjr7XwLDXQjmfxlw5J3H3iccv4OnnX8L8uYuYO7Uqe4btNBNigLE6oXMaZmX5FqxPS15mJdtHvz9eSzPBwLRNeFYwPnajP4FGHj2SM/iJacxEGAxIUiJjKuMqaDJ1wM07d5DP52XWtn5YKgqUHEkQlY5yVdMR8zAErP+Tsquj01ZfARIJXGR8DQGBipxU4UwnQv6A1E6r3ZbaGv/QlIiug2wNEaqKSm6JPgaUGEUov0O2QeqkdKAT9zo+aMJFiNKfv0/6ieNYqb72OgO0Oz663kBMjbhZk40oFUsSseuNfRTKGSydmtNOBHreB0Ps7e3infev4sMvfwSJfArXNvdErDOX9JFNkFGg0ztBAcEAQ6w2KwoFdwQMMOjSbIiH16DxMOvlCCtg1fcR9DtLM/D/NRiYus5H2gkdwW1dAzUzM3V9i3G9HfR2f4ibb/yvWM7eQCVXQ7aYwoC7pukaYIcA92Q3aZgBptjCBpAd4KavYEAqEQmdgjbJBBjhvJloKMNbjKBXEicDhKd1WUxQ5HarNB0fYTZAp2sahoDtgASbfPSkpVDmx8rURZ56v6ODiegnICCg0UO7wbZCXUMcYUs3QgIC/mHnATvIOL645yTRiBeQO/0kLr3801je+DDScyvwkEJ3mEYQS6mnhjAAygjI9FOxQmSvOiGBmotpRsXyFn82JlelZBcBQOH7PDHYKbIAZrGmE78fqs9O+z6PMckMHAcGwgJeKyDUo46ejZBYMLpJTCsTjMGAAUYGTEp5ycRGHd7m4598+ffxL//4a1LHJzO5fHoFP/X5n0G5VEJ9dw/vXLkiTOm5sytoNXeFAWg127h+7Tq27m1heb6MpzbWcG71lLBlt7f28IPr97G1V5euFAYUdgPwq9Hh9EIgbYTdHNndG/TR7PUEXLsUAxo2jK8jGJBuAhnvrYZFFKeKRwFZXSchYKA/jEnXF9fC8lwOn3zhItbmsyhSkxMMsLmzhzffv42duo9BIo2Ni08gn03B8btoVg/g+T7mFpdwYeNJ9IcOrt95gDtbu9itNlFrdMR/gOVmXsbezgO0aFbnd+DCRy4dRyGrLonr59fxyb/2WZy+cBkLK2ume4idA4y35l5Madue5ikw2kMjAuhp8Wo6GDBraRozEM7ewpnTjwMG5IEJgc5pdEbYffBhLix8fqx7cdSlDryhqbma79y4fg35XF7aP2Tqmzj9KRgw25eWBdhWKLOvicQS0oJHZqDveyKM4Uhk3lAOA2IwpfEGW2lYTqBXAYWBtJVkcOVDQ4qLZQLZ+DjxyugL1HlQ5xowU5cHjAKZFNsfGdSY7dOPn2CA2QwBCJFhDM2Wh45H5iMN182JErtH73e6LzrsaigKzdT2OIO7i3QujrVzy/B9Dztb29pVkcvizr1NrF04j3Qli6u398TgIx/vIOuwD5dlAx8Oh+HIQDwFAyxF6P0LMwOPDgaOMAJ2szHdBOGFa2cT2CAXDbrhNfQwrEA4WE7d0I/5Jtf8tPeQ74s/v5ZPtG9dmRvuQhZf+gGHC2lLaHLYQlB9H+9+9/dRCn6ExWINqRx3IqWuCSo5P11YATcuWgGaCwlAkNthphVKCmyQlAFj7BZQ0Ga+bzpR7PRNMeYy3xuxBIYJsNdoP+eoyZiiPj22kO1GWCglAlYudIqSsFNiKdxXMDCQPwQBAzOpMIaAI5qNeJAAeNDnZtgVV0IZZdyncRfQ8GkqVER86RJ+4Vf+Y8TK6+ggA49i32QGDlvbfB1vKAzWMCkMhUxR5OcZ82Td9pERgK31ZJ6/Pv32s+K1zxIRjtadAQwnrZ2TSp/Rdaife3yUgOhTdhQMzF7jNoMKi0MnGZ8wIJgFBsaLxl6hta5W0Mc9hqzpH/7hP8effO3/QqvZkhr/4tIiPvf5n8Zj6+tIDoH97W3s722jUsogHvOwufkB7ty5ixs3b+Og2pCSwfnVRZw/s4yUE0et3cNr736AvVpHzIV4H3IyQtlHtdkRfRQZSH5RQEhw12bMTLpSJhhyWBsTrWFMug94njLCmI8AGQB2VQGiGSCOZkmBmgE+ueyAOLtcwWdeuoT1pQKysT6q1UNs7R/i2uYDbFd7WFk7h7W105grZNCv7qK6tyPCcE68XTy1ikS6gCCZFZOiH7xzA/d3a0jnCnASSbkW2tpzx6nubyObBNy4j3SS1ts9rG9s4NXPfwGPX/owssWKPGJ2DsFYYzZecWNMOWlB/DBrLrxujwUDr7/+3TFhFlGthjOFKJ06LbhPO7HRMQwgOEK9HoNkZwXxCbBiPNJ549krTzqIw4bu3P5AqP5Tp06p5StrtxQqxRhsk1KPUcc97dtnoFQDI+tCSJFTG32fugIP7abaTh4eHsgN7vY6yBeK6A9iIzEJr5+uhPKAe54sPhH7CaWu2T6L7FRQU9zn9+gbTydETqpivzEXNOtReaSSOQl4/QHgeaR5KU4sI5cto9sL0GpqKw+GXSRTCczPzyGbS9HME8N4F2vrp5BOx7G3sysq3Uq5iMN6DcX5OdS7XWzXGkKp5Rx2FJAZ8ODEVHOgeRaBSUQzYHQDwlILMzB2TDuOjgwHpKmBLZI9LczroKKT7n/4uGEQGV2Hj/rAHP/wTPxUnS9Hw2PUHEcFa4b2TwBe15OSlYsOHO8+Xv+/v4RS8EOcKtWRTPtIULMh0zOpeI4jmVIgwLyWXQMykIiOkvI/nUKongL0HlBjIf1c9X5ovVx9Aez3tQTAGqr2XvP71LWQybKf46RtqR2II280si6W6yINHWIGuDFYMCDEUj8mUwgtGJCphAQFYkM8lE2fLIKAATJe9FagOKsXoFkPcNgEakEFbXcVn/qlfw+nn/okmvEi/Dh7zskk9KS8IC6DIhEiU+fImtSiAcEA7V95WlRnKxgwXoYjMBAGArNYES2HREl0s32GvDGmbfTT1ufRNW2ZAfoMKDEfPZdHAQPHxuBQy/eIpRuVhvSaFDDYey/fkVZXvv7tt9/Gb/23vyWiPXZA8bWfffWncOH8Oir5HOKDHlr1PTRr+6gdPsDtO3dw9fomqg0PjY4vdP1SOYuVhTIW5kqotzy8efMeGh0tvTL+JmjY1e+L0yAz+GwqI2UBKdk6Dhoc8+uSGSB4VDtvuePGR0PaHMkUO66CARELclQw11mf/bradh0McHqhgE+/eBFPnl1EctAVtqLWoYBwE17gYOHUMlaWFzBoN+B02wjo3Eo3WTeFVDaHWDIrYOBBtY2vf/dN7BxSRJ6UTgEytcViAXfvbWLzzk1ebSZ5AAAgAElEQVRk3ACpRAAnPkAml8WnP/vTePFjr2BldV2YK51Xo+y1HUxk14/ekzFQCxd0HjW2PTQYsG8+WijGNCjKCIT/PS3TDy/4CQGgcdMbHT8EBKLvEc4GjyBa2wet/B76hhmQcBfQMbCHzQ9uw3VcnFldQ9xxEOOi4fCLgME2A3JMDCYq+NL2Qy4GEXbTpEcopj5arQP0Om3xiu+0Ozg42BWA0O3WpAzgpirI5ctSkuC12hZDvmej2RZhYLfLh8tFLJZCp+1Llk+a//CgBY+1Up+dDAtSh+PC4JotFMoyWMnvD9FqdcTCMymjhlk/y+H+gx0U8jlTCuihUs4jnhggX0hiAA+rZxfgD+jApe069+9vyZwE0mTNbg91j8ib4vQuUnFfNqp40JPr58fKRDDcejWyHWZNmx4Hpk7MTcfen/C6CW+Zx4GBaWtLygQhD+5ZrEL0PcL/nrUuR4/UqPUuVDObIn44iXmQ+r0YC5lgOhoLq4GUtLR0unATHXjIxuu48q2vYLD3dZRS25ibc5DNEquSHSCw45RCZQioemftXEoEpp1QeC3xr1IQwG4Du+HL569Fc+OkqWwUP2MBBmajkdfzj5QQWD83/gPCHhDMjF1BxQNCFoOprks5QPUCsgaki4BzFdQ5kX/TipgsAcsFcT43rZ6UA+wwJoIAbtwEugELUzyGEQ826gH2mmncaVTwzCt/A09/4hfQTpTRc9IIOMpbPAMI3HUT4GdkO3Vs9V81A6a4ZfQ3ozU0apI1G3pkEYXjjo1j0XUdZoumsaXyedv6gy6DiYp8OJ7xx9Ja2Gioun/GJLqj63CSFRiB4UdIruSZlj9mrY7giGUX9NnmmpCR8AcH+O9+8zfx/rvvyb9Jh288cQmXLl3EQiWLSj6B5t5ddBuHuH/3Ht6/fgd39zxUObUy0DHEWTKZWRf5TArJdBYf3D+QkoB4nMTi0v3FQT6iRQ24eY4sPmUYEb08eU6UW9NfhS3W/oBdU10BUgIaDL0uj3gwxFyljFazKfeBAJj3hgBjsZTGKy9cwMW1BZSSrmz2tEK+v7uHfLmCYrmEwDfjkvu0tfeAuItsiZ4WQ/hkolI53D/o4Jvfexf3dxsCdCvlOTz7zNOy6b/x1lu4fecGUok+Mi6QSzniUvhz/8bfwqVnXxBwIQLXkLhaBOQzykshVGBuud7w6CY/Xi+TWpDw63StmQXK9w8zA9GgzQMeoQzD9aljhsjYNw3b1U4DG2M0OvbjnhbIpwKQkYJaKRYxVxnQKKiHrbtb8Lt9nDq1jFK5IgMhpJc/xp5+MgW6cOxxaV3MIMI/fdr1dn20mlU0GzsCEob9OHr0GWg1MJTJWF2ZOZDJc/DRvLQU0k9A5n0zICIBr9tHj/aXQ2ZgHF0ZoF7volbz0GmTGeCHmUKt1kalMieWwByA0Wy2sfH4RWnhIRVKhCxdDEZDQGTMu8gMj6LBWnUPhVwSmUwCHa+OTNbBytoiHHeAdBao1vZQLpakdSWRdLBXbSGecnBYPYATGwgYSA7biA+NV748Q6pUVcmjMgGyedhdzwzck2wm4uc+bQOdtaFPQ7ZhMDBrMz5pkw6v5ePQ87RgHt4fwr8bzdjk2g0z5QhVTdE625yMgY9sdUOxaXWZRfTbyCRa2HznT3D3za9gPneAYj5AsRRH0ukjHu/BTZIdUM2ADudRFiCIsQyg/+MNkfYqsllsraUTHHUexo/CtqJKmxKRZege2c9FnktyVUn2SA9G5jIspzFoa9lNjWekrdZs+npx2kXAQCt2VZzUydn2bI2VXn5+jwApjm6nh57HCUyqi7EWxFYoKxYTYtkcQ9eLo1oLcPcghfTqp/HyT/3b6GdX0U3kMSCo4cRmqZQQ1jDb59NqC3/HQcNJUeSPAyLD6y28Yc86lpxVuJ87pImaCgaabC00AOWY2u8I+IkE6WhjWSi2Tz218HoXDxEZQCbwf9ymKt0nBtzaaxjSG8LDP/r1X8fbV66g024Ko1qZW8aly0/i3NoiliopJPsNbF5/H1ubW9jarmG3HUcnYMWcUwh9OMMeihlXavgEyPt1D11/AHYPWj8Xlk9pdUwTIQr9rOsq6fmW70t5NO0kkE2l0eEGTZUIbd3FqEsnwir4pQ6lh4X5eWWTQi15/O9T81n8tY8+ifXFPNLsOkglsXXvLpKZFGLiYJtDq1FDIZNHyslgZ+dQpg9mS0V4Aw9OOoWm18NezcPV2/vY3mtife2C7DnUgm3t7uC1H/1IyrflnIt82sGw7+Hjn/w0PvW5L6KyeHpCfX0c6LQ3c1ZmPx0MjB0LoyBgvDhCyVAUDIQ3bP53dLZANDhGA2T0pMM/txcb3hjsg/HjBGW+l2TysmDVb4CbPDfJ7Qd72NnZw8bGEzJJi05tRJJcOBxSkU4pnRR3SMWreERMSgJapXryd726h1ZrF12vBb/L1jtutm0xiJBRvzEX88trKJTmkUplZAwwwYbv8xyY+cTRbHaF5t/ergoIiMXYj0uXxD6yGfaoZnDn9l0BExQd0seAUw8JDE6fPqOjjxETgaLYJpPNoCmS9N7SD4FBtodsmjqCttCoxVIW3UEb64+dRjIViKiQDzIHYRSKFaRyLokK3N/ek9njqXhfwEACPa2f8mGymY0ZkyllASvXloVhGYQxMg0HzFn/HY1Q0+57FAzMQr2zsv9ZQGHaxn78FmI29Rn9XLJ2DRhQ4VpcOutYitIdeCC1yh5p1VQOw0EHqVgd9a3v4q0/+x0sFaooFgLksgEc10fSDZDNOcIMCBMATmoTjajpJFBkpgnduL2QpS15bqWjYDgBDtTJkgHf+g6MwZutnksmZYS4PI7oZwwFrlu7emxI1i8mQfbf+kwQDIg2gQI+urXFHOksoFbP47S2AYtxdJNLwOvQnIaunsTu9LBPotclmOCzlcBBPYGD7hyeeuXfwfz5T6AVK6EXSwvI4pdAAM4ykJ5WglO9illfDwMao5tw+FizMv/ocaNgwZqujfQZhhuYFpTJDNQa9dFmFWUnJq9Nr1U+jVC31ug8J/ojjn4qo/cX/Yj9I4t1VErRYoV+iSVujDV2R2LiV778P+Nrf/RHAgYkRMSSWFxcxMrKPB5bW8ageYit2zdxsLuPljdAa5hEk74TZGelIaaPBNkysotxB20f0rrHkqUOnLODpKiX0edHpS4cGhTAozaL3iyJuAgDKcxW/ZW6rtK0h7GR3xNHxI4nXgAExRYA83rYaTVfTuHFp87g+SfX4XY9JNi66HXQbDeRzGbgJF0pMXA9N+odVOsd9IOEmA4VKgV0+z0Z+MaZA7fu7mEwTOHMmXVkc0XsHFTx3s2beOfGDbhJB+V8Ek4swOnlRXzmJ17FS596FUE8aQbMjVuup+2ns/ZYuWs6NUrDzRH3Sut0O8kczEqOpJvguCAZfRgeJqAel4lFAYG9iEcBA/IcmMlr3OCZkSitrT3YHFxRb3j44M6WmO2snz8vm2bSScjcarbQxYZdHWkJNfwRRsDvyZ9Oqy2bZ6txgHqdAjy6YNEtUK2JuZGzclCqLGF+ZRUJV4cddT0yBmQBSO37ODzkGGN6ezeQcDIiFOx0SIC5SNA6NRiiWq1KO+PKyoq0N9I5UGqhiOHCxoaADral0epYMiOHPb4ZGYpUrhTFLKjrNZFik+yQ59VCrpBBoZTDwlIRCceH4w6Rz2XkvR7s7qI0V8Hy2WXUm3W0mzUDBlojZiAMBsRdTkyGlBkQEZsBAyfdu1lswLRga+8p30sEhFJ7PyreOy4I2/OZuTNM+cHDAIfjjjcBBsjWSMeKmSDI7GRIMx0GNm6IPSSHh6htfRfXvvt7WMgdIOm2US5RhEqmagDXZb2T2hMHMVd9BhQMkIVQV0opzUjSztfScjjkgmh0Hdo1oIGcf8ZdBZOBQR0OyQZoC6lsXmbYlepGtZVUOgikPKCbsTCGI2CgvyM23gIdRMaPwGfrIX+PSn62jZEp8NFjFwzXEwEDSwr9GLxeHE0viWo7g73uIl763H+A9OKz6MUL8NlKa1TG3ETER9D4d8zqu38UEBC+v48KMKcBCa5bm1uPujZm4BW+NgwG+O8omzo+v3FpwJK/0cNaZmDa9Y/isimvqlBNv/R4R4GVlAj6vj76MeD9d9/Bb/zDf4Bmo6YMEUs+sbi0/q2fXYXHBKpWRatBMXMCXiyJHtuThYkKINMGyTD2+sKg9odxiW9cMBlOkuXUSdqny+egvgEu9QSxOHr9QEyHWD4gM8CZA36PZTK1XZeyZkJ9O3jeZBS6XldKwBYU8yrFtyCRQDnv4OXnzuPy+jIWUkkE7SYahwdIuKyfJpDmbBsnLlquWt3D3a09bG7tIZUr4LHHNzC3UEG31xZ0vnfYhtcNsLS0ila3j2+9/n1sH1bRDQIkUw5SiQFSTgzPPfssXv38z2Nl/UkBA9S42W6WaWtv1n3U79sS7aSD6zjumiFLkZLDsWDg2GA3o4Zlg3f0d48DAuHfCVMilh0YbfIRYc60IG/BQNxmriY4MGiwLak/TGLz/h44svLU8gpy2STy2TQc9pu6MWRTbIHtc3kK/Z5IBGjUqmIC5LU7ghAH/S78bkuynaSbQ4+LolZDo0nQkMHq2uOIJTmwgwvXRb3WxuFBE23CXVbhO31kcyX0esyaSJOx3YV9o7xJOqCl7/el55aaA6poiWopPuS/K5UKMhlO+WpLNmi96tm6yLGnXGTprAOv0wTXLx3v+ODqePkBHn9iHan0UDaX3Z37WF09ja3tbWzvb+OZ55/BMDaQaVtuzEcKLSTYXmhGK1tmQNTyxl3IMgOy2KSLc7JeNWujPi4wTQOB08DArOA+K3j/ZQBBdA3PfHhM3V02QouRjABIQYIqnimOIkClSDM1rGLvg2/i3lv/GyrpXeRzZIjow95DKjVEJkvjK83+pSQgZQK1IlaDLWUFZP3LwMPuqEvAlgdI87PEwA6DMGCzJT/+rpYZ6KamJidh4CUb2Eg0aAyFxOBPN3rVECgwEDGisbwVnYeUEMgi8Idk7pIjQEDBLMEAxzWLxz0BgT9Eu+XDH6bQ6GZw8wGQqDyHV77wn8BzVuHHUrKpcCATD+4Ylyvl8Y4K+04Ciyeti5PW08MEbMsYTcS12eSFmuyYMsFsMDCpEYiCgWnMQJStGF27AQN6xPGRJqvL+mo9LoGe9mJ1mg385//Zf4rd7Qdyr914WoR6/sCXpImbPevszMrdVBbekK6BAXpmPoaMnKC2ipMIg6Eo8ylipXiWIlvZ9P2BsAXCfBLsSvmLTOsQnniu6NRCMgM0KxIwQPArI90VDMh5E5Sx48qwqQqyVGfGpKqUd/Hsk6fx/BPnUI4Pkae9e40TZ2Pq7Oo6AkpY7Lu9uYNbd7Zx5z7bC4Hzj21gaXlJEi8ea2d7X8YUlyuLuLm5hbs7e6i22uLGmMk4yKcTMl75Iy+/jJ/9+V9CPDMn1s00DbOQLLonTttjjybnkyPIJ3/n6GCjaet/dMyTTIfCQeJRs/dpbxzNFvlv+9Ac9yDa14WRuLDWBI+sVRrRBSurzMUGiRzu7VRBadzC0inE4oHMy864DpK03Y33xZKSC4x1Ji7G6uE+fI/tIBLlhKKiAIw53d52A61WF+1OC602Ka15JJyiOGXtH9SQSNB1K4WYgIsM0qm8bP4MeiP74J6PVqst9VVGdv63nPeA7lYd6Xzo9royrEJ9DXJIp+l6OBBnLw40yedzyGTT0tbI3tvBsId0yhHR5PxcRVqAOKqZWWSxnMPcfA7JJLC1eRvluTJyxQJ2D3Zx4clzaLRbqNUORNySHDbhDH0BPlr+tqHiKBjQKGEmDobropE07aTsbBbLNE1AGF430c15ZtA7KfLbrOiYMsA0IBpegyrdZ33ctKwKH2/HyqqZkGyc1Kn0m8jGqnhw/U+xffWrKCV3kMv0UMhTNEitALsKpDdP22GdcWlG6HDbWihBWilCJxkS/EmQN+yBaVU0IV3D/pRuIc71kCDK0oABGUL5G3ZAJinK/IEYHNPhIaJB83MCWAEXdpqa0P9iQKEmRLGkiAPJDoifgOdL9wBLCAIYiNaRxGGzj/2mi+1mCStP/gye/PivoBM/JTPlpezCllcWzGTqIJkBUzIxe+TDgsWHWRInxaHwMWYxp+Oqu6FvjwEDlhmwa+3otUwCgfAWHhWaRZmBaNwc7f/GnTGEBSIiR71KMXMToR5jLSdONvDf/+5v4Z233pTsP5vKS2tom2104gRLcJsWN0InyfJOCt6AtsVmnZHZGrBraShiQdb86ZhK8zfGQhoaqWk0S9QDJAmGjZqeGoM+1yizfjJazLpZZur14PUoIATS2YzERnGYpU5A226Mi6H2msjnl4jLBv3hp87iw4+fRdpvI0sPbQ6ka1Rx/vENHDYb8DncbQD4gYs33ryOd6/dkz2F8wqWlpdRnishm83gcG8fzUYbpbkF3H2wg3s7exJvWcJ9YuOceLiwBfwTr3wGl599AbFkUcTcIvi1zgKh53PWXhuNmccn39M1A9PWr3wm/7rBwMM+pNMeqjAQsceZ/J6hQYSyZK5gmq/iLrxhGnd36mj5cRTnFlCslNQZStpNWKPyxZtfB6pTwEIBUxv9bk8QZ5qo0PMEwbJneuvuoTADpUoBB4dt3Lh+iLm5NSQSaTSb9J/XUgG9AZj50zhITC8AzM/PSyZP2+L+oC+ZALUB2UwOjQY375bU83mNXMAsGZARqDdqZvPPoNVqiF6hwJ1DPNwT0otOCplTs3KZtHhf0weBrWyDIUeB9rB+fgXxeB+N6iEWFubR6XWRSCWQr+SwX92H3/ek/9WCAcn9NMFT2tDQWKR1Zf8fyeZVuz1rQ5+Gamctwuhr/yq6CWYHVrM9GhAT3SCPO8djwbBR4NOkaUS6stWU8wVkvKqD+KCF1HAXd9/7P1H94E+Qd7aRTXeFGXDdPgeigROvh8yCTXsgA6waDtGeVA2utFuAlP5ABh3ZkcWCS8gJcb6BqSXalkK1dNUx2taoS5zeOBPAlAkIBnRUt7YkymcjQkGriFf3TBETmlYu+zzK6+2eRRaBGTzbaHvGe0BmA8RFL0CswYyuT+1AN5BumoYXoDOcw91qAWee+jmsPfc30EusiIJcDisDh+i/pCU0mU5o9BrTMtoJwHYMApgGJB8FDEw7tNybqI5hhq0x34vxgJqB6JrVz9a+Q0SQaL59UpkgnGyNnrMwMxCiGMbPs/2mZtDCoA58MfQZ9nu48sPv40++9sfY5pwTP8DBYQ0+N7ZEQjZ3mSrItSRCzwQq84tI5/PocHx8syUCbb/bEdaM8UUGHRkbdJe26vz8yB7wff2uDImjDwGnrXaMI59lBmhDz3XMccoEtQQCbort3Hw+aEzEWKxdNcbiE33DmOUyCTy9cRof/9BFVOIDBM2qtEdSD0GRYIJuh7LWXLQ84Mq7t/Gj9+6g4XHqK1sdXdEMVNitUK3pBE4yGAL+ySbHUMzG8ZOf+Ti8TgPr5y/g8nMvorywin4sjXgyhUDE6MrgTYuZD7MWZwMCBQPHA4ZxDD8RDIRrLeFgOA1xTnvTMPVhF3v0omedbPT9jgR488Hb/lTS5PxwiUY7QRp391o4aA9ktCn9pGWaYKGEYiGP4dBHPD6AGx8KCOCi5NAVv+tL28tcMYfG4T567ZaYpmycfxrX3r+JeBJYXDyDP/6j7yIeKyCVLEh/NLsZfJ9Bn73QbA/sCwCQ7M1JoNVuyd+8Jj78xWJRfApq1YYwBaybZbJa119aWhK6n94B/H1OXOR1WdMYUZFTZcvjxXSMbSmfQy7LASEBdnd3ZONgZ8HG42uo1/exOFeR9yUiLs9XUG0dIp1Pod6swYn7SAkzoAJCubdWmGVUuWMwYOqKoho/Hgxw8wkPqhqFtSltM+FFHwUD4fUSfh3/e9rxZ62zk8DIcQzDcWyEtBAa0lrscUN2sFJ2MULcVLwLx9/CzSv/Ar29byMbe4BsykM+N5RyTiYTg5vk5k5fXt20ZQ4BDyETC3W4zEifyC0nZnwHROylXQXimCnjvAemXW1MJaqY0DhxsnWLnSmmpY3ULrN6yxDICYirp4IBCgjlngtbMBBRlgparQCKLYOm9CxdB9pVQEZAfAXoTEj/Ae4Bg6GIcgc9WsNmcFDvoB2UcdA9hfVnfxGl8z+D9nBR2oG1qMqASbZBB3ENqdiU1s2jpYLwfT6JnTrp5+G1NC1Yh4O4XSPTwEB46mr0/KaBgXHskzM4GtAtmA251Mn5RZiSaWBAvSgsyBqjikkwoIBA479xb2Q2znbrRhX/7H//p2jSUnhzU9qcSZ3XmpxLUJDNNy3MJU3WHDy2sYG1c+vy/d2dXdy/t4W93W34Xgf9Hn1cmEy5sulTUMqWbIoFWXrgbA9qvdhCSBa3w1HcYGshYYZ+8bPiBs+/kxxKxLksfXZrUX+lI5dlroxMBeXAIY4Oj6FSzODpjRW89NRjWC2kMGzX0KruiylQoVwWdoIbdiyRxub9Q7x59Q5u3a/jgHM2aLkdp6BbyxhUxHaY5KUz8txlMy6K2QRW5tL46IsfkpJCplDG40+/iGR+Af0YQY8yA2EwEF1jDwMGZsfVhwMDo32V3QThDdtS9g/7QM3ayKNBO/xQhbMJ+/3w96LnMO2Ble9xszE0O2kjazXqs04VZLC510Kj56AHRx2q4qzbpDA3N4dsPi1uVSImxBDZTF5aoByOQu33kEr4SCcCLM0V0Wt3cfPqJg4Oqnju+WfEYfAPv0owUITvaYDjQncdUvrcnLVlkadYq1dlcIUCA6WrKAY8vXJaxIJ80WG1akRecRmtTNdE6gIY1ImOSS+xn5zOiGQGWDpguYLvQzo5m00jm3alBZJth/3Ax9b9TSRTMZQrGSwtlpFyHRn9WSrPSR262qqiUMljj5oB+gwEDZmuNRq0w3kznAYppRgT2KU6MB65G+55jd4ju6bCgC4cLMPrK/oAWDAQzcRPyuLC7NER4GjeMHqeYTBx0vFnMwNjoxZR+k0QripYkvGqsRbSwQP88M+/gkTrioCBUoFrbyBggJqBVJpUJtunBrL5c4KffObST0+TKp03oCYlKq9nhsUZBqoRGIvAxKbIBE/rsGkBlDxjstfruGQJ3CJc1bKAtBVy0oX4bRCPGCttM1tDhIQEFcJCKPmqa57PlBEHKukGvxuIuDbBACiCQmpn2G7I8oIKbmmk1Y/PY7tZwfz6Z7F08Yvw4qcwjHEQEeUHej6xgXbTDGWIgfFACJVAouvK+pxEv6+7iK7tcAyLxsJw3Jo0ZZrtTCmfYUjhHd6kpwVu8RkIaQYmz8ecaHT9WmFv2EUyQhNMW88WCMjhBBCYX5oAVeMuAz0X1QvQ0IcZPUcTf+/17+Kdt99EqVDA6997A/d3q3wFOl3W6bmmkzi/voZCIYOnnrqMQrGIbK4Az/Nx/f3r+ODGLdy/ewftZlWy5lSaY+ZTUo5qd7roylA2H8TCMuKd/qjBED0+Hb6PbJJtegpG+W8LaHN5tmP3lBmQY3DKorKuvBI+Nx0OwjBg4PxyER95+gLWF/KI95oY+uo6W1lcRMJ10eLAJLK/nSGu3nyAN65uYq/Vh0eXWIIBhkaC6kRcpxqy7ZFeAvkkTs9n8cTZeZxdXUI6X0D51Fk8+cKn0I9nESTSsh+xE0h9MfTrOHAaXaej35m6uE0pNxKLwi/VOzteNLHXXvvOETAw7dizTvJRwcC0AG83//AGMuvCwx8a+2Sp3uamxKlSjDLMmFnTafgpbO62MHCLaLFW2fdlnK8T1wE+FHbwOeKELUbFpJPhsEzkMgX0vTZuXbuCZy9dQL9TwzOXNnCw3cON6zdwdv00BgQbLQd37xxi90FDJq2JGlvaXALZrH0K+WJAvV4TdE36is5dbEukQxVLA5z6RZBQrdfUdYstNnEqc4kuA9n46YXA4J8vZAUcsPeWrAK/z7IDUa7ntZGmc50bx9x8RTaNw+ougqEnmoG5uQIK2ay8Z63exLnzZ0TQ08cA3YGHnleDM2jAjXE+gVGpChvNGq1mg5LlmVYuEarJSgotpCl6gTB7FP7v6L21QNDe2zAYsOtu2vqL/l4UDMwCBGHgGWUWwucZfTinrXV9T0ZSZt/6OVEcOm730do+N+V0oo3U4C6+//UvI+m9g2LyAIXcAPkcyz7s+uC4bH7wOvwqmU5pxiMMAWlYIn1TwBEfCBoGkTEKedZLv7gCBrID7O0Obyc8X8sOkCUiGFDhYYjloamPof0ZTIXdIDMg2gGudSIQbenSUtLYpU8tmU03AU2IBBCov0DQjwkwEMwiegJqdiii5TUlcNhIYK85h/Tiy3jio7+CfnJN6qpiQCOLkKUIVx0QxXJY1GCzQqF8/1gwIModo6MPCaWjm+hxyUv0ze0a+cuAgfG9ODqYaHRu9tkbtYCOltzMTcXOuBsdIwqExlvSqLYubn6GZaJmgCPOqfC/+u7b+MbX/xUuXnwC9x/s4ur7d3D95l0BBNQ6EQwsL1XwsY+9gGLBtE1zzDFFpF4PD+5t4f133sbtW9dweLCLdrspCRBZJ8ZpbpGMlwUq+mXDZZeBggFm+ImgL1ML+cXSKgWE/cFA3lucBoXV0OSL02QZf/mHm7UAIrYhusDzT57DU+dPYbmYRCkVQ7ddR6NRQ7FSgdftSVthKp3HYb2L63d28PYHO7hf7aDZJ1DPoNtp6+h5di7I0KQh5sp55BM+nr+8jtVKEmurpzBIpFBYWsMTH34Fw1QRwziZCt6zUSHsyH2LxqJp8UcTtUmGdrwmH0IzEHp8RmDAHuCkTfjYJy/0w1nMwLTjhwGC/QBmZ2H6JvI6jTmi2k5Yq81EXBTIh50Ebm83kZ87La0ezKq9Tkec4mRzTrk66EXoWAeZdEFqmik3I2Bg9/4trCwU8YmXnhXF8/e+8yOcXmbfPnv8k0imS3j9tXfQa0n43bUAACAASURBVDPbSUjWzbkDvDdCUXFhBAPMzVVkzjdBAFsHiVk6bWbwKVlADBrM7vm1v78vGz0XN1GyTKxCgDNnVmW2AIUqHvtgWw1hGwhAOFYzX8gg6HdQLnEmNo/LlIeCHU+YAU4ylGEdPGYAbD24Lw5aZ9bX0A16qFUfIBNryzANUejyfUlLc2MZgQGd7aDMwKOBgWnBNQzqomtqlmbgYdde+NjWejcKFKLMxaxjT8uuwq+VwUQym8C49gkYMHS5Nl0o1cqROfEmEt4NvPHNryDjv49SqoZ0kq1PvnQRMLbFExQPaueIDD4ScxYtf9kBRWouxNqBggFSjbLBS11UUnsBAWQj3KRrSgvjNrLxs057buWWJ+akS0lAp2WqSJf2rZpljcCAvI26K46nWBudgZQRtKOgI6OyXaH36UJIbCLsAAdoUVMgcxz4swE6fgb7rTJKZz6Ftef+JpqDBcQS2k3A9Sqeh0NXsZeZ5yDGOebruKxqWjySODJF2Dfrnk8Dm9PWjWSlEc2AfZ9p7Fi4tdCCU+sCaUHlEVBsO3nstQuCCG0DU8RoYV+C0RoI/77577HV2NjpkgyQ6gbYyu3j3uZt/MFXvoKPvfxRFEtzeP/6bbzz7jVs7x5ieXkZ83MFnD+3ivNnlyUm9qT9m0lNGalUGr7XxuHuDv78G9/AW1d+KLGSiVGcAJGjgVl/5wwBMZIhUwUZ3NakJbDrIuvquqMfS6vDtr6uxC0BFOIw2JeYzOeEQkV5Pkw3Af920ykMe23ZsD/x4SeRi3kYdKoiLt9+sIVMoSiMgpTGeE4BhxJt4wdX72C32UO9O0QyWzDW8ux+CNDxtF19ab6AxVwMn3z+SZSTfZQKWWTnluDFs/jQJ15FPF1Gnw/eqMRjxNpT1nJ4v/xxwMBJYHlibhCZgdHmGmoVC9NlxwXhaHY2ESgj6mXLAEQf3h8XDNjFLdmOMaNgX5aHJLbrwL29NgrzpyXgdNp19Cni63TVfIjTCFM6Kz2eYB+qGqCIoUnXw86929g4t4qf+tQzuHV1Gw829/DcM0/hq//8q/i5L/wcdvdruPreHaScJdy++UAWOIUzVPzzfMT0IgjEn5rtivQo4MdLESJtLTmykvMJaGzBTgJu7nx9o9EQzQAzf/57ZWXZlBpSkmGSDeCCIwLme3T9LrLZFJIua7NtrJ0lYGGrTQ9xJ0ClkhZXRlLJFBdm8wVBsB2/gzPnl8UzfH/vLnJOVzQDqQTfl2Y36sY4Cwzw4VRqOCQ2i4BBC+weBQxwLbC1UMxsZgwJCgPX6LGjQd8G1ygz8ahgYPpDaaYUChhQv/8YBxWJnkI/ILbm8zFw4kMkBvsY1N/B1e//M2T868jE9pBJ91EqOlIioGNkJse+QnUE5Pq02ZwaE2uZwGbqYsqSMgBAkoy+gAAVFtJ/IIE4gabxHJA1OdQylnpZqHsNwYZVbOs18Jw1Z2anzvj5lH5HWZe2HXGsL7AVCmtKpCUCZv3c/GMDBQMJ+nB0aQjDjC6QZgJqCFwau7QdNAZLcCrP4+LHfgWtYAmDoaOthWLCxI2BMwh42hRZyicyinc/DhiwA5hsDIzGumnHnMWGhtelNR0axTrLxk+xwY62Fo539UmkMrG2Rxu3/oftIojG1gkAEzIpCsGGyJG0KKDYYlxCUQkLWQL6R/Swu/MAv/s7v4OXXngJTzxxUdrqtnf2ce36DREqMxteW10Sox32+t/fPUChNCdlXeoDaJJ2sPMAV996F9/682/i4IC1erbhpsRPgOtCWqyzWVTKJTTrTbWTJ9vFjoWko/MsTNzndXJNcjaM/Tz4OpclWyMglPIBra8cduokMF/K4dL5U3jh0rqAgawzwPa9OwKiy/MLEq+pMUskXGzd38FurYOtww7u7jWw1+jgoNZGOl9Gs92Vc+Zxqe9KxQd4ZmMVL1w+j87BFubmyvATKZSWz+Hyi6/AzZbF22Y8EdZ0OET2y/B6kvsxZe3QHCz8s8n1Oy73RNf1aA2HpgpPMAPRRX7cwxU90WmvjQKKMBgIB+NpLMBJzMD44TVTx4zoeeC4aA9c3KsOsFvvo1DWQUXdVg29Tgse2/lEa8C2rJTMza7Mz0vdnspvBs76YRUDr4vT8/P42PMfwu1rN/Cj772FL37hi9jbfwB/0BPV6NzcGXznW++h2+YwIU/q9axJEeEy4JKWGiF8O1ITcXgdWmMSqSbgiXAwJ/4FLA8wSJfLJTkeSwLsKiCLweOwhkb9AAEDj89Mn2rwfD6DntdAMhlHpVKU3lcyGJm8g55fx+rpotTe9vca4sa4vbcnHQVzSxW0uj6qh9sCBjhz27W0tzDdgyNgwNrh2tGuumGPa11hSvVRwYC95xYMzFzAEdDx46zbcNCcFdxnZYjj1ysYkA07rnaobHpSS161yaUymp9PIh7AGeyjtfN93HrzXyDr30AKeygV49JJkM+TjiR9yfZCpTF5b+lASTpfvAYsGBCRJ8WZA8RdAs+eoUaHYpgiPgPGqpvdK7ZkMGLUDT2shjhsraUIyo5GFFN4mQTKaCg94OzLTrhyLraVkm50+jyH6pz8t+08YMZPlgQOvHYPfW+IActp5J9MqYAgXQJpb4C0k0FvkEfVn0eQfxobH/m34LurGMaSGjTJ4gn614xQ9EEymGk8FfX/LTAwO/jqqnpUZmBSQKjgeswMmM0+2hb6kGBg4hk6AgaiJZaR+tDoCQgAqHfR8itpTbYws3Pr3t07+PV/8N/g1c++iouPX5Q4xW6BeqOOdDqJ+UoBAyYucYgbrB8ksV9rojg3h8pcEQja8L0mbr1/E9/59l/I7BQyq+zM4oC2hqcbN1mIbDpjqHhXBIQsoc0X8mg1GwbLmbHylNAYllXLWgMZspSR3ydb1pdnlMxCKpNG32vimSfWhBlYLrpIDnVMMacXLi2vSoJH8zmWK+h94A2ABzQXClwpPd/e2kW15WvZmK/pkfF1sLayiJeevYhUrIfGwba2NWYLOLtxGS9+4ifhZgpqkOS4Zirs8WDArqmjYMDMBwlRQpOxbNJnILpny79ngYHwmz4MMxB+41lgYLxpTyKb4zKzk447gX7pOig+6izXOvDjDhp+AncP+yIezBUXNAvqt6W9jq2FdO8j/cqom05n0Wi2xLGPqk6vS/rqAIlBDIulMl79zIu4c30Ltd06yoUSnGQCjVYdi6eWkM8X8bU/egPDAcUvaVk0zAoZWHkNzPZJAQpt5bP2SvFTAq1mRzZyCmUYO8kQCOXfbsnv0N6TJQEiVK/bERBAxElwwJKBjPgkeCHCzuXhdVqYqxRklkKpXEC+SCtNTqXjVDvqFNpYW12WMkl5LoedvTocGmGUstg+qKHbqQsYiPU7YvcqmYngor70A2vWQbo6LCC0A0T+asBA+J6zTCDzzUOCmpOysShwOInqtWv9YQDvbFCiG56AgYS2B8WGBAOaRclmJeJBXzLZTLyGvdvfxL33voaMfxM5h62jMWSzMXEf5P1KZxICBgRYsK2LZRoDBjhGWzZvmR2g/gJejwOnmO3YEcV6jySvU47fbNrq0CaJtG0zNMeyI4nVfVCv1rYiUkBIgMuSATMt3ge+v2x4dIKja1yo7q4uhYYxCeIiru22fQEC/AOO3+70tbuAsjAnJaKyTqOHTj+LPa+M05d+GqvP/nVtLaRQix0awgzImQnY4nRNfsn/hwNaRLsSvndTY1REfR9ecyetkVlrUkCSaf8cxaoIMxA+L3qDaGuhnc9ytAYcPfcRE2CufVq5I3ot0mEy0cljMkdZFkZOZjsNBDiMs04x7JFuEzrpObh3dxP/9X/1X+LlF1/ECx96TmakcDPsdNuy9iloZmGRyVet3sZ717dw9eYdPHbxEs6tr2JxLoNuu4b33nwb3/mLv0CtVpUhbPVaC6lMHocN/p2REjC7DAi6Pb+PwOHMFw5XA1yOBacOocuWbdVbkWklW0UzNzKy4j5o2C0yYGQOWJ4loCjmUtg4t4hnH1/DnNvHUimDTr0ucwzcdFbs4RkDmeTt7u3JXIIOdS9wkcyUsHPYxG61jc2tbezs7MrzSH3Ec89cxhOPnUXPa+HO7Vu4d/8Bls8+hseefBo/9flfQCLJvcKTZJQ9EbbUNWvPncYI2O8ZR5OJEDWRrFj/j0gQO5EZiIKBiU03dLDwQxDOBKNBM7oY7fHt98PUbfh3p4GBaa+VB0SsclXDFHOS8JDAgQfcOxzAj+fgZopCFXFiXKdZF9DA2o4vJZuEtC8T1QZxoka6AVal1tlvD5CMxfD5z76CSi6O1mFPel3feuttoZjOnDuLVoNCmnsY9CjsY6Dk3IOclgRY45K2FjUX0m6DJA4Pa5LV8TX8nWw+JyCCAZr0GRcJMzmWCqiwZWbWpYKXD2EqqQJBI0jjcV0nLYxGqZhFn2LAnodk2kG2kEbcIYpu4Pz6aaGp2T+bzKRRLOfh07qYdF+1htjQRy7hwUVPtBeSVcp0Qu0mmAUGxmWCoyrYMNibtjGHmZ/oYg8zAxM0Z2SBzVo/09bhrO/9OGBgvI6ZNzHksS/azAeYAga4iceCHnJOHZvv/Uvsf/BnyPZvoZQm+AuEGchkEzKxEHSDTDuiZCYQYJBjgKOAkGBV2gVl01BTFjdFwKA22TKzQNZ1XAf4GHvu0XNoEkE7REewwkRWYSQHdjyx0YiKwxtbCU3A5ToUfYLRDdhWSokFakZh5hjEpENn6Mcw9LmZxNHrDKRcQJAgPgS0JCbQ7DvYr8dwOFjA2rM/j9Xnfhl1vyIdCGJCI90DKtBU7yXdXYUfCDFT02LOtDg2DqaTWVn49y31fGQjDlGz0wDBo4IBMgPVelVO05bdTkqILBg4qYwxscFEmAEVvGqLsF6SeE0rLDDqe9unrvbTOvmS1PThwT5+8zf+IR6/sIYXnntGrIG5aXPDpZ9/r9uSrJ7J17Vrt/Gn3/oBdqodLJ4+i89//qcxX06jWdvFzfffw+uvfQdbW/eEjmd7DC2K6VvAAW2cicAshO6E/QBoS/vsEBk3gaSUNHUcvOheTGeFiF+FRWLMa6OQZ7sjnw+27lJEqO2JTiLAxtklPLNxBqfzCaSHPQz9LtrNNlK5IpIcVyw5I10RfdQaTeweNJDKlTA3vyx7Sw9xbN7bwu0PbqFWPcTi4gIuX76kg4oePMC9B9s4bHYAN4Mv/vW/iZc++kllBEy3Dk3pRBj7kCWCKEAVh9iop4VZ8MrajRU9U/fY0I+lTGAfAKX9ZteppgXUk8BA+OF62GPb8wgv5NlgQN3R5DzcNNpDF7utAFtVH7F0GW4qJ/RT0OuIAIYiPiLLNqn8BD2jXdEQUFtP+l+Fhl3xFoj1B1hdKuLDTz0Jh7XsSgXtVlf6YFsdD7lcGRik8NaV98RSlSJEOhB2PdZtOevAVwVrnxs5Kae+uK9Vq3UpCZDqZ7a9u7uHYqmovzPwhQGg8ZBoAtgGIwOJOCc7JwvTPrgMIux+kL+zdD8MkM1nMKCToDtEKhPD6moF6TTZCqq/e2JTXFkoCRioNpuotkjlBUgGTaRoxCQZF7NRVcnHDB0sZjN8h9BsbQUDk8zAaI0Y1fpxm76sjSO1sJi0Vp7EDEwDCbOAQ7QkFV6z4fM7bn1Hf6a/RzBghvxIHzw3qYTptdeAw0RbYtTAQxr7uP3mV9Hefg2Z4A4KqZaML05nYqIVIDMQj/W1c4C6E7FYVepf9AeBrwDNmAQJaDMGRfJ8GAAg52a8j7hetBxgAJsJOlZQRVMXGVMcvq8GZEc3VtuFICDAiEb0uTSdBvJ5JLSdsDdA4HMCKPUCNBsayuTPbocthcoYUERIgy5WJNj63UUZ95tFbLz4yyhf+By68WUMOe1QSgFadjF6x5EFMsswDwsGpgJC0144a8MP+6yMQYV1mLSxchwz7XqyGbhsraZtbxpw4Ps2W03U6rUQM3Byu6Pcm3CJZrQBjLtNZD2aDXL0bIQqA3YfGX+LG6rlCBQh6HJhC6mWL9hZQNMgCgr/8f/wu+g1D/DRFz+MpcUFNX5jxs6uJ6+NZq0mtf43372G7715HQ8Omnj88nN45VOfxnwpg6Hfwa1r7+KHb3wfe3u78j6c9Eq2iAJCAk4KWbPsrpIugBjaPVXsZ5IOHLm2uMRzAcZJggkVvMoaNeCVcZibM2v60nnADgkRvvZxbnUeH/vwZSykhoix1Mqx4T1fdCo5dm3RLyHpotpoYHfvAM1WFwknhXQ6j7mFReTJiPg97O3uYnd3F6dPn5YpubVmG+/f/AAP9qto+4F43/y7f/ffx9PPfUhiPq9NXTzV4ju8/o5LnibjlSbCUTAwyQxM1w3I887nSadAaXywYCCKGmwAtZtwNGiGgQNfE+3BHT84kxd6JPhG+S0jbxwhd7OY7fFsG9ToYbD0Fle2m0UryOHuQQeHHuDmyiIOJOKk45lsrHFS9l206hwZqmOM7UPD96S1JltR+j5BRoCMM8RjZ1ZQyri4dGED165eRzqdQyrD3n/IGM0Pbm1h8/Y+Um4J2UxFRhDTUrbTbkjLGalU1k67XOgxpbz29ncFeSZTGdE0kBFgSwv7xdmayNkE/FyVhlVKlq2FZA84xIYZRC6bQY1MA+KjuhiV5QQCiHVlfPGFDU4+HKDnt7GwWMTm1j3MLZRRquTQ7PawddCAT/8CJ4AbdBDzW+KcJSUBGfwhj5UqesWQ0C4uO3v9qM3tKDRGtARHgrHtbbYA1IA66SYw5jhRMGk3cvt9u9FFN66pgf+Yb0bB5nHAYnwY+1lwQzIPlKHIOXFQqH7TS8wsJNG7ixuvfxm9vR9gLluDG6silRkim08gk2FNnsGBNX51TGOmw5ZYrfkLiaweAwaoCVPADnwyANJ2aOvVNgvSyZb6pItSUCk00yoowdtkhHbzCgNwbr/qkaBi2FHGNTomOwLN0KI+yfyEOASyBEB2jUOKYkEC7aYn5RNqBygAJOdPYMwphlInbnVEad4eFLHbOYULH/ollM59Fu3hPCXkRjhI2oPXYqe0jT/7WbdVs5yTe7dNHjl2XRx5axiwKxvkeMuUbNmC2AmXwKMmXHY+xCh+RURgXDciIBQwMKtFbHwNVrg5is8RQBBm2eT5tXMswkIzcykCZ2dljqEPlWUhuuvxU2DWz2SFx/793/sfceutK3jh2aewvnEO6bSLYMBcOUCnVke70cLW/V1cv30Pb9/aRMMfIl9ZwiuvfBqZhIvYwMfWnZu4dfOa6KDErI3WxTKMiEJX17hpmk0zFpP2wv+HuTcBti69qsPWncc3/fPU3RJqWS21JoQGECJCYyGECJMB2aYgcQUX5ZKxhRBCuIRQhdiFAybY4AoxFcA4UEmcmVRcMUGG1oSEZqlbaqlbPfzd//Dmd+fh3NRa+9vnfPe8c9/7W8KpPJWq3//efeeee84+e6+999prqyVQYpbPc7HRWT4rvm/DgYB4AmHrIq+DcbqCPbP9UC1hs1PHfd90FS941mVsNMoYHeyovM9HZfP8OSTVBvb6QwX0p25sS06bHARCiWatgs2NNs5sbShukBS4tr6Jm9u7uH5jG9dvbuNoNMWiVhe4eOe734PnPu/5Bgak0Gh8t7gqkAelMTfLbslysh7/uwhsWiZy/Ct7bXa8UwmEdwoG8tlXDAbcUReWvpZWkFqJMX4ojs0Js4wVpF9to1rW65qXWugtunh6b4Ld4RzNtS00mi2TB2aJUrP/VE6bYNQ7UiY9DmUnamkTZTKr55zrlKUkLplZzNCpl/Ft3/JinFtfx5e++BAucTPVYCYDOH9+E4tZBV99+Cb6PSJo9qxqGE/6UjgsEWlKKrkmdcJBnw8LnQmdOLO9kgiE5AuIHZ3MFPDVVqAiV42kmp5AixEMSVzcwu7etsDAoNfHeDgW94EPQ6PVUN8ZGGA27+G5z7sb5QrLyWWMJgNsnd/E0zevo9VpYOv8Oez0Z9jf3UVdmesItcVAlQICHfbWdK01WRBGzdS8ZTYcgl9Rj1aMwlXFqyiUOhgIUq1WboYqAzEYOCmwn5bZP1NQEB+vqAR73GEHxUbvaAf7FdEyAgPsNFYnT+ArH/1dLA4/i3PdAVrNAWqNGRqtsloD1QrBF4GA8/R4H5hthWpQSIvNf3OskDLalD81LoFAA4MzJzyCOJF0BEg0LNN9mU67PmPYPMjKgcRnQppoVYUofaSlBglY5xGkv5WSoXMlqFLFdoBwsLJ/7ibgYiIqDfK/fAa4rKhWa2rKgCCdoICBhhhzMFvDrcFFXLvve3DxuW/FsHQeM06VBBEj5TCqwDA4pPpzS7c4bw8+4pcvw+Zf53oD/rr8v1WdiPywqwv7pSrO+q3sHwfovD3STvjsc1nZ1wMGZGM5rYV8oub+Nw94s4qK39H4vtuZGjnYxqVZycwmU2b457/6q7j+0IO4fP4MLt9Fnf41tSPr5TIGe4fY295TP/367V3c6g/F50K1iSuX70KzUkeXnKr+AXZv35SPkwgPm7Wc2w9BjKuJ41jCe+ALieifmOkbqLGE1P/OJ15cAG6pqhV2cdD0m9USnvdNd+PquXWc7TawGPekiqgksVpDn6TB3UMM5yXcuLUjOW06R7ZFttbbuHCmi7VOUwRDEVsqNWzvHmJ7/xC39w6RVGqotTpodLr4td/4Z+IBWdQyqWcmfyeBAZ92WQ7eeUAQYEKuqm+ZfzEYcFtbqkhQgdAvdt6g8+WK/L/zjjMPHNwIVzlkHe8UMJB/iNXTCmBAWaIjbc6yooHevGNgYDRDd+s8mq22HNA8MdITeQHaRjgcaKkGJS8lrBHqqixvagsX56yDNnarWsIPfe8bsXtjG48+/FW86P4X48aNHYn43POsa2jU2vjkJ76M0ZDz2HWTW+XObtpGyJy4ppVOsN9jX5/okuQRYGd3H1tnzmjvALMDThIQAFh5siLdAY4r0uitirHA+gZbAz35bJJoOLrTbHVs2UytjE6X1ZAphqN9XL68ibX1JrrrbbUPUF3gxu2bChr3POdu7PUX2N3ZRm3aR6s0Qb00RKVEZG6cByvN8prrQ5nB0/mImGalw/yXHs5Qbszb1pLx3QEYKAKj8c9WBexnCgLyjviY3UUHXH5OwucP/yG5TcdKK14m5cooWZ9ex0Mf+peY738aZ9o9dFojtLikqAk0msxaWL50MBCmBxhwQ0Ch4+BPtbJY2wvNUTOg6FES496eD/u97yHQfrSgeEYFwOWVp+709Y7heTJwbx/as9F8lsnfceJBXwQCM1MXrJaq4P/Y/x0eDVQpIDigRhHXeA+oPUCyrxYYcUUuKxwL9CYt3Dg6hzP3vAHf9NIfwah8ARMCebFZ3U1F4MMiYfpVFJB9jvqk++kBdckpe0HFM+oCMMD3Y9k8DvbL9pj1c+MAHdumVQYyMBBXuor8p98L/10evLgd5xOvYxmnm236/GaAYPk6ZvsReAz6RJ8e+qPf/3188I//d20QpLQ5R+j2dm5js9PFbMDe+1DTIoejMQaJbRzkKm+S/lrVhjRNqFsw6LNKa4CDlQr6P/bomfmb1oo+bRr048/uMsT+ud03xDbL44pHE0AAPx/fg4F2vdtGs1rGWrOKjXYdnNSlsBIrDhxlHCcl7PesMjCezNHrU7redtqc3VjDRrsmyWR24ghmtJlW1Y0EY2ptsB1Rb+AHfviH8d1ve5t0bQh2LPbZ//9DgAHdw0AWvlNfWNgmiP/4pOxoVRZVWAEoOKM7AQPxA+Gvj9E2TURkDDoXNHA4bWkWdG80x9b5y5LAJGqbU0ta89ZTlbKoJcCxETL2lbmzyqBlhQsBAQICGRHm6qN//3e/CcOjI3zm45/ApQuXceHcRWXoB0T0iwr2dsZ4/LFbmE1ozDbKYkGd5K6FZqstI0pEGPQ9Bf3hUHsJpFoY1AXJju10uA1siEuXLgsMkG1LwaGLly5gY2NNwIFBRvsUJhMRESnFOUsmKjdTya7NPnRljg3250ozVJtVHPQO0Oq2UWs20eo2cf3WoTTCmyVCqRGqSQ9VjsmFGqtkb9X3tFEyU9gLevmriCvhXgsQCIAtf6XGb7VWK1+HB54WzMVORZUBgT/fnZBDwe4MVhn+aaChsMQWTTOseiYkzBNkXZWdLIEBOgkSlVgmmaI5fxpf/PPfxnT3k1ir7QkMdNe5N72sEis3a7JN4CBSClnhy/a1m9aAJge4tMj7faEKIICmlhKrCawyWGVH2QebSRpHNOnsUOdOKwKKCRmTLL3O7kSLrn3aBgl7CwgGmOJXSxVVBdQq0M/KqgBQeng65VQCqw38OfumVS27ISjvT5q41T+L5rlvxX2v+gkMcBFTrS+2zxF1szXFoa9TwIBXOVaBAX0uo5stO2UZVGaWsRCP/cpr7Zl643EbWwYDRTbqYICjxUW/92PGgCNf1dAzYTS09BirEjvzodFHi8B89kj5cbIxR5f9Jb/KNSq++tBD+MB736MNghS/mnEUmouCSDgdcREcM1+SAZmocUEl/TSz94qSr/FwqA2HXCZEn8cvVR9CEKOtsn3qbkK3O87+Q9/bKwPuG+L7wHPlsflf28BoFSVyCMglaHK8fDREo0qBI4JWqtRaK6HRbGPEdcqzhU0AjCeo8e/CuG6lxDYy929wEyefMbZTKA7GillZi44a3DK7toZfeN/7sHmWUvBlsNqhsXBOtWm3hxlxbKPpPQ42mN1/b5MFj7l0/zJPe6dgIHajKRhY5Qw1UnKK4/WbcJIxFzlpc6KW1aTBINcmSH/jCCpfGWAJS2lsDdNSE7vDKq7vDjCcV7B1/hJanTWhNYoK0aFy/ztnlDkDO+z3JBtMtKu0RUQqfptgOuNr7XccY/qeN78BjRKwc+Np7G/vYn+HSltX1NNf626hXuvii198BMMBtxLyQSCqpejPGfUEucOdPbDYe7lqFlGwX2PuTWDJUBrvoTLA0SOO7bB9QCffaNQkT3x0cICj7D8TXgAAIABJREFUwyPJFrPs32jVBQZaHTJ7y2i3udp4iGtXL2Jn75bAAHu8m+dolMBoBjz59C3x4VuVOeqLAWpcWFSyETJrL4c5t3SzloOB0J5ZyiQjZxRuXGo7BeNfVhQ6Dga8TRDf+9OC/Z38fpUN3unfFgEKD5IyW7Hc40VPVlrmo75YjNGc38BDH/odTHc+iW6NUsQTNNsJmh2qQ1IIiNUgLg+Sz7AKGEWGAn9AbSQG9tAmkBokR/zUyrGRP1UDxC+waQJvMYhPwMxMEsJ2n0jOsszWxg61Cz5lkdvn8OffP6f+LhASLVuzUKopAtb6tboYmE1mWkJEHgEBAYM/OQJ8e/Jm+HyVSw3Mx1xtPMeUz+Oshd3JOaD7Utz/6v8MB7NzmHPfh0hWoeKhhCfakBhVoFZVBk6sCgQCYd7Wjt9rR0vutLORzdiuloP3ajCQOvcTKgNFwDdfYUgrA7rB2ZkUXYv0OkTXLA82dE8jXoOPkfLICpDUTkmMwzSbjPDun34Hbj11XX/DIMqkqtNsYUowwBaPVssDM/Jaaqw0BkXOsHpeehnirtjGViZQJF1zkoDAQGAgGtN08qyfjyuMxlWrPCigHzcid1YhEBhQsmcAhK1jCb2JjwDUa1SA5TNUEvl7POH+j4XayvVmHSPGEXLOaNX6LJYUSJqYo7goaV18tdnAuUsX8e6ff49ExMq1ihGDeS0bTXEj/HksTFhy2y59G2lsryvjcwTuY7CRWYnfa/MHpY997CPFDQgPz7ky8CojO25UxcSdfDXBCYHphQgkMnfQxx7kiHDoZWpeUG4mJBi4eZTgxt4Qi1ob61vnUK23WD8VQrVZaZKYKI02Q793qBn+OXkDM+qkmrIaX0dnxZEVvkeltMCZbgdv+65XYT4AZoyiU+vDfvJTn8V9z3shDvb7aNS7ePgrXxMzmpvaCEAol0kpYh6X1QYaOz+TsrNAgiEYcLEiymkeHfbSKYRmsxXAAVCrV6Q2uL7R1UpjrmS+cf1pXL16Ge31JuaYYJpwGVFX7QmCmMV8giuXz2H/cA/TxRRnL57HlASf6QxHg6FU4CgHx7HCRmmERqmHSmKGzr4sx75kKO6MmfXRdhSQsumTPCCM7cSRuydT2b0+HQzwOHlyahGCXgVmiwBA3nkXZVF3erzU7iMwoCvjuvkchdNCnQlai5t4+CO/i+Gtj6NT2UG3PUazk0hsqN6oCAiweknxKII+Vq1MV6CicVYL8WHaQyJE5oBYYuc9kUN0voFrDUi6OAAEqrVJXjWAAY4tUjNAVYeo6mJ3dqmEGTsTD0h05JMxuQBh53VCm+MIYWDQC8uQLEj7trYAS8Tc7rlIGAQqwLwuUha1MoazJnbHW5i3X4QXvean0EsuYs4qm9iTJBwS81iHPHUDzn4vSFgEXLzIHD5z3uHG/fa8r4lt2oJkZDnupyJ/FB/brlGc6CzrrKRBvYy0TVAU6M1XHG/rxPaZBr8cGIgB3BLYWeKELD8hMRDwe+6kO4FSgoLZXP4pmU3xh7/3u/i3/+cfa5KA/KUu27JjAgHbFqhiYgASCrauSsXRvmpVCZf7Pr6fKgPBLTBgGmfAycqldJLGQal9dos1ArLRRFx87Rj8BZz5DMzt/Pl7NqH4c3LEKFjEUj8rFdYJYEV3jCb7eID2wHCVuAEbW5jFEVepAAaQGtiBqNSq6Kx1tTvnVa/+NvzYT/y4wNBwMtKKZYGZME1QBAbSOHls70AGME/zbf4MF73ObDUDuCvBQBzY48rAKgQSI7E42OdPIm/AhQE/ZDsrwUAspqzydSKxoQlqGKGB67sj7BxNRR5sdtZRlnIaVwBbk9V3c3Pj1XjY14TBnBWA2UQcAt/TznWZBAMM4OIOz2e49+5reNn9z0eN4hLtGj72kU9ia+sSavWWNhZWqw1s397H9u0DzGcVDEfOmKaRQe9FI+QDQATZ0DbDIJGp7VszrK2tY3/vQKCBlQQZqioHzBiZufHvqG5YRbfTwcHOoXYTdDcbqDRIS+Toy0KiRezJdZocaRyyi4Kdgx1cfdZdGM6moPL39advaUSGD3J5PkKrMkGrMkA5GUh5sCzyVpiDDQ+NwoiCixtlQJWngcYCZ6y/DNvF7LA2D5evDLgd3altxY5vVVA/6VjuVE572Pj7FKgEu1WbwPh55sS4mY8BGTNtLPzqx34fh9c/jFbpNjrNEVqdhfYSEAyQ3FrlVEedpdigI1C3RVWmq25ggJwg8gZU7lWz0pYShQlxAQk955WSSqGawfbedyTxzHEtjdWG/e763FEWZi0i+xze23Rn6yBN2+QoBsMh8FRsyJYy8HcU2mJrrN8fShODo7WqDBAQaIFRVVoEtNFx0sL2cB2z1v345te+A8PyNcz4NzoFlmHJZa0EhUeLfOFyr7xVzMKOJRTRq+n4468iQJBeg5iolwMDeSBgf7PsuONAm34fKgNFbYL4nuXttQgM6DJFZeUiMKB9F0vP6nIu6IAnPr7HAJXa2dcHs+WGCNZPPPoIPvC+X0Rv/0DJFCtC1AQgs958m8lnKwOXWJZdFcqo06fxtRpbDNsH+V4EBKwS8DxVnQ0B0aqlGUmQf6/Sf9lAQvzcekzypUU8pj+rrpehSkaqx1GVdDjljaUDM54o2ZpwhLzVsqpFvSZAwGYdITmnungpGT/4GcmxYjWEfpurlNku4Pj2P/ut30R3c0NCd9QPIUDlRATP2dux5v+WqzLx/cxs9HhFdqXxBxXSIvtO/W3QmdC/OVpYFKSLHGoedZkvzzKKVW+ad+b5Yy89gKENUOSs041o0RuRKU19gdGijv68iidu93AwnGPj7EWUq1wTSQEXCpeY/C8NiCVJVgKmo5H68aoMzPl/Iw3yi60HOi7xByYT0PfWSws871l34/x6F8++dgV/+icfxCtf9Vr85V9+Wj2j+1/wIvVDn3j8hlQJj45GNkdNnYEmla/sQbRxGJbFppp9pRG5uAeFhDY2NrHWXVcZa3d31wyeJwALFK1WHWfPbYkUNu6znFZCe6OG8byHUm2OZquGrY0NcSIalGce9CVRzNLWFHNcvOs8Dvoz3N7dx2ScoFoqo7KYolGZoF3tozIfiCfB0m8CtjZMZUCZjsZiSB2I+/zHq0D5ILzKITOYsezoDpfXoQgMnAQkVwX8VUH9TkDpSceM7TxlL4fpAbX5c2BAWnulOeqzp/Dox/819p94AO3yNrqtMRoNAsA6Wm0CPwpfTVCtkWxq1QGvDIhjovRDvYhsU2Eos2pVcSkbPRTpMOxHkOAKZ8R9H0H6Aeyexs+wgwF7va3izoOBOFNlX3jKOe9ZIlEttZXIF5hSrY7iQibGRc4MqwLUnh8MxkjmJfSORhj2uQDH5JuTyjpuDbqYt+7HS77j72JSuweTMseyCEYyMEA+gkiZtvww+zRR6q5776N60XjhUiCM1vbGP49tNfNDBlQ9yPjUE9s27sjdH8aOW0ljVHaPv9fr7wAM5McJ4/eJz1XnxmOmuhE5EChCaREYyJ4/ZcTR+YrxHuzHgpOx4BkcGdx7+3v4+Xf9LIZHPUyHI1UFrPLNKRdu4WwpsCqDZkk9qFdO5tzSyTam6WYoUQuaJhYkmcVbW8u1TdJrH2BWaEoayIhWOcexQ9tkwy4N38mhFkdoESCZaafMmFVg2UwYGw1TOGQGkuzNmGF8BpMJJyeAhF1yfUj+rlHNttGQbLcmd6pV7OztS6vgX/z2f41yg72/CibkFpA4WWOrjKPmp4z+Bd+Y2We8Lj14zRWVntT+c2ghO1Zo77n3jcFAfLHzhh0bSFEloAg8rHpIYsR7DEDEo4M5AlcRGKBBTMhUrq3h1tEUN/eHOBolOH/5GkplKrcZEODAPMsyCj5UUyMgSLg0qGdEQpaAAknJ5lM5m0/yn7FcycCeDHo402nhdd/+rdjqtPGRBz6MF7/kFbh1a0fLNLQys1TH7s4RdncGKoPSCVLTnaQvokUtAdLYYBOHmq0tiSjoqzc1azvjKk7KDHMJEZUFbU0x2wRnz26qEsB2h6YJmH9xS2F1hhL/X5vr9wwenDRo0gjF+p5IY6DebePSXRcxmAJPXr8tprd21WMmMNAqH6E672tFKBUXWRngDDgrMPaoWItAIjDyPMu91KJsJmeL6T/lsLV6OuvD8h6TQLicvdifnJTNF73HKjAQ22reFk8DAflz8KzJFP/o8KxkbkGV/XH2I5k5JGjjFr76sX+F6w/+W2w0D7DenqLdgoiejQa3FlKKmByAiYI97zdLq2xl8dgkv9IBsUIkVUMNdVC0h4HWdhhwxTEDPDMYJxhStCg/oitnqxaMVRS892qbN20ZjLOvvSpBZ8ifpxwGtdWcWmdLjOyDc8zQwLRxJqxFQJ2NRr2Dfn+kislwMEW/R8EYKw8fjSoYlC9hUr8PL/vOd2BcubYMBlR5MPKZyz27AmHRfXNCXYQXCu3qmA+KfrDkOGPH7dymaBf9cbvKwFb+/NLE6oQ2QWzzq2w/77O9Lh+/X/q3ocLk52kgUO/i4SDtX8efJTsP8xVe1i7TJ8xn+Pmf/Vns39rGeDBUaZ37VkDhoTCOyGSqUa6GzqK1PSjkw0kABnJWr6x9YOPM/tzSthwU0D601TDe1x2qDSRes1Lh5+nPJI/D711G26sDdkwuXaKaJTlLZrb006wIc8EXny87LsdfR6iGlgfbvhw9l1piaYFagxU8VkvKqFaoF9LC/sGhwAABxqVrV/Ff/vo/RZWVAu0bMZ0PSSIHUaS8fcZJt8bnl1ogOQIhyUWRb8z7wVQfpIBoKKoR+Tjh+EuVgSJEHB88n1Gd5myfKRjQ65045ea5VF7OdAj8vOgMx0kZ48oant4bYqc3wXAKXLh4BYkaqFwFy6AWRguVXFFlaizxIRIKWb4nE1YtBwmssELggICTCIn6YRtcPD8d40e//3swOjrCFz/3edSqLdxzz7M0723dhBLGowUe/9pNJPOqfj8eT0PMDCX1Mp1/W+2A2Zz62baF0IwWODw8wtbWlhytSRRz4mCATqeFs+c2lTVype1o0Mdau81FjWh2a5jMh0BljosXuXGLCogTjCdDGzOrlNCfjLBO3f9GDY88flOCTAuWd82cUC+P0S4foZ70UZ2zGkI9AUqMhoY4+RO6SZTfDTKwOTBQZC+FjtqNMyLIxG0Ct60YFBRl9EUg4E5/Fj9ksYNcBSzihy4PiDnzz69lMEAnWw49RWsTPPIXf4Cj6x/BWn0PrdoA5RInR6oSeiIQ4L0kgZABn+OpJI4ym+K0iW3p41SHEWH5XwqgWBbMmeJQaqS1hzFDz0yVdYW2hmdebJlp70Ho39LJmyaGOYh4FMudqshWqlQxwE8UGujMyUVgb7XSaHG2SuOutgyRWTzJtHy8WGaGltFQZ4DggNwBk6EtYa9fQg8XMWs+H9/yunegl1xAUmsiURvEdx6wTcBXE4xmWwvzNpb6shwjqghk5u930WvMaUas7xwYKH7/rKS7CgzwM7A6SdKwB6kim79TMKAAv2q/fa5FkIGB4AG8ChRdkGUCuSlupr6XAHU8xC+//xe1Y2Ct3cWwPxQQnTDQh9FAZs3MV2q8z2EEbyK1QtoYs2MLzgyQ/PLKg9pP4f75uLVfG+3sCAsrrQYEZdt+Dfm9i2X5JITztehnjUDIPQsmRKSJrwnHGY1oyEaA7/wgGCcYkD+uNjQxoF0tTJhqNupLNVtWZFj15UrlOhVmG3W87JWvxD9417uQlKnUwv9bkOOyJAV9XxGfM8LUXk4CA2HqYlUCI3+l4y+3crPEPhOdkj+LCYSnPSjPBAz4a+PyjX/eouwxfe8l3YGMGGJ/mwcDVvIaJ1X0Fm1NEewx5a3Uce7sBU0RlMqUk2xYVSBcFpamWB4iaYkZNktAJPHZzm5WAczhEhDQANj7IhNaozOVCl7+0hfh3nuu4FMf/4SMf2tzU6uKn376Bu573v1ot9bw2U89jG7nDPb3+sagrnDBxgTVal0cA5bnOSXQaddVFuYX5YapfkiDcoNlECBZsNki6WSOVruu0UJWA44O97QQhKWqWTLFGbYOqiXtMuh0yUcYYutsVwzYRrum3mupDjz48C30BtTD74r9S/DDh6tWmqBT6aGJARrJWIGfYMAEV+TN5Yjl4gQGNLC2JHlyUqYdI+CAP+w/aR/btmyxTXAaGFgV8E+z4fjvVr12FXgpsn8/fxcZMr2KQMBTcGX5vKJx1lZyU5WB+f5nRCCslyh8NUKnXUOjyZXDtFBuKiQoYMZPezHCppVXTSbapgZMSpQBmc6ODsszPMYp9jdFftWcogV8puCmie5kQ2tZ+dpXZ3XT5pO5zWJ7idiIXjZWxkoBSWQEAbQLMsy5FyQZTzAcjDVSxqoSnSYnBSjORX0BAgGOFrItcHgwEFAgn4etBQLO4byL3uISSmsvxkv+o5/EuHwRY7aqFIgDGJDmAP2CyRP7kpdV9uDRJE50Vr7Wy89R2VW2qfaAgQHlxUJYXqTOyH3H7cYy78z5Bp5D3DaIpgk8I/xGwYA+X1Re1nEjkp0/WycFkdhXZ0CkrDaBnx8rA2wn/qMP/BI+9RefUGLRbXdVRp8t5sr8WR1g+TyZcFqLlayKeFzMkKWkmtCuMlEjBnBOaLEKwBZtfrpB94P8Ge0W4HNluzocDDgAIDfLM2+V5DnGF23rJBiwaQGbmhJApvQ3K8g0VCrVUvqbo4OBxMuqR73a1CgsiazkT/Dxot/mexG4E3SzMkKuytqZTbz9x/4W3vI9bzUdLgJs6YYwOTPiLjkrx/xinOmfAgaiUbxCsz4NDMi6A0g8EQzk0eidZGarEHr+TIsMUkaWAwPL5c3jYEC9dzSwM66bvgBL691N7aEmm5+5rFYVs1dDq0tIqqIKILMXZma2ppVgQIZEMJAQEFCcaCq0aJKyLGkvMBuPcH5rE9/+qpfj7EYN06Ht+KaxXb/+lPYTLOYVnNncwpOP7+HmjV0pD44nU+kdMBPiFq+tzQsivgyHRxKaueeeuxWUef2o023bDhNcunwRa2sdoVBWEdbW2kKtnBYYjjhRUNN0Af+Wn6PZbmiPATffHRzt48z5LVSaZezsHyIpV/HkjdtYlEnw4bzsQpKaLNHx4axggrXqAC0M0EyGGjlkq8UW28RggEbtYGB5Rjt/n1MbKshW4sqSOZjVYOBOHNedBPoiO1x1zkVPlwOXuKpgztYc0jIYUPwN0wRTtBe38PBHfg/T3U8JDLSqA7RbdAbTsLqYjyaDM8dCeY9MLttFttiflvSwyr3W8OZ7ExyIBKgtsza5YlmXsaYFo0NCZ6OGlvXTWStrolMLP+e2N2Y5fO5EntUCLXOsIj+F6hX/vlaloiA3dbIKZaXSRoM68sBkzEobCbsLjdXWqy0MhxPs77EtxyDBDJBAmKxurtoGRot17E0vYvPaa3D3C78f09pFUyAk6AxsbXJwbE4+LC4qdKXRnVuqPB0nu+YBofOTjwG/IEpG+VhDe8fBwHF7WU0g9Ne6AmFMIMyDgZP87krwG2j8XjVSG9/LwTnW/UngaPl3Bv29QkIwgNkYv/z+9+MLn/6slhJxJI/vRX4S1wSzqknuCauMDKLVChcF8XkxgCrp7QAGXNPCxwCZwGnqKgRH1wrgv10zQAQ+jvuF6QCV/wPnwKtZ/NzOfbDnxSoQlIFnS2A4GmnMlqDWJg1YLeBuEGoMTEI7jcF7gVqlrhhCoiDJwnpfVv4rJT1HXOPMisgMc9RaDfzcL7wXz33+fUjYGqAcMpcr+RQQn9OIt+LXeul+h8pIFi+jNoEh0xNv36lgQCAxtAryo4VFmV3e8cm5HCOihGckN+JThHKLfubHzIOB5fc5DgaYUczKLTzVK+PG4QQHgzHOnL+ABps5dBzlKkpConR4VsoZc4aVo1uaIOBioCnGMxMZ4gY4AoHFbGwLOWZkb3MzHMtQdRl87+gAr/uOb8dGp4n5qI+7r12Sw/v8576AjfUzeOQrj+H+F7xE/IH93UN85SuPKgNqt9cxGs1wdEQCVVkVhelsqL7+xsa6tife3r6pKgNRJv/NYEDHT9LgYNjTw8OFNcwcqScwnQ1w9colHB0emtOeTbCzu417/9pzcNg/QqPbptdFbzLFkzduIUEVrHLV6m0bRYNpCozJHUjGWK8O0C2P0FqMUKHqYJAI9f0ErCRoYZFK02GsJ8ftSLMKR7i5Um1R8HUwQE/PFc75ysAzBQPpORT0ymL7K3Kmz6Qy4IQrqQBq5tgyJ++B2kQBbS9BbXIdX/rw72J8+5PYaOyj3RihVmFA5pIVCqFU7Psa+SXGC2Ah3IhPFs2tHUGHZjsKmImYA7QHml8Cd2x7BbBgkylGBmTGIkforOxwvgSSzLK01Is6G4zOFGep2eZMm5+mkFUHozGJsczwbV8Bx6/qVVvjrUVgw7D8SOy+MtrNDqqVpoBwvz+WCme93tL4rioJ1Qam8woOJh3sTi7h+a/8YXQuvxrDxSYWIk6WUaa8ccgBE/IiUkEmL4IW+0Rt2stNspx0/5eGlWKeygowkM04Fr3/MwMDXhmIE6DTFAlX2W+eCrAKDOQTvuxT5B9asy22CVLgzmA5OMIvvve9+NIXHlRwZKtI69y5VpgtgFC1InC0xUpWbmd1wIiRzOztHsWfxX5nRG4Hrw4G/N/mvzgubouI/Oc+nujgQsA1VLnc9kUgZGUhaHHw36zgccOtODdj7hooaaTX+DTGrBIYJMelUkG1XMNsYkRrVuy4cIpaHVXyDJIZrtx9Fb/ya7+KRqcTBoIDsTLsVuC5+LhmERBQTDwBDORVXgstMGoTxL9PfVy0yOqYzsDXCwZOctb5Yy6DgfQy6BvLYDJDXH5wQ6NaD6mpgNG1cVXxE/sL3OrNFPTOX7gko2VJikCAEwXsmIpZOk0wGY1B9SjqDSTqq08w5tQAy1skayVTJJMREupez+loTUmLC1XY21d2RDbsYoY3vvbVaHGmtNXB7u4+RgNyANqo1+j8KN9JdGuaRl/72pMYjeY4PBxiPitjfW0d7XZT58Ggz/XEvd6hAr33jOnkW22OLVK5ylYUJ8kUV65extpGBUf9oUgulGXutMyRD0d9zcE++sQTOHvpCjpba7i9P8bTt/ckB1qtNURw4ftSQ4HocjIn6WuCtUof6xWCgSGqlC8WGOBVVgNYbQX1ll0PV0EwYy3HQEBEuhXz38Wu26oDPk3wzP72+BGPZX2RQFL86lWvy7+mqOrlH09OhQx8BR7TAJAlC/kz+5lj0fsaHnzgd7A4+DzOdHriDLSaJYlDkSdA4uAi4YQB7zkz5rBvQPNYVuoVn4XlWU2XWEWCwlm+hMU/i7gG0iawEqyPWBEwst/vP7djJmJDe6lUDGdlcpywyUqpEs1iW46KblyaVeOujT5arAZoSyf7v6aoxsoA13Qz+x8PCTRKIgsys6/XyHMgM9v2XCSLCkazMvaGHexMruKVb/jbmLaeh+FiTeORWluc8JzJYUngYECl72g0qtCmQplVvqUgizp270OilfdZGpssaBO4ty5KcBhUjMRpXx7sYzvi/etza+HBQfr7ZwIG0uetCPT6+4b/xgHXzyWbcc9fPddJMH2FtBoQtUg4oz/qHeCXf+n9+OqXv4oZOSCsAtUbItIpoFY4NUWSaKIVx7QLEvWYYPF8eHmkmBmqFR7Q7VxZWTL7c/t1cCTtDfX6bdkWXxPzBKSDEOkz8PfxaKHfj1rDevf8YnuAFbKU2EcibdCeYXWYvAF/LxIfCQaoo8HWLsfEp7OJKgm1Zl28rPtf+mK85xfea6OxWivuVRV+biM35sHeMR8TLaKye5ZVBlT9W+HTIqNLw6lfY//srjiaguWTRIdipBo/HHGpdMmwT3G2x8tdy6s6Fd5TMGA3KHvIAos1IqxZhlrGYF7HE4cl3OrNMS2VcObsuSAv7JUBZtc2fkJjpYQvA76DAZZDR7O5iC/ayDWfqPy1mBqJjgbJjJrVAY4nMhNi9aA0G+P8Whtvfv3rxJx+7GuPY0TDqDW1U2Dn9g6e9axniRBYqzVQqTTwhS98GaVSQ2NVrWbblr6Wy2oFbJ3ZUP+MwbzTaWpBkErCdBjcgIgEd99zFd1uCb0eA/UCzS4ztzHGg36odozUKjjs9zCcznH3c56D/hR46Cu3Ua63BHqqdTp+2qd0ZPVgjudVlJIJuqWewEA7GQgMUEs73RZH58YSH5ssdOS2mzcd84qdnhD0NwAGihx3MYA4HQSs+rvYAcWvydt0kRON7VLPSQj+VhkIcMD7kdIZmAL9r+FzH/xtVAcPYbN1KDBQryfY3Oqg0WQraoLZfKgFV6wO2Jh/kDumwhvnlFkhEFGQQilTgT5ap3qPuYBg/7Y6pLcP5JeCI+UTRttW79X31Ut/PlFFTPPWHIMVMWoGCmBpHIoZGbOmUhlNAoGZyVdrCmdi+vK8JtrxMTbegJZ3jfjccfNmSxMFJkDEbaIL9Ccl9Odn0S/fi297809i0rwX49K6gj/7s+XE1DsTgYEESTmsZT4BDCgARG2Ek2wq9W+5qmv6N8HvxJwB2Y+PlOaAhtlQput/Ehjg6O/+/v4xMJAF7Mw6i+9xMdApAq/LftyOmx0zS8KWle68hWdBzJ5rpQSolRK8+53vxJce/DLajTaGRyNViXhMBv/RhHsojHNUpfpeUBuU4A45Iy5kJGVMb3vZaCH9O+3TxwP9KriSII/lnBq+3qdd4kqAbDUCGv4sp4E4TBawtcrAyjaxnomqLdEyrQ0zCj1/kv7Odo9MRrbBkc8Dq3RlcgxsaQx+6Ed/BD/4w39dxMGSxnStmsrnhoRbe46ye+v3y+Or7s1fARiIa2fxe/zVgIHgoFS2i8gwsUONjTaPsm2Hsk2ve0/I/zYddWEp0NsR4dVZwcCMk9MCs0UVR7Mqrh8ucOtognKziY3NMyiznC0CIQkrVY2ymFf8j+dLAAAgAElEQVS0dI28AQZ0NjhpXKPJFCMGVa45TqZar0ktAu621rhfKHm6AAZ7pXxNaTLAf/zW78b6ehef/9yDev21K1flYHe2d3D1yhUMBkNlN6MRiYFlVQjYTphM5uj3hlpXzD5Vt9vU+Bj7xWwF0OFTT4BEQFYGjESYoNYwIRqChvFsjAsXzuKp69fVLuDrWEqe8eFo1fD09gT7vSn2exOSvNFocWUyr99UW/Ko7MapgmlSU7WjhSHWykN00ENtMcqkbwNLuSy0XcacLRexeZkRx07EvncnnEe+y84nH6bNLs6dszbB1/N1p38X22T+b/I2XZxRZeOQfL0p+JEfYNmO9/lZldJY5mKC6uRJfPpPfhO10ZfQqeyiUx+hu1ZDq00bpdOjE2IGY9sISV5yjgCzFl9TrPfh0iqVyxdSRSPplV/xTLVJD4fqQuAJKOjbwxccXM10Hly5TeOxVhJlv9G4AwQETvS01avWkrIdHt4/V0VBVbAwWUHuAVkU5Spu3thGq9lVhYxjhuTzcEMo/zuZldAflrA/Xseo8UK85i0/haTz19CbNgBu/gxggKE9YYWFYCAYR0gRjpmK7mFwpG5JRfd5KbiqMrlsd+ovB4EhC4AhgKZE0azEnQ/U9soMzB2vDJhWNYnEx8GAjdW5LcYKkf5hBXZyLZD8hcgnYM8MDCx59Kzd4j/maPbRHn7mp/8+evs9TAYT9dRFKy6TP9JAr3ek8jsvHBMtW7/O87bMXgz+aGTV1QHZmrLthV4BCAJDYSTPeQW8vk62dvv3CgDvnQEEq5xJ2nhBOfewFyBwUfSaubXF5LvKJgDH+85JF7o3m3bgv9mes2kunutSACfo4TNZLqG51sE73/1u3Hf/C7TwiDGIYIAXgnocarFpjTEzzGApOfXEYD7pPU538mS9g4Jx62X7jVyzHS5a8rcSDLjhueOLSwqxSeR7atmSmfCQ5Jz4sQcwV4Yz9TPKOlKSwkgluqDpHLtdK7mn0AiTnAq5AqU6puhgt59gezDFjb0ezl+5SzP8dCAscXoWwxYAiUjM0HmTyQSVA5zbPCkdnv5PRuiM5VqqqnG6wHZni2EtKUtjZGsOezrGWruKbquBN7z+9Rj2+lrUsd6pY9ib4pOf+CRe+pKX4jOf+ozWdrojPH/hMvYPmOmXcf3607qhm5vrWklMPQFOF7D0TxlhloBpjQSonHxgO2E4JimngibLUWofTLG7u4dr91zDiGpvoymoMry9f4T+eE5+ukYsBYrCLDoRrlWReXxKbHJglgS4KdrlAdZLB9wBqX+zBcGMTr+XuA0wY/tA0wR8sDNjtjizbJD5DMXtyW3NAYPZii0qijNvHXMFOLjT4F+UJcXHXXWOx6JM9AMheHP32aQ2Wf50diHiUh1T5cfFGNXJ4/jsv/8XqPQfwlajh059jEabGwtJcKKTov1zTI8rqRuQPgADfYlOh2IlNlWgz6x+Kkl9Jn6i54acgEAglIY7yYN6vizYa1FXVDrV9Y8chFprlvZY6he+xNgOpWKNT01M94DtM9MSsBItJwjsQhAUsO86QaPelBMkAKAgFzkDtDISCzleyHbZbFbBYW+GncEaphvfgld/199Bb34Vi+omkhJX3LBIFsbGyuRR0Eoyf+FXP38P00+wKtvP3dyljMzJdimsPQ5O7T6ExOYZgNcUFGjOboHBcICdnZ00g3WZdb+n/jmc9W1Onc+klb5XwuYQXI4lZhGA8Nscn34c4OK4EE+G6VotFugd7OJn3vH30Oe63qmNpYqfVa2pOjoasCXKJVWukmkXXT36XB+fwdXHA+01Ns3lWbwTA13rQiA82LMTZf2WWqk/W83tz3rcgikCb3wP0zOw6gQtjVovBGwumMQKAY/PSjJfIeBDLRltJJwp8Wytr+HXf+ufo9ZqoiT1Q6swWOz36ZTALTox78kIlMHL2vMQbpj7IIv0bovHq4QxEHC7cjCQ+mNvE9wRGCiQN/Sy0SqnueSsgxRlFgxYgSRLneQ16wna8xWDAStN0fBcaITRZ05Vs0Udk/IGbh1MsD8c49b+ES7f9U2osl/Pwwa5VZ4DR134dyTy6Ugzc+Ri6VNikpunOFVAspR4A6wY2M/sdcbSdgMkKNCeA/Z4a2WcO3MGb3zda9A/GEjZcKO7hqeeeBJnt86iWWvg9u0dsVBZtRiNJkGX2hAjzWNjvY7x2LJsok/p05MpO59iOB6IFHjx0kUhuyZZumxVANjf31NQ7nTXcPnaJg4HwINfuY4xJ3moESA2tgl5qLTL5RrkJLDnRftkpsXrsaAgkinBNUtDrJV20C71UGV1gBacMLAA5WQmBzaTaliYJAjeyp2IB/nYqbgDywf2POjkvzMwkJUnTwrKqwDBSQH+NBBxp+AgXUHggEBlbaAiR6Kdl2K+VxdjVMZfw6c/+Fuoj76MM82hwEC5OkGpPEWrRZIf+6ol1BuWPakEWi1p+ZSE/VjF4T1kRkH75fUP64yF+MlZ4Bhj6iSXR9tspbE5DM8yrIphQILHI0s6tffQQrBMLuwfiFo/JIN5mUHXK+i5swRqWTn3D1glia2B0XCKEZUIa00cHfUxGlKGmEC3jcmkglu9DsbrL8PLXvefYLS4hqSygaRssrT0D0oCyqYQWkqqAXQuk/TydnIseQkvWFUN8p874DKFuMxbL/0+dcB5VT97kyLbTgO5yuCmEjkY9gUG/MvuhV6Z9oTj0cD0WQr3pSiWCOTlltykz55XZqPyeXzd7hgMYIHtG0/h53/mXRgf9E11Mqy1psAORwTrFcpNczlceIfw3qw6aTeBdg9YQHUb9Pe3qrHZ+9J1CwjGJwecDOstCJ8WsONkrRrZcXQs2XuYPKDfj1sKfg48JsGA/57/9iVHQ+rTLIyc2OH+ArY+2MKrVtA9syUwkFRN+dbUPI16Zf4xTPVElYH4/mf3I7PvvE8yGw2z3mZxlorlyJj+fNsx7Xg6ll4e2fYqMFB4YrlgrpsYspQiZ51/GGwkKEM1/NM8GDAvwlKLtwmMwUmtfI238eayTMMVmEkdg8Uabh2MBQY4SXD5rmdrjp9jLCZqbWU8mSlvPsUe6LiFDUz0gsGfvSIGfu0N8H9ztDCUlkxzIAMDGkVUdYHOn2JFM6xzjXCjgec+59l43r334PrjT2H39jbarRbq1Ktm1aC7obFB8giuXr2mFgKJWFLiw0Kyxbwu2zu31WPjWmJzGEOcOXsGTzz5BO66+245fUpbdjZshzadxe7+QiOEN3f2kHCnfKOl9gbJgoZMtQxWYIClO85qlyqBHpjwHAgV5miWRuhiF51yH9VkoGUeWJDhRqdMMFBCIlEbu4YuchKDgSL7iY05dqr5n8dgwIlLx5z8acSZ8AfuYOK/L8oIipx36nRPqkw4EAryt9oDwKw5VAYIBriAqJIMgcEj+NSf/iZas0exWe+j25igWp+j1WIWMkFLOyeMI8IeJitA1TrB3BxzykU3jXRFoh5HuHQfaNnRPg8jB1rplM+W9VSz7YMCtWJQB26DSG5WEVD1a0aRrSD96/3hoNwpfgsrDmE0S4E+lD7pLJWpUstyyhFdLiUy3XmWWikwxN0EXOBlixMrOCKRlmuMFw2MBsCNoxZw/tV46Wt/HJPSXar6zTCyYLGg5XIbspVmywuCgaCfEBGO43um7wsi5UlAMA8GfDmw20ceDMQqbm5jq2w7H3BjMLC9vZ3+2sGA81DiZUtxRihCb1SHW/pcS0EieudIeCh+/dJxV5Adj1UGsMDXvvJlvO89P495fyww4Neco4MU1mmxJD+2SRWLV2GhUGhBxfLI8tOh9G6B2yYPPLj577xS4MGdv3c9DH+t8wxMa8PARPyaGPAwmMc8BL7WgQW/5+/5FYsXSVeAVVtV0hZo1erotNri7wwnY9x973Pwn//KP8aEbVS1OqwyoO2e3v4OS8aKYmfmE1eDAR1HF9yJ2hnI8Pfw5yF/PAcDWf0PKH30Yx+OGr5+v7InKI9G8nO4+UUf+Qdi6e8LwAD722IEL0zT3CrFxhjm9yZBLB5xhmp0ESuYllrYG9WxM5hj57CHebmGc5euqjKgPeosm1Iak38ZpDipC61LqG1yBgYkNsQWAMV+pjRcmyrwigEdmotZWKuAvVIDAxJO4RwrZTWpX60Fa1N871vfgnajjscffQTdThsXz5/HaDjQbDa5BDTSte4abjz9NC6cvyDCyt7+roiOXGN8cHSA8xcuagaW8+AsmW3v7GB9c0MVAo5l9UdjXL+1Qx1NAcQpdRA4vVCuYDie6eeshPDYfCAIyiucXS+XdJ4CXQQD7ImqDGtKdnWMsFbeR7vUR21hewq4e16Mai3GIVizBzsGA3G5P+9c8k66yGH6z04DA0WgIu9o8w/YsYwuvOC0CsBp7+VPiu+3N9qTVwYYvKookwjKdZeDr6oy0Ekex1rlCJ0mq04TtFrMooyMSR5Ho0lJYGNZS/mpnGiR0Xg61M+pOsjlPzo3guYABhT0VbExD+FCRWK0B+lntcvCumJxEkh6EsnKsnjatDtNElsV1Dn3SMc8sVYaX+9s7nkI/N5jpUaBJmg0EmbPLsWH2CIokYQ7YzZWFxmX388TthoqODyc4cZhC5VL34GXfedPYIyrWlw0L7EyEIOBcP4LLo+19shJznRVZSB2lnmflf7ON9GdUhnwLC8+5jLgOH6O5oyNeNrrH8HBQJZABVJqVI2NMz4BhhAIVlWZYyVCnU/kf/PPQ/y85isDcfDy51g2ggW+8tAX8f73/gKSwQRzkUdtqRZL48z8yQcwwnZgeUTl7aWgGPQB4qkBz6Z5PrHGQPy9Z72esQssB5Kr/Y4VCJuq8SmBGNTwczDTd5uP/Xz8vnxPJnMEvemxxIWwq9+us826QLvbxjTh/pdr+Ee/+k8wJK9sBRiIuTur/dczBwPxdY2rAnZfo0pavlL/kRgMRMSvvPNeeuAyD7iCwbzc00j/NgcGxOfjml36tKSiPn9cGeDfee9GITwQs0zWsYpZuYMbhwscTcq4vX+AzuZZtNc2TdUsEKCY7ZvTDI5SZSJTzjOUEEanvC1AMEC9AQkOjaVLTUMmWcoNRaxpvkacBGZzdRG4hoM+auzfzmc4f3YTr33NtyvwrnfJHoXUCslP4OILZubXr1/HmY0N3Lx5E3fddbdGHOuNJvb291FvttBdWw/nDWkD8HHSdFcF+MIXH9eioUZ3U+OTnB+vN1rG9F8sMOD4JFm9NESVw1gN4DjMQkuXOFrJIMEMny0XBvuweQB1KhGWj9QmqCc9VDnvzlXG6nfxemklnSnjsbwXLUbJO44T7SgqpcbOk2DAHlgre50U6PNZ3qrgvioLKqoc+PudBgSKPpuNu1kM1++ZESxmqMz7WPS/gs9/6L9BF0+gXTpEt8FRJrYION/Mfj+V+hbigrAqZDyBEobjPiazYVCeLIUV15znbuj3GVnR2MlkNfPLjmEVp6xqo3JOuL4LlGpaj2ikP563a78rs+QKVwIW48y4c/RMaTYhCbVqy4hCL9T2utsKWAIEPjeaAkjI06F0MfUU2tLlYMuAQKBUbqHXm+N2fw2Lc6/GC7/9b2CYXMa81EFSJpF2GQzIxsgxykX6ont/EhhwW/X7faxiILex3CZYMkZdShuljO3+eOXB2OYxcEkDbgADt2/fTo/hTtsWU9FHZmDCAYGDAT57hW0CL//GrYJQFo6BQFGV5HgAMX/upXyvkBIMPPLlh1QZwIgcKqva6GzDxAonCgRKAnHVA6AUAuINmqFtkE4baKsf+TbWno0nCryCkFaoQguXftgJr14toN9bBQbi++67OFyPg+fGnzlRUcAmKBmmFQpyB7RfoYJaGD3kA1iuV/HNr3oF/s47/q7aBPyZS627guMqIJC3r6WyvvuU6Lott4MyQaj4vsb38xmBARlbrgd8/ASznxRlgHkEmwcD6UMYgQGuJrWSV0DEYSuebUFjzzL0OlhKIiFpUcWk1MJT+wl60zIOB0OcvXBZsqiMllqy40Q/jgEym6nadkAr7egsTOI1lMXEG6AQESsDJBWyLx9kiZkxSYI1zGwbh8DG7Pi9RCgqJRwdHOi/HNm7eukiXnz/C9CsV7G3u43LFy+g3zvCY197VCuG777rmrYLkjj24JceERA4OupJrfC59z1f2f/27j5mCbPFtiYeJlK5GqPWaOCwN0CfO+Jb3E/A/Qu2aY5qi5JpDSs/JSOsaZeS/b9EQLDQzu0pyYBcnkFRF+1yKKFWnqFV6qGFPhrJEWoJ1eRsEsODS7pRLzjC2OCWHFYuE8jbUj5D4XG+ETCwCnwUOb34tauc4spAET2YS2AlwBcPIRx95chgNeljvPdFfOlj/y26petol47Qqk3Q7dbQbpG9PJAwkf5fLUnilMCRbYLJbCTOAMGBOTdukjMNd5GYQitM47MEdxqPskVGahOoKuZ9bQPGAaroflNoy1oDXLecjWLx+SHzmV9OoHViIe8TnwctcJlbe0AAYMzgbc5PYGBqol1cWVwuc1yLYJLPH5XfpmoTVCod9PoL7E/OCgy84Ft/BMPkEpLKGubwyoChT9Jh+cAycaBjLQQAUfDMPmuxF8vf96V/p5UB8xVFXxQy89+53WfHMEdq2XLRX3tloIdbt26dCAY8cB6zU5cdDj6syI6ju51NBDhYWEF8XA4gxWCA1dqHH/yCwEBlSg0SK1eLxBqOy/aoJQzW7DARaRPt4TdsH/h7HecNmD+LS/b+WrH7g6164HfA4leavloJS9iU6H/j72OYxdpozgnzloFXGPyY/l7xBAE/Z50aLwCalLyneme9jnqrie944+vxN3/ixzFR4uRJjbUJeMzTQGpmLctbCvP27tUhe33GGXC7ywM756L4yx1myr7ylYHUOYc+xGnZ0TMBA4Z0s56JhfdQPtIaU0fPNnJjDxcfestItZaV5UzOLM/K6M9q2BlVsX00ASo1nD130ZZBUGOaxLmwCMJ0qam6x0zZgqSylzAhoPcJohM2ZxoqAxozDMTBsLyITGpTZDMj5s2nIQlZhr0GBBLM/MfDIdpcMJPMrVVw7ixe8fKXYTQc4vbNW3j2s+/BeEqZYo4TtpXxD0dcfsGxMeDBLz+Gxx5/Eu3uOhoM+LUGmu2OMn+Sc0bTGcbTuYJ5vVG386nVJILBz0jww58RSBGf1DhBYCOwqliQqa5CNQlfUnclM72CSmkmEmGr1Ed7wRHDsYkNhfli9cVBgZkVTdkVGX+R4z4NDMR+vcidrgryha634GBxdpJH0/Exis5z6fdS/vMur8zXACeDMMcKkx72n/oEvvqXf4D1yg10qkPUy9xLwMrNVIqDWFBZkmqTVFMLgTy0CShFzSIDqzy6p5pSYOWAJXtrovEcWfqXjYeKAKtbts9AmyaMsiabDuN/YexLn08PpLkHu1f2XLBFpcAfSr88B7633j/MizOD1mIidpRURTCyFDM7Kg42m21MpolIg1xjfHjYlz0bi6WOo8MFDqbnUL/6ejzvFX8dw8VFJJUuEk67aP4grLk1CZcgNvSNg4G8nRwDByFpsJ9nvsv/ziqM2c/jREj8psDNcOe8bFOq2eCodyQwYPfViXSmJOmVAX92lo8fjubZ/x3waGI7TusN0Yrn7N4vE0s9KPI80srAYoFHHnoQv0gwwLYsNVy0Ojvo8DNJKrEiaWuQjeNiz4iNbIZtMREhMAYExheIwGkgunpJP3/vPNi79LCStLDbIwYcCsYhu6bfdsVCv7a2Yt6++DqX445/5q2KerMugmS9ymVjbKeV0Vrr4qd++h2478UvwoLPZkroyzgD+Xb7Kj8W6z0U+k/3MwVgIH8vzQbtD/R+UdVJ1+NDH/3QwoNhbLD8G2MCZ1+FqLMg8/OL6ogrvYjBEPz39pxljsMqEqGkFuCsZSsUZJlpZIV98FK1hcGUimXAUdLC0ztH6K5tYm19U9BCqlX6pPbOdIgc+yAY4IyoXQgjTHl/SW6Po1d8D2qtz8h0HqldoFGxoALH5SwUFjKCVqJREgZmH020Y8xNtlNjd5xcmGE8GopMw/8+/3n34eqVyyo77ezvacvVUa9v7RL2/0sl3Lx1G63OmqYPKrU6umsbKvmz7MzLRGlkPnjaeTDhyKGRYKzMBQEMv/mS2WRlJFQEHAyQRzHjHDnHw9TTLau8xxZCDSM0QTXCIeqLEcpU+qIjkOOjyI1tDQtjq4V2EgfaIkNesrfIjpwz4OXm/EN/mk3mf+/vvSqLzAf6+CHyY8VOOA+Q9TktdoZ4mvVz+dCz0lJdHOHWox/CI5/+Q2zVbmO9OUUVQ1UF2m2KmVCSmFaoMRjpTth4LfulUtW2nRRB7Eea/9qAxXaASbuOJ0a2Mwlr61fQGdrkgLd2zBGSEyM7jQiGDOheelXWps1wVvmS/npQZ7MFRUGPIAj7mDQxR1cp0TrT/LgmE6gFQk36Kle/cjkY1znXJTrEClat2cJ8XkW/X8Le+Czad38X7nnx2zAuXcQMbREnBXJSMGAgZpXyYHxv9P2KXe8n2VR8z7OFP9Gq1zSbtlGxk8GAJzXHJw4cXxweHS6BAXt/GwW17+I2TzwREpy6kwW/DjCQT9Bi24+zSieZxmCA8PLG44/hfT/3HiTDCaZDKvCxR07hHVPyIxhgq8CdkQqMAfRo5JCqfgHIOh/F/YZPE7iyoJ+Pkp6gTeAZfLyPwAO1tRpDRTkE/5gvEFcWtLArbBL0a8Bj6zOE9cn8t7+v70IwH5hItpv3i0nb1WfdjX/4gfejzM2IId0NcHGpMqD2zyn3LN/mK7LbtGblwlhRtSe+hx4PlMwFwrPnR7rmD3z0AWl4CfnFJaMwx1r45nF2n8u2YsAQg4E8ErF/W1Mg1I8CvjZijWXvvjKTM7W2bpXKd6N5RVnDzf0J9jiStN/H1at3iSjHB3My5TYpLj9x4oqRqYhQfVELXzfTTmsro3q2ZGRCKqmxZTC1zEiLjcwZ0hFqo5Z0CSa2EC7Vn+P3oX8Ymh5inXJulW4+jNFQ+pXvozWWXATTbNoDFMAAqw2S7KxUsb5uIIAKVlKOC4sueP42EzvCeDRakqPlZyHx0PZ3W+uFYICcgTrjfSAR8nryE3LvtpTjtNSpjulkpA2Ga7UZOuijXZmgSiKMrdhQYCEpLizOtQxyRbnRf+5OJG9P+UDM18VtAjevVcePAYUf+zTgcSxgBGdUdKzTgoafn+56RMjx1pP0w2d9dKojfOlTf4zB03+KbvkGGqU+GlXuRZ9phbGWFWGGZquqNpOITzUSQNkwTzBfkLfBsTyTDU7L1oEwxWfGeqtWEeLqagJbAgPZAMVSfKxLFTYffQt7CsQLcKKsM7iDLQdgYLwCI3ORy2PMG5tAMJ9rWTKDP58rltC1p4CbBxMGB9Fp9H9JdLP9V+PIYB29oxJ6yWWUL7wO117wFsyqlzGYcK+IZTNl6oZIaCzElaiKkb9vS+DvFDDgWeJKu8za9elLMmCoVCXI9S4/A2av2VrpvP3672kzrAyQN5SvDAj+hQkmf/N0/M2vg6KRaQ7kGxlFny0GtQpGeR5X7kLEDPz881VeLHC0uy2dARIIJ8Ox/ADHBVlhVJl+AS0AUrLCiazwmXRuwf/yv3EJn8mN6QZYZTgGAXF7gN/73g1NszjIiNQMQ5hRUGfSxtfIjsOXgGYYN5T3DiJbDigcZPBvUtJs1NowVVCTKuZn4+ri7/3BH8Cb3/bd2glD/+4TExLz4rMQpMXTc4jOJW+HJ4GBONCbPS1PEzioWQYETszPrq21y1eAAT1MjjYLvGGsIHj8hBwEmmnGxpSJtqaf3nyaS4pqt6OzTq2Ur/3ZQshz9aGmFCwpt9Cf1LA7BHaGCQ4HU9x9F7f+2ZYrM0gTx6GR0CDV06+ampVIiaF/JaTI9y+bhrbQoLImBkjLSlQdCAuQGdCljqUthyx50oBszM7Ko1k50S6jybL6vmu+Xy3Mtop4GNSpbK88z4MB3+ZSmbVxPMvkY211rMleUjyGevecEFhg0B+k+wG8B0a1LX5JeljTAxXUSSBUy2CBKjUXKGDEvi53eY85Xsm1nQnarQaS6RDt6kzSxN3qFLX5ECWTdEzBgMGg4vKpG2IMBtxW8oAxduZ8ja8wNiPNyKirAnN8vFVAIP8eecdWBEpWBZnl8wiY38vraUUrPAcaEiCgGuDzH/ufMbjxp9iobaNZGaNZn6PeWGCtw74qJ1Q4bYJUTMqyQ27bXKgywGfDHKjxO/hZSTplP9oclTka8wuc37dlRnZN7OcasyJwULnXWwEmkRpnfV6e5TOQ3rfgLH3ygP1egRNm/5QvppgXt1+yhSF+DZt2JjDkqoMcX+VkAYEDt7uxf7UoNTAZN9BPrmEbL8S9L/t+DBdnUaqtCwTxi5UBX5AVHEvK9SkCiqkdfJ2VgdQeVoABs43QIsiNi8WBxrOwvH3Z3x9vE2SfJctoY5uWv/IqWhT9fXIgDwjyz8wxMKATWfVkuepkBnTic2GlsL+/i1/42Xfj6PYepiOu3LaEi2t89VrxvUJ1l0lTsFH54dCaUq1RVSiz1ew9TI5YATuMs8ZAzwl+PHv5+ZC5899O9hY41lZPjrpaS1eBL7wX44IDgHhld95X+QrkfAWCMYNEXn7OerOBC1eu4B/83LuxdfE8SnUuhTN9GxPNOxkM5P2N+dBQ1Su4RXlf51yd+KXx9bTPHbx2aMHHuXzpgY88oDZBXBWIwUD+QfOMwk+cwj5FX3EQSI+RG5ORK1L5PXQnRTIJRhFQjnr/Gn8CpmQ3s1xYW8ftw0Scgaf3B6g02rh04aKU0dTHVOmbG/cod0lhINt9zYAoIyQooB57KL9VycYPCy+81K6xQnEADLWqx+ocBL6PxgrpnE3pip+RzpXGmwVJe9J4PVkF8C9WKPjFQF+tNg39Bgibsuhp2MoMjeASOxi9ryoD9kBxTagmHqtY5wgAACAASURBVKh+FebAWb3wPh1/plZBpZSCAQISzc2qijCxhzch05stjzG6XKE762O9xuVFE9QSjhhORZjU7K7Ga22QLtYCyGcj3ygYONFTRYZXlAUVOUJ7wDIP798XBZTVLjL7jXNavF+iyklWt+PEP8qLgQiZn/nw/4DRzT/DRn0HdVZbymMtKmo0Fmg1eY/o51mZysh/zVZYUjUnDyTRJkteExL1+F+O5rp90qbNv5KEaHsMHAykvUevZAUwUKPcapp9ZddGPkHa8KEsn1YPw8y2RLcoJVsRSVBEL7WaSuj3SYbkOGvViH6liqSHOWJI6WsuLeL3BKGtbkvjhYtkDU9st7Ff/Wa88NVvx6x6EdNFU6OT/LLKgC17MQKh6T4uBadcedT+8LTwWHyXnwkY8OCSt6E48Mbfu++0pD7B0VHgDLg/DB7Ep0DyYEC2Hk7b1+HqmBkbbMlfuM0XAd4CrGPvXlDxzT9jvCPTYR/vfdfP4uZj11ErGzdAQNOPQZ+oBVbS6lbFgO1NBwOqLoXAzPf1sryNGB5nx8d8AQ/s/mF5zp4M+RihEja1yjI+hldXVFkQqbykSq9PEjhvwcGxt8f0TITlQu5nfcmSJhkqFdz/0pfg77/rXZgyXtl4TmhzWZU77ejEQC5ngsvJzWowkL9Pp4EBextPDLKlSal9fCiAATfQ9A3yIynhMMcMivW+nEXFr/EHReeRVzCMlZJC3zUlFAaSn/XezdInAgM1zMpt3D5YGBjYO8L5S1fQqjcUuDXyp/5oWf18OhyCAeoh+J52ybxq44QhT44H0RDUe2evNhgrpYm1p129I2s58POwKmBVA2PDWkXQtcStJ+YPv8QmuLSDqDTcdDdYMrU1LaFia1r3Sx9GghaXnzWE5zrodiAz6rDLfpEYOg7kHF4HlevCWCEfiHq1YmCgDNQDIuY+BoKByXyhtkqVOgdbm9qOOB8f4kyrJDDAqYLKwtC3leoCik9XmhY71fhBLXLcRQ7K2wRWFSikYZ/4Zs8kwBed06oAU/Sm6VhZsA0DA55JUXBkjspigMZiH5/88z/CdOfD2Gruo1aZoowhWs0y1rqcx+b9ZduJ/XVTn9TkQI0BnkRVVo0INq0Fxt487bo/6AfeDSdOmno9HRRtxXkBfhyVhEOLgLajcS2SR0MFxp2rHKe3fryn6US5iGDowVhrmDQ1UBFIoSASq0wiOU5NfIhgoN8favunTROUJZdcqVdxeDhGubSJm4dbqF16E67c9xZMymcwSbibwJxLRc+IiY0ZbYVVh+JQtuRMvz4skLHuT/Bt5ivNseWDfexP/fvY1rNzXOAo4gzoxgdagKtEut35e6QAO/hUP8WQ9KV96Pw55P+dD/jxsxp/H7/v0rNBrzWf4p/+yj/BZ//ik6ioMjSXOiqnnWRPvvTK+bS1qvyzPgODd8QZ8ODrfXnbS2DSv57hOhjw3r//zkcPPWBnoIJcAEu+/Pg+GiuCYajSOtCJj+PPQ/wziwWmzWHPkAt2Jdg6dxZvestb8D3f/32gPizJg/5Zab/ZnoCs3RVu4THX4vfYiL6rIFv+z5YTs7gqkL0yAwMx2FKcJhjIG6uTZnSwgodpyYEXcAviByNGzRLgjBCnjhOMQvFUbYLwwSV1aqUVlT+RYEKUWWnhcFzGwbiB/SFwOJzg8tVrWkxkKoFzldGJQBkM1Zqgpj7JUVpByfJ4xda7kkBHEhPJeLO5fmZLL+pCijIebW9j+dWOzdNj0FXZyNxAuufADM4qCRaEbdpccpQqnxlx0VElOQ7SWA9z2drkFZyBl3sdODgD1IMwg4LpdrsiHEe9jO/AMrLAwHQayDomimT7usuos3TGNoEC+xy9wRAHvTFanY6mDWyErYLFbIjNZgnrtSma8wOTJg7ytQIhd1DCv1MwEJv1KtGh1Anmspb8I7EEQE/GKMcyoGOP1wouRPo6CetQES+AQVpFuiOc9j5GOemhPt/Dx//0D5AcfAxb7UO0GkC1PEW1NMHmRktSxOIMNE0pkpUp8VzqXG9MYEtN/wSdTttG7ILam95Oi1PC3vdFIi6LJKMlvmKkJ5EKxak1QOvOzBnb7ihVTQp68GnGFqYDdNmD3oA/4xxLJAAisCVwZkWAzxI31xHkEgTQVtgqEKegRLLgUJWBBsWTNIpWR/+ogid3uth67g/i2vO/S2BgPK8ZBYdBg8+IWCvW5sjAwHEH9f8XMLAUxF3XJPBT7Dk3x0wwQJ2BZbsNokRLddxl0BFwyDHSql+R+DrE51IU9GO7z1fOjoGQcE5yZ8kMf/bv/gR/8Du/i1FvqOCq0cJQ+mdVwFsF8mnM0sNCL/p7vt53DfgIoQdm05jJWhU8R9ln+PLrRT8Xl+/F7QqJEC+zgwHnxLCs7/auscdASDTOjYEPfy9/TmKegT8/Ah5OSAdw8cpl/MNfej/Wz57FXHwsq5KImCv1wdAV17RFekdO6tIsrSyO72ExkMvAgP/++OuWwUBceRUYWEKsIRbrIAW7CFTaDw7Sej4+cmZ/mM/0lowwHC/O3FKDdVCRbiu0XefGcObyiynm3JNeamKnv0B/3sH24QSVVhtr6xuoc9lO2JvN82bvm2OIBgY4V88RrkCIYg+HlPrQouDTxDI+gYHGUiRhaUZqX6EcqbYAOQDWJnAyi2sQaKEpwYhvbSvbTLivjGWQIDCwES3u9DYHJ6OXD460yF0rPszB2jWzMpiIRUTL6q8E0RPdB9MT4G3hORK0WPWA1SprK5A3wDEYamHwavB8KVA0L9fR6w/RYJ/ZCZyLKdYJBqpTtOZ7qGMcRjztfQkGTqvC5h1LkVOKHRHtwcGACJW2x/eOv55JVeA0pxjbcxHgMIO3ypWUGZ1DEYEBlDg1MEAz2cVf/D9/gNn+R7He2EOb7YHaAp0m7wcDNPkqc7RbNZvPwwKtdlO6F5SMrtcJJq0yoOpPKMmqJx32ulvby2w3Df4Cpr6Nz1g7tG/Peqo1Wzercw893tjZyQkEBU6fkfYqGO1VEz4hQ2422uBKV+4mmDLY1xtaZMQqAYM/baZcqmE84bMDiWSxTTWdVtHvVbHdP497X/WTqGy9BGNsYl7mGm/jLxG4LoGBBclpNnrmrbgi27rzee7sDsdB1MVx8vc/e81yC6/o5zKTghFEIxhmlYFle8s4A0ufK5IT1nUvmGCRPa4AsXcCqE8DA+n5hFrNo1/+Mj7w3vdhMZmrekpfSj0UHz31VjIJhORGGRiw5yZm/h8HBdm9dUDi2a4DhjhTV9IWgQW7ntlyL2unZdwBuy9eYbXkzbN+n2xwgBBz3+JWBZ8njvOS2P3yV74C73jnO1Fq1NGbjK1FIG6EdncGMGDPn923QPg7wbvFlYF8kn38z5bBQBFgcM6A/a2ls6nP/MhHP5RWBrwakR4kBwbScpQbpOzVxqriN45PesnAIzBwDDQEtOnjNOwz2mYy69NMuRSoVkdvVsHeoISjWQe3DkbYPH9ewZVgYE71QJVrpdguCVWdsxThVPg09C1d3rC4R5UHCzjU8Gew17KXMBerzxVUCnWowCEQQYVB332BxIlMxljthLAWVtcilPNFiKwEIEDegLYoGijQTQnnR/lhuQ+VsOzB9nIYMz1Dszb2xSVE5o2N3a+2QpgFNl5DRhphkCcYIF+gpteZOh0Lroec/2aFZDy01c6lEloNXtcZ1qoTdJJ91BcDAQUxnBmMlLxY7zbvfPKGmP/3Sc7qmS4qih+K/6/BQJiUVmUgBgMGmhmcWRk4Qmuxh0/8+38NHH4C7eoOmvUFmnWgUU3QajCzZgZBMEreBvklzOwn2lVRrTIj5j2hNLDZKAOsHGIAAD7PbiRTz6BsJNYcpGl8aH11JLKiaYdwAeN1p27W2jVAOwrvJ/npkKHx77iVTdvl5gYAuMLWAPMMg/5II4bNZssqBhqHZF+YDrqGWr0p2ez5vCEw8NitNl742r8nMJDUz2E4o+5FeDJC4GdlwAZcbdS1CAzEwfOvAgykQKnAacd2nAWs4GoDF0OviYjFme8jSDuhMpArD6cZuk+FuLZFmAzxNkHqklb0/ePPU1RFy2eVqyoDtCnmVDeeeBLv+emf4c4zTCcTVUGZjJkoFf2y+SElSSydpyRY8+0e2P3y+jl51SrlrUTBPu77y3eHsr0pw1pS52DACtAZ4PVRRR0jvGlWKbMFSp5I+bFi/xUDjnLVCN1bW1t4/ZvehB/6G2+XMkbCGBKqqHkwoOqxg4ET6wJWafY2QREYWI67y2qZxb7QQOZKMFDkyIXAIoS59G+/uAEMFK0xzj8kDkTiNoHdrKyXohKm3xyCAe0ssBs5Jqmq3sbeuISDcRWH4xp2Dke4cOWyOYQwxkJCH3tWZHZSuc/Ow2GFOUZ9slDeYUvAA673f73Pw3MRYSQiUYloGMAPA7/6TnwiApdAGw8D0ZAPgxuZgrvaBdxOV9N/eR4SQvIec3AeDgZsfjxjvloZLcR+f9BVXTCQQh/hmboyqbTfG/gGSNIRQ8kmS1CGxSzueeA4GsvWC3lr/m2dOvllgoEp2slBAAOBUElip0pfx8FAESJ9JmDApwm8Hxv74FUgoshhnwZQHKgWna//rsD/p9dVVXNeBe6nCNwW2RaDse4pfzdHMtpGbX4Dn3rgj1Abfg5rtX0BgFZ9of8v5kO02zU0mzUskqlWWFNnYMJWQdV3qLPqFDa8ifDLcVPji7Bqlo6RBgMheLZ+ZqauZi2F43PqTqR1noAHe+0XMKJBOvGTdvH4+biPQ205fgZW7hcYjzhpY6qDmoQhj2DClpXt8VgkPJ/w3JerWhyWLJroHdZw42ALz3r5f4r62W9BL1lHUmmFKomaAzoHKToKfB4HA/mExMBZSICKbuSKDHrJbkJpN//nRXa4zG+JKwaZ4mkMVGzSYIFeEB3KbM694HKv2LdOxu/tIj4pwEj/dPlvV9mz++P0771CFP03BgNL15jJB6eZDg7wcz/9Mzjc2VfZnz6RFR8Fda2qds0TlSg16ZUGX06k1OsK4N6bdz6AtblCYhbulQfipWsQ3svFhngs111x9UF7P3sWst+ZVHv8eucTxBUIJxDGnBpv38r3l6Dx8B9++9vxxu9+C5IKl+ixNx3GxaWTEeJcEGXKQOpym+u4L8qCdzEYyCzTY10eVC3ZXI50a34zQIO8AuFJqNEykexLPcUCAmFsePxwfnO97ZB9YLLbbbRPRs2Rp4CYquReMksnCKhW0KMwTnMDTx0uMJg3cDCYodle13gce0DMYKx0b0tSqNInNJrMxRhVfhFEhsQXsJNUH92+z1Zo8nO6g+QxfL5U41fhYpqxJDZjrcTcgqT18sO+Ax+TEVHGmLbGFzCda94EZk3K2LyKEZyXAzG+jziQLPcGVUbpM4TPxsxCvTgCnhJnu41RLo9rReGUDGY9PpJmTIWQ78GthlxzPJ4nKu2pZcLqA3cdLKZolsZol0dol4YSImJf29AqA5FlbfH9jhG4I/y8k45fk88K+O+TwMCdOOX8a1YF+9jWlx+YFZEj+rHOW/Zq16Kc1EyNj3lBeYGZWlAlVJhRT3eQjB/Gpz7032Ft8Rg26z2UZiOstcnfGKPdYvCnouAUKM1Ra7C/b0uItGKbGg8l2krDiKhalEWJbe6W8Ekz7+8ZdyBzfmaf/Ld2FbDioGVF1tagGJBsjKTQwCHx8i0Nj45cPGgjHKTjfLJ1teKY5VMRyXQEqDHANgGDPn+u0qycvz1nGcCzdctsgVTra9jdqeB27zw697wVm3d/J47mW0ClYxUA/aEKujbNIgVMfi4jP3p57rSq0DFwGJ6QIpuKbTTvz1JbcQH1tKUXiGpBltf9XnZe1qZM/03QuJhjOBxgd2c7m9wQkMxNvbguhFzVKupkcGXeZw/vlVUiLPCkn83PJcQjq/lk9zi+nssAKTzzTBiqJezcuIn/4n0fwK2nbhgHgCTC6cQWAIXWgSVhdhvpmxXYQuvEJtmOT4b4+zu736+nAwL/rzP8eUzP5P135r+tXauKsRIqawnoGc7JGnvAdX5ByvsKPjeuCqjlUCOnp4ru5ibe+n3fize85bsw52s1AurkZ5vMicO+2gQFU03HPc8yGFj+vSspFpOsY0AT3/fsGNk1l6/+cGgTrHKg+QfoGCL2WYkC/+mOPkU0aj+GbWs0uoXNv9NKpEzF34crVkm442yBcjJVljUq1zCqdPHEXoJZpYvbOwdY39zSBjdmIArgBAIKnCyx2h4BR4banc3xERILRTixB9f4XkGVMHwG/4yOmkkSyTJ8u4n8HPJsYerCHar3pXzyQK+VImEYMayaaIyjWMq0KqMIGZ0DLs8C/Ia6QIicSThPFvipv6DzXRgnQgxcORMfSfEH18SH2E6QLDGFbHgvuEGOpWC2P0I1iFsXK/Mp2pU5GlTJKxsoqEi8mD3rjIEeo8M8cv16wAA/WqwzEBNcikL0MXsseJE/dH4+8UvyQGGVvRe9TtsCdZ0Zl+oivlPgmeV8OgRVpOZAs3yAm098EE8+/H+j0n8Y5zpTdGpAszaX8FC9vkCtxn4lqzRz7SMgyCOQE3kwVKBYLZA2ReCt6BVBf8iXUUmhMLVn47AYuZBVgTB6GIhrRuyzaRoPAiIfBkKVbNYzPJ+lDwZo9m4EY1a6hhSdmXC1MkdT5yIOUnmO5zscDNJ2GBcfkbCrQEGiaq2E8YTnsYnHt7uYbbwaV+57K0aVK1iU1rTjQ3xBmbGBAWt5hHXmAcT7PS26xx6A43ubPuOnTCQUAYz0PcJItFcWrexsM+3ufJffcwUYGA2wc/t2KhHtz1Fqcy5mFcjFSgbcV+XsXefmmV7ud0VgKL3xstbTwYCO7+9NOykvsPP0DfzGr/wann7yKYy4kr3ZwGBMsjFXnpsNORhg+zZcHSVwCvBewQwHLgryfN8YDJi/9+kqC+6uJitgG0YAs/uXutjl4wSg7EE/7xv4Pl65iIGGRtC5pGs6QXd9DWcvXsCb3/oWvPZNbzTB7CAM5nodqQ6EtytOAQMZGM3aBMcD+sk6LHkwUOQ/fdRQ99WnCfJvdBrKTl9/AhiIH0J9uByBkL8nsY9farELEJgls6zCPizVALiad1Jr4mjewM2jMtDYwI1b29g6c9Zm9SvWdzc2vskMM3MyzQA7Pr9nNq5ekBBkEsR9jgd6D8hu9SmSjPpbHvRjzoRfsxgQ8HsnIvL3NCxm72LdskTWsLnxJfTunAwX4YhaA9aZyeAAy9CsOtChyymFcZdFiWpfwZDUtgiulA9whdc3BIlKzTqwJDBSxpl8hfkYtWSMFsFAaYJmeS7uQIUCMBTBYUYcWOlWRrZs45izicQ93BDzgMFtJP79f0gwkD+PGOkXAYv4Z8efCUPt9giYoy8rkzWwJBnrxQI1bOORL/xPGGz/JdrJ06glu2iJLzCX4BDXFnOcMOH15VbJqo0RBmaiypuZloWtGWbQ4RgsibBmDWGhSSAHavqF1Z06y/DW9iGoJdlJt4yiRGRdT7JtnAKpIWNiWEslWgMHZlmLxEr9ahFwcZjWFNOIAiiXQ6a0tRFYrepg/Vieu5WFub6Ye+H5jG7gse0mDiovxHO++YeQNO/FNFkTa8gMzAhXGeEp6B+cAgY8ISkCcwoofvUK+utFICJ2qLZNxRyy7n0gjsZ2YvYTXhkt9bIgbIBvGIGB2A+cBAaKHXtwpCs6I0X2nW8m+D32QHI8AGXvTPvGfIJPfPgj+ON/87/i5lM3MB6OVK0dz6x1xcoAL5B8IhOjAAZEDuYUCmV81YbNgn1KwI4IfR7gFSuiYO/n5+Q/fkYHBXESYM+P+Sm/T3wfqiP6MdIKdnRxPW6IIxZaDO7TCQYIy5rtFi7fdQ1v+4Hvw0te+QoBAa5wTkW9wvK/2C5OqwysAgPL9z2rihX53iLfetxuzG8IDDzw4T+3ttoJ7NP8gxS/Pk8ejJ1t/DBZgLWSdnxR6CzETg5iLQ4GyoEvIIJbqYJJpSnFwYNpC1M0MBiNtOKXxqRVvalanTH0RWoKTOp0VCT0/r0XxfNTX5XlyhD5fdVM/FAqgAWCSuxchHbjSodfQ4kP2fv7iJ+jaScMSpKYbQNJKBsQckP1/6Y96ejeKJsPhD2rJDO40yjJ7rdMrcLUP5SYtZpGKmDWs+KOAbYIqiUTUqLR8rFUJWU8RmkxQ600Ewioc4FOaYZ6KVGVRkBAzpNQwCoPmtDwTCQHCO6kMpA3WP6bYMBKg1+fzsBKR1nQB/16wIAf30rnZjGpTK44BEDFl2vNJ2iUt/Ho5/57TA8+g3ZyE53qAN0Oxzyp+U9tAXJHGNTZCqLaoPENKurvW1Yfk4jM7kKpNehYWMyxSoCjfRWcVFK2+r4vMUpBoh82lJW9HMv7RpKql1R1jcK4oe8qcA4MS6HaBWJFJ5HGGOxd4lVZ4TxBk+uWYWuNCVx5zPGY2h0k1K7hqA88td/CfuV+PO8VP4Kk8VwMpx0J2djzkeXC5j88+7b2nn8VVQaK/Jf7MHN+x0V2YhsqArDyD0tbDZd9aMZD8mw7W3OcBXmb7hgM+9jZ2Q6tvQLrLagMFNn4SSqEhUAggPX8Z/VnclWVJbN/SN78D3/v9/HRDz6gFcY7t7c1W9/stEEVVN4/VXYiMGAt3LDqmyTpqJISgxDP7t0uswBpth9XEGSzEXhw23WelbUFsjFFD/yelDnA8PaBJ3Qx2TBuRyj5JEEyxI97nvNN+NEf+5u4+97noMS1zVVbv5xWoCPuSWpzdqEL3dVpYMBs6LjgW96fnmT79towBaXKQAADqwBBEbJOA2U0lnCSA04NsWC00KtEVCqznhIdFx2qBXUJ+tVaGC5quHU4xbi8ht1DAoGOmPmlMvvvjdADsj6NxvTCPLRJBRsytd3sZhB+k/g7bwNoAiD05NxPuiPItxLiB0bVgSgQ8jg+esjsKq0MBM4AX5uqXbEyEioBMRig5eraO1PYe1YCTnaeRNaEMVzXzOkL6+EmCiYCA5JytdFPgQE6dO7flhyxrZhj6ZhfM25i5E4CzNCoJKiXCQZYDTBSoXbHp++dVQZcUtTtJ59Ju/24feQda5Ejj8FA3CZYBVhPsr2i38VO7jSHd6JdE7AmZrdJOfREGQrJu1AlJuEyTZSmT+DzH/mXWC89hvLgCZzpUvmM0q1zNFsUVuHWSYJCBlXKl/IO894wizHSnz+0KmeKrMpAajs8vLJkmY/p4VsSbZmnqgBa+mc8B6oW+nUnKPVsOy6tygEHMKuqQgDD9myZAzF9A3PCJA3yQjRq5CCYGBcrYHpO2Kel7gAnDsaszFlrcDIm8bCJcrmL3f0Jbhy0sFu+Dy989d/CvHEvRrOOKoQ6RgADESSwZzWqDByv3NjdW8rIIuebt9VV97rI7k7+WVpIL0yylt43AgOaECqKDSeAAX++itQHV/n0O/HVq4LI0nNMTzQd43/7H/8N/q//5f9Au9HC0cGh1mpLT4CJiojgWWuVlQGCAWXNkZ4Fjxu3V+L75oHbfYe3BwSKg+/1qpODAlcGdL0BH8n29zDCrYFWT9z07yDGFv/MKw0xwVFVtSnbYlXJaj/7uffih97+I3jO8+9DoofWdFhi/7Vkh+FC6vzj748l5VZ9jL+yexOqTisS+dPuYf6YpQce+LMlnYFVhhIjNr8peUd/6sOUGy20QBxIEItgNOwFKu6URWwj031WbmJ/tMBuP0GpvomD/ghnzm5qGU+l2tCIkmXckYCPlNWMoMPzlCxx0LDmqklH7spuI+GINFjFbPxQWioKbOnDEVVXaEhuTPqewhtBatON3MGA95QENqLqQ+owIqAgNKwTd+thhu9iShEY0FYlrQQxhxlGK4WsuLyGKndaPj6TqA23KiazMaqLGRrlOcoJFxVN9Tr2bG1sLpRDHaTo2tJ5ZYaagsRojMevjz+0fn3dUPNggK93MBCTw/K2lc8SimzvGwn0JznM9LNQFCuA2ITgK5SyWdUicbDMWfjKFLXFU/j4v/sNdBeP4lJnjLXGGFWCrQYX9SzUN2c532YTsjYMYylFfTJZ4QzFG3GXvVKK/Nh6bxMYsrL8LBAPRRr06oK4utk2PF5DOkM6SGdzO+jlf+NVrrRTCf/Eq801wmjPl2kQ+C6RWBpXZAUl8gm1BqRAGOSUF3VMx1X0egsMRxU8sVPDUe2FePkb/jbG1buxqGxpSsbQrE8GpI1ls+186T3cuKJAH9tMHNTiwJO/77ENpYE353zzwMBeZ0fKg9/8z3jfBsOBVQZCI8STEn9t6MRFTe+Miqb3zq0wjj9DfG6rrskzChrR9WXhajYa4Ld+/b/Clz7zBXSbbdx4+oamTBwM8L5rgC9oqMxI4guVAd5bt0Gegwd37997tu6VgXwbxs/btQEcELhNupKsg4fYf/t7xARCv25xhcyvmR/D/bbOjfZeAhqtptoEr3vzG/Ga17/O+EKRhkzsA2VrwS5ScLDU+s3sxr47DgYyez29TXBqjI72QQgMpEa3ol2Qd9zfKBhIjdUIwtbPDGCAxCAru7L7WsO83MAoqWJvsMBwVsW81EapWtN2Nz5EZBXU6q0UDEi+MuwIMJSYlTs5A8ubabvZbe2rMq4UyFs/KTWUlNgSdLULEJgj8thQHQhk8sUmFBO3DjLCSlAVC0DAnbETCNN/R0E4BgO6F0sa3jauVGIg9xl0Trlwp4P2z3P2lyuIOZpFkhd/PkEpGaHKBkxphnLC5U4EDST/ZHKYpoPOByCQPgPh0JnAq8BAjIhjMJB3Qv7vOwEDeWd+UvA+ydnnHXlRMFh1bFtR7W0CpuU2bimRHGY94K6MfTTxNL70F/8Ko+1P4sraDN3qUCOFzVYZJYKBOhdS1axFwOKWlvfQUTpBkcHegq5Vckxd0Eb/WHJ3saGyHYe8ADpdjiKqymAORXEzVA3MbpYdD6+/VCtDbzQNnukjsswLMa0LAwRcs00rZvm9rAAAIABJREFUW1Cm23pVgFQSS1ptW6tymUsZoyFtq6I9BoMBdUH+X+rerFe2LDkP+3LcOZzxjjUPXXN1V88zmxJFkQ+WbBombBiQZ8vWi2E/24ApG5Zf/B8sQ5MhA4YfbFAWRZFqNptNNdnsuWseu6pu1a07nHPPlNMe0vgiVuwde+XOPKealACfwsW9dTJz595rxYr4IuKLiD7uHaaYLwZ4/2CAwQO/ghe+8R9ggvuw7O2gYIVFCQZMYXCNK5JekzG7CBhoes+6/W8y+E1yse59XinXzkALmEzqYED21RGKDQzINcyQhM1bFxFoAgRrZT3oOe9/NkVZytctpQlgfnKM/+G//e8wvXeCQTfBwcGBlJvS6NNBoywYk14GrIXIAPtWiJfueEXmcHpdWrL+Q4t4PpcZZrEbAczy2STt6lIF1r49jjjwGuV3BB6LBwCeU2BjjWMwIOuzRBkZuPrg/fhLv/pX8Jf+6q9KmkCqCaIwfimnzo5YZCCW4WqvLgYGvA3312oCwJX9VSGydV8BA/FFTYjjL/ACvUkR1wQw7mioLco1XFQDAy3hCWStPubLHubLBGdZF4u8h6PTFDt7e9LHXUKeBUumNE2gcwDUeykHBoVyEhMUEz5r2hL4PWWbZC39C6TGIFzyfMFDN0ExFFuGuhx5qAQDIQQkTVtkhryWHVrYicKkLYUrEqOtq8xO8C2NAxhg9MCDKalqCCkDRdnaQZBggM8mbWuJzsWLpXgSDDBNoETBPsmBjAYsZ0DO8kF2zCvK9rpySEQdW2tNrXGXclB6bdLYoB7GigXwLwIMrDss5xlzL+xeti8KJjZ7TfTGQ2mpUF3DwCkaXoIuTDDsneC9176J4xt/iPvGJ9KJcNSeYnZ2wB5aGIz7wvFgcyGZPshuZj3KMKdusq22jh+WkL+0eQ1KNBCuiiwQGINh5p5LyV7YF1G/wXAyCqfNiSolIB5cYHurPGroleW45pkJ2Ag9BwSQhBauqozDtVhCSavV6mo6P5AJpWtQSt4AZVECTTLCeDpl9UEBBs1msxaOjlu4eW8Lj3/hb+DhT/01nBSXkbXGMuhJCKvyNQHNhCmn9lwXMcpN8uMN9Dpguk5Oamt4gUhBDAZKuYzBAA2+G/4ma22G374ndkrW5J3je286K3J6rSKqTEA6FeO+q4xKBl1ELXnrvXfxd37rb+PkziGuX76Gw8PDMk0g7HuSmwMji7IrnWFltITKs1+XeB9NF1a5fn2HRWssmmC/s6mDJp/U49ZW3nSsjz4YIBZSq6tOsHQAP8uqF3If+HlxJMNcAr6H0eZhkqDT7+HRJz+Bf+M3/k0886lPycwNIRGG+TorNrQBDNgzrMpbBQZW5bWKDPx5wIDx+Frf/va3yjSB3UgjKnRe8joF3GQEbEPl2pb7cuhWRCNEBhiGLPKFBre7A0yLLqZFH/NWgsmijU6yjcPDM1y6fEUGwMzTubLgl9rJrxeanNgoYz6H1f1zih/vRdn86t3q4iohT/ppB5aqda8qEZOEfVSJ+siBvD8aUmIhV0OtIjxsmsTvFw4Ey67mpWBZWKLqmFXVwEpIKigCOwA1EMb7IT9ADlcuYVxtPKSNW+0wcliMlBwKw51RCjbz0JRAUkzRKWZoL7V0sItMGomUHdO4J5YS0IIQBRUhLKxh59VEp8mCIWoT1lh2/IE2YWcHQvUIFNht+vHrEh+odQdk8xXrr/r7XTUYZMSrx57noRukdIWkx5NKSeHRB3+Cezf+BMuzVzFuH+CRq2O0slNtQVzMMc8mWJLb0SqkOqA/6CmBkLi2w1r8cD3ZWG1ZTVmVygAZNKT5fykhDAOkhCjoZFuBcmhCVTYMUyY95ZF10hJuD+mCcFRDw6GgfGXMN99jPSyENBD64TJezO/nLA8CB/3DpAFBAPk/2aLAbMoBXwQGTEHk0pY4LbSaIEuHOJxeQnL/r+DZL/97WPQfwgJDjY6w8kUlT0eEcxJiCUDPEZAoBOv1kTcq65Vxs7ScB0Lj1/3/+39zD6bTKQ4O7pasbrkve6woTVjq6PBcnv1/nlzHzx4sa0UADv0LmjxL0TGhe6s5JOxZcuOtNwUMLE4mePD6A7h7964QstlngEZ00B8If4okZ8oaQR27UsqkWGkqVPV3MZ3pQabpW+rPcjhaSCnwnqjjhsNh6WjRDuh7K+Nt62IDkMzZE4AgfTI68hkafiOb8zOWKhsMWPGlFWnWndDGIfP7+kmC5z/zAv7jv/mfYbS7K/aLBEKvv0zW1A5WYNzOmsnfqlyFqJ77jNkln0at2dkGmW+y7XLlMroLbAQDpkzXCYcXvnVK034vfzswYIsitdrCileq0LLItDirO8RZ1sFZ0ces0HRBqzNAu8VuVQWSIUviCumaRzAgZVHSZ11LC4XEZH3Zw4hK89C5FSzH44/0IQgNL4wMVYWmKkVjpSB8Dh898Dlz2yQTqArZtsouXLynqu+1EsEkHxtKugxw2N9Wjin15aESo+rhnSHNmfrgNEJtDCPDh3IdUCN9wjt9nSsv3ry2cWUpG3vmJ5hhCzP08inrCSRtwL8lwKVUdJnvIOVjyhqQP+QQiGoOQGGdOvZo2xtmj3BFyURsYksTfBww0CSrm5RjDFzXvbfpfdV54Chny+Oz3oL5ea4boygz9IsPcfv138by+EUkxYfo4xiXtxkunwmIwHKO3d0hikIamAqxLytSAQHsNUDUJcCA0QIpCdSBXWUbSiEXVka8YgZbLw/2L9BqFXkOV8nDYIFE8/tsE6xpLJvdIaVeMmAlEAAzBZaSX3VTKsXIp9oaWacfSvslAYpFymFLNAI9zCZzTE7ZmpipKTbG4lx5ZhEKdAd9TOcF5rMu8v4jWIw+j8c/8xtI+49j2dsTAyJKP0ig5hWrNrLrcqp+PzfpLy+L66JPF9F/Xr43yVJNH/K5loUYzRUwEHK5Xoc06diPK8clSFfyh3rZ5pxFuWx7Jlsjm8ZKmZPPFQX+xe/8U/zDv/u/IUEHO6NtSXks2BfDmPucZGgzXgiapYzNKk9sqqpWl/CaNMgSh5TwfTU0yOfqvWHlv/2gIrtXnz7wPQRM99qzEQxIOsOlGex6FsH1fBp+zkCDOAFFgb1L+/jsF7+Af/8//BvoJAlSqeriCHqtclv5WQMGmuXG2snrqyaLagsUSsQy5d8Xy6V39A0M2PtX0gSr3s8qQcxu+rxDYkivfMg4MiAsYa2uoGLRlqO5gIGsM8JJ2sHxoouiN0arm+DuwTHuu/aAPDyVpjYl04E5+tDBgIXwuwpNNQxD+lYHNMopaxQ4GfcavAwzwCI8PmcXHsCE0MCAha/8qFEz2DEKt/IZvi6KNWwmyV+etOWFmV+rXltLvAd7n/VL4GGRQTaWJmBdOdu7MkrQ42uMSmiJC4VGiDXtAomMw03RL86wnZ8gKRi1UCNPUiENk6Upcip2tpGVioTQfphVCJLTlk9V45cbpNkL3yrq1Q/EOT0bYWx955vkzf9u3XU3KeVN17TXYtCycsikHavW1bNFFkPk4hWQvLmcoj17Ezd+9A+wVbyFBAfoYYLRMAFxaG/AfKO2I0bBRkUaCZBKGpL+2JluPpGoO8f8Ug40Sq6T0pRrU5FkqUBVbq1cSWcRkCejB0TJguVahcgOx1SKUmDTqVAOq51FdQpotlCFLaW70qBIJ4mqHDMCQJlQ5jijATYDhLwcppE46luJVhyOReXITnAtpFmBjCCCESuOPC56SDv34/3TB3H5sV9Fsv9Z5O3LAhp8/xF98EBYDEWua8jUK9vfpK82gYF18hMr2E3v8681KW1GBggGDg8P6mVeDgzY98WG3+vXWG97GY7vwSJ58pk11RX2GZ+/l/f78uEixz/8u/8r/uB3/zlaixyXdvZLMHA2n2Frawv9Tk9kkDpvwcoqiWBpR1b9bpUzet/W1Mf6W7DZFp0grg+9fyO0Wnm2DMpiBGI+E4NukV2hmLQ5rEv7ysTn2KKwfEYhACaJRAbse/l+/o461zgDptf5HQpYgNF4LCmRy1ev4Mtf/xr++m/8W0i2tzBLU7SFk6bnbgUO+DRd4O6s3z/ROjURs3u5KBgw+WmSfwPb8p7vfEf7DPifJkDgBdmjk3VC1/j7wBkoFVK5KCoXOoCHIcEO5q0hjuZtHKc9LHsjLDgJLc2wt72v5A+WNdFY0mMOJY62+NaF0Ix9qcRDeIklTzK2ODS70C4HumUSOgrVBUbW8YfRck/6DEGYQ9MGM9aKth3ZKhw4Q7983QygjE6WUZ02kTAQKgMxht8tzTESToDTIRz8W9FpJu2UGQlgWJG/H4Txy2z8sQhRB20brPfL9ACJ6+32Aslygp2CYICkrrACQlTTXEAIUGln4zA0SqID0m9AjURJmlvDiLU0QawIvYx5wMBvskFFMRhoUrrxZ22vPy5AWCfHTfdZvperEursO7Ta5LlIcx8axjMsz17D0Rv/FwaLV7Gc3sSgl2G8NUK+XCBvzTAedzHqaRc3KwVkTp9RAKYamO+Xib2SNrAcjTaWKsGAgQLpc69pr0rulY9CI61cmVCmJx2+VM4WOQdUcVLiUhQiK19Yey1yx0Zd3b7wB5j7lZ9Qsiv/FiTPSoGA8uXgaQ7awtxU9Fr6qikDPXI6sKvdZffLLtKcDY4KnKR7uHH6AHYf+svYe+CXMVlso83BRwSyUnIcVj5UccjtWGOtNeTnTbotlpF1CrlJ7s7Te5s+U9O1Lci6MzJgSt+cjvg7PBiwe7Uwu703Vvgrz1gtoUYGavzpVS92BQy4deZAs7/zt/973Hj7HfQLttbu4ejoCL2kj+PJmRh4cpX4PVevXsXxyQl29nZx69ZtjIZjzKZT0V006D7Pz1u0MDzXRqK+gcNilVoWKWBrbWsvf3Z2JtcRsCBN2CzCoGWEpkttfeWaEkVtY0zDPp+XfAQDAlw/AhF+r0UM+DtJF6Qprt9/Hy5dvYLPffEL+Cu//muYk0xLHgH7x4i3uAoGvF0R2xJ5/GZv9G85aDVxMjAQpwlqcnVefjXso/UlkTXxYKAJefov8IJlN7RJ6a4KovngvuTGCFDaIUqOd7uP2XKIgwmQJ3uYpKFhCoDZ2Uz6+RetruRlhuORKBYl5tHjVmDBumdBzp0wnCgsjoY72eVNkaSUdBlBhybT5ehqByykB7zB19IV7WNgGyjP7Kr/DJXyb4sIyFOGXvDCeHVARLbe2L2Op2FEGDsk/H/eNo2/NEFtd0Q4mS/Wkkv+P0u5GKZjo6Eu8ZO0y+22eQDmGLbn2FmeoZfPy6454gVK3NC8TnMetNWqCi4BA8EA71b74a5TpN5YNylf/s7zCnjFdZGBJoUXK8wm9HtRxdwky03A138nPQsJI1IeGbHiCGECqXwKTN7Ga3/y97HbuYFx+wjj/kLnQiQF2j3W26fod9hzQAcOURZIJOQi58tMiIUcOCTEv8AhYLmB/L/wWLTkriIFatiXZE8ifoJFGWlsUzlD+9eSBCtjsIN7pDFD3UffO17ybc4Oh777/H6eO+IVypdEBVjay0hRaFJE8Tg7PUNPxnVrh0zpLSpzOgBWGqY5/01+COeP7OPtwyvYuu+Xcf3xX8Oyc13IhmxHzo6a2msgRAVEyWrapNIq65unrTOWsdx+XIBQH060qrg3yZ7sVQADjAzESv/jgoGmM2h77e+sJCRy/WwYVQOYUl1Q5bf9WRbjUeT4X/7n/wlvv/oqhu0+FtO5dnhlxFKTr0Jgll4WwjdoiyctRO9lS6KY0s53ayyGluCB0QT+EFTQ4G5vb8vfH374YckL4HdYi2B+R5pxdkc1gpiRBDpL/J149hYZCz0ErGJGAEWhjpbpoCoqoc4O74nfZ84a38ffjUYjHB0foz8c4Nr99+E/+k//E3zimafQZiQjTaWzrIxsDjqztOdRqlzW2DH6V+3t+jTBOjBwHqj1YFOixWa/1jUdqtBHdXsrB6WcClgZMI9q4oNQtcupwIDdCEPRKrAKBqbFEHdOl+juXEfR6WOxmCBPU+TkCBSS+UY3GWC0vSUtiRkyIhiQcLjMTw8TBcmsDt0PeX0qLipvKij+WLtiE/zyGUv2ftXpSlv9GvFQy7l8Q5jys8F7sv83QGCK1tZIBUzLwIzB6pWWAQhjrvJg3LlzB7s7u3J4+NzSfCZ0cJRuWx32el/oRDkh7vSlM1ifY4vbS3TY8Q4ztFszDNpzjJdTdAsKu9aGVwqgMgzS20aYsU4xCFhQktimn6bIQCysXskYGND7qI/kvKhRj5Xous/FHth5irvxdW6fhMdVcTLJJSkU5v7nN/GDP/xHGC1vYFB8hO1kht2tNvo9EqgIarmE5HwooCCwHI0GUlUwX8yl1JDlgVIkI2TCjkQNlMClpYLzTDkjIkdW2SF/awqM2yMGQao/wtCiAMCkW2AgFtoeCAk1kLqkAqeljGwrdzMegcqwGn6eN6YCuu2e9uZnWopAXHIfQT5yKu0w0wJtzOcpJlM+2xitViJG/3i+i7cOLuP+p/4adu//JRSdK2i3eiFN4MEAcZBe10863aR7RLdE3pKdy03ycp5ircuoeXCOa3SOh0a1Z2kCS3eYXHr5XAGqwuNRA+t1RiyjJfCzEr6a88/UTz0N7FtOr+hv55zIuuSZpAn+8Pd/D50M0m1QGqy1W5jLGHRWjyjJWgBiScRWx4IRqPlsKi2BBUhnmYABGl/KnoX+eTbM+O/u7oqzwKqFre0tWQNO9yRxkR48+Ua3bt0SMMH/53Xp8S/mZg90PDF/dOiXVngZt4bA4PT0VP6fepcRAkY1LDLB9zKKcHx8rNVeSQ8PP/4Y/qv/5r8WWyRt3tjIiBU5jD7z+UM7YrVvq0R6A+FNjkxTZKCSZfHaPpZajL+DDcEMhJbtiOMDYWAg/nAslBYOvBDCdmmC0lBaB6lyoTjkJcEkH+L2yRJ5sovRzj4ODz/CzniEUTLAhzdvA52BNCUab20hGQ7loOtoTIbNmYfTHBCVJJWolc+oYqw6EFpplHg67mCJMQr/z8Yg/DFmq4IL3Vpr7FMqIgcEPFNWvMdQQmjXYk6MXqGE+3u9sgyGQmjMVQqyHQoNf2nOlr+nu0gvi7qXpB3xm6QrnJb8SQ975vuzHIwf9Ni5YTlHD6wcmCFpzeVPe8nDoUkB7SioXpeEkssuX+pB8l0KA9RYtySysY5CWClg72XEitmUnilnHxkwXbqiDJ1yb3qt6YRc9H1NhqPperJiQYOzwlBiRB0thZOJm/kZDm6+hNd+/Htonb6B67sLDDtH2B1luLLL3PkEnX6BXtKWdI+G+LXpkLUOTlMFBdYCWjMzmrPne/tSkqhpBPl8AAEWPid3xEezSjm16FXIA9NDEsIUJ18SnYSR3PysthvWMyOvBf4A03Iy0lumGhIWaspAuocKj4KKOC0rU2QvJXzbwnQ2x3TGhkojYJlgMWvho3sJPjh7CE99/t/F6MoX0E6uKdAN0yHFXwgtgGVJLFMRbc6KwttgkDfJlcnBJrnxYEC/Nz4Lq2fD39+myIA/FzWgY6kawVr1dsx+KUrwbmcllIFWz6OOk5mT0iEKF/FgyeyBzBq0hmzLHP/HP/j7+P3f+acCBthtkARCDiqapguRjX63r6k06iKmPkOvEs6y0PSTOkN0dKwKgNewCgF+L71wAiZbNyX0KfjluHo+gBGsrdur5xqI/EvLdfX2+TcN+t7eHm5++EHZdlsdrD4+/elP48aNGwISnnvuObzyyivSP4H3QaBgaQN+/2BrjM9/6Yv4z//L/wILpggGiRKuNbxapglWKK8WjXbE3iYbug4M6BYpXym23V4GPKBsBMMeDHz7O9p0yISt5v059nH1nvqEPwuJm7B4ofWHSJSXKB7/XdpbXz0qNTDSO6CdYJoluH2cIeuOwYLs+++7KiiOhKRi2ca7H9zCdLYQ1MawjbQuJjs5DIiYTKYiXBz7asaV3yylhcyJFppjT5JqUIV/diFqseVk6BHA13wVgeg1wRXqbVVKNrT/DaUtJuAWfuIBUMXKOtU5eglBgI779IiY//asVV5fGLLBu9P1VHIfWzILB0HY/Vbqp8Qcmf3A3C8JZvkCfaQYdjKyMtBdEgjMtZIg5KZEeCwSEMKImlgMw2JClz3xhfmhgp5wk6nU3/nIQG19g4LyCsdeNzBQoV79glgpm3BvUtbxe9ZdY/0TrH+lAgMttCUvn2sfYuFVsE00vaczFNNbeOdn38R7r34bV7YmuDxOsdWdYWtUoJ0spN/AzvaWTC4kIZSTCrm0k8mp/FtLqnIZZcwXjEDFfKmmCbSqQCoONEkg3jQ/JwQhKSfU5yjPaeDoSAdChvlDr3+JIIT674qR7UaxSppCwTXDoLq+LSkp5FcxOsAKAnqcnGLIW+QAI4kekDvQVgLhbJ5iNmdkbYy7B6w06ON0cQnd/S/gmc//2yiSR0UHSLUPJ0PKn9AWW1zOsC8NgalY6dlzN8nQOnk4z7kJJ770zEyJardOTbkISHZnw65pQ9nkTJMcPJvi3r17SsGI0oQ6gdQxxsPlTZduBipV+s7uLwblsTGR150+M1mQ7wtcqLKcscjx3T/8Fv7R3/t7SCczSRPIeQ4TaKV+PefsFJ2kqjpT+SgEj/0uyYVKXubnKNfmBCnvRfW5Al+twqrIf3T+mErrSiSUP/ws9Xust/WZtfmcOV3Uv2I3QgdNghECDl7/5OSkXHO7B6sssPuTcsNWC9uX9oQ4+Mu/8pfR7nVxxmuwisCaDgWnyq+rrKUHZsHOloCrRl7XtVn34/fPv8fr2ljv2vv4e9qIcr9tUJG9oUl5GvHNyhhqeTJhmtdnUTfdVO36Za3zEr2Q0ydrfcm8YruNRdHCZA6cLZZoJ1uYZYWQNNhciF4wFcrhvWOcnJxiRGJdyDcp8tNQ/smxbiiVpOWPbEOTMPLY8lQmRDTcFCbLSVHZGnGP929sVwmfSh1pKE2Uhi+hrXJJzNDfeeH25YMCUOhxSb/4ugdte8C/PYHHNtUbUCmjFIHTkLoxTAUc8L6Yi07nQM4Ww+wtwLkDnE+QosM5BjTmwdh7/oIpUPF2eR03Q132OzAdNJJQF1h//5sE2cCCRVD4OR5WIxCaoVknT/71ixj5WBHWPLQLEG7iAymHyUqz1AKo0ZL/dD+kPGp+jOHyDP38AK//6Pfw3qv/Etd2c4z7E4xGzH8WGA4TjEYJ+n165iJt0nCHUSNN2ldM7hraJz8hkAc1haAVCcIZCF3bJJoQyEj2b7lbGWBVNRGy86Fyyyibep0aWQhheVYQuFkckpAIpbydkCZIFzn4h+m8yRl5EszJMlTM63SxmOc4O5tikYfOoukAs3QLO1eew2e/9ptYtK+h6OxjUWhXRuWvMAvNkkfKOL9VjQrXxnSll4GLyuDH/UwdJATPTNCY7n9PyI1Mx2lnBCmlC/pO6BcG2oPeS9pd8aYPju6J7uMf9l7gj7QR1+0MFR1VIaVFpAJGb7QVNT3hzmj9rFRd/HgRRlFNZ5knXYttOD4Td+D2Bx/if/yt38JsMtESUxlIpM9tTpjNLxFgw+oR+aM1/kJIFYNcgX1b4wqMVulJAwmie3mvrIBxZ9cbPpNTi27xNSsTLL/Dfa8tokXSTAd6m8hnkt4CBB29nvAF/ubf+lt44MEHhavF1sRS9RAAiJDiw4U9t6WsVovAX6zrYp1Vc75D/xeRFQcYvH6w12Ib7WWjBAc/feln0V7r/9rFjfRm7HefOzbimILG5lDxOiUtDym1zKpcpHxNwEAHWdHCgp4FU569BLNFhsF4Sz1gEk8GXHCNEvDgUWhtuhTvnZtJlMfvMCaqKG7n8fA7+TkLRxliJDI0L96Mv0YYBoIYmbNiqIhhJob5eX1bfC809jsTPiEMujSEoFceen6+4Sh7ZWZCuXnTtTubZjQCQGPYileXagE2FCII4KwBbTykiob7oCHu6nvCgJsy7Nkc6pS9lc1f77X7Z27UWNEveU3mDf1Bjg+I/b9GuKu8WYyAY5k8D5g0rXNMbvTXLMGZKO4QIpbxzkZ6o2feQsJhJssUmB1i3D7FN//ff4w777+IUW+KvR2WMRUYjYcYjwcYjvpIki56fYJa9fOrCX3Rs7oSW3oilF1NC2iDIt6r8EgsGiceWFizEGqWHgNhDa27mp4Vkmw1B6wzPyrQb0edoU9xFMKUTplaGPg66YK9CXi+mTcFTk+nOD2ZSdXAfJZKz4GilaAzvISrDzyF/vh+PPb0F7HsXUUnuYSTSYFun94X9YNWr6hw82EIUgJxtYxqrSrEdXJTKr8Gj2udHotl14ConJ8Q/ia7vk1+DsvVQgMw6cVvXUIlJB76NjHMHUqCRb9sb2HOSAsbSZUT+Vjuq2fTwsxl9MDkPgC66kzU9XesR2IgYH38zeGjEbcyZgu5x6ffPEneU7/dxrvv/Ny1AdbeAPwMjbU6JS7GF7hHvA+RHyG56tlRXVGfaut1ntgJN5woTn816UeTabMLpoflOqq4yq31OsevU+UM61u1iReBtzqvl69c0Yg003QBPMdljbHDZ/ca66xNOlJtZt3WGtCM99+DgPg7moCAvP/VN15fm/DVD+nXGLIoFWBYROYRPeqIv8i/f1U5V2Fk+Y4g9hJ2FK9L60XpQStK1O5r4mGHpzdihxl7WwRVgtVGN20u78c+71GoeP48lAE88JqxUS/Rl9WZR4ONPDrz92ZrKesUEYC8koqBRbMy0miTXks9JssAWliPYEv+iELhYKEMVFpMzKi3p0q1LMOQvdZe+HoI9I9fP7+PMqo2yEjTe85Trv45bZ0MYPFva+Bk67lq8NcfH37Go/zY2PNadv3zDqH/rFc6Ao6l+IIhbC5EyNtbC11181GkHA29RJsRGgKzYoYim8jkwhbnRBgvgP16w1wC/k468Lk+/MYglnVwY8FrYWNJVYbKAgfoNDqgCkWfRyM+cq1QhSO8s7eCAAAgAElEQVSvh3NDAMzz7X9XAf8wEyOAQV2TKp0gJkx6CBPUkNHNtaZ08lypuLU7CX1ptLpDLGjcuwPMl12kBXk+SZh8KMMPrPIyuMYywEHD0SLH+jzrZDR+ze+1P+PecDYpUP85kUeuYc7opurAxWSC1mKBAdoYd5kuaWORE/iQEKeLzpQMoy70/bk8eQtIlzl2r1wBepy90lZAYIQ/ScOp4yR7ZqmEAAYsMnBRfVF/Bq2G8jqb3CMhx1nFk/NsTQ5MjpRAxMZmXUjKKkSZxOtnhJeVBa5Ne6nfVNmX32uG2e7F8y687Nk9eaOtbbLVPtXlNKy3c8J8pMucW99zwV/X9IYBgcoZ9uCBMqwpWvYB0b4HbCCmz+Y72Qr0cATM+Lku6rjEHD0/1dZ0VCwL/lzYHsT2XO75lTcbwEBg9utF6sip3NAIUa0TxvihY6Vb7y+u31fefDCwanCC5xUW1ZByOb3dLXRsiOOF9gvhSX5e4dsBsfu3a/q/ZQGjQRn8nRc6r2D8fdj1reubXxd/OFfXy2E3hoErTSjgSbcuNJIJRoTzCuQ5xC2hJ2cKlAAiJJ2lJZ3mOrknZLGrogwn1ylbv34mnE0C59czfg47MAbabJ09CjdQYNc57wCt+w5/AOJ1bvqM/926yIAaY429i3dY0ip0/ZT0xsA2pxIq6U468nEvSC6k502yZzD+YtbIbBYOiippxVlhmFaV2avAV5uRLxJIleBnBkRAVUiqVzIXvK8VT6hS0Qae+DevqxEaVWylUg9lWiLn0sLY9S8I/TZ0bzXFwM+zjLcK76uDwT9sPKOOYwtFh2WZbELEaIqmi1K2rdWehjr8yJGlJEweQE+sk+Jzdt4ebwIRGz8buvBxP1nllE1n6GU5hu2O/JGxK2S7Z6lUMUk2ns2dLJRO1j2brHVaoAnZv34dBb1p7l8Ae6b39JxpKaJyq1Qvr0sTxMq+GZQrCdWeXwx4lgoT3/8Yj8HOn684KInPUpmlTH0DA+ZUeT1QGu3wBYonVH71c2ZvPJjVN9szme6QJlrOWS3BinPMYn1tn610gu5RbBOsa6HdWyPYkMZcYSBTGIVs58RS0GVkPXyHv0c5pyFqdJ7usj2KIwNKyFxfAur1a21PQ2rfR25bL7/5RkNkIAiahOOsmYkPI1claNy7JpThwYHfgPpBrVoG641aOVkVtrYwD5uhUP7l5m2CVUuobzIu0t7njXsc3lm34P5efTjfBFSQXwiZVqFTHf3aDbk/v7ExGPCAwK+FbGIwwLFCW2fA4mvZbIRyhoFN0QtkTXm/hOSsz39VKSACFox/6RrK/WhkwELMZR1qUEDlHjrJWQcGvCJoekZ/yPyzeY+iSbmvU/ix0jNg1awMq8q3WEnYvW46rCqQKrd089pFOzRZCcqL0ZheG5P5GYbjROqhaRinNBqc6hfmPAXoVs4X4KdlbLF0GzQSWFWgXMmrlvaVSlJyslUVjECJMrpV5fqNDa7XMcJpOPNBkfI+SaqqK8FwL9K9UIE7SbtSN27KvRyYpO+x77d8uUUPVIGRoMvZCKxzUdKjzirRihmSEZld0QqFMKyJ7yAvIwyIMiLhOvnbJJdNsnlRudJdX0rJbjqdYnE2RTcrsNXuYsTIZRhdzh79TAfSg5V2zsId0/JQtq1dMAXS7+Pw7BTbV65gtL+PVChABHSVxSzTeAEM2GvsgFmGb52Ci+U91sf67IyAGmhTY2xgwK+bDbKxM1KZa51XwHSARPGCYTN5NEJgrHcNTIh8hHUxOVNelcCelYik3y8DqARZXq/EwM6ff/uO6qwbF6ECJHx/mQYI8huDkNJZY/vk0LyuKcLE7zFboOOZ9Cd2auL18e9bsaNRmiAGA7ZGtg4W+WwCDLy2b9XcevnNN2tgoBIiKSI5J/SmB+LPBwaUzSgLXIYa1Yv1N2tTCFX2Qw6NB0Z0RyDvRQjJNqgpt8RrlPkjF2Jq8gQtXG18gnJ6VWBs22fiUJJtSKUQq3yePFsIsVuYa51B8sLiBVMVUtijAJGZt1KHLWyrIG2GbLluoRwwkNv0e7XpRBmKDkqC0QMRJDngFfpcB2ya7j1+rxdy/0x2uGw/bN/jdfPfEa9D04EyhRGj++q9ZX1deUjj6/jDGBsKMaUhNy/7IGCA3oqWMgnA4uyCdoE0n4m3ToU5GIyQZpo8LkPAEg23mQKqRFR+LLxYHx8s9xlaRJssh4cIL1XGvwq7VvJnHoaVKdZlDFIRsLOzEzWECrJURuFCVKmMWlRy5FMbsUH2CloJVktpspTm2niGfCABV+iig24oVVQ3uGDzoTb5BhoT1PWuopfx/tl3nQcWSgUfXcD/Pt5/nptsPsNyvgDmKZICGKENqU+SCIBAHCEEsrSOKQL+Xve2LeQ3MtAZDTiezTDJc1x79BEg6UuqwPRaVJQQ2iwpeVWifg3Cv+7s1c+QjaCuPPM0zyQyYOtlRt7rNgOTkh+n8Q49TfgeXwHlHav4vKvuqjpa2v1Wutpmfjiw6y6yji9gRs/vldcrdXmo5NnOnoEBbzz9uTSdUq5vzqZegf8RnFK+38rB5WwK4dqdPedUnQdWV+Q5ct0rknA9gu9tjwcgpjf9epcA4pW33loLBqTePAor1hW6ZvlXlGQDmbD5ocPEinBRBQRqsOSmAzteUZU2MPHXEZ4UjZln87uFXovoQsiJm+Q5A+uewwTDe4n8nYZllcvglYb927xbi1p4w1ILoTlGqW1ck9FtPuCV0dBN1Xi15RhlqIi8YCGpejMfVdq6j+XaLtnNkY1m8tBSaH0oKkau65RxkzKoGyCVI66ZEUL9/sXfY6/JVL9I3ppkLT7QK3LcQCYTXeWGKNmhKfdIltXSV0G5iXFiiDi075VUDiMtLH8iUFN5YSsWKQUNqRxPwlWFoyQl/531tQ17IoEcFwEIHJJyLKmFkwNEWOch1I1hS8AA0wQ+jFhVq1R3Il0AmbeVqITlgVWRm2LVta+vpbaLZb6XxpETjzVczbPO9AH5BRIZqBw/ZWO0C2lNLJMhGUEpuNar9YVNIK5JLvi+dTouPosrss25Amcn6C2BhGWVaYEkK8AJDLwjNlafFylmTBOEuQ8CBqyhFstPGVkockyLArdOjnHfY48h2d3Gkukf+0JHwCuVedA/BAN2n+Xb3XmIz0YsQwY27ewZZ8D2nWtjE135WQnlB5mS6Zns6xI4VuoF61ArggTyCGRtA2jV767WW8FAvKqe+1G12Lbntr0qjb7rP2m/87LMe/NggPdYgRRzkur5/Bho+DWsQLreN3WkpUqMcF4DEiFCW9c3zdH01ZVYJWaX0yzNhoX13KQrTMZtXWKnw3RMy4OBmrEJQMAWv0moRGk1pAm8Eo8FdUWhBQHR35cB6TJ+2woNeEToQohEWJwsQ+swNEvvVRWJFxgT7hgQlA8eoggSmowIg/ZZb/zNSNVTAEpw9B6s/14TinVggAemNjQkkga/if6gV3uhuUMjsfmQf8C8LiRlbZ9DjjewmkPypxEMyFAntz9eFryybQZ64egb8ckpKH+gY7ni+lrzj4uAAeWsrWa64nsqlajjltjeNcmov691zyf7K5EpZfyX7XKFlKnZbip/cgOydBrK4GjwdKaDgAECBWlFXEV7DQyY/Jgc6j2Zh2HlZiHUGhGoJHNhz+qWKAYDXuQqw6hcBGsNWz2/S1kEuaBXpOWPIYVnkaWakQ0y6ofvBHDK8lY1EGE6ZhgsRowkSrsE91qip2MQtJxSvvOCkYEmRdt0vuL3rTOm8lmOHz45Qr8AknSJflZgyGqn4MzM8wXSVqENeAzVhGZM7OzIHiDsADdPM0xR4DTPcPnBBzHc30Pe7iB1JOjSCFi/FsIoafG7GnZuAkIx6FE9WEX97AzEaYImMGCesO6PDkTTNum5cI0k7RP6oXgjGCg2DhBoB8R4DLM/bxoJriJmtesJUFkNv9eBrXX3VBBgUd6qk+wqFyE2rE26zvSJ2YPY2BsgMrBv6+vtlHcIm+SzERx4ypiwcOt9KLwNj223/b/xGFTPVM5U6+XXlTOwSeHFxt2/f93nYiPcBCp0YZQNqligHoasvidEBtzq6PWMWlsxU/0C8j2xN79yH65+vmnx/efj17V+1t1/eMM6I75y/ahP9SaB8Pdd3pOMGK48A+MfSJvk0CkssAJVdUdVAdZQWAUgNEsKz2SRAUYY7HN2SHxI7Twh9gfTHyrb21jZxmvnX/cKrZQ7x7Y/715WX7cNqAda68rIl9TVQ338lKaul1i2M/VYJVpAf5nh7Y6GsMXS62pbKkzHHdPlIxComvfoumi0x9ZO78fScT5tE4YQOdKtRRg8kPAH3u9hfBY8GCBDfGtrOxxLzzivKoxY6aANjkxD2XwRXWl/vcBs9SdYh3mFRjaVI2BwhwChilrZEG29TiBvSjS+XulyngzERrFJL/lrmCfp5dVkkmXNdz68gcev34/04ARDpglIimT1ALmCNPDpHIsilcY45IBIP/4Fm+MkwiNgVJMidDSf4e5kgoeefBKDvV0sCNat4VA4nsYNYCSoPPdSTlTdcdN58vraP5ue6+o3XAsDA94gxpwBTyDUCI+Vuyk44Y93ciQHX5L6KkBrkSbrDmv3WTt/MqHbzkdsp4xUqg9Rj2Lpe+MUoQfDfk/NoVv3eryGsX2zVSzlKZz22Klo0uPxdzYBUPvcutJC/+ze8Sk/F2QpXg8vD61X32giEMqj185VfIOiqKKT5zfx4mCgjuxMiWjoWvGBovC60JrSlP4EQRk23WMc5l1RgA3awz/HeWBADG/ZVGS1fKR6nmY1terTrh5sLyx8xgoMaFiVr8tYWfE6jFMRDIqapyCaFr61Ayu89aBcV8FAHBmIwcA6JbNyMKLogBdQe2+MaL0x8+9ZMdRNccbmpV6zAc35Zv89tocxmKHn3ya5jSS8VgADgeBFZiGH75A/oCEtq2uWEpTQlIj/ZiMdDQhrRFGNnZDJw9wAXWfzkKoQvHxGyvc8m7heZlUav7AHCgwq5S3lieG1SiFqzwIPBvQGba30b23FXUVEmhZYjU34XJTbl5WTjpdlHEsBkLydMmutrl3L3DC+WAyJgJGQRIzJrcZDaohMefn0YNX2Od77+LlKkFYUuPHWm/jEfQ8ARxPsdhN0Q6lbRgJua4lptsCcaYIilyl9vM1+T1v0SvfHIsc8y3CSprg7OcODTz6J8aVLWNK7dqkVG2xZGc7QrCwmFISbbdKF8XP4yADfT9nwkQFbh3UEQrmeTcIsI251/WXXNUDqHRK9xyBLLmLndbTp/3rVmX6HjtIOUzKjdvKmm7zxk8/4Md5ORvzZXtExDVFNs2+x9pDPyp96xKFJ5pps03nOka+osSMZg4lYX9lamNyW9x634G/uM1A/9Jt0a1P3J3t/0wL7GzFhqr3PWKRB3cjihvCoz5eY0tAK+tXIQGz0/WasW6x1z7keqQUvyXlx8TM3fdbfy7rX1x3mGuoTFB7ytSE0aWRBepdV2SJJLKH2rczZadpAu9O4BI3MsteJdx4MmMD5729SkvE621r7v004/d9Nz2vIfpP8nfdarOwvsscxWPH3VhrXoIyC8yplhFLbX0asgpEOcrxkfwfjF0iTGqvTDyggujG9Bw8uZQUDJ6TykCRK6rg9/nyVzxEAotBNA2dBnyN4TyEMa89G2WE1AdME1fpVlT7lrWreLsyzML0eEk92ZsNzeOfCvFGDqNpBMxiFkPYy8+9L5+zfGk1QvoaUUK7he6yTvU0y2qQnKkNW7wjKyMDbr7yMR65cQ3+a4VIyQoedG1vAQmImBSbzmRjY46NjJP2ecpQ4Nrql7cjZ+YtkwZMsw53TUzz16U+jOx5jxhA8xzwH3oj0sVARCODt4mAg1oXVnnovXQ1lU5pgUzVBuKWygU+TQxjn4MuT0cAta9IpkiYonRr3DgORviNm1O/FZMAbXs+HiG1BbFhj/eHXUvRCA19pne0xfWfXjMGAf/Ym50g+H3uPG+bEmS6Iv7c65yHKFr54TdOhCgzE3lAtHCBls3VPJRYGfyNNCy9eUnhABVQhLG03WGqOOtOkBAAbrEGTIfC/k2eLwmQfx1iY4TVi47rFX3fNTUITg6ZYCAVxi3bUUJ8NTBH5DMrVt42uz303w6LVCE1gYB2B0AvpepDU3ADGvz9G37ZGsbxtAlPnAQEPNrxhaPpc071t2p/SaMg/QnFgKauVUJk8W299fXuIZoWSxFU2vB0I3/rX9kwVuN6bRob8c9bAQBBuixbp+zR3WoKakIO39TFlSAIhSws1lFt5cH7ftEtyKFWVuzBNVQECvc3V+JculR/zVa2jkYX1cAbTEQCrXq4yYlWKYr00XESG1smmrW18Hvn/3VYLb736Mq6NtrCLHnY6CRIhwKYoui2wrJD989nRbzqZ6DAqIRASA7TR6/ekGuVsscAUS9w9m+Dx559Hf3sbrV4fqasuKYFQeExLlWsXvdVnb3qeeB2a0gRxNQGvfB4YMFNtshPrKg8GTO4kbWAA55yDrPfdJFtKwrXninP9/j6awECpc6IYdwwIvO6o6YTQxTOe9Fg7I9GzeadqHRiInQ+TQfls7SjZjIN6Rd8KYAnOstk+D/prIJ1pgubDUpew6gGr36uQVEY6XkSv2NffYB0MVN6Qdr8XT0YAmI0/DTHT4HHoYJBqheLvXKcISqPmVnfTJjbJqyhZKw9zBEa/eR4glAbEeTJNgMWEr1TYYTP97/VaobtgGZpWUlGlTKu7ro+PDr+XpTNoWRmVODJgt7sCpEqPs/oeW8N4LT2I8MbL/7tpLS6iyNftm18/f6Brexn2vwl8nQcG1Ck32TPv1kq9qmmO6tk4w2aJVWHESaeImgzXeR6haiCMJ/bybbXYviWpvB7y8LV1cWHYkkAkQ4dI3LMyrqpqRGfJ7wQxq1IJbqc18lTKj5O1mrcUzmdNixmYseiUU8tVF6sAsjyw0veVNGNZen193TmKz21sJM+TL69A4+/ptoA3X3kJO50eLnUG2O0NkAjhOUXKFMFijtlsKnd4cu+obL/LHPowSeTWufJ5uyXkwY+OjvDCl7+CFssrqft6vaprXcBUNUNRPX6Teqp1vGuSf0lxuhHWFhlgB0IvO+vAgEWFDQyY0W8CA7FOs7G+Fu1Yd9Zq+1OeVXNArSJntdrJG12vg1dslEszNtmrjXIVGnA1pgrCjsTPtQoGmsu2vb70IMtzBuTaQX03PaN/nvKEuTlCyk3SC8h3GIGwSZr8QuhDxRGDfzVgoEwLBCKVoWARysoyqXq16WCRYbqIYZcF3AAGzlMwshqhrNCvX4W8moc4XfTe7AB5AfabbjXq+jpBUwhVS8RDOQOGqvXvkJEu86vGzFBgUd5XKC2UsaOVvK2ISAx01gGBtYbYHRi/Jk3IuFHbBU933WvngwGukxqrJqLpxcGAea/BMMkNKflNrm3pGJoDaagTjL/Y7cDZWPF86HbrJar91+uXzyX8KU4lDIDENSSRO3LpK79GBgaEUR3YxDEYYrkUwYCIksvHVwqmUiSr5ED9NnlvRYOvbVMZRPH52LBeIrfB0AWI6gvIVHmZ7GzoMXCe3K2TG1OO9nnr4mbpglJWsxQ33noD41ZbwMCV8Y7MSuE9n6YzzNK59BY4PLiLXruD2dlEvnJ7PJZIwXh7LCV4U05j7XRw5+wMz33u81j2ExTdrnAJbIx69bxhbRuiAZuex6+F1wtVTl7PPyMDHwcMVE6Vyol451EHwNJjtyhySW6ud1CMz1ts4MKTlzpNalJDZCA28raHdo0mQ6+vVYTcGCj6SENsWE2fmk61tY919SYwYLrZ6974fleuq6Ff/dFDXm57/IzeDtn+19fUnWFe6uXXtelQrDibFGElRHYDrllNuKl1n2tWKNZTIDxbSBN4Tz/+nHhYDs34nE28mecdjviAxO8/DwzY98VhIr+BsWGrAQGLJqy5Ua+gm9aPnlmHZWxUiKH5DcPR0nhIcgcutBZKmiTc6EJrEmYu87raBEdqhbNU6v0l+sDylSjSWw7eaJin3QR2/Dr4x90EjPjaJgJnRZxb1Yzl3rjSmdV7oMG1+QvNtcZeRprlSyMCArPk7zAXIJAJbGaEzICwiXYi55zCR8a5zZOw748NqG/+paBDz2qYIliCjrCqIXQZK0d/vj0YEM+Q/4VSPvucRQZqE0obI0Hufh3BcN1+e0MrQClotnYgBtqEO1n3sK0G2CtpbkpNVFLln3XTfVxEP/A99QFOVXna5PgIJx/dxDArsN8ZYH8wkr4BbDR0vJhgQd5NmkpUIJ/PMZ/OtLyt3cZ4PMKlS5dkut+8KDBdFvjg4BCf/frXkbHfPbs6SuMh4wjU79bbg4s+R6znLU3g9YyBAa/DmiIDJQiII8PRUCu/30JQdSXrevabU7W8fly1VOnAKjXNNKc/6/4ZTX97A2vybdcimPaUE3+tdTbL1kZxbH22Q9O5i/Wdvy8FAnXZ9Qbb1s/uRaPRYfdDMVQT4LArNlUZVOmJCAy89FrVgbD8QmfYNyvjeh6HN6A9MOp9xAUxhgc2wdL6+JA/LcOa2o0sqDzXF187DZZrEITI8uSrCruhW5usjguFm0fiCQulv1Gxl9W3q8BPuW9uQ2w3vb3UZw7tWKPTWh7k0Dhk02H2eaW6EHGt2XDFwIDOvK+4ASpk4qeUjfZItzRPVJWMkNFtmp2FW3MOU1EGtL3GYLZHnv+qwUB5WDf07l4HBrwB8GV1q4ZBORdUil7xSDQksI4rpae7FqNt5a+FEkInJ8YREIJrSMdYKV2HTaFIL+P3Cnveh+FDWD0IBb9PpwaGjg9hKqUpiVDMWIlQAANyFqOmRbamNo1OSr5CO23KiDXP4vsqMOAjglU4XpU1m8tU50pvwmu2qm1xbIj0vdprX+41gIGYP1ECAQsRu+ikXSM+P3+RYIBrUQ4p4zOHJjOL+RyHH32EXrpAd7bAle4Qw1YXHGE7zxaYFAukRYaz42PMzyaYHB1jPpsKMZPrvru3h/4gkVvntMK028HN4+MSDEjTIeoYJVKt/JS65gIkvPX6xXeMZFkguyJqB0LbL03T1hvLVe2sg1E2vRqAQDWXotK3vJ6csZBWlXMpGx9Knq0ixqJQbFPM9Q5h/KpUOkRbgzxIqNv4JEqeCoNUq/p7bdkdOhmGuvwyOWezGSL2f5nysAmw1pa/TElpIy1t9FABtl8MDKgtlOc1UqJl34XSpeBf9YcooUDYVIsWA3a/317/lXvgUoa+lXjLgwG7iEdPm8CAHLrQ0YkTOaXEjt3QpAlFgsVsIXW16nbkGAwT3Ds6koEkyWgk7Ue7fT1svc6A/VnKPFmLRoAjQVmZxRA4umKU+S+dDKeCZt3HzFuysKI9S92bs3MViFm6OqLAdDCIhtbtOVSHt5BL+D0ovaKQfuTLlA15OHa5LZ5AqC8sIzhKkCESpk9Yb4jE94pX6Jqq+LW3g+iNb/PveK/a6U5H3XpwZsarEg1Zo9CaWD5jnpd0fXMphKIQpjMVXzhfjR0WY+PqD8LFjHlcN7xebflX6t8bQvMN4TKRDxcGtzWM/7ZpaYt0XnbNM0DQ5AHV9iqE+QWxG2B37Qvk8ysldSJ4chkq/Hp0RJGbraXtWQkGSuVvEQK1v+JNOCDg98Kvl3lc/G6+x3dwtHs1MKDVBH4SYdP+RCGj6C36bFV6o/6yf/bAtYgjUCbT3n1yFzGAvE5yVgFg/Z1mZx3GkmOkkFnBfLvbEQ9eFK8EQrTD50fvv4ch20vNUuwte9juD9DioKEOcJbNcDY5wcnhAaZHx5ienMhcgq2tHQxGY9YXynUH/b7omPcODzDvdvHJL30RC0bu2qwk6JRpSGuOZvtWRfc2r3+sB+s6RauMrITVgM/h4aEDvQEAGm8pyF/lvVYGX2Wuorfre+qg1ORZgKrMX9CyWgGDbDxl878yNeCLZSbzE7oaxBPnh7o6Y0muOFskY7LRk44WZrwtExAVnCRJSfCzmTR+YjqGv2DXyDbHP4tu1oZWVrUg8z10PFZ4vTL2Zv+rVa+il2I7AnhqAnDV3oUqNLlYsCsanxNKrWT+cvZmAJYdtt7m72npOtLdXIbN8flpR1ja7DrzrtPJsVMj50ZuqDoPG8GAV5prD5uQ/HQuNYf2cEAHa6/ZSpSbN0oG6BMpsLEKcmXXLhaYzBfI+ODdDL1+H932gEgAk2yBbq8vjTvI1m13dCFy6fjNAaicf20LRENr8wtt3EsdRtfBgNaEq+IO0MtGi9bAQEtyf0RpBC7dfg9ZoXO328sC3WUL2WyO0WAkSoL1wEuWCIUpZTLJThrPKKfAgwGVfB1Cok9W97ibjF5TuMorBf1M5bn6NIu+5j3PqmmMvqSHIQYD6WJeDSqKPBMfofBemBd2+3elNMJdbijFWSdjTWvS9N6mcFl8r7EpoDes3reuA71mfqaf9BpIffG3qqHzocr4HecZI6+cY1m1a60z7PG6NH1XbCz9fojykkFIehYkMhBmXWifAS0tDMnJi2zPyns80DlvLUxmNn1Rk7K7qHys7B6fTQxHgGZVAFB5WcbB4Hm1CAbfHJoFvfvGG9gdJFieTHClPcSlrR1R3KeLKWYF20/nOLp9C2dHR5jcO0Jfhj/tIhmN0RoOxKGhYzEvMnx0eorh1St45LlnkXMkcKHnVPoLBMXt+9vrFEht8rNuTWIQuLquzWDg3r17LgpY6Zb4fMkrUVlfXVep7rEfu58y6uY6ScrUTwcGOrlGntJWLmeTYICAgYRbWhJWa3Cuw3i4JXaiQ1TAdEuWin1pOTCVpQvQBFHvzqTEuoWEKdZg0fW+dC0YiTKZlz4iGroo18N6XvnEvY2nNjAgZ6z+6EHVVhFr66arA+QIyNR6iJubL9HJ2dSaz5mKTKHVk54l7VyjOQQDsvckIJ8DBuL19+fM+ymtF1+tNx2KvbvzDow1gBAAACAASURBVDDXkciNG9eRwSFLdJYtDFp9DNo9DLt9mR+gx00RGL0hzmmZpTPcOrqFMXtxLzvI210sk67k2rr0eGWOOT9L49mTh+5IKNyDAZ8/tHkBqwJoC2LkrVIJh7a8YhQl9W6GPHgzMkRF+6eLuU9zOaD9Fme0F+h3+/K6dhzjc4XAbQjRVjJRlX+I6Dnl4g1CbPi9hxgr8rpHuWKG5BerUcQKDKgyUWH0A0/o9WwCA164msBArNRjVOrv1D9Dk+GIn7FJ8fn1MwXVdA9xykUy95wtn+foyuS1NmazmRx8RrFqpMoyX+5DnxUYaDJgMRBa9574ub2CtedoUsTxPsR70WRcYxmiq2tgQPh+DgxoaaFJcEOsuumBot+dBwbWefb+ec+TgQvcRvmWlTNzATAgXmPIc4rrQTCQ53j1Zz/F9d1d9Bc59lsJtvoDoEvvtsDZYoKTkyOcHN7Fyd0DeT8n3DEysLW7i6LX1ShokeN4MsHN02M88txz2Lp2DegnyMS2qSNxHhjYJPNNhqBarzoYoJEmGPZgwEiw686s/d70VAwGjIDqz6iBATO+Uv0SrKwYPs6cCEYvE1d4iZ5MX5OlF4vQGfQwHI6wO95Bv91Bh4PYiqX0dTg+OxUbwjLOPj31nMOtdA+5rvy+XtjPZWhtL65ZAAPlmePsCIkwBN0d+ECauQlEPtdqwJMna8TbcIRKXR50SRlJlEcmz0v5XjLArOjrvgcwsFx21e2QNt7sWRJGT0eRAS8L6/Sw1ym1aYpNYKBJiaw9cOJULNHttVFkGXrMNxYt7PW3MGh10V7kyNlcY5mj3bVGGS30R1uYzM5wsjjB62+/iesPPITOaIhpK0NvOESRM9qQsydHQJc8FsRRbE1ZIA/QXQ5LUFghnRLyKFVoskSkgWtgJLmKnaBPR1SoYKDKq1NmcqYzOi0splOMmP6YLNBr90QQ+f00MgQBGQoZOsJQFUNZmnGvhtnUiDgSAzLCngs6RQ2MmgxFbCA2KcNVbzPk1Cxv5MCAIYeLgAHvcTcpinVeRHyvTWBgnYd8HjCN1yoGVqtgSkdfcxYC2fMEA5zHruK0RJLI/DmVjdI78KVAOptiE5v+vHuO18O+Jwbl/n2x0d8EOs41pAEM6DWUh8LPKGfgXw8YuIgCWwd8P+76rui2NWBAehkEr1wKQ+nw2LTUAAZe/tGPcG1nB8OihSv9McbUDXkqf6aLKSZnJ/joxnsS5USeY393D8PhGN0kwWh3V0LiTBVyfPH7hwf4zNe/ivZoSyoJcvH8Ne1qYKAWet4QGVinD1bX6vzIgAcDMeiO98TLrO5pxUOxe+J7an0HNPwiEZoKdC3VuFPPt8itUTBAvbzgzIN2B6OtLWyPtzHo9dHvdNFl62+0sEhTnE7PcDY/w2wykYgBSZ1ZcEItR04QJo5QCOvLjNEABkwb007QsbXIqjYVC2AlpIwsxc/nM45OxW1zKZOQ+jN+WTlILPAANFYcHGYZ2d1VvkhHicaMDBgXT9MZGsE0ELXunK9zImyvamCgiTPgD0yTJ1ZurISxNMzY7XdQ5Kl4zuNugn2CgaKD4nSKbDYVz5oudZfhV8kXsd0m0wRL/PDFnyDFEtcfewgY96QV53RWoN8fYFlkIa1CIEA4oH2q8zDhjCGiymep6uwlHeOHF2lE3LKXquAF39mG+Z7vEuPQFrJ5ivGgj+npEQbdHs6OTjA5nuCJR59C0k0k90Q0LSBgWSANQIUzyReFgpayO52F1Sy47Eq2/GGp3XeUC2+KIlwEDFTCUgm3Gr0qTRCDAfWkq051sZHepIhjIWx6bxMQ8MZ3kxz699l1mkqB/NrErUmD1RcwwMiAv85keobt7a0yDMrPWmRBlZncnQJH657niDn2vZsJuKs711TiuG4dYvDjjWrphbjQUGNUhYFJIYqqTjYwQHBkg4r+ItIE62TFZD1eiVh+zgMD54KeNYdEdHtDmsCDAQn6itEopFkQDRcN/JsvvYTr2zsyoIgNh8ahdwBTikdHh7h75xaO7t5BOpthd2cb4/EYg/4Aw/FYphK2ej1MFgsczae4dXqCz3/jl4DBEAshzinxVKLHwamQ3H6pQ9SZaEoT/HnAgEUGKn2k3x4Dzib5st9V+qtOSrVrGhiQK8tAo9Bvgs9ng5eC7qGN4JnotbtyPqlTe0mCvZ1L2Nnalkh0j2tZaOtv3meaLzDNJphMTjE9OlT2Pd8jwN3NTeAZ5lRXRrNDy3BGeHUYljpqwo8N6V/5fZgIK346vXRHbNcBToEfZhFmm8ArajdYqmC7LCKiBMjQl4Q2R2hsPX1/m5aRr/fFJgmnwE+aDbqn6XyY02BnzzsRHwsMmALadIj5EJzNpkvHHusFinmKy6MdbLUS9Al9pwvcu3MbSb+LTq+N3qCP1nCoIEjmYM8xz1N87yc/wGB/Cw8/+zhO0xTLzhCdboIsW5QIiJvDlAPvSSFCS8LbVb48HBxFAo1goDpa/BQXl9ut7G4N1YQN1Uw/Omwju5hiQFLQvSO8++a7ePap53D9yoMo5jn6JLMsUgEDkiqgMHXaSNtsSbrEos175ehV5QiUh0zIj6vpjFjBx///i4CBuqDUOQNKAM11Hc2YhTSBgQHm7LyhuYiR/tcJBng/NQUTsZ9tzbl2HhDYWvr0AT1i/jk6vudG+KoytElsOvEsGE8XGYg9J1EiG6sh6mrbFK4dWltDr3g37X8M1vg5q5Fv2j95/5rIwEXBwDrPozImTQ2L1pmr5t9/XCDg9/u8bzoPDIis00iFyiAqfBroyfExPnr3Xez3h9jqdLE3GDKRiUW2QJoucHp8Dwe3b+P48ECmVg4GiZQSjodjcBJru9/HPC8wyVIczqZYdNt48lMvYJn0sRAvmQSyMNfiFwQDTRGkSOJWCIQxGDAujQcDXi7j39cBuZ4Rk98VMMCgAMccW7Nhac0Y2stLxEDHIdPiEgxIVr0NjMbbuLJ7FaMBI8gcAMWKgp4Q7LifTCMvWguxLUd3PsLZ8Qna7Z5MViQxmgTDDlMx1BMh/cu0BAGgGnwFBLzvOhgQUyyWgZELqRYLaWZ5RmHyWn+NdogUBAfVlQFKBCSAOq2iqcCAgiOCop7IHZCGyLiCAc4yMfDO+23qfhgb/3iP/P7VIgMvv/6WWKhNXt46Q8BDIcF7UbIp5pMJtodj7A22MFh20ct0DsvdG+9LyGy8NcJwe4T+aCh1tFIyJezPDO/dfA+vvPMqLj9yDdcffQRFZxtzsipJSgwl8+LHB2KfIOdAXrSyRX1oXegYufK1stlLkEoBAy0KWYH2kj2/tFMcS8UKhktZE5zPkCDH3Rvv4tb7N9BvD/DVL38DHQywXBTo0EgsUpnHLlUHRIf9Lop+B2m7hekykzGmDPZI3tE3ObLec7WuUHWAcFEwEBsCf+jre2uEMH2HgQHFVCEfTrCVLoIhU3KdyYA3VDHyjBXvxwEETV7ueYDUf59XOLEXExsHDwjMwDM6kCSJHGCCgQlDjJ02+glzd2rUYzBgkQGdXl8vL/Lrtc4gxeAhBgPrQI6t+6ayyRL5u6l+dn1/NsTehKlwHydN8It64uca51qZZf3d62TE5GS9zK//1nVgQFycEO9ll0YlcetIZeq9Ozdv4vTOXVzf2kFnkWLc7WGUJEizVHTd8cEB7t25IynSXq+Lnb1djLe2sDXeEoK06It2G8dpKp0Hrz7yELavXUPOFEEIiVM/5qmOhxZPNRhKkRsxIJU+OU9/N+t4TRPI8wU5oYw3EQjj6/uzHQNUHxmIwUANGHB9WbEkujF46QzdG4+FKRJZ+CW6ktsvBEjt7e7jys51IWTmWMgclWXeRq+boNPtSEln3qbTmGE+PcHs9BSLkxmKNEO6XEhUOW/3kbMqrB14bsw+yKRI/WO18AoGFCRIt0ghkQO90DyMDDZxzh1j0J6ZY8AlHWCRlWCXrJpMznHoTcLplQKDWFJJS0T7yMqUfKGpgFY/DDhLy268lF2zfU0S7vVz0x7xMx8bDDQJmmwqF4blGfJ3hoNbt/GJhx9F0uoJgbCVFlIKMT08xOuvvoxLl/Zw38MPqGHs9eRQkNHJnPzZ9Bh//P3voEhyfOEb38AkT4D+WDZWiH3ah1HjEBKaUVRmXlqsfJvAwIoC4/ITcTL8t1xIdGAZJsoR/5GsmCxTYHqMl3/4Zzi5c4inn3gOzz39afQ7Yyx5TplzZmVExtIVMlXbaNOADPrIui1MigyLViHtSSU6IMNVKhKatZdcZxiamkaY8rNDd56CrRvDwLBwISsFSh8PDKwTPvu9R59+b2JZsudrUvSxZ2PXafIUNxmndWtLBUgQwHtg/3iGcfleyhRfm8/nAmB5bQUDqpilPl+qD4xw1zwtZB0oaVbMnpegq8jvbYp4eDAQpz5iL0z21vUbWAFzDWCA7+czxpyB8zz0i8ph0/tib9PWyIzUuu+O5a0u69U3rZOPTWDAvDwaGBoBaRjEc5MVeP+dd5CenuJyMsROL8G43xfO1Gw+QcHIwME93PrwA+E8bW2NMdrZlimQg8FAm36RzNZq49bpKW4c3MWnv/IlgGBCmg11hTyo7Z5DldAaMODTBP68NOns1d+pofKlhXFkwELS8Z7FYMDkzOtdvfU68ZSyVZb7knsR0gFgb2fJkXe0/wZJ50KgpFMWoqg0mN0Wruxfw+Wd+ySy2h20cHZ2gnSWYiB8jL6SB2nFJaS/ALPtd9/7EPdu30IyaCNvd3Cct9AaDJG3Wf69RDdXkCcUOEZLA0nQIgPK9dduojTOBgZY4qg8AosK6EqJo2tlzTEYCPlq2S+LD5NTxwUjcZLf1e2KI0xZkooG2lOpKlkEMKDpSQ3oelKzfr/pnri02vbH9m+FM9CkLE0Z2d9xNyh5YNbYcuHmc0zv3UO3WOLR+x+Scr8uuugUWgoxOz7Cay+9KPn/hx97BNuX96XeMxkMscyItpdYpGf43g/+GO/fegefeP55PPz0Z3GWteR93FjOThcEKbkdAoFg1IJw8X4kJBuUn/eMaoLs8vRCF+TBY/WCdANn3p/2nPmpDtp5hq12hptvv4afv/wizg6P8KnnPo/PvPBFoEiQpxrKIhhgZYGSz1oYbm2hTTDQaSHttjBvFThdzJAzZdWGcAukdpmo2LV79UbCb6bfXNuP85TjOgGpK89qDLVEXYxjkeeyJqqI5dtrLWk3GWX/DDEgazKCdeVRF2p7Bq/EYpDB/6dBZwiwlIFgsM3Qe9AkPS04U166K6rMmAJkZIB/lEzYkeua4WeEYD6fCUAYDofl9D9j3/s1sbPCg+i713lw4JVpvL/x2bP7t/vm/fLfvBf+sXuOr1NTvFFZSbnuVHHl1MJVAqEamHqjKn+emuQsNhyxTNRlsOnd1e8u4vGuk6tYTlfOjHhmRvJ1PNDQS0CpAsoVaHe7yAgcGSJeQsDAcjrDTquDYauF7dFIKgPSdC49BVhBcHjrtqSa2HZ4vLMtjYZ6XVZFtdDp93E0m+HOdCqji5984ZNAv4+sxQ6GoZulhJ4rMFCbL+I4UZvW+5zVLdPYBiQo84wMVLJk0071SrExiWW6tsbCfK90R9NnJUFuxDzhRFjkMjh/5J2JjWBKGOj12rh+9X6MkksYDHqSEjg5OsD8dIIrV69gyTJwSVrrwKgWUvTYHGu2wPuvvYLl/Bid4RCnyRYWLGHvaDOidqZl6tK7oATiwh7X8u8ABMR8s8qAJL92C2m7KMdzKJlQz4s0hHM9TmTPux3M5jOJPPI1rrVxEzTqDUk/EIwspHiC1RAtFGKU+qHzwVTI+Oy7oz2pKkekCfSbjvMOhJcJOrClTiWBcBMYKBGEn3QWrsY8M3McbPhw44238PTDj2J3OEaH1pvhj0JrORenp3jr5ZdwePe2gIH9a1cx2NvTdpsSBqJyA37+ziv4wU/+GDvXruGRZ7+AZP+6TPNiEw+CAU3IaA+jpQMDVmcpuZRQ92oP7EOp8iyhblqEWJAWVz1Ht5XKIvMgEgzw/jv5Aji9i3de/DEOP7yB5TzD17/6q3jo4aeQTWg8SYYEZpOplq8w79RqCcGlO0jQSnpYdCBgYJKnmC8zZC3mndgpQwfEKK9ktWxrnTfrD6Tf1Cbj4pVuk1JVpFnVYjSBAU8gbFK6sWJvUg7+u+P7uAgY2KTQaHh5uAwQmAH3YNCMKf+2HDoNqpVS0bDevXtXXtvZ2RFDaz/vv/8+Hn/8cbAhEQEHIwjMCdtEP6lwCY23zIu1A2h71URs9AAlNq5+7wlGzPDz3yx9JOjk75jK4A+9Td5bDL74/17+m9bRpwkkzhGqCfhdfxEEwvjZvKyvW4N1+x3LeHztTech/t5g7cqsneWKRcalGU34m/loNh4jca3Xk5Tg9PQMp/fuSXqgP19gp9eX8cRMrWXpHKeH93B06zbmkyl2dnexvbuDZDwCuxMOegm6vZ54nkeLOd4/vIf+3h6uPfwQCjoILbYg1t4VsneB3Cmd6ayZVfC3N8nQZhBgrwadGv7XgPUKGPBcp8DFalr7GKhLJjyAAf+a30dtH8fohHrE0s0zMPslhE6HUspdqaYXIP/82tX7kQyuIBkM0O0UyOcT3L3xIfYu7aNIumgnQ6S5nvVuK0eX0eXpBOnBR3j3x9/D7pXLmNO2JAPM6dlztUsBqJr4CH8vRE15JtX4shGUNkASfdJmWXkAbDYxVp5Dqx8YSbL0Iq9BorIaPW1zzSoVOe+0BYyEkJDPyBGfo8cmQwW6Yo96yNkULT2RdPa8aKHNGRZWdeL2Jdax3pE3HWH7J9FsA3kXBQOm5OuHSokPWKT44LU38Owjj2E3GaPfoWJSN5hphFaW4eevvIwP339XlOjDn3hMDD56XaDbR7aYSTOhW7d+jm9+87exfeUyHnvhq9h94FGcUVS6PJqhTQ8Zo/JP7RzIUIy2apRjHJBZJap1BWKkQvUGJCXIGlVBZXNtSyv9VTVk1M1mwMkdvPS9f4nFyRG66OFrX/uruHLpQbSWfWELkjhIA0H0qjmcFnr9RMJVbUpuvyskwtkyx1k6w5yAg9EBtsF1h9A2ZN0h3ojAI0Ch7129kgpJ3fsmw1ZQ45rIwMcFA7ILjgMRG6MmMFCqpijctc4rjH9PAEBvnUJPoygpGyL6gMxNaUqHsvAav1OMdIsHtIuT41PxsmkAaVwthUDFuLu7K8/U7/dk7Ozdu3fk+9ha1oynVRtYWN84BgYs/JrYXtvv7DOicNzYWr7P7pnfx/sjaOEZ4jAZvn80GklkgM8QAyt/8JsMqXhE0o5YSblKyNWOlvxepk30c3WeycUMTdWQZpNxb9pj/7tGI+4uaO/1fzeBa/uIf03AL0PV9AZt6GQEBmSv6J2FiCP1wu2bH2HU7SE7OUVvNscOSwUHCbLFHPcO7+Le3btYnJyh22pja3sbu5f2MdjeEjDR65AY1sZZOse9+QwfHB/j0WefQ288QsYoVzA6xglQgnRgwHswEFqM+6Yx687L+v36iwEDduabwIDpoSYwQA1IUyycrWBQhQQojHxGTbk/LTD3TrCQL6ZIOimu3/cgeuPrkhZYEqQXOT565+eS0uvvbUv4Pyu6yBaZOHQd8sGWKbrHd/Dq7/0TjIYD9J58FmeDMeZs+9yhsdXqDQaXxbMPxOoubY+0K1diHzsbSgRA6vv5x0i4VSN9Pd/qsUt0zvhEAVhoVbzyNcwYUxZp9LsMHTMNOUyQDBMBI0l/gDxroZhNMD/8EFk6QyZRjT7YB9cq4rxsi04Pkd64QsnLQy1l/ecFAxLMmE5x5+2f41OPPSnkQaIsoUMUZGMyx5bi1s/fxo133pEcx5PPPIPR/h4y5iaHQ/G0+p0lzk5v45/9s/9TQj0Pf/LLePi5z+CUiyYkwlDeUliv99DGMvTDVixgKEcfN/aUqsJCO2BaRyD+8ZIhfhJZyCFYorsEkmKOD175IU5uvo/DWx9hZ7yPr3/91zEaXEK3S0EsMA8zyxkVoEdBJSp5QUlvtNAdDZVA2AaO51NMc511Pi9SJZ44RNekxLwS94Cseq8Z93re2te/VsZWQ8K1g6nN5WXtLD7BaI+lCWIwYAc/VjCxIfLebWzs48+a5+xZ/fH3NK2DKEnmcTkcJs9l3fk3Db6F4oT05cL1fN1+J0aYwIwAIdN0AT1vKQEbDHF6elrKEMmEvIdur4ODg7sCGpJkUMaW7d55L3x2GwbE+7B9swNqsumVqD+4cXWDeRYEArzHs7MzWcIHHnhAnt3SGjGQ8HyTWFHYdxMMGBfCIgN8zTgDBhLiNrO2h/47/J417f96o1R/5SJgYJ08bPqO+HwZGJD7looBOwrKLBeDbC1mabJCyHhyfCI9BSZ37iJZpAIG0vkMRbZAni0EDBzduoPd7V1s7+1Kk6H+kNVRZLwrTXm2zHAwneCt23fw7Gc/h2VPhxOJ3gi156xcKMs+RWgMytdLDu3g/qsGA15v+P1dt19aZldFPk1HmKxzvUOyTlZF+NVg0R43JNcIMHP5kgpm59cF2tMjPPTIo2ht34dWf4QeDSw5Gh/dkrXavnYJrf4Q+bKH6ZlWgfU6BTpJC7j7AT743f8b2fQUg6eew/LqA7hb9DDv9LXUk7pfuBoW4mcvAu2ESH3In7ZUNTChHPg87FegD6kVAgE4W7SakR1GByTNIZVnc/TYEll0RCbVZ3QqBkxR9hL06EhTDgbk1LFkkjaFKaolkmWO6Ydv4c6tD9DZ28eUwKE/UrL7mnbdTbrHn5FaB8LzwIApLm+I7GI00MJNms/x8p/8Gb7x2S9ixAIbtiNmOCwZYrkgKiuwnJziJz/4vhyUhx95FJ94+mkyawQZdehB5wvcvPEG/uBb/w/6O1t48Pkv4sFnPoWz0P9fRhgJcTB4ssLeo1enM78t7ykb5vLclaBqSLzylpSAqJvHfgJzJY6xkqBYSlVnkk/xxp99G3fffQvLLMcw2cajj7+AFz7zVWQnC3Q7CeZs2xvmG4goE/33ezpwokOwM5C0AMHASQQGhKQSGMLeQHilGiu9au2rksrqs74SYbX7oK7RLwYGYgMWG3jvhXoB9CHydYp6Xa7LG8uaAFtHsGB06Rnzhz3VaSyvXLki/2/5dPH8QjWAGWTutRi9blveZ+1db968idFojP39fcxmmhq4ceN9iQ7s7GwLeCB58M6dOzLit99LSmOv/ALt4mbpCAMHXnluOrgWYbD1tugG74sRqJOTE0mJvPDCC2Xkg2AgJgoZX2AdAa88z2FQjBl9WwdekymT8vcREWwdGIgBwSYvfZ3Mr5OTTevmv7fp814+y9dVocj/+siAgAArS7LoDJU+ICmCvfE2UqaLjk/QOZtgKDniQsDA4cEdHLO3P0us9y9juL2N0faOcATIkSJBLFvmmCHDu3duo727h2uPPIJCZpyEWSdklDNiIcbHYp7//wAD9T2tgwF7rQQDYSaMNHsjgU6yuBqZUjBAQ8gILMmEc3TTM6QfvYfnn/8kutceQ9oZyOwbrvXi6FjKOPvjIXb2LyEtuji+d4ydcYKkT6NZAAcf4OZv/2O0J8fI9q8ieew5nO4+iKP2MFQWqAPLFZf+NRLqpQefYZmlYtDpvXOfFtZyPsu0MV45Qr6yMwRzIrNMB0ivBJalEmiyjaLOVugME3QpGwQC3QT9TiJgoGAbfikWIRihHPQwWmZo37uJt175KfLtLRSjbWS9MfKWRgWbfuycx/qztCvWDImP8OcFAzSkvaLAWz/6KT712BO4NNhG0mGJTYEe23NKHXYOTM/wxksv4r133sGD9z+Ip595FhgOsZQ8GTv3LHDr1jv47vf+ueR9dh99Bk997iuYCfO2o3iRaxjAAOsviSYZ1pQHlh4BAclr1smdeQ2BVihIY4Ja78lIAwUvDQNJdDhIwqTQ6QF+9ke/i/zkUIUg6+DLX/013H/f42ijj2ySKgGN+Z52W7gCHekeRjbsUqeSEfFjKc2IJulcuANssUnqSCGMkTC9y+3WOoS/isB92L8iealilKNXWwPPDC6VoxFQzokM2EGO7y2+p/KgXzDkz+v+ImDAlL8Zd20p3BVA995778m/rzEVFUJ0/L11F9QKFF0bm9q3mGtVAdMCZALv7e3L3vIPc/PT6UQ6Eu7t70oki955j+1lx2ylrSE5M/z8Hn6OBtXWwzbCGyX/mgdQvkKAhp/f//bbb0s0goDgk5/8pFxXmyV15XtsDb1SMC6DfWfsrct9h2oCkxkbZcxr7pHXIz9VmiDef+8t2jN+HA+1SYk1fX4TqLD3N92b7U3dSIUUhqCACgyUiTseS2kk4VJe5A2kGRbTGa5duozZySkwnaJ1eoZkucRiNsFseobFdIITEvDSHNevXcdwe0f+sK6d8sLvY4fCw/kp3vjgBh59/pNoj8aiB1n3Lt5p2XlQHRs55S4qIHIb1Js/5uuev9FK6Mmo6UmTqXWcgRjwxwbG1rjaq+b0kr0uS890MsnhbC4ns+LYbIfrrrNg8pRGlLMEMiSzE0zefgWfev6TaD30FNDfksoA2oX05ExKOXlOH3nkUaR5G2dnE+zsjtDpLtFmZODmm7j5T/53DGcnmHYTtB98Gvnjn8PxcA/z0DGWjYvIc+ssC/S6HFKnXLJWnknPgU6L+wTMGUnqaCRBomZhCqOUl1s1QYgGiGYmYTnLMOj1pJMtZ1Js7WyjTRtBJ0L6SvBPXyIBhaSRC2QpidxL9JMReoxozA7xxg//FMe9LnYfeRyz7kjKJP2PPytN+rqmB1xt4rlgIPZM/RdJZIB/0gU+fP0ttCcLPP/oE9gZ7aAg8aPDAT85Enr+RSpVBT/+/velgcTzzzyHHpHyYIAO6/LzBd56+0V8649+G+Ore9j/xPN49otfw0SoAV0p5SB8Z2SAXakYYGIvZ51/rifDps9pjkdZouYBygKUAx0C2qYAsMGHRMlTCdERbFARh+1NMAAAIABJREFUdDOGnn6OV7/7+yjOjuS7e/0dPPz4C/ji578B8g3zeY48CwSUXlfAAI37ImOboSVGW2MVkhYwZ/0xR5tmCyESotdBIQLlYYtuqVduTRtb/c4fZj148UH01/JgoMxTlzHG9WkCX00QK5bSwzSk7Lo+egW8yUCYkmnKba0CoPoa8TlofBkd4HXoObO5C43mu+++i6tXr8p6MvRvpEG+z8bSKohsYTqZye8YJZhS4V+7Xq4lR7qS+ENFs7PLErGxyNeLL76EZ595LoQx1QvgNQx0WMTCH776+ammWfrntCgGr0WuwDe/+U25f6Ytnn322RLk2PP4UL0BHX+9pqhBCURY6hpIagKYpSe+ApkmMODls0kBxeDHG+Mmo7RJccUGfN13xyAkvuY6ICFaIIABGX5jVTMBDEgbGSOAtVuYnJ5h2E+ww0FDWY7Z4SE6JHHO5miRE3R8hIPbtzCfTiR6cPnKVYz39tHpJWiFCCa/b0rH5/QejrIFHn3ueWRU/hIZkLZn6JDHk5M41kJOI2K17877i8HAeQ5E8xpcHAx4IBCvd9MZ1e9bnWJY3xtNC2iKUiekLju90GeARpDTbPvo5Bn6+ZTNHTB99Sd4/OFHsPvUp4EHSezNhXeWTmYyDIoN7u67eh0tsAfBEsnuAO1Ojn63hdNXvo/T7/42RpO7yJddTHfuQ/bs1zC7/AByVn+xuRFJfwXQ5SwJuvytDK08RYepRyl1bEtqY0EnNhnglIOTBMCwF0VoWhSeW84Cq5eoG+lYLBaYHh9Lp8pLgVjKajlpfiRb0UanPRBnhCWUUtwQotfk4HUnJ0juvocXv/9d5Jf2sf+Jp3DSGiJj9MT9bLLZ3CsfLZToQ5Cr1suvvmEzlspfSog7KiPxjET7XgUVhSzcey+/gumdA3zlhc+hzyFFyZaENzjxT0LT7MOXLfCT7/8Ad2/exte/9DWMt3eQ97piENm06N33X8Mfffd3sH//VQyvP4zHX/g8CqYaOONAQndtySFpqJudmdg5z7p0Wa18rqzeBb12JZGJMWOIhh4hCYMkjAhVlIx+C/Hw0BEMtJGQjDWf4qO3X8GNl3/A2CCG/SFOTlM89sRn8KUvfgPZjOzPNhbzTELJnURHkdLbl7RBu43haBS+p4XZYo5ZluIknQlvoD3oCTHSWl/6DfRKL/59XUHGLEGLBFRz5FfBQL08qLxCIBHKd0ecgY8DBjYp5royV0Rt+Xs+Z8x6bVL+sVLzHjVfMwKhXAtLHBwcCHonQDB+Aa+r1Qc9iQzwPggGSMo7PT2Tee5PPPFkydAnX+Cjjximn+DBhx4sqw0YHRgkw5pnzutyJjzljmBA7i8YnHgvxXO3GeZ23oTEpP0P+OdnP/uZRCFGo6EY5yeeeEKuy5QI32eMf+MVGH8gBmlyUkM3RB8ZoQlk7lKVvTb85vsYcWBqJB5hHHvh6zzv8+SgCRh8HLBQ827CB5t+F9+HPz8SEA7OgPphTFIrCZh/bIQxU3nkksymU+ywqdrWlrQhP7jxATi9YcHUzWImFQbsUkqlf2l3D3v7lzBkdKXXQzIYIcvJpGrh3tkpPji+i8GVS9i6cg1Lkl5l2Jk6J+ylzzHwotts8JnrYMdn+LhgICYOV2td6RDKgJUWqvyEya4CkhTsxoamyXHx7ytz5w2MZv6KRejK2lMZJGeL25K3UinXbi876C0LbLVz9A9vYvKTP8UgS7H7wCew+/TzwFUOdhqiSJeYTWbC7ZLSv85AZtyMr+yhN+4B8zMc//jbyF/8Fran95AvljgbXsLs8c+g/fATwGiIOUt2yRfL2FtmCiYEJtNjLFnrP1+gkxfS90D2KemjGG+hvXcdi04iQ/Yy+dNGIc9gkdolehy0lC7QTTO8/cbrePKJJ4QEyeZHZKpxki/RQKfNCF9fqglavQ5a3bbwTCgHi8kMo8UE89d/jB//8E9x9VMvoHffQzhtDZB3NU1qexFHWr3Mxzq2xhl4+ZXXKntgF3TEtiZEWR46vQWp4/z5Sz/D2y++hL/+q7+Odt7G3vYVQWeSfyEjs7tEkc5x5+ZHePnHL+LZR5/G9fsfRDHgAhZIsxl+/u5r+NHP/hiD7SE6O/v49Fd+CRnHBHcUeRExdwqOD56itZxjmHSRzlM5OIxQZBwOcnKE6dmJtLlkeIetQOmpdTgljCCgzbbIzOsnGO/syIyE3mCAecpRygnyTBsUd4sUr/zo+7j9zuvosg/Bso1sscTTz3wOn/ncVyVlMJtx4t1SRzAPCAaAeToTAMAGI+w9LqHGLJNGGAQBJ+lUKgtag64ACA7esPI+v2mbPOm60qwIhPqZ+rjiWMGuKO8wm0BKMmkwOByK9bMLVlfoXIIYDMRK15P0KC9G6DMmvOSvhbVuykWvKUK71HpbGjh6umw2wmvQqHHf+G8hAMq4McoSG7Jo1If/puckMmro1iIToRkHr8koAb06Xmd3b0f2hM/JFrFU9PwhGLh9+6587507d3Hf/fdja3urHG08n03x8ssv47nnnhM2f7rgcKM+3nnnHSHy8dokMC6ytEZg5H3yNfa0N2Ijv4816zzoMnIk10gWv5sKkOtB4/7tb39bAMr+/h4+eP8GfvM3/x2ZpsjohSH84WAkhoqAgWDBSJQmS+u4BPZ5P7VQe9ppqRPvZXe3ShNcXB4riYujBBcFAJtAQQxG7L2reipE/6JSY1sXBWmaAJG1CHIur/OPjQ4Ow4Sk4iLPsTsaY9Tpos2BOLduozubg5Sy09MTaT+8nMyRnk1w/9VruHT1Cnq726Lwe+LUtHF6MsHJfIZ3D2/j6c99BinTA1biK9jEaQOrGAg3teIY+ByB62zq10/Xy0bw1p2Hpv2hHBJAG3hQx0vPSDwq18tErFfsXuV5XCi6Bh5Yvi0DeAjEFpIS6YB8qwJpO9WcetGRyYO95Rw7Z3eR/viPMDi8jXFviGUyRPv+6xg9+gng0gNAuy9l7HfvHEop3tbeZYwvX0N7OwEO3sXdP/t9dH/+U/RP7iJpJzjMOsgeeAKXnvmUOJ102OZHB2jPT9FNJ0inp+hz5k6WChDoEQik7ILYw4RrOtrCcrSL7t41LJJtZKMdLJItzPlMHZ7ttpTFd+ZTXGb1yPvvAnmGp55/ARjtIW11ZdwyZYvRB+GIdFgl0AWGiZDraUM4NyE/PkFyeoD3vvcH+OjWB3joy7+M+dYeFr0h2P2iBnJdF0+/L7HjJM6IE5bWKwEMmJjIB0LoQEyLC03FwmiHpp2n+OjtN/DT7/0pfukLX8J9l65h2NtCF3302SKS099Yz5mnSGdzfPdb38Gzjz6J/f1LaI0HaA06mC/O8MZbL+GHP/4OhtsDjC9dwVOf/hyG1+6TrlxzEi7ypYxFJlKcTg5wdnyI2dlU+gTkbDDBZgzZAomVgxDhhYYq0jSESld6FrWQhvA+ySDbu/uyeVR+O9u7GCZ9TE+O8JPv/QnODu5gcXaK7cEYvc4A9933OD79ma+gQILpNJOWmMIkZYCCkQHyGHpdIaEReCzTVKIS5BHcm5zgOJ3hNJ9jfHlPeASaa1pP/mgO7zV3ndJ9XQ8GDCwYnUIHn1jyUSMrMRhQApOb5x1FjfiNFl6nl2psfTHUIY8v72GLUObdAnGP/7aJfxYhICCYziainP8/1t4DVrL0vA48t+KtXK9eTp1znp7UI3LEocgRoyhRlq2FpSUJ2LINQQvswiZ2Ae/CWiwW8GqD7V3Aaxi78FqUKImSFSiSQ4lpOMOenLrfdHyvc78cKlfdVFWL8/33r7qvul73DOkHzPQLFW7d+9//O9/5znc+3d7H58qipfCKYp1wuAsIpN8+ogRHsrH5n5//CC/gBzUBFZ0O1tfXkUiacGwHY6Oj4lMu18t3fFteWhXRIEsN+w8cQCabEX0A7WTX11YFDJw6dUqoezIC3DgJNBicKVrkMZQqZQmkpPV1ti7H5xvY6I2VxybGR756nAGdj6cgSnQonoevfe1rGBkelvP2zLlzmJ6aRL1Rk8/Bc83HUcBIEMBzxPfVFKDWCwzasLdlDr7pkF47WljTAwM/+2yBnwUE7PTc4OcafI/0ZnDslNBIvde39VEWuP5ESv96KfaQ2bIjwT6VMDGSySLHwFEuo7yyigTvB8dFrV4VVqC+UZSS5mihgPzoMMKZFMLJJLcuGZ9LLVWRI4sbFew5dgQu94YBsz8+6DnrJu87gAH1OsEsfztYk78GsnauH3at6CRA7xk7MQPB53fp5gCD0C29+G+7DcwJGKD4jVVY7t8dRDtKY+WE/ESgHSV3IN1eebuI8LU3EL6/gKzrKbO6VBJWIgU3WUA4nUcmm0U4moQLE+kpgoQJoG0Bt97B/de/h3RxEZm2g1qphk4iDWNsComxKTTbEECdjYVhuHWEWk0YLRWo1cAiNj0SDHRgRCKweb7Z8heOw4kkYMWSaKWGEBmeBtIFWOEYXLYthoC4Y2G4soX7Vy5j9+GjyOw9CKcdR1Mm83oCEDpMIpk4UMtgJmCwrZddadScNRtINOso3VnA7bnXMLlnN4yp/ahGTEIotLtgbXsc6U/aHgQDylmze92uXZsX06EgZuy22ARRwwBQIFk/hXV2E3GjhbdfeRnLN27giROnsWtyN9Im1dYpRCJKIUlkHUYbN69dR2l1DUePHhGnvliK87ttXLr6Lq5cfQuRONWfJg6ffgwju3aj2e7AchzYTQt2pQHPagCdJoy2K22LHC/MC0mHOPGX9/uHezVbJStQvefhrludFtiRMaB5Q6vVlmCQNE1RB99euC6gIJtKw2nSUCSEAwdO4PEnnoXXjsnCIDDhyZQJheIs5jMOpildFkSVHmvR1AqghcXiOlqxCIYmx+CwVhucRNanCA2iOn0pBmVoD1Ln+tEPbuTdBSIFKV+h7GcjZAQ0GHBsSzlz9YGB/pufQZ/nnv/q7F4ft6598+e4SWGMYgH4pdiDtmT8khF3OhJY9TXT7IJ2CtQDhPSCloDPtkLfaledgx4g0I9TGbcSmVpWU8SFVMmnUyn5bPEEfQnoHOdhYf6mtBSydz+TzUlGQ9EgH7e2uoKbN25g7769wgyw91cL+ii44mcgSHA9JR7kaxDQ8LV1mYBMApkDEQTRn77lodawUK5UkUwkcOLECTmX1UpFygMvvPCCaFIOHzqII0cPSTdDcXPTb300u+JBAg/NzqhrpijdYAlGn4/ghi3nUAZ/6fygxwyw3JLN5roi1EFr8YMGrODj+tfvTmD3Ua/dv9E9+B498doDGbUfAOU19MRJP5jqx3YHwIhmwEOxuIWJkRHkuD7IJK5vora5KXSy12zAqtaFESiurCGXTqMwPIzsSAGRTEqs12V/6RiwvRaWiltIjBYQH8qJip2080/zNWgvGPw6QXZg+yP62YFHgYEu8A54ifRfi2CZINjHHtw79LkX214pgagWvUhHzYpxQ44kWTHDVMZQhoe0U0Ls3hwaV97GsFVDhpoxOvmFImibWTRaHEDEuTApNKIFzD7xMWByP13vUH/7b9BceAfG8j1EnCbC8TgSNCmivwOFgB3OAaBOgCykA4QU20wQwD2q02EbcgQRUvnC6HJ/bAtTEKJXToRzJoBYdgrJ6X2o5YZgcepuOIKk04Rz6QKqG1s4/LFfBCZ2w4GJYqUOeDZCbRdtx5KEh0Amns4jks7CiEXRaruItyyEiqu4/PZraDg1HHjscVTMHKoy5ni7cHzQWg9eM83OqmvUYwbk5yAY0Dd8EAw87ELLEmYdhTeMU0d5fRU//u530Nwq4lc/+wUMZQoYH5+F5xqiIZAbjxvg1gbef+8dDA3lcODwIbTozAcHq2t38dbbP0bDqiJTGMLo9Cz2HT+BxbV1ybh4YeJUn7I/s9VAy20gROMGT82jl/5M9nKybMDSgq+q13SgBCHd7iEUHIcktVS2SoOkEHu2Y3Lzc/zo0uJdcUcklxKLmEiYOczMHMTxY0/AMJJSz+JMBr5/KG4iSVo1EhUKWYkZeagOXM5esBviM3B98Q72HT+KUJLolUNC/FEYfer7bjj3N4ptiDqAsoM33nbA4F9sfwBJ//O7tbxAPh1kBkiLqyxTMfB6kenMX68VocD9bF3XuRkE+b0OSCprZwbeE9nxd2wLVa1sqobPLwZDAgIG067IL2DGo0WiOrjpTbsHBrZ3UEi7aGCuAGl3mUOQTApI4HLi+62truPmzdsSAG3bQX5oSOh/7kR8/NbGBubmLuLkqRMY5kafycnvySqQSahWK5iZmRFmg4wDOxmUOYmqt0qQFrZEDSLhZ2s0LRRLFcRicZw9e1Z6jfk4bS70l3/5F3jvnXdx4sRx7JqdkbG4HIXLQK1LArlctuujwN/z+ZqR0CxMf/YXXDNkbIJgQAfHQWBAbyo/TeDaCRB8eOar90oPB8vbwUD/+u+CIx8U63SoHwwQyHP9V8olzE5OIsFykBFGfZ3GQhUYrg2vVoddrqG2WRTdANtSc6PDYrseS6fUFEJwgE5HLIiXipvYf+Yk6h6ns7J0OXi2xcPO8wcHAnL1A7T/w0sFGgxs7zToCQGD1+vBPSUoYFZHr5mBQc8LricpR9DojYPjOm14hmIGwh1/jwh1kPCqSG4toHThPEYqqxgzaMrrt1oQDDRtIBpC3YijmZ7GrnOfBMgOVDdw/wd/jERpEQmrKRoAccCNsy5vwCVL2Q4hIgxhC2EzRjii9D6WpzrWDHaJ+Vp15lFhiLaDOja3XoMXchGKJtA20qiFkrCGR5CamkE8kYK1vobK5YuIp7KYevYz8PKTMndndXWN9rU0FhanSerXIrE0zOwwIumcsIZsqYw5VYTW7+H1V1/CyKEDMCdnUYul4VJfwBbUfunYDgsnmEhpMECWvBtrHsUMBBddcBOR7wnYZJIX4DgWzEgIl995E3Ovv46o6+L55z6B2Zn9iISTiIRTiBoxMVzwmnW889aryOczmJicQCweRTjWwfX5OVy4+AqiMQNGJIz0EG+mjIwrlsyQKMilVzTpdVc6FDiJioiOtD/BADdcGRYUCsNMJGXD1u5semigDnCqQUGVDKha5UZtW/SODgvbwOlji4v3sLK0gkQ8Dc8N49iRs3ju2U+h5Sr3OTPB9kkeb1TmHKhBRzQocdFs1EQ4abtNrBY38M7lOdQ7bXz6i1+EywvNqVuiYNyZ9u9Hev03YFBJ3g8Ggq2FgwJCd5vwmQENBvhvPxjg+zJLZ6DSNW0eG4MGM2TVaheVwMpgRNqbXyKo8zykMylkMml5PjccPo7iy2iUkwLDMu3NcVVXAAM2xWuaFdBWu9wkJBNwHbkJ+Fhe+96m0rNX1uciaECkgncYFy9elC6D0dERuJ7ylyAYWFtbRz5fEB1AOpPFsWNHkUwlJNjPXbiARMKUrHz37t2+619UPjdb//i5CoUhAQPcUPj6ZAAEgJIuVH1Ufj8ypC7LzSuVzuIwqcOMalEkWOXnY2ljbW0V3/rmN7G1uSEAY/euWUxNjsvjCFQoKuSxE2QFOwt0i6M+L3oTCAI4fX6CYEAabvz6I885y2bKvGq7yOxnBQMfJsh9WOagd6wPgoFBgEBs0wPlsn4woIGk1WxgZmISSQJfr4Xa+ga8eh0tq45Oowm3WMX6vSUxWaPRUHZyFMl8TjJQDh6i6r3atLBcLiGUSWJs7x44/iS87V1A28/OIMDTfy8/+nr87GBAH2P/9QjqgAYmJn6sGQwG1HHJ30S/oZgplu4YjKX0RfkdZxyEDJgdC3l3HeULLyG7eBUjraZMjfUcdl4k4HVCAr7KRhzG1GHkTp8DwjGUr8+hPPciEk4JuUweETMBRwJ8Gx2nJmPoO66fnFC/1nZQd2syIjnejqLteKL4D0WU9kndE76pngwkonOkJUyf0WJnSByumRTL4PGpGazcuydOiPGp3Ug/9Um4mTFpX9xaXkF9Y0tiYjgWhUFvHk78zQ4jlMqpUcpuA53SKozVm7hy7RJGH3sSTqaAhsF1FRfPAjIqg5iy/rUzCAwEgeg2ZqAbTPwLKJdqh41AgYGOMmNgts2avG0h2nLx9ssv4cIrL2NyZASffv6zyGZGkDTzMKMpGfsbN+NYuHoRy0v3RJCVSpNO8XDv/gJ+8vLfIBRuS72W7XiJXA6JJB3hTDVVyiU0IBggCPAkiOuFysetb25IvV60AVLWiXUH05D6FhqcN3Q0LPS9yzpt3JSKEKlibsbcXBnM220PjUZd+lXv3VkCWlE88/THcezwGYQ69BQwxeRCjSZmC6Eh4MOxm1Jm4Dzter2E2/du48KV95EYyuHpj38cmbEJtGMmHGFVlP3xIAZmUDb1QdC4ekyQetyeLesgoTL2Xs+15O8spfSBARH4+HVsBikGnuBC0+10pMnZDz8xMSHXi48hUODjSZ8TlPGL64XBxqVdKGtrHgO6GsOiXQCbloU83dvSaXmsnpvAa6OzXyqzu4UBv0ygAM528RjfLziYiIZBi4uL2Lt3D2LxiFyzO7fv+sE7hJ/85DxOnzmDxx8/i3qjjqWlRdy9fVvYin379mF2drY75phZ/9LSkgABBnHpmTYgj9VeBbI+feeyWr2BeqMp5aihwghmZncLG8FjjDBLcShKVTPLyThdv34Nl+bmcOG9dwUMTE6MYWpqUt6f54fXkGyJ1grwZ/HQ90HSdoDYc9TTASVYJtgJDOjHftjA/Ogg9eAj+jPe/veUNTtAmf5ggBwMBoLPlTUcYAb0e+lER69Vm34C6GBydBQms/hGE43NLQEDtdKm/Oysl7C5uCLXPF3IIzU+jHguIxQyk4SGZYtW4Nb6Kg6eOQWHgYWTDn2Q+GEZkkGb/6DzHewI+CAgYidm4GcBA0GQEAxISpzoj5Zvq7ZWmRgoVK7uFFMtd0yyKCJMeyW4N95BYv5NjLgVmCwBiuib2XwUVsdAJWRi+MQ5RA8eBUol3Hr7FSQb60gnwrBCnBcThxdJoMUE1ikjHzUQbQFus4EYLQvDFJRS49YGqxUywIgzBQQIuMIc0nAuHCaNr5hTh0mF6OTVumt3QqhUa7IeapYDNxzH8Mkn0Tn2DNq5celWKy4u4f71BSTipsSGeCaHSCKNWCaPUDIrOjPDriPh1XD37ZfghTqIHzwJO5VH06VWgMwB5/H0ZID9oOthjIwwlkFmoF9AKAum26G2/cZ7IGCJXpJOSiEZDEHahAZETrmI+Ytv4/I7b8mM7+d/4XmMFqZgRlIwI0m0SZW2XVy48B4O7N+LSCwkyGpp+RZefeWHaDYriEbCGJ0YR3ZoSDJ+uTE5R5rGMjL5Txn+uG4bZjwpE6q4CVJgxeDB92BWx4CvN0fSQSpTYzalptLRK1z5gKuWKrYFcr43oSonkPGPNH4g+lxfK2Fmci+eevKjiEWSMJMZNAgo/HG3DAaCa1sOyqUNLC7dxcraEtaLW0A8hql9e/H4Rz8GI5lG3SNQSahZ1TJ4qdfO2ct0t4Ox/o0sGNSDm34wO9L0ef9GoG/QIBgIMgNaM6BdC/XrdzMnf1okM2L286tr4UpGz6yX3zMgMggTJOhxuPwbX4OPI8iqN2wJjMykCSD4nN17dgvKXl5ekkBL2nV4uCDrS4sIpcOAU+Sk9qWObttnDdaFqeb2JxVqJf5rr72G6ekp6S7gsc5dvISZmVk4jouvf/2P8IVf/mUJ/Pz8/HxsVyXbwT7/4CwArpdr165hdmZaRGZ0NGTGnkokpaOEnSYhMkDtjojH1jeo1DaQKwxj9+49SCZ7pkVyjaStjwZJrrxnvVbB7du38Edf/wNMT05iz+5Z5HNZAalkKXheuN75nxYQ8vrr7gSer+CGoK+7/h3BQNBnQDJln/HRzMBOQX2nrPXDgIBHBf+f/rV6YKD/3tgGKEQt3cPOXUDgP4nH16zXkU4mMJLLS9sZZxLYxRI6bDesleXn2r1VtBo28iPDyI6NIFrIiRV5OEKdSAt1x8FyqQg7FsHs4YNoUDQm3TQ9H/v+z/pBzs1OwEi9VlcW3n3phz9e6XAoIOwvE/znBgPqOBjElVcMfWlUc4Sya1bdRsrOnnskgyuza7Ndh7l2A6G5lzBsbSIEJRJvi69vAjU3jPjYDLJHHxPmdf3qHDqk4iPsADBgZXIY2XMIoVgeC+9fxFTUQrS6gmhjC6lQC+FoCG6j7rf5cZCeKutR8yGtfmEDtsvAb0hsEdaPHQYtlhnIEjA4tyRpdciOGh1E08NYt2OY+uhngb2ngewIOnYN63fv4taFi7JXZCbHkWL3SSqFsJkCTDUFs10tI9Fq4s0Xv4Pdhw/DHZ1FM8oSKuMVyxU8tsFg4GH3jt4rf2Yw0A0M4gDITY4nkbPgDXQcB0nG7kYZN69cwEvf+y4O7z+A4fwoTh47g5SZgxlLSgDc2txEtVrCxOQIqlYZCzev4LVXX0Q6HcdwgX26Q8IOcFOVyXS24/ekqpoNWwRF+MGanD9rXCoJVI+DtWBuxKoeJ8fIliAiPN9Xmi2JYgbRasMh48DA4k+goyc1N2UZM9miE1QLCTMDdCIYHZlELjsMi4YXviiMtLrVqKNSLqr/aiWUKkWU6hUkszkUJifx5LMfQ3Z8Ch4do6IJoQ6j4tD4IM2jN6UeE9C74IPYGl2XfpA5CNYjA/Whrpd2jxkQtzMR5anWQhHokSXpDrLxVft9g4gYYNfW1oRO5/eaAVAT/lTboB6zy7KIbjm8ffsO5hduYXp6RmjvT37ykxgqFNR1CKuWQtbir169KmUL1uETMn9A9fGrCZaKyegHRlID9rUOFOHx/Gh2gEH9woUL8rkKwwXVTri+BU/mE7Rw/vx5/NxHPiLaADWfANhYX5PPRdaDzAA/AwPw8soKavWa6GY2NtYxNj6KfC4vDBP/TiGimUyBjECl1kCt1sDk1Axmd+9GIpn292yV2UcJih3VocDPSV8Dbo0sV73x+qtYmL+OqYlx5LKci8CRymqhWQNpAAAgAElEQVScsv7sPMcaUGn6Vto6tU7Gv3H1zzzPQTCgmQHNLjCr2d6dsn17GURDfpjgrQFqP1gJAs9HBa9goN/+3r6gNDCwpR9wy8+BMsG24wi8WLVcFm+BkWwWhm3Dq1ZhbREMNGHXyrBLFRRvLyIVM5EbHUFhehKRbFrU4OykZ/vwZq2GheUlHHn6CTTYPsuZFcJsydV74LQN+tyD2INHgYEeM/DBrsx/TjCgoQhp9OB+1mUHZCKfKhMw2MpYetmXFLMp4mU6E/L8eLQnYjeZh1xjHY3XXkC2soRM2EW446Fh2zKroNGKYezwKWBiFht37yLqNOF6HZTaJszJ3cgfPgI3nkGtBqBaxmt//h9wbl8BI6ESonZZOtLYNSBtAFweIbLQ4oakphZSBN0iy0mPGk8dq0f5QULaReiPwK2p1bSEaZBpjLEsqpExjD39i8Chs0AiB7dWwfLtW1i6dlV5iMxOIzc5Ifb1jClSMmD3Va2Mtbs3ceX6RRx/6hzK8SyskKnYCrFzpl3ygzqQR11tlRSwyy1QAtTMgPSD6hQr4IcdvIGCFI8P4sQ5SiY5SW0nJPWLcNtFrMWSQRN/9rX/F4ZnS9AbG5nAyWNnUciPwYymZRyoZddQqW5hvbQq/9ZrRZgmlelRNJt1EVGQKqYDE4M3GQNmWzWrDkfsWKPd0cEsG0jVWDykQ13XOWEARL1NlKdasETs5tiIESxwUcZikr2JCZBfu7UtW4JNLBITLQEZGWZyXquD9Y0iqtWalCIIGpjFJcwYmo0GGlYDiWwazRZlkTTK2o/HnvkoUoUxOFxUBAM0qhBK3jdL2uHqaQSt/x1MJ/amMeoNtnvd/GEhfrjstZGIcEK1WXZV+Wo2tJxDUtRaQBhsLRx0mHwvfhbW+mmGw5q7nrLH7FX3wYuKnp4MEaW8bzSaeOG738OBAwfx27/92zLhjb/n9ZUrFVIbAp9/7epVuV5kCXgb6LHFYhUq/lEKPPBLpoH5RjpaQMggr7/X4IUggwGU3QW3bt5BLjck1/O99y7gY889J+unVCpKvZ6thTy26elpAQPUOYjL4b17Ut/nLXPjxoKUFggYdPaZ4cRDGNgqlmHZLtKZHI4eO4GYaSp7WnEr4xJUJRJxtNQskZRn+DsH9+/exg9/8H3MzkwJa0VwRA1GKpnuslw6yGvmK8jiaD2HNiXqdhz43QTqeBUtGGQGdKDaKej0g08NTIL/7hSwJQj4Atdgtt4PhAeveQVM9fP1uu+91/Yg2x+Muq/JBCYAHLtAxO9WoTir2ahjfLiAZCSCWAeor67CaFjoNBqol7eweX8JrWoTuUwWaTrDTU8B3NT9vanhuViplFFquZg6egj8mdeer93t4xjQSdR/rz2YIAT27L4H9/YN1e3U/9zgw/XfeC77uwl0BqnXgX4tfd0ZN4K9aPq15HFdd1O/ZdP/jPp9+GNYympK68Ngq1gBPlN3GbgyJ6BttxDjMKFOCxm7jM6V1xFfuoZht4xoqwHX4FTYFkLxLLL7j4AN/hvVBryOASuaRWzmFJKzh1CLxrBaamBibBcitTLuvPzXOJR1Edq6DLNdVTNFOiFEWjTAp41xW1jKaCgGq+kINR9PJoWBpodNPMYyBbUCaqAQTedkpkInBKtaRa28iWRhHLXoOMbO/SJw5HGAQ+4sD1cuvIfq5gpGxoZRmJmB6Q/vI5PIcm2CpdXNFVy5dAFuLoOh/QdRhol2xITBMiJLgTJ5tXd9g/fRToCgdz9Jwb371fUZeBgY6L+ResjdDzFMx9kf6tcXWDqItmwBA9//5p9iY/E2wjQACkUwO7MPRw6ewFhhSpyiSsU1XJ+/jLAZQqNZhWmy3mnDjEdlhjxngDctW6iYbCYrmSKnOSWzGaH0ecHYcihZik8VMxAkzaQIu3QGJ93ybC9sd8AgH5egxO4BQzZ7l8UfIlgRsxF0RGDGKNCAeJIzY5ZaOQsB9KZ2PVy8cBHVUhmnTpxEqbiFWqMm3QEWA5FpIjs6hr1HT2BsZjdGpnbB5RDkeIoaSNi2HrtLs4mH3dTKSa9H+fWU/cHMTJgBX7CmQNsDW0nvovuLR25AH/woxzUltOgHAzq76M+s9IavVf8MisykWQrgubpz5478K2Y87MWu1eTfmzdvSpZ/9+59fO7zX8C+ffulr5+gL8IAyURAyjt6nC4/W1vYh82NdaHj2I/P0pBibyxxE9SbDL/nGtDaBuVZ0OmaGBEIMpC/+uprAi4W5m/I+ZqcnMbdO/dRKAzLpkQdAEsEY2OjoICMLAkD/fDwiHzGSqWKSrWK+fnryOdy/t/HRWBIV7Gp6emun0WdDmKpNPbvP4iR0XExHKJGRUyBBHypaYtqjfW8HyhkJTBjueBP/ugPBQjw3hgbHRZwwtkIBC38HARaWuDJz8jzqQEQz00woOvvo9zM/PbYfjBALYNmnB6WaXyQLHYQm6WTi/4A82HAQP9798DJ4Iz7wRRcCQhbviVz16RJhNF0GLWFPSxkMzCZZDgO3HIFzlYJTZb/HBvLd+6KIc3U1DRSw0Mw8zkgFpfyKROQtUoZd7Y2MHX4IJBNivVwzIioriP6TDxUZLfd62UnYNX/ufq1Av3gbND10PePKuUJvPJf9sE2zW7SsUNXZBeABNw3g6BD7dd+IiSthQqUqSyXe5HyH2BLIQEDnI4YdzF4pb0G8qV7qF04j+HiItLtBipWFS0yYLEkYqkcwqks6iET9+sd7D/3PNzCfrxy5TaaoQh27TuIQrqAtFvH3fN/jX1mFZGNK8hFbVjc61sGEmETnbYHt9NQ+ia7I8OPGtQm0GOEtsn0Q6ES0KohaXiIGaqzjRNsOXSobVuw62VU7TbCY4cw/HOfAiYPAOlhOFULF999F/msiV17d6NFcyF60/C9mLzSQ4SuiXNv4cadGxh54ik0MwU0aT/MdKjtIBb1hck7+Az8TGCgu2D6mIGdwQBRibIw1Svab5wSdiDatnHh/Iu4c3UOzcqWOPvl88MyCvjwvqMCBpbu30JuKIVSrSg1fi6JaqVM2z5EuFGFDBEQMmpJy6DRQa1eF/dABp9ELIoaAYKY/6g2N2ac4grIWi1r1qZq2Yqx1ODYCin72YBHkSB76g3IVDFlV6xKD20iTQZ+qr6TyW5I5mAiOgouLy7jzfOvib2kmlIYljYiM5dHPDeEPUeO48iZJ2SkZjieQtN2pU1FXN68logYOdEwmBRsR3aK6n4Y1Tcoa9ItbYPoRx++ddG4WCjrfn1/WFEQDOjaYf+mq99Xj+rtZuX+YB+yBJy0R2vfZapm67T5rUgAW11dxZEjRzE/v4Bf/y/+Pk6dPiNsjQg5I2EZDazpbQZgfinFPOuDHRS3NrF4f1FYItbwtIseH0MQp8oayr9ACx95Q2vxI1/v7t17wuzMXZzD3Nz7eO65jyOVyuDypasoFktyHOPjY6JtkA6Ilge28RFE8IvMALUCly9flpZC6g9YVqDpCdmGkbExaRnkJsfPxfo7h3Ol01kFBMgC+I6MBHFBICCaaqH2qZEh62SjVi3jhW//taInPQfJRFx8Ceh3oFs79QbNn3U3R7DbJFge6LJ80pekZ5/3ugnU1MKez4B+7f6gEvz9oGxTr+cgA6B/1x+Q+sHmoID1MFASPBYFhjVjFjAUCrbq+tbDPNFsMVbrTLWiqrJjCPVaDelEAnmOtQZgbW2JGxz/i3otlNZWsbq0JEBvetcuZMhcJRPik8INg9eZrMByo4rdJ46izul87IyiYK7lOx/6+23wXt6JiXnU51d/7zkODmJcBgEKzbLwsz8MDDwAOgaAgSA7oGc/BNmJIDCVjy46AXX+1eO59pUtcYddBWRPOSKeXg1GCImOjVGniOJbP8bw6m1k7AoqlRJGJydIGaJFU6C2gVIki/C+pxDddQIX7q6h0o6g6bZx4vhJ5JNJhKsreOH/+Zf4pcd2I1e5B6O+hVCc5VsOFSLoJkPpwHHbQDgLO5rDRiiJ21UH1ZBvJFVax5MHppCs3kOu00RSOhMcpXPrtGRccrHuwE5NYOYjn5YygdeJoV6t4e6dO5JwjE1OKC8K7l20FiY7Ua8i0Sjh5k++h4rTxOTHP4W1UBztKJNgvrQle6KaxNsrBfevoUHxoXcNOawvUDpmmUA2Bo0BhXP11dhaaR64gbbfsNyISd30VN3i7+0LCyMtG0ajgvPffwHzc+9irJCX+nzb40CIOGanppGIhhCLUwbiiRqboxyTCbrENWBxyp9L1fUwHMsTYxZuiqSTmWlxkyZdkk4lfY+BEDaLW1Kn5YbM4MMskYG8QoDBlrYYZ0NTU9ARe+IaTYbonEdLyDAV3SobdYQ9iAuPR7hDIxg1mTAm2TQ38majic3VDbz22usYGZ/A2NSMAIHDp89ieHoXClOzCJtpVJu0Q/Y3B9uWyVW02BQ9AssUO5qOyECGB9TTD7vBuxui378fvPGDC0MyPj261d8UdWOeBgNBqnEQGAgeR3BdSA+9TPprYm5uDouLSwLkdPmAGfHNm7cwO7sL/+yr/y1GRkclcDJL4kbJwC0bcySqAjrtoNnuSRbAsREJqWB37+4dWI7V7Y5R4IAsAik0NQVNBy9uQAyGsmYMQ3p8OZDotVdfx4ULF3HixEnRLly5fE1+v1UqSoZPQSNrevVaVTJtbpR8Leojbty44XcBRHDw4EEkxcgojFw+j6ZtY3pmFuPjE8jm8lIKGRkZFXrYlrkZipIlA6IBiw6YmuaXLFVG57ZRLm0KGBBWEB3smp3GxMS4aFkIWBRAUSJYfr5gB4X+W1A/oN+f/g/aGlprBngtB4GBQYHoYUErmPEH10f/uhkMaH+6dsaHMQMPvI8GAzLlpCfglcDYagkjSBvrkXweyVhUgj/og+F6qK6sorK6hvXlJTktI5MTKIyPI8VrQRtyIyyMZd3zsFwpIT4+AnNkCIhF1YwCj+JrfzbJI5iBDwYAeo/qn0660/P7wZYO0j074geZgQdea4DV8LbzLD4bvjIisM8F14MqNChVvOqZ597EaYZc6f50Wj/oOR0gabhIVlbRvjGH+I2LMMvrKGTYitdBJM0pfiHUKdYN5WGe+SwqqQl84zsv4MqN2zh6/Aye//hzmBpK48abLyK0fAmHUy3km6tIwhZrX9E18RqRoaQ4MZZGxcjhXjMMqzCDU899Fq3UiHQIeZVNXH7xW9gb2kSmvoIMgzTN8GQ0ODVpLdxb3YJljuDg87+qBISxtAxU2twqyp4QMdmVlhLBqd0GJIUobqC+eBMLr7+ELMtOx86gmsijHaJGiKJKRxIenw/fJhLuv0b953/bPaLQmNonf1YwoDyaJNf1D04FMN5edFaidgCNCv7s9/8Dwp6D8uYGNtc38NSTT6OQH5LJUHRZyhWykkUaHEwhfdmOYgYiIVTrDUQ5FtlxkEnGJWBLN5pfldJCqjInQqXSqNaq0hHATVxlQBQJsqc9IgGFqu+hfB6VagPSDm+EEY3QW566AtZ/ZVRUV70uIjgzIdkDPxmHL5XKZZ+KD+HKtXmsbpbw3Kc+gyNnHkdudApuOAaHLTF0x5LArIgwmXvAvma/pi1Wkt1pitu7B5TUeDsY6KdQdbALLgC52H1gIPj37msIIlflE10m8GVXiu7yFb87lQl0NqFth/l4ZrgEYmwlZMDcWN+UYEsAcP36dRkExJstGonhqaeexhd+5VekNMCApgU6AgA6ygyIrylBrsVyQ1yVMDhHQtrnPFHaLy0vIpVKiqiOGR0fJ0HUN0zi+qBtNF+L3zPY1hp13LhxU7pyvvGNP8XExBQSiSTmry8IcJmenZXHs0SwZ89uvPijHwoVv7y8LKeSQZhMA0sQsXgMqXRawMLM7C5cunwFR48fx6FDh2XjP336NPbuZWcCAU5E7JAJluT8+lPxNMOi2S0eo2TyUrppoV4r4z99409g200cPXJIOgq4PshGkG3h87XHQ3AGggaHwc1XgwYBDpJU6A3bH+0dAAPBrOOnAQMPrMtu14f+yw488weMgLrEEQS96jOr/WHQ/dH9ne/9L2JLn4Hi9zL/gl4ClYoAz1wqhUQ0gjA1ThsbcIoltMtVdJoWlu7cwcjEOIZ3TSOeSSOeTit1s9dBw7JQdmwslouYOHwA7XhUOkvk+ki08EcT952CR7ECD2MQ9D2rKf6HAa3tLGRvXPMgMNAvUO6+bgAMDLxkfUO6Hti/ZAFqMMB6vQYDHAvMfZMzZig0ZNmACrUWUoaLTH0T8ZUbaFw4j+mogTDnCvN6JxOoEfCnc1g28kg98cv4v77xbXzn+98V06df+ORn8dv/8B8gH7KwcP77ODMUh3P/MmL2MlKxFppsL28DJgWNbgvtcByVeB4vLzVw+jO/jvyB03CjGbQ7ZJkpNgQy1ia+9a//Ozw9ncSoUUeac4NEdMjutQ7qnoFLd0t46gu/CcycACJJrBc3sba5gZmZXYgmksIKpHJZeC0XUVoTb67g9sV3sL62hH1nH8dGdgxOZlim6nL/pPCSb6Gn7u4EALp32YAhU3Kf/DTMQA9NBCk3RVOwthbi3Ud6TRY2+QGaA3mIwUXYbuAn3/kW7ly9hMVbt3Dm1AmMTUxIAOKEQNKeXtsRWrK0WRWr1sJwDk3Hgmu0YTv0oWY3AYWIHWTo6mUrl0GqIbnBKzq04zvfqWRbaj0yEEZla/wMa+vrAhTICji0jzQLqtfd5owDB/EYh8pw8iFf05Dnkupj5ko2gCUCZrzSvsj3dlxUmzaMeBLPPPc8zPwoPHpGd8KIxGlP21LgxZ+TQNU5Q7BqhYyJBiG44W5H68oudmAgf4SC9GGlgh4Y4GJgNqnMbtQoUZV5BsHAwwSEOrDoWqvub+eiFnMijy2HHm7dui0sAVkUBt1IOCpg4Fd/7dfE4EdKQX5bq8AmP3DK1iBuhZz1TSCl1PGibZCuTE4m3JT/yApQWEfmJ5/NyjkWkxDqBQgI/Jq61hLMLyxIW+O3vvVt0QuQwbAtKoWjWF1fx7PPPouRkWG8887b8n5lGsaEOMHOFt0Jrx+vLdsiU5k0xsYnBMTwswjbEY9LaeDYseOK+QiF0KjXpVVVJrJxGhnZIb9WynUgn83/V9afACEXjVoFf/UX/wnJpIn9+/bIZyT4YWuhpra1uZaeCxHcCILf62slQVDApmITBjEDPw0Y2ImaHMQuqW4FdXQPpzQHQpGHlNC2v25/EBLWQkY2K4aGJmf8UpblIWkNK5dKyKTS0kmQYG2/2YBXKqNTqcLa2BLTGKPVwuTuWSQnRgF6msRNNWrd8SSw3NlcR3Qoh+T4CNqs8TLrJIVM5zjd0fMhwUDwXPWf053AgA78/WxA8GeVOKlJn+qeV/Iy5Vaq/D0eYHgedew+M7CdlfSZZ1lwPcDLTFr2ANEyqZ1Ixsy0mBDw+pAfd5FsNTHZaaJz9yqchXdR6DgwGA/iphoXH45ivekhc+Rp/GC5g3/99T/HP/ytr+D8T17FwsJ9/Nv//fdQvP4W7r7xI/zczAhGQpxQWETLqcp+zHZGmVIYMdGO5bAWG4Zz6BzSR56EG8/BbrNmD7zx2hs4fvwkxiMebn3/jzDpLCNVuYN8TLWoc0ZNBx6sloG1GrD79LP8H2BmsVkp4e7yKqanZ5HK5BBKpBAzowgbDlAvwbr+Pm5cuwJjqIDRY6exZWbRjCTE3I7JkAAkdnqpvFWdt7729H4gELwH5FqqvtbujWVcuXJNXuthZQL96EGLQW/Wql9ekRaka1r0DTRo88hWnCIunT+PlfnrKCRMDOWyUhZghs2bSeq8FB3ygzoKXNCMouk2YXc8hKm8NSJIxGKobK1jeGhITB+qbNVyLPEBZ1+8aANaLVH/MlOkYE28r0NhMfhhrSUcM5HJ5rFZLCNTGMfQxF5hGej0VCuuo1HZhEELyCj9HDg9ThnsRClKYx1JzI84YCMEy7Y4mBmVpg0zN4yJPQcwve8oWhETkXgalkONAJeWmhlPEEKvA5YjfFJSjUsVQKAuim4J8y+v2Pj+dGBAz8iW27l3wYNUnSSCCgzsxAwEKcfggtMLj8CImyc3UVHiGkr9z7YbUa6HIhL8mYUTtLGd8OrVa+L4d+LUKfyjf/xPumOlScmTJaj5wk+WDcRNj2IaWu36ExX5Pd+Lr88ES6YdtltiDkTDp3gsinq1Kv9q10KeAb4/H8v3oaaB/127fh0vv/wT3L59V7J3HhfLBLbrStb9+c9/Dq+8ch43FhYEVGgdghpE1JaBR2QFHL5uKi0b2WOPPy4ApzA8gieffEpYJRFZMvhbFmrVate0SD6Xr0EgayDtr9z4/E4K6TX2PGEG/vqv/gKpVEKYq+mpCfls3LjJXtCeWM+G0GUC0WHEeO8ENl+/nMDrJ8cU4SavApMY4Phqtn474kGhOLgeBgGP4HN2znZ9EBLIXIKvFdxz+gGD9sAYDCIGg4xtj5XWVP+zB4Ia70GnaQmAnJqYFJc7CgXpqopqHW22Fm5sYnNpGbl0BiPTkwgNZwGTgC8ifvXNWgPFWh13y1uYPXoInaQaOsPAxixXrVnfjtx/70GbeTAJ6z/H/Zl973xvFxwPvg7BEkAvmOwEBoJdJZqtk/f/gGCgfw/Tx869T8I/e/PZ2eK7wqopkhAGRZWhabBDRsVG2qkiW1wB7s8jUV1CnIOFZDoiNVgGqh5gxbMw95/Gl//lv0d+/3GcPXMav////QGmR3fjX/zXv4NbP/krfGT/MMLrtzESZ3nCkmPotLmXeYhEDdhGDDXk8caShY/+k3+OSnIE95ZXRK/2r/7N/4GvfvWrSJppETTmSvew+Op3MFS9hbhdFtddzknooAkjHke1aKFlDiN/7GkgMwovW4AbiaFeayKWyCCWLSAc8hB1S2iv3cHym+dRqtZQeOLnYRUmYREM8CzEVClQvJFV7/Q2IDDoPhTg23d/SUloEBgICs/lZvHbzrbf7AoV9iNDdSysYei+b1KPfBtOinNQK67h9pU5tEolGI2moGu280UTrIy0BWFRzc+6P1dCo2ZjKE+jIaDWqMKIKXfDUqkq9pCJODf6GrIpjh8OwWo5UjceGRqC1VBZoTYZIt2rghTHTkaQyubRiSSwUa5javcBZEenEc2MCPPQ9pqwqltoFldRL67CaHNxMHAkpE7NIUhsHRIler2JdCIlmafb8dAOhcU7IJzMymvuO3oKLZlLrSfqEVh4QhGz1BCKRsgiykWlxbJ0jA4CA48QD/Zfi/6b3mf5d6RLlVlWr86sq0cEL1qsNwgM9K8DBWIUK6PqjtzklBujRb9w/+8U5q2vb+DK1Wu4d+8+zj3zc/jMZz8nbXb53JAKggZkcA8pd8maCcTYk81yAZXEnOYl9teOah1lJkemJ6TYA6r+V1aWwd5womeO/JWg4dfmCXp4XHwNHsv1+XlpJZybuyTHQPEptSbsYqEp0K5ds3jvvfekk8FzlEKf78vX4KTCifFx3L5zB6fOnBHK7uDho8IMULeyd99+HDp0SAGcWk3WUaVUVoYlpIojDPzKvZKeGQzAIjANtAtRB0GfgXq1jO/97XfF4npifFRei3bKFCDRJpmvpy2NeW40COD3+j7mOdTdNZpFkPzAzwA1EOXWS9ZDaRF6NcXtgEBtRmoNah/I3k4SnBnRE4xt965X19TPOGV863aP/h5AGQxFtN6hV+boFga6YFvCYiBj6h6XtlnutFXpRlosO2JCxnIkjYYI3grs0mC5hu2j9M3YKMJoNMSOmF0Ep06dRmx4CO1kDB1xw2NgCYmh1vLWFqIjQ4gP59GmEJRgS2rRIcSlw8bxjXa2f76HUfv9m/3O4uKeBqIfUPmh33cR7Z3zQcwAf9cbXdwbQ67FqIFqzAPaJjUV8kHGRwcmuf4MUnwPAQMd0DtIEm/5PZsJOtJSKNem4yKDJnJ2BeW5N5GsriNF2+AIfWCUv4lN0Xcyh1o4iWtlF//jf/xzVEIJAWCk/X/1M7+CgyNZ7E/ZMDZuYu9QFPFIGy3LkgSPQZaJTDhtYsvqYCs0hvrQQez6xN/DnZqLW7cW4HJ4UMqUrqPxkUkMGR7y1SVsvvtDmOuXEG0UkYznVHIUoR07GecULC8C2xxGevchtEamERubFv8CWia3QkwEWjJquXz1PWxcuwIrHMf0p76IlXAKXiwFL0SLJs58YQ4UkeREq/0GgW29joJgQIOw7j0ZmIthXPaZgeAik5uwyxXIVuJvKD5t5P9KAQeePF5UKrc7CEeI4TzArcFw6ph7/SewykVRb9KEgcGP5kEM6qRjOdaTB2byZnFcqeGSwvfa/NB8bVvolnK1ibjJSXAp1Gt1pE36shtounURn3gWXaGYhUekn5uPlba2eEREg1Tus64fTg1jaHo/Qtlx2DARiibFFCSVjsMMt1BavAmnvA67soGE2MNaUsqQM8JWE5pgGCGZXiV+E21HFjEFp7SSjOdGsOfwSZhDY3ANbgBKY0CWQY+xFZMkQ3la66Yaff77MwF1Mz6sriqSW/kKPq73Ojv/TTog/JfWqnMGKm4wIm6Um1kBA50N6LKA/pmvTrClnAEjsB2qb23x22amys4Q1sct25FWvKXlVVy7Po90Noszj53FmTNnJYtWWSyLbczg1cQyzTRoK2Lx8I7wGjMJiys/CV4bXzAntrxSKnLQqNekDZXUPj0rCBLIHNG5j+wOp9Ax6C1cv4Hvf+8H0lFAPQPLSXxvDhGi/8C5c+fw+uuvixMiGQUKS8XrwB8Z3LQtnDlzRspBR48dx8TktKw9vs6ePftw4MA+1Ou26GGoVWGmL+BIxjuHEY6GlXCS0zRJc0rAVvM1hDUgM9Bysbmxiu/9zQuwGjUpk9HxkGUCrZUgEJDgEgj4wWwguDFoVkAo8e75U9ddGrw4ZTIa784mUOmfXoNS1PD3BDWJT8CA/DlQQhQGUtCsykq21fBJb6q1pV9VG6fQlS/SJroAACAASURBVC+Y8RIsSOkpMI1Rzp82ExIVOoOJWuc62Ou2WXmcAC6/6517lV72UkvjSFpOvlP7GFdXvUStQAjpdAqxRAxRWpRzTVaqMEo1YQbu3rgh5lLTu/bSfATtRBR2uwWT+w/Zn2YT9zY3MH74gEwplamtEvz8z0eHlm6ZZrtYctB93A+H1GOU02QQDA2GTf1apN6jeiWaBzUDPWdK2V26T9LrSu8Fwb1HA4rg2usHI73gxOsl9IwEYV4zj22efomAjECEgroI3f6aSHWayNc30ViYQ7KygqRTh0Gn03iM/d9SRhCnz3BchhW9+O5VfPP8OwilCxinJigawTNnTmLvaBbDEQsxuwQOAWaHDj0EGJuo5+IgPC/UxpoXw4VSDOd+9R/DGtqPb/34Vdy8dRW2a+Hk2cexd+8B7Nt1ACmrgtjy+6hcfgmp6m0knKrcPzSraxuqDMW9C0YUdSeELS+CsdNPIb7vCBBNickQ5+xwoFLj8jso37+LWtVFYtcBRM8+ia14GnbIFP0ZYyKvRJvdKP49pO+7hyWHGrwFE4Pefeu/1iAw8OCC0ggkwCHom88f3EC7SKX8duBZVSQNB+t3b+D25QtIsh2K4hvLknYuUmsZX/QUisUFkUUNQ4SFnBzFemulURWzh3CUN3IYYQ4K6kSRyORRKlXQqFaQTceRjHdQ3lpH2jQlq2vxJBkRmOmc0MD5bEqOybUthNkfGs/iwKlz2PLiKFvAexfexxZrwbEQDu2dwen9M3C2VnB//n0ZyxyhQlUU3Mx4SWOpOhcRnVCMdNASSjcMt2PAI5rbfwTjew8BsSRs4YDZZqJsN9Xa53aqNgUt4Aqe8yDKC34/EBQENmr990HP799gggtH38w6o+ffdGBhOyZH//Jn3cLGxc1r2Rs6ZPrCPHqwq7JBuUhTpor4LzCo8oNubRXFdfHV11/H5PQMPvvZz2N2125kMmy3i/gmPKT9VblBOwYyQ+Mx0V9Aj1SmIJBf2kRH/6unpHEjIygolbawsbku149tpqyzkeWplBVIuXLpKl568WVpNSQTQbDBzJ6oPxKNSnZMt0JatBKAMDANs7vFtnHk2FHxUjj7+OOYnJzC8MiYdEAQELBN8eSp0wI8WHZga2Wd081kOqPSaFB4SJBKJkCU/mFVJlBtsiqLJjijfmNtdQk/efnHiEdCyGZSyq57dEQAA5kBEb3JdEYlbCSDwa9gmUBf51520JHyhszU80Gg9rygxwaHNins0qPcu6JWv3zVUdPmu/qNbp3ZBwN6zatNSK9yGsyoQKz1Z/KzDAzymUmdzfsmSGoNqI1VA2SeN95JAmL8TL+bifoUtn7d7jsrqkBEz/JYWjcbgEsWmpur24ZVb8CMRJBMJZHI0FnOQxoh1BZXEK3UEXE9XLk0hwMHDyM1NIwOhxGlaX3epgGJ3BvFRh1NA0jNjItWQDEg/knomuxoUNW7+x8O/Pt35h6rEwzIgwDBoMxRPS4A8nzmV9sRazAw6Jh0Z4oG7L09pMcea22KDkDda9ClrbnMmWR1YDAppC8DTxEBYccQ0MYSTaTjItSqY6hThzN/EYnisowzTrIoYIRFS0YHAt5LTIyaXkcG/dRbYWw1W2iF4kiS1bUaSEVa0o1AEACnjqgfrJ12SFihMEEF9U7hEFZbcaxlDuDAs1/ErUoY/+xf/E9Y31gUEeO5jzyLJ554Br/wsU9gLOTg2rd/HyPWIgrtDaQ7TTFKYjxKpjMy16DNAWYU/kUSuLm8hdy+oxg+eAzIDAvD3apsonT3JsKby3CaDopGGsNnnoa1ay+KsQRaRlzAgOJx1P1IoknAlA/CB4GBnX6nfk+nVwVS5VUfBQZ6i6gLpwOwMoA4/do4T2S4ZWHz/g2s3pmH16ggzhYN1xEjoGqZdD9nVKvMoGE3ZbBQhK5PvmKU7RxVqy4tF1SGdjgHIDuB3MgMUvlRJFJpoU7v37yCyv3ryPMNOpxc6CHKzddtodJ05HGsHWdSCYhHYoz9vykcOvUk7HAG83dX8P0fvYh605bWomQ8jC//3S8gE3KxePU9wK4izIXIudb++F0Gb4Jx6gyU2Y7SwsZipphBsIMgmsljcu8hFCZm0I7GZZGrTJojL9XzuIjlcqgdadD9K7/b+Sb2nyKb5eARqA977k5gQH2+tgQUeX9/hGtwQ9AbsgYN6rGKQqw3m0Kp84jY1klzIPoKkDFgkHvvwhzeuziHE6dO41Of+jSOHDkmLXkylTIa8/UHBFkKDNCMh1/MpAU8qaPqXg/Tr4nztUWBL0ZSUd/VT5WJBMzYFhYX74ujYMqf9lfc2pLWwhdf/LF4IZDKZ0ZPpoPMCMsE1Du8//778toM6GQH+PpnHzsjhkRf+cpXwKFKZDOGR0YFSNCPntMYnz73jLw/WQE+l/SziNV8DQmveiabFiAkAIA10ijnDKiOGQY58UewmzJSm2WCQi4jkwsLQzn5G9kBPWdDwAO9LpxeqYzHqlkfnaF1KV6yL6L29v8TB0pVQzdjpg8GBM12SwESfLmBayK+rTQvKvFXgYAOkGpmhBLo9Zgrfyvzg6HKlH1g4BNcvRq0v9v5DIBUlnXdK0CUUfOi14WwAjrg+o+X5wyobeswSFAgwmCpcnbg1C0Ybe4FqsU5HAsj0u4g7nhobZURKtfglCtYX1/F3gMHgGxe0dsMRPQoIBhwbKyVy4jms4gO5+Bx7xCxogq9coia7euK9Lazf/335+ANYjsYGPSYQQnC9sdtBwNcn9ShaD1GMIAHn6fXkAYDg9iMnd67ywwI+FPgTjVAqe4mUQi0DX8ibgcRt4FcuwGs3UH73nWkmkXkQy4ibX+aoC/0bnFQmICJsPxH+t1t8/qq+0oaFZt1RNCSLraQCBZbYv7UiRJQR9Gxbdng3VAIG50E7MmTGD31HL76v/w7vHllHkeOHcDb776N6Znd+L3f+18xMTaBaGkFf/K7/w0+d3IW04kmol5V9icpT/ulT3oWU4tAM6JSqQbEMjBMthOmpXvOKhYRogeO00AzmsBmfhqTz3wc64ksamE6XNCRkeOufSbOv1G0IV2QfelnZTRQ00lA77EKDOg4Y1y6fKUTvJA7KdvVQiC9rf4N3kwihBGa3waHPlmlDVx++1UYbh1mhMpaSzoEPNuB59AdMCGUO5GnDFog2iea49iKdguReAxNz0E0ncF61UJ2bDfGZ49hbOYADM6MlslWLtr1Im699RLWbl9HMhGVIRNVqynCnTfenUODN2bTEmV5LGTg9KnHUBidwN5DJ5AanpLH/ODHLyEsbmFh2PUadk3k8Ztf/AzWF+ZQ31hEPmNKPcolXesbkUQi1AMomp9/E5EbFaiRGEJmEnWnhVRhFDP7DyMzMo6WoYQtUhP3mQGNmrUVajDwfxCasHtj7gAGBm0mOzEGOtMSurEPDJAuVRuD2uh1RiAB2ndl1EOAeBuz24JfFq1a6zWsLC+r/n7HlRHBbLu7eeuOjHX9nd/5r6S/P+EHWLlhhRFQQiIJLF6vD1/a7/zXV0p7pRPgkiSjJOp+9oNLAFRlhm7G7HHamIVLly4JYzE8VBA24969u9L6SNaCmyA38jt37krHAGn/Jd8jgZ+B5lIsF/Bz8fuZmWn80i/9krRMlsoVYQd4AgkKCA4fO3tWgBCBgFatk53QQY2vSW0CDbL0lEeWCnj8bBdUa0RZD9+6uYA//vrXkEqaSMRjeOzMKTFFonBQZ/+6k0ODNe2Z0WMCAlm1T8Wq9i3ez8y6uUpVSwc9NmiUJMKtbo+JEgfr/1QHsaLouxt/oMDI1yItrteOPMa/rqpjpAeC9Xf6uquWSp/299efNgqTLhIZKtYRLZAKH36mrwGjn7vIZ/c3q+57+D9L2U4wR0es6MUfo8rWsIQAATq8cR3FCEiqDUSZNGyVsXr3HoaG80gXCmwdUZP2CAQMA3ajiVK9hoprozA7AzceEaChR/QGd085H4EhM4MD/sN+q4Gcvzv3dRjpIPDwpEC/fk8TprsJ9EyS/uDSo/l7pTz9u+B76XXXfQddMtLMgIAB//yLmE2FFhFos1wsffousrCRq22gfPVdZO0i4mSeeeEoxo4qB0fuwby35DhEVOyq5MBPH/SAM6mza8E0NSquI91OnXhSAiPLDjyNbgcoGUk0hw/iRiOK3/23f4CDjz2Ff/67/z2+9vU/xHdf+B7+5Ot/gFQUuP/WyzBvvY9xr4ikt4lExBGzPAX8/fJQWDHL7CZzLBdb62WMjE+K4Z0ZjSHqtkSLFopFsRXPIPHkc3CmD6AYTsAyaF2t4gdfV/AtNXpSnlOs/U5goKsDCggIt2l4RKejAKFx6cplda/ozSFQ2+siBq1YDAABfYHFN7pFTT2H7gButYSbly6gtraEdDwMm/O+2y0MZXOoVWpSkyNVy5vMcdUM6GQiKR+ONEq5UhaBHW8uh37QkTTOnPsEsqN70Y4k8e6F98X458DhA+JhULszj3df+RFSqSjqVg3n33gNV2/eRMMj5qNVrarXGF4LhVxerGBndu3Dz3/yU7g8fwPf+Zu/wbHjJ/Gxjz2P1eVFvPi3f41/8Ou/glB1Ge36FmJh2sTSk9r3bA9HESJwYJCSiNhStWRmsaxxxU0J/ognkB+bxN4jJ9CJJuCKyY9/4lnXlVYu3zRiB0lA8GYadEOrzEvtbP1U3qPAQPAG7V1/BQb4pcsEcb+fXzQEfj1aZa3KU0DqYf7IXHFt9NdSo1ZT9Xpp7/RE6MeAO79wU3QDlXodv/EbvylOhGYiIcEwSsc+aRV1lA5FRkn3qGHe7PKefucCdw6OiubyVCp8rivFDGgtAc+NVtnzWEi5/+hHPxIPhJHhAhZuzEsw37N7j2QPlVpNXosuZNral8emBzBJKSsSkfkEFDPSlZDzGFZWV8XjgsZFHEBEYDAzOwuOS+bx8jVYZuA1V4yHp4KQD6TpusgvtiNqMCBZvm2JFfH89at46cc/FNMt2hHPTk+LeHDPnj0CCGQz7BtbrL0K9H28jWL36/laza1MUnRrsIEYNQN0IPQ3na6aXDYfBQokmKoX3ybS066ZPZDpD8Py76HgYBU1REoHbGUNrNayen2KR+XLLw9whZF5EKAoC1cNkOltcApASLuzZid8UzUFRrTbomIeSE/z9+2QIdeYwZz7BAdFMQkj89RuWjAtB+5WCUatgcW7dzG9awbRbEZALWcQqGvZEW3MamkLnZSJ7OQ4bAYmrlNRxGuhpXrPLnMyIN4/OqPXsOJBVvFhwb//rXr4YTsY0MyAvobB4+kHA3r/GPSY/gQk+Fwdc8jKerwQzH+5pgQIEBCQZW5itGMhdPsy2ksLMJ0SUrznOWskQgM4VebRpTaZ0in7AltEOaGO+iNZQMp7hYo2KvFZEiCrRCBAdogxh+vNj3Xc3xvhJNbDw/j33/wRLm04CBUm8He/9CX85be+jVKxhv/47/5PJK1lfPP//t/wmYO7kbWKyMY44r0OBkOZg2NE4VF8GuV+T/0POyIMbC5vygC+UFyBmHg7BNttw40nsZkaRu5jn0cpOyH2xx4BuU8rtcNqimOkzd9RX9Fj6R625/cDuu5jg2UCggF9EVXw0Yl/H22lYs42WaEsbYqQ5LZsSW3nyttvoLK6hHQEiBG9yVAVcfYRgQYpOG7IovKmFS8MVMoV2dAYgDipLZPPY6VYhhdNY8+Jcxjfexw3723iyvwtCSocEpHMJPGFTz0P07Pwg2//Jebn38d7F9/GyvqajIGsWi464RiqbN2IxDCUyUgtkBtMLJGE0wYOHzsGx3WwsVlCIp5Bin3bWRO/8cVPo3j7ErJRupDRfraNkB/wOKGSdBKRI4WNnvSvx4XioueBUFIUt9GXIBLHoZOPIVkYk3ZDR/pl1JYgRQJuUmI61LtFdwrqekPXj+zdeOp6PQoM7LRBbO/xZgBWGRuDv7yn9F2rjUtvuEF2gAFIo26p9YfDotWg1oD3Fe1c2UXAjZJeAws3buHe/UVpz/nyl7+Co0ePSRZMdkDZ90LAg4ABtgqRDfBBiHSGeJ6sExlFzCE+bP8kWCPi95XPDKaKHaBrYQTtVqc7NZEZH6cSzs/PC1OQyaZEKEZGTPmjqIEpfH6dNb9kUmh+Zt+s98ux+B0Y/BuBrpj9dNpYWFhANsNpmwVMTExicmoKl95/X56TSadFO8HhQkLti0ZAzcFQw9oU3S3THcVKm1sGby/2u2/h8vsX8M5bb2J6elxERGRe2M1A4SDtkHV3grRbBkY26xKBiqe6b9wPuKzH+n3eksmIelfV7VU3QV565qVtOPAVZAfVulQDrtSC0YlGT0wYXHsMmvo4+HBqE+SekLkgesKieikeCe/dHiOkKH9uf/yd9rHvskj+GuDry5h0fj6ZDhisY/uFJr/oKkGa+15IdZlwy6IZmpxHKthDIUSoNalbsAgEHQ/rqysYmRpHlB1QFBKHQsJ4KpvyFpZLW4iPFhDOptCK+OVAKREoMLDtXh2QzQeDa/BcPYgZtjMD+u8fBgx0QV6A/aNmIFgm6A8kg45vJ/YguG8FgUU3+fSzW6aTXTAgmW9H5ttkOxZiG/fQXrggrEDEqSJBEZeMLI5Josa9WZAbZ0mwHEkn2XAHTrOOWMRQg4TYKy7ttPQwCCMUJeNLg6GOzLpx/OvA661ZPDsUx2Y7ibmVKv7sx2/hftVBk4JWI4KJsSn8q//5f8D7P/xTnBxLIk2RvOHBtYowk1HU7KaUGMOIwGk0RVhPAM3DJFCF1ZKpvcTaFDZHOgaa0hKZRvzIWThHn8FqJAtwXLHcYxx5zflLPhjwlK6CYECzbf2xYdA9rxPM7hoJmEYJM7AdDPh3c4Ah6H7br2oXFaiHGONZx8X64m3Mv/cWsrEwoi0HHc+RnnoGCZlYRwTNUcFissJaroUoWz7abSRpI9mh+MkW2r5qA00kceTJjyM9sgvf/tsfIpcvIGFGpX66cHMBX/2n/xRry/fxp3/8h3jjtZdRLm/C5uhdijeclkwGDEfiElxoAazmXiskGGYbF1u7IiHsmtmFvbv2o23Z+MjjJzGcMlBdWkDccER8SGFKPJGQDcbwOIKX3tct2by4mXIdUWwmUw8luzJEu+AYYQxP78bEnoOIZkfErEJ5SRsIyWhO1eevNFOD6YF+ZP0gGOhlBju9hr4hH9wkNLoLZGMBZkBu+h46VBt0oK9VygQtDguiGxfpb3ZXqEy+Uiphc3NDhHYEAzdv3ZYyAaf30aZ3q1zBl770ZZw8eVJa9fgfBXQCOvxysTI6UVklFb+MZWqjV+uEYYGOfMyelYeAP8nLP0l8rngSeMpVTr/PlSuXceXKFVH3z8xMiraBrATXKDM7Xl+5tuIWp6Ydcq0ys69Va5I18osBWDoYxO3QkDWwvKIYAgIBMgc3b9z0TZOoC4iI3zk7AAgMaFNMQCACIgYv+hjEogJAGMTFHKntYWtzHW+9+RpsqyFMVDqVwN27d7Br96w4Oe7fv78LmHT5iaCCx6RNdHT5J5g9iHOo71oiFtsUyBIMyGdRYEA8MKR12A8bggTUmuO3er6C+kXPwEivFdGT+FoG0YX4zoo8pxRBauGfAkR6JoNizcQKXGhVZlv+2GoZKtQWfZDiKIJT+RSQFSDApMM3fhEAomvzYpLWAwRieeN3HNBIitbluWxWgIY8jqwOaeONIlBvwKnUpLsjMzok5Upqf8JkAkVn4qFsWViplJDfPQ2kTLjy2iHJdgUzyYRNdZPJtfGPRW/SD7u/dwIDHyb49z9Wl4WDpUANBvS63gkM6H0l+Pdg8B/0vODnEwAs5597pioLaWt7dojRXChX24Rz830kNm4j267DDCtjNDoQqI1TgVGKN2UPZuum6Lv4e5rHMVFoKZM42Z9JJkW701qFLBIXXAqUQ8I4gAPQWL7uhGVcMI2G7pZdXLxxD/fXtnBvaQWf/sXPoLZ+D08eHMForAWTCUyzLoJTq1mDmVLdbLy/+CnlOFpt6RhyOKOGjBK1Z01HfHEisTDcUASRoXE0R/aidfwjqCRH0Q4x8ezAC7lqIqK4ktJxkUZ//kwHv/Q2CAwEr7e+HvzdNhbBf34XDAQ3+e6druVa/o36ACFFoZAYQbTQtmq48MZ5xFsWIi0HrUZNFPwUVHFSHTcXuVEZmE2qsinMM+DZzO6oz2Sbk6JSGMg9JNCKF3D25z+H967dwdyVaxgbH0e9WsTtWzdkc/4vv/QlvPjyS/jOt7+JZq3km0Zwo2ghaiZhs68vpGxomcExoAi1zLkA3ChYPjA62D2zC2eOn8bU8BBGkhE45TXkzTYicBGNhaX+JIYWpHNCYaG1VZmgg7jY3ColII+JWR/nHMTMBNoEP7Ek9h0/g9ToDGwu4JCiPQUM+IFPg4FgMNcXaycwoDdbqUsFNpQHNwz1m+AC2PYYvxtBbUbKH4CP1QJCtW312hv16+jjIqgTl8cQSweA5Ti4f/8+7GZTbsKF+XlR09M7YGVlVboJGHDPPvkUnn3258Wql0Ga7IAGSnKueeOy1csfGqWCrlqBSvlO/wF/4qRjS42fAsBSqeRPR3R82lwFRD6+UCiIW+Di4qKUCXh8tKEWAOoLELmpcJNiqYLBkOUC9fnUEKxu8OreUKxbq4yWj5PRxpYtAYXBRabedelq2jArtoKvxV7ziakpuTdEJ+G3njHbVyUSAqwWSsVNvPbqeWxtrMvxclS2ZTXEFCmfHxJmQF9jLRjUbA2PS4Y9SZ29B5aE3fHZOr4vqVr+p8irkDAUbJ1ruUpHwPJesD1Q2toMQ+4j3banOmUUMNLsEe8VvoAch4iMFaiQ1kz2j4sWR+lC1JpWq5OAj61Z3DApvBSthQAwrh+7C3Lo2qbKRWrGB8+/Ko8oszGafIlAkCUUDboD5QMRMPKaCyPliq8A1yIfT+DCtuJ2vQF7bQtG08La/UWMjY8ixqyfomTe47Ynswa4dkq2hQ27gezsJFx2UfmfldVrGg6pyahKR9EPBoKBdKf7ePvvHy0gDD5+MGjYLiDkY7SAMNhN8EB86GM4Bu1deh0M2nvUPaG8adQGyvZRXkK/8wqumAtF712HsXgdBa+MuFtDlEJNpgHUmMksDk/2LFHW+/sGf8+yLc+zZsy0sJbXlO/dtJi5J1S2LR4TqiTkWjY8MbCjk2RbgrGDMCwjDteIgV0HpXIVLIPumRpBEnV49RJyGeXJQREjGWOKlml/z5+lTC2u4lwjZCLoZtuBa7lIROKobG2iHWohls2hbeZQTI0j+vjzKBMMRONdMCBWPgSSDGttrih17F0tqu4KCCSW/WBArwf9+2DHR59mIJChBrztuyxhX/bK8kDbaSIZBpZuXsf1uXcwnIohRkrDtWW8L1uspGsoHBHVtfg6uK6Ic7gZUCvAbJ7hPxrnTAIPtkfziRQqbhQf/fTfww/Ov40LV65iz949eO2VlyRQtVod5IcLeHfuXVhWHSHStXT2a3XEN57CokjMhOtvAqpWqJwASely81c7aFuowEQ4gpP79+Lc8YNIhFwkYx1kMglRwQt44VhJXlQ/MNJAhJ+LNU1mBJri1DMQ2KYWJRAKx5EamcSh00/BSGSk40AoTgpcuJj9m6o/oAfBQPD7R6Ht/k0kSAsNXBj+ddZiNd3ZoDUCZAZUIO6BDqnLkf2IcvqeUsiTGWDb6FapJJuJ1kTQ0pX9+wQA/PvyypoE/exQAX/n7/wajh07Jm1wQsvqGQ38lwYb/jnelnn4NLMAF7aEubaUnXhOGeAp1mMNn22D/I8CQ2YFWufA86OzTFVfVJ9LgqfUpxVNzgyDXS7iecA8hHSzbyErTIhLMxHloqlfm+eXQJRBj4JGWg/z3OjgL/bIBmQTkhkJBAXRqDgXSnnAL23weMkeKE+CNtZWV/DiD76PkeE8xsdGpBZ6Y2FejoutmQQFfH5PJ6HKHHLNJEb2mJ9+YKgAsQFbrJvDcm9wk+ZnyGUyMqddSkW+eJSlHLk2PG+cISLXymcOfMGfGhmtzquel6CZjniUTI0na19o2pAhLaAi+BJA5SiAwPHOPJ+WIyZjvNl4b3EPkUzen1BqJkwV5Bn8KSKNq4FX/LtpJoSlYZbPwVEynVTU5qrUwHuWa4cbPwcSkRVIsbOJ64CAkwkDMzvbRatYgVetwW00kR8eAljrlTKpYgvhtAQEVtoe6qEOkpOjaMf8EbM8Xt2iqROrARv3BwEA2wN6r0wwKND3M4WDEwtfPOZnh1zTempht010h+DC4w2WoQaBmUEgovccVZaWyZxWQ+4HUvhG2xM92LBbQXPuNeTqa0i4FSkbUK/FoC/MDUEAZ8n4yYGwbDSL5NphkiadImqtaHMjmQgorbSSVYCiEZb/xOyL69kfJa7BLNknenG0qTUQ8kKlR4R53L0pcGTZkL/nVEU9pVGM0mU2Ae1tlbcFBfKyv5DeFwOqjkyvtBt1IOyhRb1Tdhjl7CQ6pz+Oam4aDYP6OX4WVRZTTI46b5IaSUfEg7oRvZb0fai7P/rv/+AaeQAMqBfp0ceC6nzw2L+4qPaMh9polNYx/97baGytomPXkEuZaJHGbVNVbsE0WQJoSy20Wq9K7zZr7aLp8OuzFq2HnSYajZpkz4nMKNxQGvtOnsOdtTK++cLfIhyPY3npPhzPlSFDTYc3eF318HPz0YIg5jyysZG2JnLkxVIZiP7iBVZgoAMzGkYiHEI2DPz6Zz6BTLQjdsShcEfmW2czWdgcm0zldzSMeqOOaMyUUbvcMBgYGAREIKa7JLgBx0xpH0Eig/E9hzA0OYtQPClOZGokrzIwkjM+wI41eHNpdP1hwUAQCT4IBpSoSeyIfeW6gHVfMyCZql8T1iifn5Xfi9uXbYvBED9HraoGEJEZ4AKkAyCdANdWV8XRjwGPKv1sbggbm1s49dhZfPKTz8tkQGbCDBqkzpS6WK1BrRvofnb/w9Cb27KbrUTWmwAAIABJREFUEkBkrgXtemVEckm+15MJeY6Z9Uu93wcwWgjYPRcd1ZvP/0QI6WsVRBfi0pZUPVeJD5U+gAwQzxd9ApRxDAV3UWEkeA7SBMB+p4Vu89PsCqlIfX6F9ZB6udILsDyQzeT84UdslaTplY0b89extHhP1hZbCjlQK5tJ45VXXsGTTz2tyjSuKwwLgZUuDagRp2qGQ3Ad6O/5njx+Ahqh3fV9znIFNyZuX50OsrRZ9lw5PiIRlhFizPjDYXjMxoXypHsf9RnKdpmvLXPZ5Zz2zMrYHcLhP9QRKV1XW8o8zKRkvDjvUdLGriu1Vv5XLZUUOyAAzBUAznsvEotJHze391gygQiBQTQmJUCW9RImJ06mZF3xujJb5OhxggK7pUo8zN7kHvbZnGw6ozoVpEzRkTZoe6uEdqkGt1pDPBRBPM8hUUwqlCCM54qRggzD/XIRbQ5TK2SlpVDtpapnvluf716AD1Ye3BkkKDAwOOP3d/JASST4Or3nbAcDXDssEyiavWeFvhMz8DDAofe14D62fZ9T649TyCN+h4jHmTKdFjJ2HebWfRi3LiBrbcHs2AhLt4sC7CxPtimt48AeDQZ8YyfF1IZEvyVaIF98Kr4FwiLJEfktHiwd8DW44avZEZKgCbNEEKFagandYawIh5X2oNO2VXmQTC9FrNI14IMBqQdRIMxWQqEelFBVamEELL5Yk+/lthFhstksy4TEUCKLUnocrZMfQ214F6xoSsYaqxZdVboSkKPnmSh4O3CJBGNGEAwEdSiPAAM9ILBt8fTWcvfXYc4NaDWxdPMaFi6QFYgDbhOOVROUTYoxFo6iXmuoTYQfgxuc68KMxoWmZHjmhp1ImkJ98uLyw65vVmBmR2AOTeHgycfxZ998AXeXVmGz7pJI4NU33xL/eDVlkA0cUvQUgKEd3FwGi05LqH5S98xCeFJ4wUXOw+dxUBKHErUd5CLA3//c89g7MQzbrsoCEAvjNhCVmimHT/D/rIuroilPLAMEN0FulqwN0eWOG7SoAuIJhJM5RDMFHH/8KXhcdOG4nA8CCL/bakeqv58heBAMDHYg7F8d/VRdj4lQN8tOYKCfGeDrBFkC1Yakavm88RaXl7GysoKS75lv0ZLYsnF/cckXBkLAQDKTwW/91j/Cnl17JIgxIKlhJAoMSH+utGMqsMQ1w0AuQMBi8LAkg+S5JjDgJkZanpmeykg5SEppC5SITNVoBbiRmaJmJBxGMm4Ko0DNADNcrj06JY6NjUt5g188Pk4aVBmpf0zSCUIRaVSOS298HHREgMU1wS8CCQYwHgO1CfwKOuqJ65qYkagODR4TSxnsFOCmxSD5xuuv4gff/1uce/pJaS3ksCJ2Qty6dQtT0zOy7vTn0eWdVFrpDlTm3ysT6fUk198X44mQkSDPLwdQzBTn7I1KlSceEdbM7aaAH1qDZ4fyMDNpGdfbYTutz5owE2cQV94QhgA0irNIueuODKnR81rx3LLO3vz/iXvTWMvO60ps3Xm+b36vRlYVi2KRLJLFSaJEWrMVKbKsIO6WjXYHNpxuB+2xuxEgP5wgPwzYnaQBd2K3GkinEwPdaSdI0JIsS5Yly6QkUuI8FWtgFadiTa+q3nzvu/MUrLW/fe55l6+K6kaCPIKoqjfcd+453/fttddee+2WrH/VvtvtqF7b2t5Wixf/znbfXruNYa9r0z5DgJIwdJRErjyFZL6AJMFApYTczDQSBc4ByEqTQb8EtjUzK1M7YwJocY9yrogDd9DlLmN25xT+hq4Ms8Pto7m+iWx3iG59G9PFEhLSjFBJzMO/rzU56pLRHAgMlJbmkZ4qS5TGAGF7zcssE94hUWvnzUP+rcDAze2Ib/1643XgHihWeuN63Q0MTL7aJJPpX4+fV/xcnDnw/eM/qx3ErJol3FCmpCCuPOxhoVlD441XkF97G8XeFnIJjr3nEDm2gbMs0JXfBbUgAr3OtIRzXUCXjG08yQoAT1hAi918DnjeUOjH1McGhlNQal0q9JiRsQ/bGPUjBCNMywmeJUAwE7pgq20aKyaetGYfWHcE1wAFjxrAZCCLVvc6S2m4R6Zwa023kCPvWR7YPPQgUrffj2amjD59BqISnF27eghCl8wk2Ir/O37P/VncFAycCq2FJmR5PxCIIwcLKGO6mGAgO2zipaefRGdjFTkMwBIeTVL4QZOhTrMj2t7NJTiWWJkLZxpS8AVTczJQdwkGpNkZaEgD0jm0BimUZ/fg8J3HkSxUsLLVwB/98VdxZWVFtJwO/fB6Epy5TaMOdh+nzOyddFJS6mTPyDXFrsuSBUVAfaQHLRw/sIRPf/QhlPNplTJy+ZIm2VWLRQm4+iPqHzxQmdqd1KJTnwQQ/JzrCjifOj81o86Cex9+VO9hlKZBkR1O5kxoW2m3DTa5ueLfp6/t4kC4GxCIL5DJ3xUHA5NlAqIeUu3RARm6CryLgDV62vPy31//+jcwMzcncRxb38gMkConM3D6zJlQLujhytVr+PwXv6gyAU071FPPqYRJG9urTCrY5NocAdNj8H9aVjPIsGOB3QB27UbzC5jR+lnug8HpL21ZKkGfAxlm8Hz2zFpbtLYuV2zGgehvm7PgVKRMf9pW93eqm9e7sb6GcqWiLJnZOLsmjDmwNkR+uHcAyxYsNTFo+whltb+FCYV8Xz58ie+Xr0d3wZmZaWxtbuCF559TFsMWw/m5GZTLRQkRCWKO3XW3Aj7fv5kQGXPBcpvsjmOmIvFMwdeA6qpB9MkMl0I3BsB0f4jLb70FQRrOnFA5aIB2r4tCuYRitYqFfXtRnplDnuJPijVZPyf46dk8EJbKCqWSavx8vtRPsEzQajTRqNXRqNXQb7Ugk1EecL2u/EBU7uv10NzaQm1tRSxjl0p/aRdN62MsRRqJXAkdHqjVMpKVEhICBDMozcwiWyyJpXEwwPONrZvqHKDOpNvBdmNbhzxbn9VZQTZR2g/TNGQTCTQ2tjBqttGrN9WVJKcxJhpiBzjXhElPGtvtDta7bRTmZzDImfCLg4uc0jUmZKe9uHdC/IdAgVBw14/eih24NXPgzKS9RhwM3MyBMB4TPMBMnlNx0DnJHvDf2otBAkpgR9aHgyOZ3JU72zjY2MLW689jerCOXK9uIZoiP2SVSDHgjpL2Gv56xmSaLsyWClkmzi5hwDZrbGlRKMDj59jpIe0GXztMZuT3sXRFN1mxXPw2Arm+fr9mCWjzuIrfVTDmHcdStFhoXh9B/ohCP9bGjSUaJtULg+TQOpN6hKkyq7KEJp0toD21F1dnjmDq/sexmSyhly6Y46Deq5lj+P0NMqody2fyWTgguhm74z+cOHX2rBFYE/7hvsB2PGw3/wh1L7YSNlcv4/SLz2DUqiPR7yCdsOC23WihWq5KYMMDgF7xRP6qayo7H4kup5kPaz8ZIjD9UhsRrHpsLoeNrW00ukPUOn3UuiOcvXAFV25sYG2LCky6Rll7FpGZHeB204wWoc99WwGCC4TtUtzgpH/dNY+HM+uO5UoRw842yuji4w/fhw8d3IOpYl7gQWBPgjbqGlKixkkfS2jUIxUUqKOIxrHsttnpoMC6K10I0xnM7D2AI8fuQyeRwSCVx5BBj22LNynDxJ9wfEPveKj/H4MB7ybw2rLbEnPhkhVg4OL10KWPrTQcTc1nR4EN20Rp+8vgRGaAZYIL711Eq93FzPwC/uAP/hB7l/YqgMXBAFsBtVHCxEgGdgb/rY1N6QDMyc9GzWrj8vAOlrgEfZ4N8/O23kxEyN8jOlxlEPuT2QPfA9kLvt7U9Aw2t7YEHvh8KX5V3ZsZbzAx4vvzPUMgKzo8zKnn/eH9IDDhdRAQ8Jr5s/w9Xq5QFiBxpI8PDoKyMAGSQieaCrH0cfbMKR0Cc7MzYgaYCXEvMSDuj7UV8r3y9/M1MwLdlhn5Xt4JNv1AMa8K6RqonWh1xIIlez2ce/U1ZNm9wP3T76oFiq9Bqj3HYMze7HQGC0tLKOULMhUjC6jxzKm05k+wW4a+IKTdeb85TIyzSQgaRt2eGIABaft2y4Axgz0dSDfWsbm6grRaOUWnKGFQNwkBKssPbIEslpGgt0c2rVn2lT17kJ+dAYol5NnKOT2jvSpLc1L8+WDdHKjaerOh58NSCAM6NzuNynitLA0VMlkMO110OK2w3dG/qWXQ4CuuzwQd7Ph+Bqh3OminkyjOzYBwUN4kfibJcTUIMV3AGFOB3ypg3xwo3Joi/iCQYGv45szAztkEuycrk5m//87dwIBnqf5+eE4z4Erpz8DJANvfRqWxibnlixhdfBMzySaS/YaAl+Z5DKwsJTKfTC//HkVE90qw1g2tF+0BU6baLBZrQaRFvNffh9R8sHefMYOpfGALzBKcP8vf3TXNEBkE1vwpOgxmZ2YoFYpAZCsMCggcpIfsJGG3iYl4eymCBQpOu7rGbp/6npz0aGx9lwvj9F6szx9F8a4PY6swhbbaC8lajDCiG5OQjosGdpp3+b114B/F9hhDcrO1lnj97BtqLfQySqQtjfW/2tf98Bgj28yoi3MvPo3a9UvoNraQTxMF2UOjapI3u9Vso1Jiv+UI7UZDWSOzcbYPcqAQ54gz464W85rIxrkD6t9GIqhaR8iXK7i+WUOtN8Lzp97CpRubQKqA/jChQS9Gl5gYj/+b+MORoI3SlfGNhEum5PYDm4c4A0Rf7lADlNJ9PHzsCB677xj2Tlcx6gWdgSxNaTvMGhEXsbU6EfmLJoy58fHwoZCJC451IFFOrMGWqzjx6MfRTxfRRlaf5/2KBhrv0l4YR70RgovXAXcMkbl1DXI3QOH34WYCQilWSXeFccKi6sPMd/6dz+qVV15RG97tt9+uOq5o9zBHgAJCuvZduXpVYrzVtQ2cPXce+w4cxG/8xm9i79I+BV3VzVWjs3ZCr/0z0PKw5msyo2etmRtc3gfMasNhYs5+7rBnZQsT0VmvuTMb1tpFpmOoQ58ZOssAIbqrNJDN5xTEeZAThPC1+T1koZR1a8aBtUF6AOb9U2koGCP517wkQa8Cvk8CCzd04s+4wFBtmrTTDn4WDDAsK1y/vowXX3gedx37EObmZmWlzJHFje262AbaJ/Na+eHCSHPENEdBf9/xQ8HebOjM4DAtlassQ2GgyyeTqK2s4KWnf4xho465UhGlTNqbuaL5DRzJW6hWNKKZLVQ8VHlf6F7ILgO2UfXZ9UFBIWvBtI4GJAhkjZ4q6kGriU6rKWMWekCwZMeyQJsZOweYcQx2yPJs/dqhTvDIQ13JRCaLHDN2Bu5cFoWZWZQXl5AnQ0CXQIIBCopzfK4cAZ2y0iLZIpoN0TmV3+PdU2HCpdgg1YLSzCo0o6DfaKHXYtmiJ8ZCIjLaGHe6dLtHK51EeW4WDRrNMEmQW6ryWOuikJDMzpKw6G6Z1d8cCPgzvLl4bDIw7/5aduJ73Z3rNe5AuFtWfytmIA5AJoN//PyyM9vKBNLrpHNI9NsoJpqYaqxh+NqLmK6vIs+Bd6MOhln1ryBL3wt5grDNjoPLrJ3Qy63mmmj1ddNlmROhygbUDgSAJk0AP8e1rzSUolnGOQ5oI9hPqNRE0G1DRGl2Rno/iABDcFWckR4gvDu2ryvch/1F8DKwqb78TI9OhPTk6Ru4QJIAm+vR2FcC+Fa+ivbeu5A8fBytuX1oZooSnmtug8CEt2HeAiaG+O3PIF4u2Q0M6PtOvXEuWk1xQBD/ARv6Na7X+QNP99s49eO/Rn3lChgjB922HJwopuL7ZB2WC2uKTl2B6qNKmG13qXxRND8Pv1Ihh/W1azYMJ02QwCwgK/EPB7Rsd5oa/FEfAE+9fBaNHqca5qx9sNu0qWSB7tTQFdKjzLCkVvYbbbUhLXymGnyG3PS9gTKHlgIchVMd3H3bIr70sYexmM+i32zp/eTKZWWqZAc4U571Rv4ey2KJ+K2uLVDCDc8Mgn3UXKXkmlIpFKZmcfyRx4DCFGq9JJKZnJSzBmN2D+T/f4MBZwZEwYVWHQ86vDb26x89eoeCGpmBemPbBG2dDk6deh3b9ZruCy16ycycOn0Wq+vryBdL+Ft/6ys4uP+gFN+mhDdAwPvpIIBAgC5+BBXcLNywFJDxWqQJCZm17IlTKTFBCmrBQEsOf6H8IEMSqtlZo0xZrZ/vi4CGv4PXxzZBGhIdPnJELZLHj99rgbbHrhJjovhByptAUl4ZwejHXQB5bQz8vHbfhHK363RUkogoUv7ufD4yePIOAIGF0HJHcd3F9y6o5HL3XXeqy4BggFkFSwnGshnrYaA3TJhUOm1sg3/YnrZN4NdFWpUaGwZtdYVwhkg2gxwFgPUt/ODb30Km10OOJZhEUgPBigX2UndMFJzjLIUsMomUZovwcOXryccjm0V5etrU+wmgKao/ITBASr7TamDQaSnzt4O5JzEhD0npe3S5NoQotAxIo0HVt1Om+WwaXc6GaLOPGyhWplCanhUQKC4sorC4gFSljCQBJ2dlyO45a3NQuNboUR9U6CYMY5eEjdKOn4EaQc6oQBaSBkMsGzQb6Dcb2vudXhdbzZbKBMXpKRmbsa1aplKyKzbNAEGThiMFitzX6a2D/u5ftZLtB8CFWFK3e0a4U0A4WSbw8ye+ZuJgYBIs3AoMTIIDXpqB6T6yBAPdBqaTDeTXLqH72nNY7DVQ7HWAZB+9PAFVH3kd4gSELBzY2rUWzVCLD2UDF0Vbe7JNATUhoemjbEw48V1X7ALdavk1lou5kFg2oL28GEOWGuk2R7ZvxFJS+HnOHxhSS0RGK5QDhEOG6FnNQOJSlRekMaPtNb9hgBTLmPxchm2sZMnpVUOWo4dGuoDO4h3AoXvQ2nMQjWwJg2FapnZmYqsZzwG8vn/Y1c79HiDnLZiBiMU5/QbLBDGbzPErmWiBCCvMV49MRdTRMECq38TLT/4lerVVjWBkPkJvAdboUvw/nVampd5qqpKLRWxubEgwRdTFB8pAy1pojoVDIutOH53eCK2m0bLddgMNagnKRWy0+/j+s6+iNcig22ftj5uW/cOMxtZuYiUCYzqYqXASlQxdgjEQ3w+7EXjS8MfKAhR9dNhil+Ty6mAuD/zKFz+LReoGKAws5LHVaglwsMebClHqRhgcGo2WAgtfjAI2Zkb8Yoa0Ke9RhmN9O1I656szOPHYJzFIl9Ee2RQq1qLcOGW3be3je29aJoh0HuOHHn8dpwHjtFEceNyMGbAavLXFuDcDP0fa3DNRDiTi99B6l69D4JcvFtTHz0xv3769UZ89X+bcufMaVMQ1UZmawhd/7ku47eBhTS1kQOEHVd8MmmQBmJWz3k6NAB+gRGOB+o7sd8NpyCDmQjkGRR3qIQvwsoB+h4+QNQNIlTJ4kpDe5nv79Gc/E2XJfs+/9a1vYc+ePXLJ5Pez7MTnTIaASJ73w+4NAUNBTBOvn4CAnTMbmxsCHNev3dD7JPjha1MRzWs23w0b06usXsZKfVB8yeBPU5ILF96VhoV6gbvvPqZgKXASAyICGUFDIbDrpZRQU+bvcOrXWC1zMfN+fK5VrROCi2QCC1NVpHs9XH/vPZx5+SV06tsYcFR4GBUslbU6AEjxshVxymyWAyvQoekK9UDZrFmMi9oMNV4ZA5G9oXjRxJkOMgXYGUADAyUaOGiaNMyK5wpdTYc9tDZX5RDIjHHU6aPXoV99FpXFJUwfOID80hKmDh5AYWEePbJbuTyq1SnpmVT75yFHfZGGytgsCP45HpHM+M/x3ObLYG2WZkZk08r6GDYaakFe2dxAk4EhmxXoIBPGa9X/mnNAytjuQVTrDsHNg+huwfVm4d7Eg2Nm4FY/O7n/x69pNHPEDPTZTbBqYHporne6J7rAYPNM1X54AVfmsyQSQ52RH8dEK4vV89WKZ7FFbX+gViiDbLeBaucGhu+dRu7SeSxyfH2nrTO+m6Pp4AAZrjWVXiwB5IfWPIN9KAkQMDIbNd8SS87coVSJApMzAoPw/ozBtRIUk1ozm9IqtFbCBEG1AfS0OW7YeGL+p7ICnTytTd7oaZt1IYTiXQC6HnICA4HBFNcOcQHjE0vctFYe8kzoYliaRn1qH1JH70V96TZs58oYDllSDKO4xZ76/Q5TO3dBhZMxI14ynAQMehZnzpwyHZs8vkPWoO8MbQyCCtZOpM2gHmAK6vJYX76Acy89jWFjUx7QA/X/9yXS4ShbBv1ygWKnnG4hB8SwbsoNvXxtWdPqeIFU8XbbLbSaLQXRlZVVo3/6fdUYeai0RwlsdAf40Uuvo9ZNIJEuo9NlFhIot1A/UsXHx5zKBMKG1RgNbm0k6r0WJW0WyQIDqi/QNCyFTL+B/+jREzhx9DaUkkOZULCsYepsAwSDPh3w+LwzypDoDqU6lRRBCbQ7NkGRUhK2RCY4cztfwoMf/wy6YBY3bR7ZlGoHZuCmGH/CMSr+UONoO47iAzTw8S12yO/S2+w/EzE/ge9S2x7BTHCx824BCzYmWGO2ymAnRE1Xxk4bN1ZuoFqtKBC6k97mBksFyzocr1+7LpEd18aHP/JR7Nt/G0rlig0cCrV2ZtTy+7+2HNr1rExh7EMhGkhCgZomjY1GchMkjc+vu3jQBHrBPrpLQWEQDkntT83GSK2QDOIUOZ45+wb+8T/+L3WIvPjii7j3vvuVRdI29Pnnn8PC3JzshFnP5zoXYxZaL61bwZzxzAbZWupWVldw55136v2cOXMG+/buM997vR9jo/je+R7M8rhrolhmlGEdM1u+evUyrl69gnuP343jx+8ODEhSjoW+vifXz25Kc37O6+78nbxO7+JwlsVsgDPy6M/y4GenAfuvO22sXb+O9y68g5Ub1zFst5DqtZEJtsbqyw+Us4E3myTpY4SZ0dvIVAsEDDEtaiy0P80kiEwD10OpWkGeM0tI8VLMx3JBKoVqpSIg9tyzz+LS2+eR7tQxS/FprYlcf4Q+RaYAan1mk3kkp2dR3LsPe4/fg6MnHsDMvr1qdU7KT5zJhFHHooVDaFVw9FKcHYWW/bnI2j5hB33oyqDIskE9S2jV5FogiOV7V8mLZQMKmMP7EBOiSZxBuBbr0vE96cLeeLa98xl/sOnQ7mzADigQTns7hXqDEdZWV+WvIH+7NPvb+1b/5n8J8vW05OXipzHbQOcmNRJ8VtSCSIhJajgEbMvl7XwU0yifB8YUuw7BrFEa5X4T+/o3cO25v8Hedg2VfgsYtJW49SkSFpBK6Exi27c9jiDME9tnrJ2XMf0MdFaAwValn9BVZuDZmKwdrLGAgiUTZmZkcU/rQjHQypFilFgSCHuVIMW6oIgHrNvIQJS1qUZlTM2qsKvTe+IMg3xJHSn0Y2lli+gs7Efi8N1oHTyGWqZsxSjNCbEyhS876wy4danoZnElzjorjpw9c9KGCQvtBWtO01tEOgW7mbZdUjTvGfSQSwKX3jyNC2deQKrb1DAP1tHknEaxXj6nDK+QzesGMsshU9Af2rx1UpysA/MApGBw0O3L1lN9wE1maVabZsZB5LTV6aOFNL7z1LPYHrC/mT72NHch8jM0P0aKMbWl7IPH7VW8MaSClTXyPGDdkS1nvNFk9NFDdtjGA0f345Mfvh8zeSqszaGKdBJrx2yD6neb8jCv15qqRbYHbaQoHkpn0ev0kM0V0Wx3APaZcnAOhxmlMzjx+KeQLc5h2GeWmpYgZBiGdPhDizN/2syT+o2YZsDBwG6oT+/Vx8/eBAz4QWP1a2NZ+FrM1sZT7OzKSJkp6x5Bfv0EdraxLMiqtr9dU1ucf5AtIAiobdW1aSi43ODAojffwpf/k/8UBw8flQcB6+P8vVwLfG0fN2yufuaIJ1FpqP8bk0AHQrbwDJVdy1EwtPrxjFCWHcoAPETMrMo2uc1BMPOZjc0tWSYfOHAQ9957vzb02TfOqUxFNoAB6KkfPSUB3fT0lNURZbHLVifz1WemymsiLUx9Sn2b2fwF/Mqv/orVN0cjdRy89eZbcklcXFy02iZNT/oc72yzCDRtke9TPdPDiH3gYfrEE9/Hz3/pi5idnUY6w/KAsRLKdkJvv68HDwLxNiJ71uMJlDqIvYMjag+1wEib45npGTEH1q0DZDUFjgZTbbvm4QBrly/ixuXLuL58TawgHftEg1OfI7tZA95kHZiBMYMU3al5AClMLyxJTLq0tIRypaosWh3C+ro5+Jk5ELslMmoBZNsqZz28deo1vPDkd1FmctLuI8mpbxyj3WmjSUOaUhnVfQew+KE7cccjH8HeY8c0kEY1WkaiHtVbluh44JBtsRIgawnckXBFZ65P2LM2aN97bkTliYeXhvja3tJqAMAMu+zn7Hf7FndAbNn6eOLj+w90u5gPai38acGABTCgNxxh9cYK0uq+HmCYoq27fpOy5eSQ9y9tNuocsW0iCDTphEcNBn0kmO2b4aPZW4edpnfqNL/8KizOCAwMk6h0apheO4/mmRcw366jNKCQk5b2odVP3LOd5ckky2Fj4XgcAIy7o+L30EKmgYExMyFRYmxYz/ieWznBE0ufR2JiYWMX2HVia8WEzP79LgoWE+R2y+6yGYR/DjaleaHINpWT5wBBUjOVQ2N6Huk77sP2gbuwlSnpfoulGAUbZjIME6WsmwX9+Od3Sx49UUycOXvSygQJBwNBGcmgEBap7GFZG9d8ARqRDJDod3H+5Iu4/u4pJNrb6DeacvIjpVauVtSCxBvPYO6+5mQMNmtbOtQLhbwCKyfZqc2DNArbkdQL3kWnS6HYUCNFSeHUugNwcMQTz7+Kzc4QiSzRUkrUqYw3dGgEX/ugODaThtj0Mq+VhtGZcoZi/ZeWs6TASAWOuigl+zg8X8aXPv0YZotZUzRTjDZKyDiJ9BK7C+U53eXIZYKBjhTcvWZboCaXoyguhTb73tlDT5Ygm8f9j30Suco8BgIDBDXusR7h2J3PNBbEFdwnaj//b4FOsAmnAAAgAElEQVSB3ZkBZr9m18pnRPDGmjf/ZEZDMShpcwZiHnwsGxy87YCydFfeM7DLTGhISr6Ny5cu66D94Q9/hC/+3M/jxEOPqLYar5dz7C/BQOQRENMrqFQQXP2I9DXUSEp9igCNZpdQNGxw/t0P1vF4bqMEVSsccVJmXWOMf/mX/y6uXLmKO+74EL7+jT/HnXcew9zsHA4fOqTRx8vLV3H09iMCttZpwFY5MgADmz4Y9A7bbJ1rNPHIhz8sQyV+8P7wPT799NMCTc6oFIosERgN7ZmNSnAhwLMLhzX6RqMuJ8KHHrwflUpJBl1kFNzdMK7qnkT8Dvgs+Ow0qbFWLEvi/BDlfSIYoB0zs3Du+zAYQvCJfdeaPE9gEfYt92+rXsfKtWtYvnxZrYPcmzxEWcqgVztdJ6vsiKhUxQAweJhPfOgTD0pvZZgWe/Q17kveIxkWJZJWttvYRCWfwcWzr+KVJ/4GpXob+e4A3WZTZj+DSgFLH7oDh++5FwuHb0d1aR+SpRI6XCN0pFRGHuyTw4x4D8qTe2piQ4Z/htp1yDb9nlspxgCXi0n5A/w7Awk1Jm5ENWZ03OHTkhR/DV/r8YBuf4/Uarc8/z8ICIQQb4DN6gEy8VpdWQ0NeqZ4ZAvfQAwm0256uowBlfJU6kFI6bPMxH564QeCWQIEMi/mkifTHdW6kwJ79kvM3TKLFMqtTSTefg6Z5bcwS2fbISWZNttCJWF6tJCOV2sd1fgMiJaN+2hzvyFxljQCxMGu2ksUYgYkXjQDOnvu4RwOqTcDvgFze566V0FcJyYstI76HvLAKhY5iCNNfG+lFv2OwEJpXYhxYkxNyT2XJa4G0tgqVJE79iBqB+7CZrZiPj0SL4bWRhMh7Hj+k8ywP38HqzvPAdcBjqdVJk6fOSneXHaKAaXyh2zDh55rHgg8DxgUSLsyDA/7OPfaC7j2zikMm1sopTPoNJvebGmWvzQz6VjbF5E8qTJ+3ul21oRZv+PmoO2oJgrms1jf2DBf534f15eva9xka5TUXOcfvHgSK9tdTXNiN4GGnRhfv6ONSm88zK2OH5QiZeTMFlAqN67MIEIHQr+FYqKHew/vxc99+nFZYCZICXN0MQfNyKK2rWlYmoXeH6lnOV3g15NyKKOyOJU0JTtVxKwhDlIpZKdn8cDPfArDdAlIFGWaolaRiQM6ylNCP26E3HwO+L8HMxD3IYgfDjvLA96rO5bFskwgCs1tYwMYYCbK7NrpeRtmAjCA7927V8+fQZLZL+87SwUEAbKITiTRbDQFCL797b/E/ScexC985ZcwOzevrJogg8zAxYsXZSbENWCUv2X5Lo5zhkDzvUMNml8jwPR7ZQyGzVjg373/n+wEM34duMGmliWpF194AV/60s/jlZdfxTf+/M9RI+BBQpQ+pwP+zu/8jromCAb8cNGoZLIDBJFqWeVh38HFS5fURvn3/v6v67289tpreOihh3RPHnzwQQELdkUosy/mw1RIo1KtNGNBgdfP9U0mgqCLWpXbj9wmAiyb45404amzAvGD0Df++wPC7mBA53zYs3xOfL5T1WmtYWVTpqgzA5agoNe9D4ehWjsJiKj55vhnamxYKmDJhPVylnPIeripFNk51Wo9ww2kqtO+sjwR5LCSAtcik4uQbYkpIJnXqePGm2/hx1/7JtKtjmr51cV5LN11B/bfdQwz+/ZjhkAgV8SAP8s2yRQpZxMmalyJ0jvL0mMkXHSe7Dhx43X6yBp2PKHR7zufY3y9OiPA9cjygf+b+8lB5HgWh7liepbqrzn+Mw4I3o8HdtvnN0MNdtdN7U7ANxh0sLq6YiK5MM1xMOrJLpclLXJDCc4FGDHY0SY3JQanNTAwoOjQ59Cf0NpKZoFgQFS7+i2t3q0x0zyje5rTUkqlUWmuofnKE5htrqLSayNPPRV/lgyZElYCgbQJwMGs3JgBBwPx4Bc/36KysYSDgcbn8w9smEC4NBLvr78T7PI5jDU9wU6ezpNMBPosu+1Wgg37JjqzoxpUNBVR16ubwFhi5Q6WHtrJjABA6o770ThyPzaylRCfrevBPsZrwIN9nB2e3PeTzPEkQOArJk6ffn1Emkzo3GtnQi9WI9NhENzglGHxf2bGGOKN117AyntnMdjeBDpdGYPwkKLJSK5gKmkJlEjHs+5HhXGGTmxZHYwy/VGr2lA9vo3thnJ8Hnw82FdWVlTzp0KYYKCbyuMvf/Qs1lsDdEfMKDgFzai88ZTVGNIJvzdOoQri6P0GBiTQNh1NUxzKXjmHDj79yH144NgRzV2gSKpUnoraBUVLZ1OobW6hQAYglURn2EWukEOTZkk0GsqaapkWqCNmOpksstVpPPypz6GbYFZUEhhQzTIuAtpl1+4GBvxh34wZiDZGKBPED5T4r/BNM1kmiIMBKsT5dQZq/k93Ps4ZsDpuUr3wnqF2ewQCG8p8ZdijFrmcJnWR0mc73/raumryl68s49f/wW/iwMFDWgfyEOj19NwJKDQgKtjaenbv2ZK/B65PlhDkJ0E/AE00DPXZYCykQVmhW4FMAq9bbXzUgQSm4eqVZdx11134/d//fTmw8XUWFhYleOW1fe5zn1PfP7+HB7hb7VK0xPfJrUmgwY+XXn4Fjz32GJ7+8U/w0ksvq9Tw5S9/WT/zyCOP4NlnntH7MtZATYDSCciHg6AiABhruUrJo4ODvfK5DOZmp7C4OC+hEe+RB5P45va/+yGojR4ApFOLvm4iZiBoCczsKSnNjqYWakCXTR3luaX2KxqrqNzA+MFQ4hktWy69xdLKNzxoTaNgswA0ETIou3V9YXaCQlLwbPdnbQzBSNk0mRjea1ODDeRdwnJFOjlCttvDqSefxtkXX8L+fXux7/bDmD16G6YP7EOmVFHXUTplwkMaAWXyDGJ2oPI80xsRAh/T9lENOTbi1fZQPCMLArVgt+z32fcUnzffowMDz/q5h2Tlze4pdhkVCgJf8aASBbAJ4D8ZCHbL/ifBQHy/784W8AC1eRP9QUtgIMkslM8pQZ+HPnLgALqO7Kk19lfUeFYt0v1kFp3QQm1CboIsdlqxx5929mQXrCRnt09kvwnp6EvDKZDJEar1FWy/8H3MdzaR63eQk8ibp6ODAfOSkaYv2ASL7TMP9Qikx5M/+QuEQWVqXw5uhX4dJvpnMIjFDQegwRmUz1GDytQ9ZuBEQI0W1xSJButiP2Mjs6bgdxMZjHmyHbpW+CzIKGpvEWaFslQvW0A9W8XwtrvRPvYI1vn30ELuCbvPyHGha3yPe7yYPOfjMWBXMHDq1Ova5SoTRAUybhIfFRnsYYOHvoEBc1A68/JzWLn4BoaNGpJsGVTvt71BttrI9IVzBuThb59nwPR2LC549W0PhigVSjoECQQ8EPAB06cglc0LDLA88OQLr2GrQ+cmU+Nbo0P8YQY/7YDWfGTqWEAYyBUpUc2DnddB1iIxosFKAsVkHz/3yY9hsZLD4nRZ7V8U+9W2G8gVihYEyZwE1zWxHbk0uqyj8vXYu8qBGR0q7wuyJU6Xyuhn8/jwp38WyFfQE5ixCV1O9+xG60wGcS8TuNjT1dk32/CuGfggMKAgEdAmf8ckM+DomIF6fn4hCJ8SCsKNxrYCHl/j4qWLqqvzgHOqmwE4lyW4WzVQmM7iG9/4Bv7yO9/Fb/7OP8Rjj39cl8+1oDbCrc0oG/TA7hucB6szAwYCbPaAgwR+H1/HmAL29dvQHB70VlIYCqh4fTfNnvheX06JxWIBf/AHf6DX5ACl3/6t38K//J//Jc6dPycA+dnPfhaPPvpooNM5ACmjbJ6/k6Um1yucOXMWn/r0Z/DVr34Vr7zyqn4nhwl95StfwRe+8AX88Ic/xMz0tMBAl8LbAWcg8DCwkpYOn+DTQAaBGRC/p99r48D+PZibm9E+W19fk3XxJBCIlwm8tdDXzWSdcQcY0NTKMRgga2fsi7FsHoh0EPGgJt0b+r6txVGd0IqpXMvq+NDgJgMLEShgJhS6GeTiR1vgAbuW6JgYxliHUh/PDAIeBlDSubLH5uszYwu6jUGjgTeeeRFb167j0JFDGi88dZBlgSJypbLmiHDNuWbJGnCsD93aF6PS/TjzCvRckDfEttdOZsVb2OL0vicf8Xvvwd9LAHzGDq7JnpGtstewEsNu+9kOeZ8XEGdU3p9B3Iwi3iXXCG+es1wG6A5bWFtdUSlAFu+jPkroodjZRGJ7HaM2lVtUzycEAobVRXQyRTCAUeTd17wNki/BeCt0HpjgMDAoIanUwCCejf0OqvwdaxcxeP3HmGlvITnoIkv2KJRFNMNDg4WY3fNd2LmpRNXEAFGpQPoxi45RFh4HanFQIuTC5FdJ5XjQkD9PXbbftNj9l0OxTMjCVNyJZ+ah1GYKBK1CKD3En4H5o0hcYSZJoz4G2SLq6SpGh46jeezDWM9VxabE+SArVwQjpRjYH1/q+0sIHwgGXj/NbgJzZXo/GLBdYjUWuyUECVwMiUEXr7/0DFbfO4debQNFTiWs1/RmRMWnDfHmUqyxs7bLMcBJGbowgJAZ4AEp/3LZmHI2vWWDtFplNsQXYrbVaHfRGSVxdXMbL5+7gPVmH/0kLX3H7lmanBabiW4Ddqxv2A8e0Y26uCAgQULOZ+x2UGtKr4XsqIf5chY//5nHMVvMoJILRiwFUvvmXS1ERwep4UhARwYomaTEjwQCJWYxBEccP0mzI0pkiiUM80U89IlPa3phh/aXSY6CYaYzsfmD/mG3B6uD3o/lsABdjDIZ8JX9KWsbe3d7Rujfa4GDAsyxjwTvl4MBPnUZc4TNzefFAOHlHbNfZgdJRpoBm6CXjShObhiJ9igCpfFOvqCukXffvYD//p/+U3zu81/Ez33pyxovzNdmVq5WQliLoXv2x2uxHtj4Hlxl7hoBB32i21PeRWJCOd4HvrYcD7kW6XwmTwNzFFxZuYHv/tV3pA3gbI1f/ZVfxde+9jXU6jVUp6bwsz/7s/JL4MEtC+Uw9Y4/y84G1zIQ9PA1/+if/Y9G9TOLDbMV/viP/wSXL13S8CuWq9g6KM3BoK+ShA9B4vV7dwENnGq1LXIP2LuHcwumkC9kpc0goIhTgHEWLM4M+GEYrzPy50ziZ8HRuglsvTgzwLNMICWiV83Uxed8xCdLRn3v0XheHnBjEZyVFcx2WnuINd+U/N6snqza9Ziq9zXn+0Bl5vC/HEHJnKQyqK2s4aUf/RgH9u7B1Ow0ZvcuIlUpoTQ9I9Ei2/zsdzMzTMiF1EodDBZhElxUkjOiYEfJ1PRh0cetQLvT/wpX3t7KqZCBCXANiydCXI98PQIe+nTojJrQIfhedfHnrdTjNwMSu4EAOx/C+x9RqD1EZ9jC6hqdH1PylqgMe8jVV1FYu4TU5g2MOEiOZ19igDZLp3uPoF2dB+b3YQsZdNkix5bpSHFP91e3VTONgLv0mIYAyA+6mBpsI3HpDVQuvI5Sa2Os+g90vnnJBFZXCM1Bp5Wyff87CNC9DyxABIRDF4tnzooNakkca3T8a0o+whAzMQJsI5aHhukTnC2guRw1PnFtUnwPat84UHD2wgcVBQGvmLJBGKCU6GvSbS1RReZDD6F2x4NYy3IwlgkurQfHznU1aIQJArtl+vFnHv96/PM7WCQDA/xFpqa3DWllAncdtDKBKSvZV5tJUhg4wKkXn8X1d88i2W6gU6uhkKVJQxhOElzrMol0GFXKkcIZNFqNQPvZBjXXNTqTWfsQndXUSUBmIbSDbbfa6CKNjVYPL559G/UusM2SUdrmQuvBqZZpua18ETzIBvGZB1EbVhLAj/tSq4sAQqOlDHB03zw+9eETqOYSKhuwlkbhHOtVVELLhpgGKRyWMxgJ4DS6ZDDovpaVfz4HnsiRjVbE1BGk0ijOLeKBxz+BTiKNgaZkEWi4wnZiu+6ApAZsogM9piXQ52LI0L8v+v4PAAN20NioWwcKcWaAC9/qf0a/y0WOtf9mU8/LSgJVCyYMaIER8N9vDnw5lQeazRbmZmelIXj1lVfxP/3JP8fM7AL+9ld+UfQ7wQKDIV+br8O/S1wa1Nieadk1hIl7GgBkHSk+SZE/y99pdVe3HbU9yf5/b3nka7CTYXNzS2I86hRefeVlzQNg3Z4CSQKbY8eOYXp2FoXgjKnaXmCUSIurAyAEUr/+06fP4OTJ12VcdP/9J7RGn3zySdx/3wl89KMfxdzcvMBruVIKzMU40+N1OatiffsDgU9izmq1JHaAoJuf94FI44A51s64tmFn8NpZ3/as3ejK94MBZixxrwoBCBdQRWvSMjEJIb1tK3RtuCjRA5pZBoT+cBLHYZ68ig0CJ2Y6ZWsxAHplbnY42wFuMz3Urry+hVdfeAnz0zPYs2cJ5ekK0nz+5ZJae8U0hJZFMgNk7+g2qDmmLH+lTNXPu6/WUDmV2qAlfo772cSddofH1zbuNPAA4oyMv1cHBnH9AO8H94QzXPw7EyM+bzJWakkNdWrf71HwUmlmPElwtwDvn/NnPtlNMvkz1vJn/gHMmDvDttpheW/Lgy4W2nW2jSF1/R0U2zVk2Jvfa2OUZAZbwGaqiOH8fuRvvxtbmTKauQoGmQJ6Ghk4tvz1DMbFdCodKM6kJRSc6qyjf/5lLKy8g3xjAyOK+nguq8UxCPvCGRVvD+c3MQZw78c/2LVmpU/TrilGeG0/BGV+jcZh3GMK4NJH0YHQEkiVkTQm3XRvzj5qn+gh2/qMa3b8Wfm5HGdu46Ddnw/XGlkrrrtkOgGaVnYSWWyMKqjc9zhWD96DdQoIvRVTGgpHAQaQPDmMv/77nnPE+u/8yg4wcJJlggAGlBVYg6FLd+yACGBAv0xtRuyn7+Odsyex/NYprF+9iBz7PxXc6SLIdj0zpxl2rXWCWfLFy5cwy0E2UxVlaO7E5fawDP78PFu4apvrZmva72Gz3kBvlEI/nceF6xt448IVNPtJ9DnrWWpj9omSbhx7Clhth2eGLQZ+KFPioaOFFsRJfKwsX3ACWbeNSho4cedhfPTE3ZjKp5FJcghJEu0u2ybTov1pLkSlNOu5dDnk9lTXAMWMdDTj1DyKHpstFIoV9OnOVp5CZWkvjp14CAMChFTWchM5ko2D/Y5HFQDBZCaiBTfe9VGHQXwh+pdpc7mbKGrHojU58Q560qxsTT0rISap8OC7bzVzm8bXbDWioT8ye/LWnVjfNMEegzA3nuyf6Xt/7jy++tV/gdp2C/ccv1dZNwMbVfh8DW48rgUf9uPUuXWiEIxZFwGz62KpKGTNDyshsHeeB0EAijCDHreklldBUH0TDGjoEV3sOm3Z/VaC9TAd8cykhPMvyGxRDGdgyNhFO6T4O9k/bvfUXNX8g10KfD+XLl3G8889L+bjF3/xl3D48BFNJCTgYGwks+DtZlynvBcERey4YelMszIHPUxPlXGQFDjdMjNmYeqZj5dSbnUojLPLcZtVFKijQ5D3P4NqhZoBb2UKDIIfhD4gRhqcaDGGgGlniAcz+6qlMOq+jmYla76b0b1q9bWg5NejLDmwVvzT2i450Mbqq/12B6/85DnpjWgKVZmuIpnLoDozA5Z/+Kz4PggkGN7Z7uw6Ab0rTZxjMGEz01A6GLaYMkPX4RzKG/Jc4DREeVZQsmAmPTGJwY69Y9n9uKPA/24smXUbOFPkugLuD64F7hUHsh5oxvfDwMCOA/wWh/xPwxKYtt1mP/AtdQc9rG6sYjDsYHHUQfXCeSQvn0e+syL/FTbAaoBuoo9mi2d9FXXk0Znbg8qxE2hO78P6KId+poiujQ8wrUkwACPQkVA1TAglYMj3m5hrrWD75E+wtHYR1WEL3SAwTai9nHQ4nWKDMyRFyyxBhdjEBM1bjgWkZU4WZpe4TXeYgKo96j40RnlHXTSeDBmryDVmLrWR50T4Od4urVNeV+hWip/Rkd4jAIYYqRQS1/GekfC4Y+eMAFJigFGhinVMoXT8Y1jdewc2cgQDfO88X4zF5B5y/dvNWAEHpx/EGvj6SjgzYB0FNoPAwYB1iBqLrXlQqqlQMcxSwRA3Lr+DN158GvUby/Iz397cxFS1rNZAZslEXJ1GW7XASrlqbYU8vGz8mNUhtdlTat1jhrexRhCQ1fx0Lny6BRbKFSzfWEe9M0Cjn8SLp85hq9VHkjoD3RQbjxzOm6hG7Ep4E2aMKSYuHpkOcS5Ct48ihWedJnKJARbLBXz8kRNYmiqikBqikEuhmM8pIPBnqBYvFYpGY7fbwY0vIZEgbYdpU8yPvIYXsc5FgU1adaA7738QiwcPocd/U4XNBRq1LO8sFfhBasM1wnEaGIGd2G7n1yYPgP8wMGCqdglhvC82KGolngwCOlGc9AvPZmJ902OxGq+Fi5wggh8EhNyIPBCYMf/hH/4TDEZJ3HPPcantCQrJwDAIuh7Af58fjM4WqBwQslHZPgdmib9Prpe0HQ6jc41RsMmGZAV4APOaNOs+BG4pizmAh+5x7GSh6Cj4nPuzZwZCJE/amW2y8i0YcjxvTsN3jNrPRfVyc9gzYVhtq4bz59/Es88+i5/5+Cc06dHvD88Vz8ylI5AAMiVmxIAF6+ncKrz+HA4e2It0mr3q424KB2GTdOD7A8I4mPjP3AoMKGAG8VLU5RKleUGBr8Vq69e0LGEtB8+KcTIbAk84zPT9McMt68oeH50OBKirYILB9ZgN94N777UXX5Zwee/iEmYX5pGmNXKxEMqASVSqJmIlc8cVwGetUoPKnXb+kCWkARaf7draup4fAQS9MbiWKGrmmmBny8J8VZbHShoJAml3rgmm4XwOqDtenjGdhP3vrYbOFPh0S36Ne4nrcmZmVs+c6zfO7MRLBJNgYPIZT17P5Hkx/n47O3VPhgT+I4HSjY0bSI7amG2uo3jqBeRX3kUGNaSG3TDClxXTgTrA0r2MJWazi2hMLSJz9D4MFg9jbZRFJ5kN5yb1A0zWbIaMTLkIb3lfkkmU+k0stK6j9urTWFy/hKlED20mpjSjEhNN8D1Qt5ZWDGNIECqyk0HBOZSjtKYDle/vU2eHm0oFip7LVQlj+BgDafu8wCmvUToYAw1aL8GQKl6a5XuLl4Q8+fISXPz+R0A9WuYmwFVik06qjbOdLmI9PY/cnQ+hfvAYNrNl65pQ2LTrcUGh90L+tKzArdZK4vTp0zZPKxyu2tcKU6qO2zAQ0mY06gh1lIRsGTnfew3P/+Cv0Fq7gUGzpdGjVD2rZapUwHa9jmLGxINN2vayrYcPi5xbsDk2y9WS+k65CYjMzcvZDmPWFelS1u6N0OgMsN0Z4srKJi6vbqDe6YsdoJmYqUot2/esjQ8lH+hioyvNSyByWgwOU8w2aAo5lUvhvqOHcf+dt6OaT6LA9kEMZAdbqVaigKe2JpU2bBHa/UmqTYoiXM3XlsHOEKXqNPrUTRQqePSTn9G8ag5O6evJWqeFnvGEAGW3gK8jNhI2jQdGTdJPjnDt28PJFV5wN6rKLmU8iMoyG8tipAan9WbIVq2ebx8U+83Ozeig9Np+/Hfr94e+aRk/hQo1X5clgT/6o3+G9y5dxSc+8SkcP35cuMNROf9OUKChVaEG7cHTywQElrxOriubTcJs2WhWHqY+GpjPiOCClLGXE/h7PBM3IxGO0bb1y8+7PatTg2pxJMOVzYW6N3UVfYFVzSsIXQ18fR52DCBUGvvcAt4HAyE2gZEBiLVIwewY0OIali+DW7UGMygq57m6y+UCjt5+CNksKdhxVuNZ7GQWEH8etsYmWguDFkDVyF2YAbWcxVLgSH0dwLcfRkoaXIKqUvDOeRtWH7ZKvK95W0VBK6AD16GApyFWHuB7EjPAzJWzDJIJXLr4Hi68/Q4WZ+axtLAYbI8zqDca6FLjkkphYXFJ5k60u9Z4mFDDT9NO3PGKCdHx3sXLEpsS7L/y6msClHyLjzz8cOQJwZHSmo1B63STU0WdQJ6FGTs0vsc+/0IHeAAEXnLj1/hzSoKC7bZZWE/rzshTP5Tx7DXfLy70vTi57251nkRBUklUMPEB7XbJto1Qu3EVlUEDxRvvonTuJVS2ryGZpO8La7OZ0IbY14yGZI8zJ7ro01V0ZgH1mb0o3Hk/GjP70chV2IOgTip2JZAR0PoeJpHhAB8O30kMUR5sY2l7GVuvPIWF+jWU0UOHIJT32rwKjWnRGWUBnN4u9KjgGSChYFD4Oyjg9+gsCWDBqsguYLS/e9nRzxXGG2b8Pu1zDH5df2br14CAd6G8X6RogsHQmhnYhMlUT88zrH8rDQWwk02jmS7jRnoB+WMPo7HvCGrZggSGSmrJyogxC8xAOGN3y/53xIHAIN1qXQgMWKudv/gkM2DImZO7hLqUjrHFp4tUr4mXn/4+atevorm+IWEhM5hGc1umIgwkmWRaw4C40VnHoQXx+uaGTXjjCNPRULXY8tQUanXOFk/IYYxosL69pR5lOgRyZkGPPaqpPFa3Gjj7zntYb5iWYEigwo2jYUXyjzQ4w9aQMJZUmR7Fj8GoxRaLmdNwUloOQxTTwOce/ygOLEwjl2BNkpkYH4QBCffP14OUEY/pHExEZcNYhuqoYMcgDx8gkS1gmMljau9BnPjIx1TuYHcEv0+1r7BIdwv+u210BwQ3e9Dxg8jQrdVgPTDvHiwmwYAFf9GapOXzBf28++8zsDLokdqcmZ02VfaEW5ofjnHqWpsviEl5EP7bf/t/YHV9E8eP36f5BkLdgd4nTWvXahk9D2IzOzLKnwGVZjY0G+K6Yr+vT/xTHVGAgOIl8yjgeuP18mdddMj3qLbA8F5lYCXw0heQsLY9KtyNjucH2xFlPhKm/DFrpSVwl6Uj1Zet/YjvpUNXzvA7mPHbKGOOF86qi4DggODKQI0xLvLFV3mDQ5fMs1/T1zg2O0Ub5TSOHD6oPxnUPCNxkWx8zey+8XeCgejQCoHGnlesTCDzGGceX1QAACAASURBVA/aBl4tEhqKlfDUa/su2g2xMr6mHQSE6GbrUWWBHX3BETMgO9fgUGdtnDQ/GsgXoL61heeefQbzs3OYn10Q0GMg36rXrKsjm9XsCzfGWlzagyztwHec7qFxYGg14bV1zsBo4n/5V/8rlpb2YN/+AwIS9Jb44he/iFw+qzU4XS1qLIFyajrjjQt20duNAwIvAzg74F0sXibgemYyRN0A1yfXHUseBAIMEvYxBgK7PdOfKpHYNdlge5yBgUSioyE5lIU1li9jvr2B4VuvYnr5DKq9LSDRM8e9QUZugRw/zbIwbYclqOM0ylQGw4W9YghSR46jO7sfzVwV7UwevTQtjMM5NGQHQRJZBvNRD9V+HQsbl1B/7cfyGGD3AudB8t4SDDCmGH1BNqEfHCxJq5uzpXeyEFw7sFYZSePlbSy1LVk7tz35otjbS8hWAQ+ufrHSsjMCYmkCKxB1CgSGgjctzgZF7FbUthhKbLENEa2R4G3BkrM8N3JZtIqzWM4sYeq+j2FzZh7bKZYm3bwvgE3bfDvCxm5nu5/7u8WXSTYhcfr0KVsmseETJh4MN00ToghMgieyKJcRhl0q77s49dwPcf61l1BmbU41ZormUtjY2lQgma5ModPqiB0ocfIfxRrBi73VaCJNz2nOh8+wVzuBrc0tqfH5O3gAkmG4dv0GZmfnsL5ZR7efwEajhYvXVnBto4bt7hAd1ouDL3RfdUmyD2QhkujT5jjYEUuApHqVib70UEmPcWBMt4WDi3P4zGOPYracl8tiuUTFuGW3vG5Z3oo+tpouVck9zaXme+D7zmKUtu/VImS9PptHolDGHScexvy+2zBERqIlzaYOat74Ab7jAJ0oC7yPAg5n9G7MQBT8bwIGdoIGU6nGDx4HAwyQ6odO2nhe3ksGteXlZdx2221yXYyXLSczUW5OC57G/BAA8nv4ue9//29w7s238bHHHlcw5wEosU4yhe3thmq30meoj98CkGsINBxIKt6esnO2LnrQ5s8zA3ehoG9Un+rH7MuU7wkBVgkjWaaikyT99oN7oau6efTrtWPqcHagEBDRR6JULinwW5tjxurZ/T7++nvfw/nz5yPWh+ZFfH+HDx/GXXffrQ4KXiPXkvULJ0NLLocUdSW4tIzfMuJcNo1CIYvDhw4IDLBMsBsYmMxOdx4EO3OUsStjoEAnwIB9nQHb/vRjzfvtZTfrbqWe+QediQCAd78EgOBlLyXWgQkYsw22oHX9PiODLGOOs0B6Niej18WzP/mJkogD+w+iWKQldlqTEHmQ8X6RseKfLD/x9zOocw0pYdAs+4AyqBMaAZ1GA41mC3/xrW9pPXKA1t1334N8oYBLly/h9VOn8NhjHxMgmJ6qBAvuMZs3CcCVucXqy3EAwHXhe8tdCbW+RyP5a3ANERzQ48LRizECu7MCPw0QEJzYBQywtz3RJyCjD0AX/VFf0/M6Vy9iz8YyWqeeQWnzbVTRlL6Lni+pkSYUUFxgl6e20K6Mh7rsmiCImd+HzfwM0rfdicHeo6jlyujkC2iHg4KBbdRnokhlfhfTvRqml99C542XMdPZQAE96Q24Bjj7QDhAcy1M1Gf9CGY/z4SAj9TPJme4xEgGYDiSh0xI5oNuw9ecJTF2Fti8kdAS6ToznfdhmmUAZuqQ8W4JseU72SC733bPHWxo78Q6waIzP5RLVNLmPc7kUC/OYW36dkzd9yjWaWsf2n3JpKi8RQY1gCNnuCaD/uSa9K/7OnhfLOH5Q9MhbcBAF/omd9Mh5wkYZI10pguYjSvOwcDA6qV30VxbR7/NEaXmVS2XP3kS2PRAbjo+OGZx3gfKhzVdLmGDLWfVKTSpHheT0Mdo0NNB3+62VQNiyYFivNp2G+3+CI3+AFutLi7dWMfaVh3bzbbNHWc9XqiJs65tk+mh0D8/DJwQwk2MkOHiGnSRTwH752dx9+2HcGB+Ru6K5UJOQ2k6vY7YjFyw3CX1S5BTFprf0MZleyEd9kQiEehwohx74KkKLhRRmt+Dux5+FMk8h6yw750e4ESlYSF6GL5FqcAfnmfc48Vk2ZlveK8z/vuAAcvyPEhYFuIHlo+vlviL7VzDoYIgPzibwLs4/HomgYnYibDBVEogXRIo0wsX3sNPnnte9r+cGsjAwzo+hwY5ZcvRtAyWU9NVdZk4AyE9gDoOWqIfS8WyDlL+Lg0eoXV26Drg5ynOsnGpNnOBjA/HEHNnuSJfXhP0jQ9zDwxcGEPim0jfGxgMtcIyKwhjdnltfKbvXXgX3/ve9/DehQu63nHtf8xSEMwQHLCz4Nhdd6klk+WmbD4vIEOAeePGivYcBYRtCjUzKbUV3nH0MDIZmvuMgZYzA3G62u/zzoNikrD07gN7tn54pVIUEFp2HeamRtPm4nmOqNtA/Wu/u3wgtMtG6yEQAO4oGGkIgwmbrR975chDg4Y3YSb9SANwEnjj7BlZHk9XKkoQKtUZ1aIbtW0B9f/hn/x32FzfwL59+/DP/+RPdIbIsIjvTaVOE4Qy3WR5KUsNSbeDTreHr339G3jqxz/BzNw8jt97r+ZLnH/zTTz0yEP4/H/8ebWB5vPZ0DExDhoe/OMH7G46gYhtC0wQA5i3knI9sFTAvcXPc07GJIi7WeD/IEBws68ruAxUGcco2dNEPQ5s61+9iMWrb6N96hlMdZZRHDXNObBPgyCb0CfUwEy920SrTbdQ+jjQZTKJOo0DpxfRKM8D++9AZ24fsGc/mpk8eHKMUtTVpM3AbtDGTGcL+bdfR+ryeVS7W8iNemC8kWAzSRBEwSLnIYQBcxTr8jky4RM+8E4Y16LZGSP2lmcOW4eDDTAFf2QEIh1ZCPBjZiBYlcujwIl8LzFYghyV+yes4rX+w3kXB+TWjRPYjVjmpPWiNUlb+w4SmRzaySw2CrMYfugjSBy6C5upDNohEWeHE2dqKJkK90LvOLbXJs/f+N6Px45JMKDvO30qZkcc4FMkIAw1dUKvbj/MhVbtzoYVZUZdNFcv4cd//Vfoc+Ts2hqmpsqaJEghHbM6TvHLprNS1rOTQPa8qZSc3ci37VlYwDane6UzqHHsK0eLDoZoN9nPnkCjtR0U2wNs15vI5UtY2agBuTyagxGafeD62iaur66iyRpWOqeyAdeq90ybKp4WmWZiwdoXbyhLttnEQEDgwePHsFAtI0uhCh2xSiXpFThngQc+1eTMLNVSl84o2LPkwPcxMzUta04e5v3ESPVLWeOyJS+Tw+33nsD84Q9hkMwi5VO/hrQ4NjAQra6xVjA6B+JIToE19vCjHlN5BLwfndr3W0bnGbsvgh201k4O19B3OLB4z/izRtWyQ6Ktej/NbvQ5zvx0NXhsoceRqdP3qkm7T8PAxiF/89vfkbKeYIrXadS41UvZ8lcsWOsdKVm+PDNpvgdlAmlSqSll0xojHTIg1nv57Bm4CQBM8Bh3JUxrfDA3l3eb8HvpnCm3QupBUuyeMAdEL3VQO0EtAA2KnOng1EOOqCaW4tqgT8G7776jA4r/lsqZHScy3MpHwIjXRKMmAoqjd9yBv/N3flmHKfuWNcpU0zYzuHbtmgAM67k8tGdmqrIkVjzjMJ4YW+HX6fchDgYicBjTnOhzkXVnjBmg+pvdBNXp4O4WWIHg3BkBvwhXhHUZ6NjosIxFM8+KnFY31tZ1BfGw5z9tm4F7lz4L7E/vtVp46gc/EBCYqVQkEORIYpYG2Ob7Z//mf8dLzz6Ph048gL//a7+mmRIsL/jcC/MXCIooWdxCM1T4vJscm91o4l/96Z9qPsrGZk3AjOWG3/7d38YoMdQALq43ggIygnK1HFufRoDR9xb3gLcQxoGACwmdGbDSmAU0lgsICGjtzTUZP7Tjf58M8B8EFHbLBHnXGbw0QyAxxCAxRIv2usuXMHvhDPpnX8Bcb1Vqf7MHYBbTUWs5S7/MpbqDNlrNJir5MgjcmYBlCiVcXd3AzMEjqKeL6M3tR/bY/Wgv7MdaOo9eljogm3GTHrYx09rE4NVnUd24ivKghlSfEyTMhCfF2QYE22kbLGYEVUo6MXaF8fzxsea+inT2yCbdytpKQEJJllquaLx5aGwJ1choGqrOmwAGXCOgtRpmGfh9i+8vna/aeMZOxfegs28sxe90DLSuJALwPlvT80VsI4N6dS8yD3wK29N7Uae7bRg1LjCrUcsjDGjJHOKBt0zGz6rdmIEdu2yXLpTEabUWjtsUbMKUUbKheUBouseabBDjqVIWwECmV8fzP3oCb518HZVCTlqC7e2anAZJfdCBkPXzfscmrDVoxdnroVKtiv7rNKxOxgbLBt0GUylUShUhJbZ6cRY86Tlr50lJrNKhQCibQ4uDjUYp1JptLN9YwY31DXQotiQNTwTllA9rSywLaEGw7kgXvJTmCzx8/z1YnKlgrlLGoNVAkWI4EgY0Pyrko5oUBUiuRufRR3Yh2mCy36RndlrMAMED2YFcqYJksYKPfOqzGObZYkhzpZHEh8omIzHXuFfU8qPAx+hwZStnEF65F3oE0iQnsV7T4F20AzwELmdHhjFhAhN+fAczYIvcBIRqDVKtjqZQLBewTGCDenjQcjCVtxTe7LBS613I0r1Ox81FsdZrr5/RtbOtS40TwRefXyM70CPAk0jTGAIp99mn7SNGqTCneVAQ8DkNq/sR1PzmfWCgxgID2SkmhynrKw7tgFRSR9bboUTjB7U2LNXjyaQCOA8LiSnDpqKG4a+/9128+847Nm1wYAOSZI4TrpX/prLdaWOWCTjWu1Qq49777sOv//p/Ibqa+8xFe+pEqG2BY4x73RYW5mdw9OgRjEYm1DWbZZ+wNw7DNwOHk+Y5pukKGVVgPHTYpdMCA5xQ59eigB6BCRtRS8HVJKD4oENH9yXSFcSZirEHgjqbAqPfpu9EJo0zr5/EtctXsDg3p4mhpUpFXTyr7EBKpfHf/t7v4fOf/ix+6Rf+NirFova4KfNNkKnM1WeRkGoNgICqdT7TRquNG2treOb55/HelSu457778MjHPqo1Pr84L80AfSeo96AGwdqXg+4hANE4EPD7wOft3gJxlslZNn6OegGuUTKg/DuZDXacUK8VZwXjAc8BXvzg38kmjMsDvkY8SEXgQSy3JXgMVA3uh+uXUX3rJFJvv4ZqYxn5HssELCoAg16L/moYhX3P0gINhobtvnUXpLNm8pRMotkbAoWq/Adyd55A8shd2JhaQCNfkdcKyX6yAOxaaD/3JOaba8j36kgNezrxeD/YtcDrSqVpMpfAUPOKbGARQZyU/BI6O8vK+8WBlEE8yPvn7bD6XptJIfgarUNbg0wYQhS31kHvHAgJDH9XfCCSAYXgsSE7Giuvu2hRTIGLQCcmDBo49m4ODn8ChpkcNkcZtJeOIHni41gvzKrs0jUdfxhoxATGpnpqmqM7VlpNLjoLxETEmI2IMQgLRKW9OEvBHz916pSpK7yOFhC70R3mjCQRWsi0PRslUk4Ou8gOm3j12adx+dw5NDfWUJDSto/uoGuZL6kacIAPhSeCGJoa1uwx2Hcw6naVbdm8bxtGQ7EVPQeIkBk0uRjyuTxurKwqgPBApUaAVFKrx/HDCeSKJVxavobVzRo26tvyH6DxhdO64KAcUoWjIWamqrjn2DHsX1rAoNNAMU8lOWSaRNTLw6PbM0qalLFo3kwaxUIxPHCCBRMqsZ+52WraocjyQKGAVq+PQmUKo3Qej3/2CxjlihhxsFJwTOSDZasMF1uGTTajpGawa2QrMyFOhmQHdruBXrOGrdUbarXkrOtUroCFvfuRLZbVeiPRooTYKVkmE5mb2CX4wgfhG0szAbvaInRRIf+lVktbzHbAmJjGDgk7LIwKNYaAHxrSE8YJ+5qKHzie6Tg1NRmwDEknce7cm6jV6uoisXG6FOxl0GiQULRavR96zMiYhWu6ZPA0cPdAFwtyhbkJET/HMo6L/7xNz9+bibTYRhiGjVClrFICOwTGTEP8UOff+fPM+rlHaFTEdXzy5Ek89+yzKj1MVauR2NGv38RJZqnKP+1e05vdN3ASR47ejl/7z/8eKqTngzUvr8fKBE1sba7hyJHbBAioaNfshtAL7/cooplClq4sJwBAz2jiwUXZa6z+KQGk+rfTmJqaCeya6YUUdNT9MC5LUTgrBs6FhabO2uEzoJ+LDkNXkY3VfG5E450O+mn/MgFdKoFBq4nv/MVfYGl+XqOVc9kCKtPTGKZTAko3Ll3Fn/9f/zf+q3/4jzBVLGuyoXtE8B7a7PmgfYz2jC12m7sQXAIHfdTbbaxQ85RKojo/j+m5WQFTvm+CUWqeCBCsQ8YuVLqnIFZ1DwwvS/EsY4BwUMDnwTXD803DmtirPuCQq5bAKTNtruGDB2+Lesltz4aSjDJCO8zjZcGbsQOTACECFFoQSdHmmaB+bw266Fx6GwvX3kLq3ZPIrb+LYq+pkcS9dgeFPFleCr0JwjMgM0YTp169YRM8e13Um03ky2W0CAYyBSQrc+hXFtCsLqJ83yNiCK7wLMzlkem1sdTeQutHf4GF5joqnAXTaWFEPQwtr9mFMCQRXEGP9zofBiPVOZejiB5N0Zh0ap3we9umN6FVMhNYPuJBD8NBRw9fKnw6FgZCti9WJBhehemH1lZsJQGe6z7ASPqdwMwq0Ev8ys4VssKWyCRlCkT/E7bWs7wRBLYCCSklxvr91E8RnKhDqYB+s6v28+1SFYNDx9D80AnUCrPo9TM29jttkx/ZicGJkF7VlYtnGAZp2j8zCdMtCA6PcaaO90ZdP14FcB0H1xN9Bryc4d+gg8UVAuPob3spiCD4ogxh2UQPb558GSef+QlS3TZKmQTqW2tIqfXJ6sysNXXqLczPzKu2xMjLh3195QZoKlEIs+q5QcxQxibc8d/acBIFremK2l0TlIl2U+dAWkxDKpvD+mZN1Hw6X8DK+ga2Wy0rByRTcgSssk2t38PSwjymymXMz0yj3ayhVDThGK2JaToj9TknrYWWL46QjW86Zgc65ClAy+V1bTnOWs/nVXtkwO4mM9h7+ChOPPozAgUDug66UQ1HcGoErD1c9RQnEubMmM+i125y52Fr9RqW330T69ev2rCkUgnl6VlUZuYws7AkwFGcnsZ2u4NEKock6c42QVg6MsrwQ8Ok3/ZUJ8GAvCN44MYMbCyzNfbCD2mnPPneTZT5/vKDB32nRf3giYOB8aGVwPLV65rwR5DH4MwWVEuo2b1hLoLexaHDTxvNRHVqfQwOYvwav8/LAfy9EnmqTdC6HVyVHT8MuSmZjbMcYYZF5s3PUoMF4lb0GqTrfUY9fx/tg6ljeP3ka3jiiSfkskhgS8aA5Qy3U+bv8/WjoBQFxpFMS4TDAxB69GMfwy//3f9MjGwuH9admIYealsb2Ld3QaUCggFzjowrij1Ij4meOECLEGBMUGbdC2NxmgEHKxNMT8+qS0Y0Z6hV8pQx9bklVnxO+h1RoA2s4oT+RWZDBuvCGjRGwjI0FXjtsI7aE+29EMDn0im8c+4sLrz1JmaqU9ov0zPzmhOSymeVAS2/ewHrV5bx8Q8/imlqWULLJt8Hn3EEBgw1qfXRMk47tJX10siKpYNhH83RALlqRaPH5c4KJgks4xhIZKsc7xW7lRwIeHCeDNDMRvnaBJB2XtvQL60P7n0Fn75pF9pt1LY2dW+O3H5UKnIDRwbgxdzeBAzoEcTuu+9Pe8s7izf+fYLkqkWb10V32EX3+iVUr72NwfmXUV1/D4XmBrKaw5LWNEqWbehFxSm1PNMEiViGEzU/Elga0KW000UimUV3mAYKUwC1AwePYnDgCLr7bsOW2hqTKNdW0HvmO1hsraMif+oeOqMeEkwsuSaSWfRSFXSzRay0mxIXDmhmR2fJQha5VAqLhSKS3SZyKc6YoYlPBq3aNnJ8bzJJInAOYKA3QlJKc44MtrVg+bCdZwLD4d/+bL0jwR07LRgO0eNo8izXSNaA1aCtZymH0iC8t2mgmgYt3QrXElkGlpN7YUhRqp9CK5XH1tQsBrffjc4d92IzXcEogIF+ijo3IMUWQwECMwhksYtrUVtIWyu0IDoQiJi/sM0CinCBrjObigqvnjlt0kAJfMYiMr8Z5hU+rofo8QTrX95GovbttRv40be/he7mGhLtbUI7maJwAXKxN+pNtaNwGBEPT/58Z9iTMM+OBowP0HZXmSJBgUw5EgnVTFleoB8+VezclPxZbii2p+jgpssdp94NRpiZXxBzQJDAOrB6yBNJTNM2dzjQn0KT6SQ67aYCYaVcxMb6umbH8yDfJm09HKFcKuvfrJOzZthsNzVYZTDsoVAsqbbFd5BOpFS7pAgkkS+iOL+AO088hOk9++WFYCM5TLOgRadjj6ZKXdUg29vbyFFR2mqgvr6KteXLuPzuW8jQA3y7hlZjG0eOHBZQYpDIZvOYWdyL8p4DSORLKkn0R0mxJLby7FDX0CQ3XdJzDhqCyNXUjZ/izIApax0M2MFvZRKBq0BNq4wQMtN4tumHkLMDfhhFVFV0YCVQrzVw6tRplR7UrqeuhYHMoOj26Nfu2b2bz0QtDGFMsdryQqZOZonX6ZoBZYhBNRy3cw0NcgJPBCF8zkbp2whffogBiGV1flgo++ubC+PXv/bvcOXyFQ3a4r3ybgTNFgidFH74ypc/xERj50MGInvjkWrUv/df/zdSyWtjK+AQ/Iw0pW9muozqVEkOhOaFYCF2TBWHIDrx+ej5eEgOds7uuxEvL/E6aJFKMDB2IIxTzlHkD+s/0r2HVw/T5sJ46fczAw5MPfPi+WJMiYMGZ7HEGvS6+MFffxfFXFZggFl6ZWpWh22uWJAqvbayitwQWKKlL9iCmUOhWDAjtXAfo30gZsD63mVQo9HsCbGRsuRlCYsMU7UsYTNLfw6aZJom8aGVZ8iYMpv3NeZ7xBMJ3hBvyZW3BTPCXj+wAgmdT9IOdDv6n1moTakc4PCR25HL2XuIjycSGPM7fQvRsYPem/4Z6ui8Pyw30n2wR1CycQPF2nUk3zmN/PlXMdetIdFvIsfyaXug+032l8mT8jECcSXJ9NFgZk4WPy1ASdazVm+hWJ1DL19BvVAFlvYjfeh2YPEA2sVZpJpbqD3zbSy2N1HlWPrhgP0ESKQs4ezlq1jGDJ46dwV/8+oZbLIkQct69DHIdDFbyOHjdx7Hsfk53HfbPKbTfaR7TWT0cNiiOsQo1defvJGJPq3ng34kYcJJh6le2hMrEICy6wdca+ClAWoVxJJxhs7AxiMnUmbtTqDJ0jo73dgVRX3EgF1LaQMNZM7lWMs11B8hk8ijmSpgbXoR6bsfRHP/UWwk81BdhDwMr11dO8ZGERQYjOH78kw/AGxNCnYdjwEEP3PEzbu3DV8hAokjJF4JYMBFYHpnYYE5fSIwYL0SUaYY7oEFh+EA751+Da88/QNkei1CRqSSRikTofH/bocmPAOUK0XRSxtb61KCktam8xd9ue3mjyLhFTeY9ATcUFKhW/bKDeTomxtHNzj0XTJQavBR8LMXXTMYYGlxQa9brpStXhwycfOG5+zxLrbrNZUoaINM5z620tC0iIJBIfpUErliFrVGDdkc3Qu7yOeYUZKqYs9sAuliBXsO345D9xxHcW4e3QSneNkDtdYQ28h2QFIYA3Ra2yilU9heW8W1d97GtYvvYvniBQy6LbEExUJO+grqHghiZmdm1MGQKlaQrM6hMLuImYU9yJerMvgYEJhoZKyZlhidZQevEV3xYTBByBUMbDxwx8HAuExgR5KzAt7OExeu+YHrQXO3TCXODPS6A9DHn2DANAlsL6TVqTEFzgIpE2fLKcWp/fFoWF6DAxJ+nRMU2eXglsMEjlq/YTyou4XpfcrZbKQapwn2rLUxAkxhfK7XeZ054c/y+3g4kDL90//tT5XRWRZhugS/N++j6b1rR+vJOlzUTqnul7TaG3/rt38Xtx06rL1gpkdmAGazCYool/Oqt5q/g9HfUabne9fjdfia36OIoVDZaGzE46/he1DZ99RsbH76DrIx4tuDmiUqCwRoYtM4Y2SACQbFQYa9urNMwFZBu+RodmagHoZob9fxzFM/xHS1jGIur6SgRKtksoA0nGIwrW2jX29g39wcMuwIyWQE1mXcww4T6xEe/8+cSrVPA1y8Gh7WhGYDCpfZspoAKnNzSHGwlUoDBgTY204bZQE9CbrG/veTmgC+Jx9SZKYxVo6Q7oTMY7BQ5/lD/wSWPFgW4mvefvSOCAw4I2udP/Kj2/Hcbxbwb1U60CtoKBIwYKDHSDbytdXrKPdbqK4vo//CD1HdWka2X0Oi3UAxVUC/3bV27ARUuiRYpY7A7LEtARMQ4LndZdmTDqUFbLZ7GFZn0CtNoV2uYs+JD6M5vRe5dBKXn/o2Zto1VPpAatBDMsdQx5HYQC1TwTdOXce/fuJF1HNTqAWfh/6oi2R+hGISmG4PsZQc4cuPP4DPPnAnCs0VVJJDlQoUnJPk8TmNlxl6EokhYwbfPpPTUB71PRPfQ+FzcQvjKKnR/IOwnke04RthSODBoM2zJZHCd594Co9++CNYqJQshlKDSZ+enJWVNaJ5AKSRxXZuCivzB1G8/yNYL89hO5WLmDNj7d1bwGKJgDJ/34i6CivpOqgxHY+xwCr3x4M+vxL2oieziv+vnDkVlefcACSeJXjb2RgQEEWHF2MfPzdeMoHmjSt46jvfRHt1WSMpWfcRAkkSIXLGwAj17W2UyhT2cEM0JcKhmZDoftG6rMslJaAxxzjTEHDj0KaWwaIVBtnw67VGXZtU1sKsvVCE2GjKLph0LYNKuVjSa7O8MDc3q8VOOoxT9uQ21Rvoezn4ZXNrCwcPHhQ40c0eJVAgBUSPhFIJ7U4b+VJWSDJfzKkujGES+UIZ7d4Q2XJV+oDHf/bzyE3PgOMtWBPSAwkIOng7PAAingAAIABJREFUh3OSpjcJjLotrFx8D5fOn8W1d95Ct76FIR3nRgMdQHz/C0sLetizU1W1mPXabbEQ+fl96CazmN+zD4fuuBMjUsvpnOp1LJkYzWstoTqM3OXNad8gIJIlrusLQs+tKWhZTx/bdo4DqzFGky1tDibGmepO6tI/b8GZzExPYIBlAs0OoLZDeg++765srHldBixTaLVZTzW9Aj/4NS8vcU3wUFXLI+2P3QQoosGdCwhHZ2j5YVBRp4TcA41R0TX0zKvAXRe95uuZHktDHGr0f/7Zn2kteFaoMlNYu7r3MXfPOHAyBsGG49Cki8F/emYWv/07vysTJmMoCGZtKBG1JKViFlPTZRkQiQoXMzW+x6LZd8kWx2Bg3CZpz3JcZrDnaYcIAbWBAefu/JiJTswIVE5S0PFyTJyqjh1VIfDbdZs7eRjlLWc1kzFzz3BU+KUL7+KtN86glM+rpXd6egZ5amY0kTCrYTZtdhi125gpFDFVriiYyr0y3H+WCu2k9LGHgZsLxjAsR+j58QBNJdEaDtCiLqBYRKFSkeOd2hEpQKVAjcGQbqZKBExn4XvDS2Q87Ak2uUbJIpF5cM0Nv5eMp0Als0iVCFo6vrmGec4dvO0QyjxTIrGZTnF7G5MdojdBA7cCA/YQwmwIsk+cwdLrYvX6MvKjEaZbNSTPvYTG6ecwhxoK3RZygxRGnR4KbKGWtbytBwq+252WmF8NhmI5eDSUeRzvD0Evk5QWrdxyBSSnZjCcnkNq7yFMzc3j2smXkG1so8QZN8zUMyMlxRQNriTK+P1/90Ocqg+wNkigTz8XJv3sKGIZkMZovb60DfuLwC88dh++cM8+VAZNJKijIluXtHkIVpbiPApLBBKs8YfzLQ53/f6a/ip02oybCm1XSLNhZ2MqSVMrZtpD0fZ9npuJDL713R/iEz/zCczl0rJ8JtNG8yViEdb708J2ZAhy8mZo3HECyaP3Yj1dRIet8dYoLwCj8oIArekCDBeGabMUctrUOz0P+zzPWLO998mRYvUlFuXrJpCk6ZRiAsHA6ZOjKEgEZbBlrcZFuY7AA4PZCBie0EhfBpx+F9l+E09+6+vYvnYJrfUbKGXS6FAZTROFZkublwrlXC4jM6EUHf5o+EJXy0CbMeDy4LVacFoB2OqvJgJjcOAN98M5W8hjq1m3mfVUcAyGaG03sH/PXjS26shns5iuVCPtAZ3imEnIv0Dq4Rb4Gr7J6TOubF+OewmUCyWJHtu8/jz96DNosQUkQ1qNm5/3PYVcoSwlaGVhCXc+8DCq83uQzOZB/YweV1BrB8/caCFp4NOgh/r6ikSYBAON1Ruo5DKos4siyyErGZU79u3fr0yQxjNEy2QTCqUK8lPzaHQHKM/MYW7ffuw/eqc6GHrJDDoSO1tdjmBAYjW3FAiHCReuFk8QEHqA5z2aBANeE+W78qDmwS7+tfi55MHAD6V4PdXGeybxzjvvYnn5WgQGGBQJ3lguyOeo4TA1OIWd9e16VA/mNUQTDMMcAneF1JCs0K7lAjq3GeXr8IOKYx9WM2YyEOlW/Fr9wPbDW+Cy3VbHyfrqCv7im9/UGiPzJKaMZZQ4zRi3+o6VbJyGZIDxoSu33XYI/+A3fjOMSDYa0fUONHehv8D8/DSKRYJUjvC1e+OAYCzUs8Tan6c/E7dZNsZiLM7k1/1g072OygQ2/yAOCtykZQxCQmkiZB/uVWKx10Dj+CN+5LrgmedJIMIjYjKMCu92cPrkq6hvrGlGCMEAuy2mpmeVfTLjZyfB9soapsjo9frSAxHcERzK9jmAs7AblZF5ndU8KYI2hqUwdigN+ioV0ERnu9fD3NIScuWSmZllTLTLQ5VC5j6HzAThswNWvp5YA7I+obTm7FzcntjWkJWa+CwZSGnPLsFop4Njd92NfKEUc4f96cHAJAi4KSjQMW+lQq4dgvC11VVkkEKxs43y+nu48eKTqG5cxDwz8WYHRQZ3fn/fpi9qZkTGhJB+dsv9lbT5aKBgzHbuNP07Mjk0+wM0aWo7NYtuqSz9U7dWx7DRBE9egt7OsIsRE7pMHs9f3sQffvMnuIwi+hRoq5RHwJ1Dp9MXcc5piuXUEKnGKo7mB/hHX3gE9y1VUKC+iVkz2JUVWmn5vJhI8NoIRl0nEHCuaTIC5R7s1OPGWN5RoH3JJIptlpodkJAWjp1kbK3vjdL48+/+CJ98/BPYXy2Ycy+jZ3KEDsy5dMTOqFEKo1wVm6V54IGPoz6zDw0yMBTzUutAzYHKBXRxZHuliwRDkNfwQAIzmfGb4FtvgGwYzzrv+AlAm4BFICOBBH0m3PzrtdOvquAgNXyoR9hgIv5SV0JaNU+qJopu9J2GstkEQtSVHXZw4exreP3Zp9HdWkO630OrVhcFS3OItjYHlZls7+hhfnpKfeRJ+vaH8cheY+WhShMWLiwacaglsWHUGf/Og3N9fR37DuwXCuXUJypdV69dx/J7F3FgcQ/yyRRmq1MopLMo5Quq5xJE0LLSRoWmcXn1OjaGHey9/ZBqj6QNZ+bodMh52tQ4UHDYR7fVtvkJFENar51Mg7q9ATLZAkbpLHKzc3jkZz6BqcV9EgsOBwy+wQpTh4eqlFFionaXXhdX3jyP5Qvv4L23zmF7YwWF1AjbmxvIykI3g3JlCv8PZW8WY2l2ZeetG3eIO8UckZFzVdY8kKwqsgay2Wyqm90tssU2u23DD4ZgG5Jt+EEPhgBLehNgWLIEWLANP/rBhiDAktqCBqvFJsVutjizyJrnyqzMrBwjY447z9f41v5P5M1kkZYDyKrIyBt3+P9zzt577bXXurW1rTJKdeWyVlaXNCBDL8XIFKM8RXrrODzO5fXEs89r5dQ55apL6pH08h6cDGTOYZ+QDHhqIJtZTwd4QPEBT6c++2xVnwLsLGdglog2yyG4J1jNuBl6emQw8ljhe++9bxY/f0gCQAiY1rCaI14OGbkvvZeUCHBwpvfAekktgtlAdJfRHy2F5KMA2dOOmZmiJPecgM+oH/PeSRku/T8FfP7vcbBmQ82jQycDaZ3yWmn0cPYapXA4iwz43zNlRlsr1+p66aXP66tf+72M/FgKU5cChM052xjDFVhermt1dTnGPo0K3CUA3mtwG/uaWNzNetPpsycPeOJ3TIaET0KodNImh0C4klX/kQwcz0tHFpwF+k8qSe9DYH5J1epzJut/B34W6mrRqQyGIj4o/+5Pv6PpqK/lxQVrM5AElGt1rxPQAiaF9m7cMl+gViypxggqHhI2rQGZZFooEh8HZTM2o89KQugELku6WG94ofQnYzHt3hlPtLC2anQgx3VimoA2QYKSs6kNV/8zxjdMG/BcKaH0a1D8gG52uxFEM/nb4AiESl6MnUax8uhjj3tayZVdQnD+PZGBTwr+v5AgxAWJZGA0jDFYTbW3e6BSrqTCqKvSYFeDq29p+u7LWu8eqQLJmmKkBw9sYuVOlGQ9JEcb025/tFiTfG8oycIh81gtKMhY6o+mqiwvqzHsqURrtkzhBbEvCLWICmGRfJAr6v/405/omx81tV9aVgPTM3vcwAMqqNdlD4POFqwZk++1tdHd19/8i8/pyw9vqiwCPvL5KCXS7g7lwnE+SNyF8NC+y4s79h6IdWiCbtYiP064Z5JbS815tJzCRhqCCGSqtblSVf/8W9/XFz//a1rNj52wFIplCWRXkL5xrZUGuZJ6jBGefEjTp1/SbmnJDr0xYTbQnJOBEP8aOSZTJETrOcx4mOwj6cqmL3ITjSCp+3wJi6bCNCYZeK+RLMQo6d0kf6rcG++8ZrDB0pQO8Zk9a6RGDn7BtkSDOrgD8chMztcz+T2V5sZq7N7Wd//Nv1Jnb0c5xkMYFyQQcdAY4kUMRlqs1S1dDPv6sNHW5mYIbJApp5l0vudg5nDnYOYQ4IskgMceNRpW6drd3feMP3PFw25PQyRcx2MNWm1NB6NwxxqN3S4gIeBgAD4kISguVHS7e6jq+ophwE63p1a3E+OBnbZfE80BHOkMBRVKyluQpmQGP+sdMYxHnv6Unvzc5zS/uKwuOgKlqiYDGKnZDDIsVrIxGLJkqJDGEJLpdfX9b/2Jtq5d1bDX1v7ulntxSws1k5pQ4qPNwqhZuVLV2vqG+kM4FLCgc1alW6rXtLi0FGZN8xXV10/q8WdfUL6+qgkCH9ni91IyMpBBSJmxTyKD/qpkIDV/Uz/Uo1rZpEVqE0RlOasEFhHgfgj53oQBclzRycArr7ziET+SPqo15ImNBOFqVqu56o52EaJW2TiWIdjMXyIjMzK773uVTTwkfsP978WTEa5qglHucxHYuTTvwM69v3vAowIY6BDv4eBg35+fQ/xgf0/f+uY3TTBNwcABN/M7OCYvZgHxHn5FpixG4Eik2D/8w//Qls42OzKXgV4nLQ+vZBMJa9WyNk6s+WdznteNAO5kbQbWT6PBIG+0vkg4QOdgz9tHvVjUQr2mSnXe15iEgOf3yKs5A78qGbgXJv2kVsEvyQHuQQqAPSM2Z3wkfxDg9ajOJoO+vvOtb2q5XvXnduunUFRhPtC7eYSnJlNPEmwsLmm1VnMywLljmWdzZ4Cpo3KL9RoSyhyGRkAztJPrx5pA3poWQas/EANp5cVFLZ84ocrSoiszCgGIh+aGAPPPaAG4VUBlmI2f8pqsh3S2kQBYxdQaBRON8KgY9P3++F1GZxMvCs5AkZn9X5IMpLbE/df5V7UG0r+l+2WoPPN9DZOeiba3tj2+NqehCmqr2ryjzs+/p4Xdm1ruN1WZ9DUcdTUeDi0+VC7OO1FNIl6MGJQZlxswLtlRrV5RDx6ZeRekG3Mql2um7Y3QEcD1dGFZxXn4CG0/b622rG5+XofzVf2P/+hf6Uc7czosLVlspzsc+ryGi8Y5QRFXhMPVaWmpWNSZcUN/5TOn9Y3nHlZNI5OwibrEL4o0E+pytIQYS4jWwXHxMkO8DTJx8E28FjP11ONrR3skc9+l+DSMz9rKJPYn+Xn9o3/+Z/q9r/2O1osTzVsBKayKc/NB0uZ87xRq2i+vqvTYs+qcfVxHpQWNVYxx3NzAqFkeOEo5DVknIC6OwBnfC/QrqX+CZFD3e3SBzxn8EsT/UhfBKGg27htcglgDuVfeeXVK1jydREJgsl8WNN1b4AByqjaJHhGHJ0/OBWLGk4pyjD7/UHPToT546w399Ht/rnG7GWpVefp6Rb84FTeOXLy5QbvreeFmi0M+1LzSYevFncnJmhvQaHiDQO7jOVDnun79uk6eOq2DgyOj7wv1urN7erhYEq8uLdnnvNloeLNbJS6X01J2yENCOmo1pGJOuVJevT5cAhjGAUdXyiQnHcNfMb6Vc0YbwXVe41xRlcUVPfnss7rw+BMaIVQAZIuxC4xYEisnXjlrfs+VOCB6KkzHKuemeu+VV3Tn6lXdufGxrlz60Na0e3vbWlledHsA+Ld51PCsN0qOa6vrEZCYny7kfa2QRl2sV7yoeN+t/kjV1RN67NPP68SFx9UXXglYMAUU6PZOGp9xbzZ+PosMpIVO3zK0uhPn6q7K4ezBPxvcUhV0TLDJOAWzh9MsukCwCuVB6ec/fyVz9QNqnGgA2oNyX8YL4HWomkLsiAQiJk4Q7WGNkCTwunyfpgISsSslD/w/jSqyxjmwCXpxm2KzRSWeXAOZZBn6OcNkKKYnCKpAuqytw4M9vf/e+3rvXXgPWCcHYZE/CTJNFcVxWwBGeWZ3TFDmdVlzT3/6U/rqV79m4htJCfvyGBkgK6XHWCCBymltfcVqn2z9lBDFOG7odXDgHR01dXhwqF4vfA7CzTO4OUzghPkWbaec1tfXVK1VPNnCz/kc7BEwpfvbBHeh/7vTR+kzflICkAiVs6RKKsrkOAeJDt6R1yjkVys/xgQIEucv//iHdknFK8TeFMppcWXVjwNB02Co7WvXtVqta31hwXohNkkrFp1ET5HQTRMwGXzPiKADsgMgVXpU8fyhTdAZDNSlNckarlR08sEHtbS+7kBkZCATtEJXIiXGKTjzORN6lNpnqXXAviIh8GuCHAAT461hr4uOOskbQzlzBkBVs6M6QzqyNsuMmNUvS7rSfZrdj/ckEMkozdlzrH8COG0C73sKl0lf9X5TC3eua+vHf6b1zo6qw4ZyDlJsTiapQK2GPn+ZNBj1hirOFa3Uaa8O/FpABzjXCvhMjDWfL/s656tFDbjPdnNF8I1iiTVaV2syp2Z1SX//H/+xvr811UFpWeggTPK0X2Lvsm3Zi7wOkDuTCA/lB/ovPrWpP3zuEVUmPRUJ2Wb5U7Iz4UBRlCExJiDP2FBnAd9rL5sEMoKjnFEQ8wISt4p9nJ0dBc9YhtMisWYe7QUV9Ed/8j196Utf0mY1pyLFYC4jNFsnZOR2bre+rq3apk5+/jd1O19Tt1Qzp8HtijmKStANqnnIrcgyx2RacHNCP8GEwWkypYtCPfZTAGHh9cTnn7MejR0CiE2gFRg88fjX3ntj6urIsAM3NUad6NvgEAUpgblJPD3I2Aju3HCqbaQdeZOuJjw7P9ao19Gff/tbuvrB+8o5Wwy/e9iOQJX0gA3LDCd2w+s4wKEtEKIdHNIQ+uidITSUqjPGMwy10UfP+jhUPMBFbLy11ZVshKfviwDED8s1zYnv7e87mSCL5DAMwxvIW8A1c04G6rVFbwT+jVHDwaDnjJKAVKpUTcob2ey4qPMXHtdjn3pGG+fO2YMgD3TF/HCHWfN5J0y8d6rOIYTK6UCV+bzJgUdbt/X9P/mm9m7dVONwzwxcrhHkyla75fdNxYDMccpMi2TBLMopngALvsOLTEYwkZCb+nBHg0DzNZ04/6ge/vQLms7XTSZknYbeQCwOgkLQUmKhADMlzsD9yQCkm7uQ8C+ylmaTgdlAn4LDL1aMsyNqQfwkUN28eVM3GM8bRjJAR4qEIEOLj6vuFFDvBpYI0Oj8c6+p6N3zttJg9Iv5exggBVkuTSiQoBKMPYdul0AO9jSGiCkS460hY5xeL2kNcKijDIhAzO7Ott568y0nqKBPs6+RronJj9laj02eHWiFIMp+6lNP63d/93fdV3UyMwZhin9jbZAAIj/MoUsAL5eLOnFi1fwR9qnnmjO3Qw5KEDOuJ54PJAXY+ZI4r66tZzyLjDjIoYghTCFvO+q11WV/T3DCzyHOhTRgdG+/P7LdX1wTs8lfunY8R0xGxPkCmQ6/jyDYjdz2wuzJwiz+LBnyMOjrJz/8vqqlgpMBnoMxYvQ9HOwIqP2+dq/fVFlzniYALQjOQPnY0RBXSRJhIwPe7z3f97ROot8dPW/EYGhr0ipoDgYqLixq9fRpLW1sRMACus/WFAEi+ubRoGGdkRTyd56b7zln0gQBbdLUW+fK8gd0IYlotbudMOAaT/TkU097nwa/OiMCO2hHsZQq19lk4P79Ntuiu/9x2bEdLHg7MJIMjLS3ux2jq8wXYMQ1Gmhj2NHOz3+g8o13VW1vqzw3tIfLdByGQLXKvFCKhL9BfEAHgCkC1nmn2+aYjhHMbEorN45plkKloBFCafUVFeGDFMNHJqeChoWKDvMV/YM/+qb+9NZAO/m6+rmJoXikvZ1gOVmPOMFUW2U60blJS3/t84/oLz5xVvOTngq5kSb5sDqGUEerAJ5ABNMwQTDqmcS3MjQnXd907qZ25HHRw3qmkAYtH4eZEchA8r9otPt6/8aeLjx0QQv5ntsEvH5oXiApXLC2wF55ReNHnlXhwpM6mJtXH+8GivNkv2y+AxgEfPUoOEmabRQ+DaQ4WHwkA8EBcLqQJXtuMTLamAn4WZQIzgXEylFfBSdGEAjfe3PKh+DJnTngP+FhOLKNoeYmZHxTj7n12m3/adDrJ8MAxh1PXJ2xmHBv2zy5oXqlrH/yD/+hmgf7yk1CUY83wkXjgGs32yqXyvYrQP8bnXgOnlRVcSAw80+1FzKewRWAZHb27NljkiFjWFgfmwzYarrvjR0yBwbMXA5uEg62DxufSo7n5N+BpjGrqS/WY9Z3AOGlYMiLA52ZboSHxjh5IXy1sKhhrqD66qZe+MKXtbi6qXJ9Se1+QFYE9JSJU+mwYHBvhLQ3HQ9UmpOOdu/o9R//ULs3rjlZ6jQOtbiwYMMjPh8HMNcJlTPL59pffGgZVFAZfNvhRxCAgNI51NY21nTjxnUHjBOnzqg7zmtp85y+8JXf07hUt1xz1N4kAsE2dUaYjZ74bMmSgdlDPCED/1/JgAPbMXHs3sBwPyT5ixVKVPt8bg7Ln738Mw2HAWFzzzuYT01zhm2dWFkvIJjbibnPtSK4G2ZHghYXswz9SJl9gupdyGTCSmw0q4CR1CrGFj3NcMxNiAM4hIzi3vI9qED6XKgP0h5AQpZkZmd7x+sO1zwCPxyVWRKjUYn5chBzM/cxkmNcDH/7d76iOnr7mUYCI5YLC4vHEw4gByBs3BcrVBZyOnfutF3fkvUyn4WksNls6/r1G7qzta1KBZOtihMCkmf2HwZE/D8q55IdEY04FPJaWKzp7JnTXn82dzqumqJyPL6nvtUZcnifoM39KIH3Qoa22H0wq9qTSY+T8l64PloVsljy+3Yh0O/pxz/4XkidT8dGLgiU5WpweEA1Srk5Hd6+o4PbWzqxvGxUcIFWZG7OKAuz/XAIfFgTpN1qmLMnShobZs9ybZkSQJYa0m4HYjP92mpNZx95VNWVFRUqwYEyKuFEIBAFQ69uDd1FGPx3owTR/rTEN0VPtk1Q64PrlIx2SAL4zCQEC0vLeuiRR6KCm239REGYkf5SW+humP9lyXdCBO5J1LLpIhIyzm+SDtpSu7t3NJePdmZxOqfKVKrixbB7Xa1X/1zV/Wta6jdVHEHyxa9jXr1uK6tAGedD8j3Eu2wHDuk6n1O9VtXhHnyokqqlEOXqD7rKzVc1rq6qtrpuPQDOXQqr/jSvbq6iV++09N//iz/XdYzm4R1APg8GuzSiZchZW9T8dKylaV9Plsf667/5GT25WFCdmUfhqkhhS/IFYkt0C9E4e35k+VVCcRJ5MBUAyVwtXeXjawg6XmRPjpwEuf3ggMtT59XsjfQn3/upvvSlL2q9nlN+AiqEEVrZSXBHRXVqK+qun1P+6RfUrK+ph8cNo4CePiukWSEj7/zF7i4kAnAAnAQMouWVFXlGN0Gm+XdaAxj/kXj4MbSwIExiOMUERlerw5amzQMrR+Zee/uNaVRP4X6EpTBqd9S/EC+m/bb2t26p2zhQ42A/mx+m9wLjuGjJQxTcyIgOGofq9nue6S8pp7def003rn9s2Ltaq1oEpNvra7G+GAnB/LyNJ9gscYCHahxBPHyomate9AEc5C5kYkM3gAoQog0zmwiA7O3t+TA1RJdxDXyQDwbmHBBs+V1U41KPKHoyMV41BGIvVayvzWIgsDAe0hn0VV2mV1XwlMBnX/p1rW6e0YDMzRA8VR669VSVoacNlmDCIDAYRKVe1yjApbff1Js/+6naB/uudKj+gZyODo5MmEzSpJVaxdDX5ua62p2me8XMH4MUdNodVctVe64TdBAKoXUASoAi22huXosbZ/XCb35VIySQaWlEN+sYHXAykB0wrvt+CTKQCISfcNYfnz6flAykYDx78Nz/uNmKhfsE7M/9/9EPf+x32yfp6fZUwsmrH86V/LvnxjMxoDR2FyOFQ/vAE9RTZU6wSchAClCJ1OeEwokBgRWVwkAGeC8gAtGSAB2K8a/Ek0iOjYkoyPNiPcvn8eHW7fqzkAggkHX58mW3GHi8dRJQPGy3/XiC/UsvvqSHHnpIC4sLWlxc8D4A/kTZLsGXiaWOKUvwmUgqijp75qQqZcZpW37OO3e2tb9/qL3dfZMRCfhcw263b+OdEyc2LabFz1k/MbrbV6N5pJpbBBVX6GfOntbqyrJOnz5lSDebFTjmJRwHo6hNfL1/WUWa/i0FS4AmEhujJPPzTqBIptDR4DwBGeE+g9SxZ+HEvP36q4Z1OcJZk1SCKI66IqOKZM8fNrR746aqhYKNjJCEhoBLm4BEgKoUtJD77imlbiRqCfkALkUADIiXM4xzClnx3nSqxc1NrZ89p6XNE1Y3xcMAfxESJX4vVZC8t6Q1QdAPnkBIEbOfjU5lOgNuxdJfpk2UoQpuZc7lzYd68umnVV1Y8OEfvIYs6TanA45F0mW4H62Zrf8/aZpjFpmLKtKFmscg4X+BKkUywJlRwq4YDY7JRIuDpnJX39Thaz/U6f6R5jtNV694QLRbmIpRSPXc4rTZFuRru0ZSxcMR67ilQAuhmC9pb3vHa76+sq6d9lgb5x/QtCC1+xSJ8540m86V9fpWQ//g2z/RR8O8VQt7tjQm8aIaL2i+WNZkNFR92tfmpKP/7Nef1Vc2q3qwAh8lVIZwZTSJ2v8taIKxmdX6sgIpuwfpXvq84WfZ2PtsgpvOLrdfjRqOPdZuzoW1O7DambcXzT/742/r61//morjpuMphHmmBxiz7JUXdFRbV/3p59XYOKejQsWVf0KDYgqMoM57hKpvF6QYLZwmeW1eEZXGSMz9ECMDfFISnrwlm+Gs4QBJQlIY9lQZj7Q87mr88fuaHGxbSTH32huvT12RmyAx8lyoMIWZm6i9t60bl97XuNPUqNtSCcGNuZy95mHp8h537uyoWq+r0+85myYLYaEfWKK3pEuXLvog91x/PkhRfLExeYIB2WWSnGXjLS6p2Wha450qnoM1YNOJmecQ//gCyrPFMOOBjJwBr1t6FhlIGNcrPiATczcJGBn6zMhlh40jVRdgJY+sJzDo9r1Zme3tD0dqAxGXK1re3NTzv/brOvXABU3mir5hubmipwl4b7xXDgbMdGKOc6L+sOuAnx8NdOPSRb3905+qf3SkD999R912U6dOn/Ih2zw88oLzwZUFIZKjxaUFVy/VGhrrOX9WB0x4DSNaL5jZSJXMVrXVPNIQjnFPAAAgAElEQVTGiZPqTqT6+mm99JW/pGllkQGWQAYywyOP+dgPO7JPkr/ZZCAd3u5tZtMEvywZYFMk6Oz+ajD9fRYdSLBXgs55DAlUBNvIsLdu39HFi5esO2DuwCCMhNh0/Dvfm2CFdHMF2DhgfZ5jkxGwTJ9itj3A+k58gQTxecLAc8KAW+FnkAI/1zaSl+jb8eUxtayVlVoOrmRdJQYhDG5LjSRyMDz2Jrh165aTAtbJ8uqKavW6rl275tcjeVlfW7fKJQgHwS+tzQQLJ9toy5fmSRRCm4BWAeQ/KqT9/T3duHHD1wf1Tvbm2tp69v7ntLePvO2ciWtc1+CbRP/dQlz1mtcsY7+MLq6tLeuhhy5ofW019ByO55lTIAlWckIGIvxEsMoQ7UAQZiReI+eEfY6wU7RSjg4OnQgsLSw6oBgxKM07IWBvQeQkAbh86QOtLNTUODzw42gvMKrsc4CKBhJfp6e9W7fVPTryaOGJjQ2PJCdzIg5rghRrIe5bjKXCJzBPYDRw0snoMGOtrLsexMBKWQsbJ3TqoYd9FsxDYOWeI/ttFcexHU09pOB1GGshuDichX23V93eoupvNb1e/Hf63oW8R5cRMuIaJsGeR594IuRt7QcfctBxmUPbPtOUy1CDexOA+/82S9pN+zsl5yaSHc+lM7tPMrBtg6CwsY+xNIRxFnIjlfdvaP/n39PyjYtaGbRUYT0OUU+kSCn5fjjhFu2BruF8pN5Bnjhq2k2cacsa9hinzHlfHDRaqiytav3sebVGCA7NZzy1UOfbnZb0v337J/r+tX3tTqvqFectV4wUMZQjVIvLk6Hq7QN9uib9jf/4a3po2lENt0WT6EgIhiaDI+VLgBznOccjGeBPQk5mzwcnBjNg52xxk64x8Q4Uj2qd+xuTJhRbefVGU/3xt/9Mv//1rwnzZuTnxMj3ZE49OBX1VfVPPar6k89pJ19Rj0mDXEEj7ollBCD+YfXMVqMlHkmbzyQjAzEJ4TaBxYditNBfGW+Is99FKpMTg7aq/Y4WRz0Vm4ea272tye0rKvSa4UT85ltvTa1e5JEQsoqJSnNT9Rr7+vD1VzRpH2ncbthJijEfsiVgunYPAhLZE65quBQyh082NzQLfn//wOz8Dz68aGlKiHu0EeghsVjm0f43yyE+DBuEQM/C43eRBQYyZbFw8KMdf7B/EMpybF4/flGNw2gnHFdbjBNWqk5YQrq3bAgXBzCei12bRGoGw74TB/4O6dAyj8jhTqaqLq1oMJ3T+cee1DMvfl7zGA955h8tS/qOmegNgjGMLmUiM9wMSB8YVuRGfV15722PD7a2t/XGyy9bQdDwU6nk93TtymVtbmwcZ9IcUE6CmJY4h7ZAzm0Ekhh/TmbZM0MqgiWHG/AbGXAFiWaYvCubeum3v665+qoJKoat6AsBeZo8bWpQLDaqk0w8ZDZwU9Ek6+fEGUgbYLbyT4dK+tnsQTQb9O9/3HF2DXmsGLBrVPoTfXTpsq5e/dj9eoIXlXKMgCWRocGx/CsHDc9FYIM3QNBOgTusi++6S7o1kEkTm7xD5TIYxfhr1p+zsRW9U7cLQkkwGOjhlZFaGokhDuTH81iy+vDQr+eR1Ck8jq4DTvLY4ODgs3IP3eMkKc3NeR2kpCo9Pr0frofbR5A5o6fjypqtQ4Lw8dUrnrAhEbhw4YKnMRjZJTEmqWEPnD9/3v4PR4dH0RogwTWRlnYLCS1IVE/z5aIqlZJKpbwuXHhATz/1ZIjkJJe34zZBpkgKjyizij0eO8xi1vFa4ncy7oYJmJnxVacFknFH6yur/hnGQgmloQVA9c1hfHS4r+3bN7VYLavdPDRBmIKhj1gYexbRF4hevYG62P8eNTxZlPxE6guLJhcjDnQsvAW6PBlpsb6gbjvG/CzFi77AsB/JAC0jKslaXWtnz6q+saHy4rK5Q943EB3hmBSSAVEQbtNEiQXHfW2CcEH7yNcSO/ThINYX6I9iUsUoR7GgRrOlRx9/XLWFRRPSHPYzoZlIsLLqLxvtnClcvfXuD1izCXgKdGmP+uT1+4trE26sY+3t73oWHgSKZBOoeTCYql7Iq9je1/zWR+r95Dtaae2qqqEm3ZaKRiyCYM7nZF/AEQvdFpLrqfb3doxghhJjtKX3D460sLhsH4MaifGpk9YA4CODIgAPINN7eVTS//B//gvdnpTVKtXVGg/VHY00T1uYsdNxTyudgf7qX3hUX33qgmqtfS2UMLOjao7zGIKjoyx+D/Aa7MaKE2nEpBh9vzsRxfXy9ctGD+9psWTnRYxNQkrMPCTQSKCIUVFH7Z62d/f15GMPqYzSIXoS+ZJUWdDhdE6H1TXVP/sbaixsqE+rBJEhJOUhKBaDuJtXlgz4RpNMZKaCFiGKtn7yjwnuQCbelQluEuTH3ZbqGmtp3Fdud0uDWx8rd7CrcrepQudQpQnnaU65t959e8pok1X82JUcOpOhrn7wjq6886YK/Y6WyyWr5CHXSZDN0deDwJOHSRpvho1AJh892znt7B3YLOj67TvaRtGPhGBl2QuDDGehRkUN3AabOSBUYELgPA6rynyQhRIhxwEh84VnIxEco2ib+oDnIObwQ8ubpXbz5m2PRoFEkDi0Oi1PITDeSBIQ7HOp3WgYqiJD5xpQkahQ0uLGpn739/9QpaV131hY+VgnA2eOmPfOLjp9+2AjhyESG8tZmEb66L039fYrP9GtK5e0d+OmUReqMw4TYCQO4VbrwFVeMmhCcY9rwJ/lxUXLr/J5SYw4NOBI3N7e1tr6uqtAZuL3trd17uxJFYHWcnkVl9f1xa/+gSblRY0hEFJJZNyPoI3B4ciUEbPDYJZASOBOOgPHCmVZhTwLB88mD5+UDNx/+KSAN5sksBFduWQktWD+j/Xtb/1bJwF8Rs7AsHKdyxCDgIq5r7wtrg+JJPAvgTV+nm3wY9GemKdPVbwPZk8fkFwG8z8hCLNuhvzMpLJMUCUhCCQaJCqQyXBctPwthlaZIqIT3qx9kYRmWHNJUTKNSWKgRSIL8sNruD2VCdVEDzr67ZhjuR/tiYIwAeNxr776qhGmEydOuCXAe729teXEiM+xvb3ta8L14HV4T1x/quZKuarSfNX7h4kg/Dam05FWV5Z05swpPfPMp7NglniCCZK+mwxQSES1mYmuzFi1JuQotRpcMRIgp1O98cYbOnvmjPcEe4ovoxDAyOWKGdN8fsZnd7duGWId9Noe54xpiUjASXBhkaM+OGp1dHhnWyOcI5eWtLGxEVwF9OGzMU1aE1l2Y74H3ia+zoCsOTkZ4IywDTnJWrXmNsHy6dMqoGaaBz0JR7xAO0KiOBKBMLqiOABlBRXg/3B8TCzN1DxdUJGMkqhmXWHWJYEZMvXjTz5pRICxL64DyQDXN/ZNZqKTdB5meBz3JwM8PrW4kmJn2r+Jd2NnWVCnTGgHfYDdvT2P8FnyOhfjt1JJ48FIi6W8qke3lHv3BxpdekML3YYmjX2tLiyofXTk+4m+SrcX5zjRgeuALgHJBeOhSQaaYpFrB3G72xt5qmDlofMaQRlw5h86AP1JXvsq6J9+9yf6/pWGtiEXl+rqoZ7Huuk09XBZ+vy5FX3jcxf0xIm6RrS+5kuGyCOXyhxCQyHnWPY6l7lZJmQg7b3EPUqcn3RmJaTA54tjX4yQj0c5qyHSLkesihbtzTu7TibWFutamAsUaDCZU0sF9RaWVXj4U+o//Flt52h7lXyvxxP4XBNNMXsgGZ1AdryLAIjpAiNwRPvM/daAUaaHEEOQLg49z9BrannS930a3bqm7rXLKnaOVAVpGPZiQHEaDrW5n73xytT9ecvV2rBaGnb17qsvS92mBof7WqlWNOl3DfFAbllCanc8dVBFOx8CkjeDR2TK7rddv3XbkMgHH13RfqOpE6dOa3V9TVeuXnXwI+PE+AfhFjYoB7kPUCDaTL2NXhtQWpALS4bm2DSJyGUGLrrYJRgKMQlBwkBSQGDmd+ixA1clRUMWInAgbQtkKDm8y0A7ZvSXnLQUKzWtn31Af+Fr/4FUW9YojwBEXCOPU5I1Q6gpzvnQMCRNo8gjM3M62N7S1Yvv6eNL7+vW1Uu68uH7NvIAFcB20258E0xwCAIkBQEPB+EmyDdEQKBNxiNt6Zz1sDG3wI0RkhNw6kJtISorqyP2bQuaX1zT53/n69YaGEEgceci+At3Nakzn3ojBbFhnAlnGv53k4FAbtIhkir8T6r6769KUv8tbbTZ3029OBYhTHk+T4hOBfmS+/nd7/65/06Qc/DtD0IqOru3CW5l3fA95FICMq+TCGupPcB1DZJgWDCz6Vk3tAkImkZrYKpnnJQYWwoomec2jyVrN/B9QOxdI0RA20F0DVvq5JZIWyddg0SOBYnywZ9NPHB/3XfFNptJmsSZyaYh4jAdmETKenGx5MeFcyYmT3BiUtLCz4D++RwkGCQD6xh3WTI16j+QBF5zdW3DQdXkzDlZ5rjROPREweOPP6qnnnzCaETYud7tTQdMmQXD+5KBOGizwzbzhHAV7Nlozp2xrl372AUALnjLoIEZlMl7JsZCKuZghGPU67S1c+e2bl+/qnoF8nHDCTXoHwmz3zvz+h08UfqaIFfeaIbFeKFgHw84NhCWISaDBjSaTfVNasur38XnBIFx+xj6TLP3CUGtUrF2yMa586qvrfvv6HnYeIaKvt1Rn5E6czmC2cf9toIg5FGbfUUA9/guASQL0Kx37i1r22cbycJcTk89/bTKNZIOxk/DStqmY6nqJ0h6n2Z8gOy+pL03uwfT96z7RK5NI5Yusvp9HR4dRkKTmdHhMLu7t68pcsMOdKGwaCMed6GnqvQOVN/9SAevfV+Leze0Oh34uufZQ0wCDVGLHdpm2p4vyNDXqtZTAMVsdtoO0ujPwFOBKJzLlTTIz2npgbMa5hX6ESz20dT8kc54qu3+WH/61kW9f+dIW62RegAtQ2l5TnrxgTX92iOn9PSpmjaqc143XCN7JGTjdT5jQVqo9DPXSs775PzJ/+1cmSngumzK/HJ8hiUtj+xaeRtknBBaHgi/QdQboZ0ymtOPf/aKPvXUU9pcWdRcrxUy/vN1tfPz0uZZFR97Rlsr59UsLxqVmssXNZqENgA9fp4ffQGSgWOdIycDMRQeuywmzPIABtYb4M9IJY1UnvRU6hyod+OKdOeGSo0DzaNcOxmqyJQc6xNNF9sqj9EZeH1KZoPrnv3Uxj0Nmwf6+b/7jtRrqd9uOsOaczYLyzaCMcuCXhfwF/P4rXZDSytLXrSQlSCzfXz9ptW8UNDroTmfL6lWX9Tnf+0LunT5oq5cuewxunRIQzLkoJlnfh4DIcZayhWPGa6trJl0GDc0RngIkj1D/cx+0n/ChyBgNxIODosGYjCMS+byrjKtmuhRv1DY48AApQBupOd1/sxZ1ZdXtHTyjD79+S9q4+HH1c+VNJoEIYPrAHpSQpKYjCrT/IedmQNa77T03W9/U9c++lBHezu68fHHTjYisRlpfW3NFcnC4qKFjajCQtOg5+qOlssxO54eZRYcOPCpdExGKxbc/gAOrjAdwSGP+h5kS0bSltf1G3/pD5SrLGpIj8yM8Aw+ytQFDDFBSrLzHXBY8kaP8UMnA8eKatE4S5DjbAVyLNPp5/nFaYJZl8DIppNlbTw2HNmyiicZymTtACqS11573RA395WNzX23RwVe8Gj35yNoc8jRg3dlhtVsJvHLoc/rRrI1w4ZPSEcmFhJz3oy5Vv0aMUUwOh5bSsmQx4YyNTi3DjC3yQK7SWPdnsmAqZWVCI+J1+AqOhOYcRKeoRKJce8xoCxxmeUomONgP/aQ6nY1P5no1u0tkxRXlpcc5ElSWCsnTmxoa2vLCJiFmnJ5JwZAmiTXoAV8PpzVCBT0iZeWSboR6JGeeOIxPffsZ46151PyNnsN434f0wszhCBLBoIyENWLveaplsMqGMtn1AR5D1SPIZhE4MMaN9zu/AfpX8R/Gke68tFFtwqYwOkyOWTovafyPDoCqIR27YeCw+Gg29EYCH8qlSH65fKeEqLV6GqVViGPy8aYrfg36Oro6MDteRsRWQGvpLXzF9zPrtaWlCuVNL8QzqsIHXkci9nzbGzUI4TDvsqlosZ9yMEjCxRFK7LnxL7f7IQPBrwBmOiDmJyBd3DhoYd0+tw5J8YkAUllPi5sYHqJi5AqVPvZJ1GcjASXXfZjTxXOVVq496B6saFN/t7d3bG3AOcI+3NvZ9eJCWuYc4H35xYOFwfCcm6i4qCp2t51bX/n/9aJYUuTTkcL6J+QWNlILkywQJpoG68sr7oFwfQEPhyFSlV7B3smtbnAqy0IxhYIzNx8OfQ/QDQZ/x3gcFvVfrOtJh43w4ku37zt1mGv2dTJlSU9+cA5lacDSxIvVefV7yBjXwnFW0P/YXkcxlUJZZmGc2D0ro71QQLpmrVnz1q7TmhjvZsfAKpiiWGrVrmFzOfqjKSeSvq//ul39Zf/09+1MmJlOnQC3J8WNK6vqvTAo5qee1Rb9XUdFKo2mOtgy1wMLxy0BczfG4dsOMWjJW7ytErRccgZETMhEy4Ojx/1NI9b46CtaXNPhW5DBx9fUm3U17R5qCWmkEheIWA3IXxWzPMLS/hcjBairYxcYRkfahijvabe+en31d7fMTsUGBqi2alTJ9VsNz27TLZCto+dL5tgMBxYMAM1vN5g4GqcfmK3P9RHl6+a6EHroFCqqFSu6MTJTX3uhc85M+Rwu7V1Rz/80Y8NoxZKebOauRbMrLKhK/MYHEWPzZtsEPbGwDwWURhOLa4C9wHxlFbzUO1m04kElTbQFbAuQbTb76q2UDZTH0vUzfV1Z3h8xnOnT6tSX9DSydN66oWXtP7Qo+pOOaQqdibMkfnSowSKSb0mNuRwoJ1b1/Xqj36gKx+8Z9vho709w4OMNwLRoo63sb6mra3bzvqAjcj5T26ePBa4SOMs7oca+QmZT9sqt1pe2PR7rcgHHJ7Pmzi3c+u2Tp89p/5cUeXVDX3xL35dgxzTGjg4AikFUSi8CO4aX7AIgHpTbzNGEMl3Ms7APZsiNsJsFULP2xtnBh6ehSLvTwaSYdMxZ8BGXuGcFsNrd1+Dx3AQffDBh3r//Q/8PV8cAmZjc7j2gNY5oAd6/PHHjzUB+N2oNAO6jdGuu+5yCT3gOQn8njwohB02azhQB2b8qdqC2R4fPuaIEzLCz2mP3f/cEFqZEAkBnZRohTIi9y49H9cv2gEhqkVgSu81TRGkRMz3KBdtsZQ8bO/s6u2333bfk3YXySTvjedJSQOErVazbQY8nzchTfTTrVKYCW3BGYCDAWz47LOf0QvPf9bJhw+7+5vTx+sgSwaSPG8mX3D88CzJtIabe6DSpQ/eN9IB2dLJQEIdOKTNx8kb9QpeRtd7/RBHzxvXtQBprNNSD8Kwr10QaFDAGw97GvbD6RMl0imE00EUFNX56vG4m69fJgoFP4DxYaYqEMcx+x//ElC85VUtnjytUm1Zlfm6aovI4XbcHi3P5Yxo4kePrDW/ByLAv3E+0T4FLeT5QX18T/pD1Yoh+JSbL6lhInbwkJ566iktr6yY7MsoKBA62vXJrTUFKC/BLBFxULKSYsaHyFRB3bPP01oKMS6SD/RZZidp2OSsd54f7gbtFyvN5OTzKfg1UTWm3rnRCPaTj5OJKo1tHf3wX6tw85JOFAuqjoYqj4eelvJU1RSib9tJRLeNH01B86Wyk5CDdtPj0NVyzN3D7p/gDjtfVXVxWQXrwKAiPDInpFIqmmyKkRKQOoJF3putloPmfBH9G3wq5kwoZLqAFvSxyZpbBaHpn0Y1fQbRK59hSM+2Pvk+tTppNfFFQE+tA/au+UXjgfLFnPJlWslTzc3Xtdvo60+/+z399lf+gpaqJRXHGM9NlCtV1CtUNVra1Gj9jKZnH1Snuqgebegc667kuS/WNokQolqcTSRzGEHh8Jijxz8eqII4GBuNPdtra9TY17S5r1xrX7n2oeaHXeX7HeV6Ha/XQtZimuVAZB8hOBM/f/u1aRE2JPOPhj3a6h1s640ffledg11btHL5EARhkWyePulMj1lRnnT/6MAjUmj0h2xs2w6Ao1HfiwxInOrj9ta2Wl3GdobK4VUwGGttY10PP/qgHnzoIf3Wb39N9cUVHTVaytNDrzG72vEi/Xt/9++Z6HNifcMjEMwWj8cDS8EO8LZGknIColCObI2KfTJ0RU5KRV+Q+XX341EXo3KYDnVifUUrtZqWajVXVQRl2N64aBVqdT34xFM6+dDDWlg/EZwBZuDJ/sjacckqlzTud1Qvl3Tr2lV9+4//H3188QN1G4dWTqN3uby4HCNrVJ49EIuiDwsY3ECmoBIL9YVjaIrHxthkEMai14cndkDcVK92UMTkxIlTUYsLi57eKFVqWtg4qerGSX32N74ilRDjDNeq8LxOBrGfnAyEX3ccCCkZiAgYX/fA/Fkw+FXJQATzEJNKv5+sV4NXxUH2i2Nps4/ne5CAS5c+0sWLF2PsrNcL/sh4qgYjquWKDz36xJaQzqB+riUfJkHoPFeQ8cIFMUyOIuvny1bGo5Ca5d953kAMYnLB3IbMfIrHJx4BwYXX5PW4RsEn6PmQBmmwoEkWfNIBkxAMT6FYj541Uffhldjf/CyhGtHLDE/z1AIhQWTdvvPOO8fIjrUMWGMTdBpweCyZT0NCSjLAteSzeNSxWjPnhASctcY0AfefRPzRRx92mwCtjNSnnl0LDkqzyMAvSQY8+gsUm5FCqOCvfnTJY4sEU7djMqEnDsG4vDlXj9w3DikbQu1sa+/Olhi8Ah3oNI7CnMxqzFR+IFlDFy+T0UCT4cCJAPDpCDtsHEiL5ejnQ0Z1fygzHDMFIWdeEeuFvm+pVg++wPopVesrKheqPrfmamUNDc2iIDhWDcfSTkjz0rqBiAjKwDlVKuCb0ndAs1RvBqHDBcAIiZKiVK3roYcfDfJ0hoywJ0iQfV8y5Go2GTCeZuQFQlnYIBvEz8jJrAHGKZOmikmx2dROSpJpr1Jt2CSu01HjkMmOhsfAj44O47o7EbiLChqVYOLM1ttSqXuk0vZlbb38PT2okc7XKpoc7Gtv64bZ7512TE7UKxVNM3vy7gB+xlRDDS2yxgHAmoSBn8fNsFJTfW1NQ1qfCwsmadKarRSK6nc6fq+MHc6R3GCh3GwZZSJoIpCEx4Ln6G3JHgROV/6ZHorPwsyV1NNEZsfOJATZOk7JPmvXCYGh9ODv+GzOvDpyc4yv91QsM2Y6Vj8U6nRr+1DLK+tWsK0Wc5obd5U3+a+gdneo3iSEliZYbm+e1tzqpvLLG2rlCurQGjCXJZJnJ2mcJXzTxdDpULlOUyUQ7taRhq2Gxf5yaONgZobmzbCrknUiJk5MaYl7/dmymgku4guF9N1JmNxr77wxheBTLpQNsZXyIx1uXddPvvNvNO40IhHo9XS0f+DebqvXCaJfPyqt2mJdDSrWMYcJvW8ySnTzQ0mPIAyHgAz02o0blvlkUzXbPWe1C8tVrW2c0NrGKX3h17+sL335t1Scx+mw5cMAdbf/9X/+X/Tu2+8aniXj5UTu97shfDSg2gPGD2/y+UpJlXLJMD7+BxC0FqqwiUPzHCQD57vBsKv11WU9ceEBkwgbhw2df/BBi30srKxq/fRpbZ49r8oiGgNFL1BmjOkRI/xTox/Waak8N9GPv/ddvf3m67px5bIOtu9YYIiFWYHZXkJQZ+BkgAKI6wOJkhYBPdO1leUovCbo8gd6wAHO94wX8nPgLqDftLmTmhmVJ4uWSm93e8cZdXFhRavnHtQTn/u8JsXqMTIQ4zX3JwNB/ApGeDD47k8GZjPl+5MBH1BZMD/2wZ6ZOb8/GUgtgpSJ3xNMMgTi/teLzDwgO0SnqIK5NqA8xEbAgoDz5w07cy0IxqAo2NvGUZapQWZiNyn48rgQOIqqnGqM4AhMG9V39P/TpIOrf3q4tviNXnuq3t1TnNGhT0Q9mMF8z/thPROg+Tv3mC9Lc2eER1dw8Cey0bPZn/NY1g7jq6nlwPPwnl5//TUnjCSJoBS8J94P39NaAp3i/RIgWIs8L4nEAmvbfWl4Nyj80abjcO7q2Wef0Wc+/XRiDiYJwk+oou5FBtIsVqr26Qs7GTLOSXXctyUxyQCHK3oIBLxUtXkMlrZOMdo9wbq3AYoOd3d04+pHNmUh2NOXn5Kgu1VD2w/EsBe9UOb/GXUeoJTHqDk8n3HArplpFxFtQOFCYIf0y5RGfk5ziBKhXriwpPmFZS0tbyg3ijG/XHVehQq8piCkodhHFddpINGbU7vXUbVeVbvbMuEaR4lRr+/LwnWo1hfVHQ3VHgy0fuqUzpy/oPoi49JRqVv4h89Mq8Ew+73J+HGinK1sn3tZsyZVsdxrIGAUXM3DypQenRxnRE2r4GWTRRQYezs7ahwdeg2QYIKcGJ7OfBe8963DHy6EoAP5YUe1SVvTGx/p4Eff12JjXytzUyPL/V7TpFR0W6jYR+ZQSKXqgqae8YNXQAsPbte8PUogZ47hCtRqqqytqsuotvlOUwtLgRBwzzk/F5eXjMZYZY8gbXG3kc98szcymV0n0CbDBbgVKCTtkHwQPx03ogXqtkSGEpgUbhVJxk8zI7Akr54hlMSb/oDkm6IipsxoLw2V16WPb+r8Axc8jl/QUEWxb8Nro99lbLugcb6kAdyflTXlltf9pwmIX655nVjBkukxJznwMtoqDPtqbt9Sbco4bQMZJqPSRmuyFjb7gxKQs6SPJHSWwFinwGdU0RNQqQV9XOj9/I1XpjD3YZHyxpuHd/TWz36o1tY1twkiq5VVB7lw+Xnm60fqtrpxmBWjX8uCCiZ4MKIZHVpbXTU5hJZBo9UwSefGnVuWk2QspFQmSxqpWqMSKOuRx57Q8y99QbWFFc3litre2Zd+8K0AACAASURBVPNrbN2+re07W9a1JhEpFsq6euWm2wIgCTu7ezGjXSzEfD4SrcO+s0XaAIDx2BHTDiERuHHzuh+zvFjT889+Wh3e23CszzzzrB54+GEtrqx4hGjAiMhwotrSshfpAqxs2MnM+Y9z6hzs69rFd/Xayz/Sndu31Gk21To6DKdDdBKYc87kcNno9L1YnCxmDjhukkklimqSa0jVlgIJmX8w8ANeZjMT8JKjHr1fw3seC6XPWVB+YdlGReee+JSmqHxZuCOTLfM8amoTxBHCJrd97i9JBlIFmBKB2Z7x/cnAbCBPv5dgumzw4xfEae5/vhRU03vj81OZp4VLIKMXzrgoIjtdWkNz8EEaDoaYV6Xs3RLW2ZSC12o2DpQOzSAXQvjqBukP4ikz5BnJEGQgCIAB5fNeEUGy8l22wVJgBQngeajwCPhs5Ngg0Z9MfycpAL0goXGrIBNnSe+NgJ8ObJ57Fh0AbkbaNZEieQ8gcShQJtfENPkAZJ3WiqdTMr4KBKqdnd3gV5B8FItCqrtaLnvv4HfBkfm5zz5nrQHbPd/HBbn3nmXEwuz6zCYDTgYzgiEICMGfxPvKpYt+7pi4KIeRkINTNlMPt6QQaEuQWmUewKhPy/K27ty6qaVaVa2DQ00ZA0TyN+zbDPfDCSIh8Hw/C8AVeSQHBA2gXvoLoIQ2g3NSS1HBfWbEb96JP8jAtFR2a3OlvuKRtGKtqh7jo9YEGbgNZV1+ZvGJdtgedzsajgchvzue+rEgAwPGTVmPxaLOXXhIJ5mmKAYxltYA64zWH0VXNip1DFOnA/tuanDvGGFCk9JUC+s5oP67La3Z9h3/FtbZBOW+7ty+rb29XYtNsZY8gWTNlkDuIkjGaGMMtVEtg8B0tTLqaPf731Xp5hUtd480329pNGyb1Ew7h9YqRDj4NANUFqdTI78teAYLCKl1tbK04p97XHB5SdWNVQs+Fb1HpAK5JNoP8EU01dr6qu+x7YcRd/OwIhNdxP5EcA2OTbRCIxEIzZLgD3kdO0nISODc+2zE0AZU7iLE/o11SAso/u/zDV0JUCz4RW1Iu0XNleZ1e3df7310RS+88KIr80pxzsjAeNDRENgefZccMvUxsQJfQLUFqVpXN0NIzNfKpLtJevyKJLmIOBXmNO11NA+BfkyLLJBN7otbz0ZJgvPFmqaYB7WikEh7l30dU1RB7vG5+8Y7b0yBW0PpaKzpsK0P3vy5bl98R8PmkTqtlhcAgjxkEyN08HtAX3E4wqgHFjMBzSNYQ22snwijmexNtnttTeZGOuwcqNlvapKfGiEo14p64MGzPnwr1bpObJ5WLl+Rpli3VrS7jd5AVA5nTp/WxsYJbW3tqtXq6eAADW/p1tZtfXT5coxL1ao6dfqkfQXqWBJzqLsSmHMAv3n9hvtIzC5DmDp9ckMXHjijJx571MS+c+fO0RRyUgGbGXtgyInIbzS7PZ06ezbm2IF6dvb12k9+rI8vvqsrF98X2ufJrMMLKRMSIkhR7dNKgVzETUCMiYRgns04HFh0hiCRxttS5YgwCp+LvmliySdIG5SAm7xYr3sUavPUGV27va3Fk2f17K/9hhY3z3qscAQT1X19L99QXMxgxjhgIjv+5GQgNlJGBYtD8/4KfgYZ+KRkwK85Y4gy25+Lgy0jEmYVUPr347n1LBtPbP40s8//t7buOGFEkyAx8VkjbNykV06A8SY1Kzgy/FlGNVU/Byj/FuTBkdtNoU8Qh6l7p9noIRVFgk7Te0mHbpoyICngPhmetTFIuBLyXKna55PbI8FGRYEM8dnZPyQJ6f3y86R1wMbu9mJSILUPSAbefvutTIs/ZJ3502oxdorWe9EkWn4H+dyjw4ZbGFZrrFYDFTDhEqdF3nNJjz32qM6dO+vqPZMROhZlmQ1GWRjN7m+GwdzHGSCoH8OqoJytlm5e+9jP70R3LpQWTfDMoOvgAoW2g68DrQ/8BNotddsNffjeu2rs7+nE6ooGzaYrcIIy7UHmvhn9dRLqQBGHqitIUgbOMESPMna/gwJBx+NhEIOB1PPKFUq2yx0UClpcXXOrETtxoH1Ii4w9sDV6o64RCciBrUYrCiN4ArQQed+soRwKpWMnAXNLi9o8f16nzp7zZ2dCCs4LBzPrhIM8cUzuJsbZlU5BaCY5czKfEX157eOzI3uelGSm50rPfZxwZkZJt27ddNG1uXki5N4dKCbmJHlPWmsiimyvCbezwrumPu6rePNj3fnJv9Nme1eVzr6qRam5v+N7gwU8nDTO4W6PiZiMNA7xjUIUbkW7E/LXOIPmpiquLGke/lnWmitSyaOGORo6Jq2vrfhegzpAwKYA489o0HNQRPUQomckVmHKEzpYkQSkUc0Yz7s3GbCzZ7b/Z/vrJJF4aphIyZ7FMMkcv6kqeRAEtICKur2zp4p1YWqG7sulQkzmdRtuX/i5SXBIBCBVcm3LZY0LRSMLtEH4LFYDzrhO8OzcuqTtzvoCZYM/Yb2baBHNWmYbacrIyDHyCvoWRN3kg+GTnemFDJnOvfrGq1MbSkzDL72ggT5693W99ePvqb23EzaVLDZXySO1gOHszQ2E0VWxFMINLBCycmRADw4PderMGasS4tjXGjbUzzVVXS3p5Pk1VRbLOnHypOar8ypVgeYKare4yFVV51dVr25o0J3T/k5TZ08/oG57oBs3b6uPZHBtSYdHLY8gYSd87cbHeue9d3yYfuqpp3XhwoM+9KjKkTpllhpFw72dPb395htmYT5y4UHru3c7TX3tq7+jTexgTSoauc1gmVrEh8Z8pomara5ana4NglYWFvThW29p7+MbuvzeuxoNOoYskyANYkGIiRyL5RhyLni0hgUKb4CRSpi7kL6sb57ZySYSGocnwR+ZWJsrZWQZEgYOceRv+T+uYNwfiGCMQ3bG0rnHntaTn3tRc1iAkjBmo0lxnGT85Iyslw7z8LXOLO2sqJUtwsSYzXwl7oX375U1dVhPfeN7Dq0syme9x3uTgeyEOc4J7o6vpcSDa0FwTON4SZSHxR0sbKyem7py5Uqm7AcEH7wAHDJ52TQ6mCD9gPXitQj+qXoiGQhCUJgf8XEIlDzGwRTCkmVyOcCCxJg+92zbIFW00fPO+3BFKZLrE8THgM5B0KL3mJnQZLK1CWFLZNK0Lry5HfRCF4Hf4/kuX/7Im53PB2oUbo7NGJfEarnTMSP7zJkz/hmIwaVLl/x58LZgLaUZ+LW1VX32s885KaBKTF/339u7P89WUQpQGfKU2gT0UR3UM2roztaWdu9s6cyZ005W2Gf8MbrlZCBLP7JEwEhjpeLqH04AancgA0wXYJFe8wgahMlBjDhnbpselcp4HSQDiQMTIjo4y+G10lH3oGnp9NyQSYec0aZWu4eerAr1uk4/8ag2z59TDbGcPBMO89FyHLBPpO6gbSTClTZJpwNez4GCUVWSPRIBhHuWTmzq8ReeN+JAl9/EZtxQM5fYVKlacp97l5HVUiC+PxFLFWsK7CkRSERBfh6tpyAwpjUzSyQEoSRxvH37VvCmTp6yzkCsuZhoON6zmd6N75AT/GB55Ic9LU6HWmzs6PK//idabu9qOT/SoHkYqNJ4qk6jG3A/6saIifVHWlpeVaMdSJmDuNtVJU0KeTUmIy1sbKi4uKgBpDyKFvZeoaD9nR2tLC2EFTzTNZyjhbzdKoHKjRSQWNMPT7Z9WZsgAufdyaI4+YILwDlM1Z/2n6//6K4IEXvJ19CqwLQEJuprGFyjHtei6ImAN995V8+/9CK6QU4GcCukrw+aAimUPesEolTWuAvpvUBlgMuAR1pjDJVkgTZ4tPgG+D2AIHDFEbqz4uFIhXl4H7R/IsGxeKCJ/VPvp8Qh4nkoLmnNsLdNrLfoVUhHuxh5/c3XfCLbvpiEZ9TRrSsf6OU/+5Y+/vB9G4jQIoBACLwyLWLTmHcyYEa/cB8s+ncJTCaMLNZVXkCbaqD97q7KK0WdeXRDn3nxSVWX5tXoHPkC5It5a//v7fP8KEbXVSuva9CZ0+riKfU7E9XLS5rY4Sqv7Z19i/XMV2u6s7urIrrs3YZ++vKPHfxffP5FkwAZlcQvGwGhboe54YH+5Jvf9OwqxKMHzpzWE48+rKeffFxnTp9UlQSAtkJxTp1ey5kiFx+8hMKt3erq9s0t1ZktPzjU9Q8vqrG15f4PB5CRk35k9ZZQzbI1NiM9Wtol3GCSAY+7TLFjpT8LrBPEs2SIE0FsKWOEh/odiyHNsSd42vwBjwLBPq4qX62r0R/pc1/6LZ155An1oVrNITMdoiVp+puecKr2IgbfHaExzOlkYC6SQCoq5swzqDcF6ESuSYfTL6AFM8lAQhxAStLv3z3ULI2YVR7JIvnuvxqezEhR0S4JARNX97CHYceDVmItPRxqe3tHu7sgBVdDitZmTmgHRO+Zr9RnN+M6Uz5MBEOuhVX7skBNEkC14hHOjHTXOGpqdXXNr8dady8+4ygkhCFNJ8TfM2Rkbs4cBhK6IIXGgWJ9+8wcKSq8OLR92EAEM6s6oSdoMgThMYnJMKYKsZINzvPiV0Hw98Hq3nHVvBsQqieeeCIQNI8S7vq+njy16SqatYmNMRMZ1ot38lo5ZqDPBqLZhO5uDpCgnbsjo15fWT+WZISD9tb1626lkXSQ6ALBs2+MDKSKy/wL473Z5AbiN6j+ySNjnWZDH1+9rO1bNz0qVSsTzqeeJHCFaDe9jCSYkVijMg5ImaIFFIFef6/RVveo6Z4/xmtO3OuLOnP2AZUh9S1UNEFKHZTOkHHOpOXCOO8Ew1Q4euPZ+B0Bns88AKVw33mqrZu37e73e9/4Q5167DGNkH+32hzLP3MSDZvGEMNh6iIlAtmFn5XFnU282aOsNyOW87S5Ym0dM95nRHVm968Pfyu/IiXc1/YOe2dXp06f8ehz7PGAAmYFj2YJwObSu0eP1fFQK8OW+m/8QO13fq61UUujwz1PglnlcYCY3UTz6LKN4NrkVENIzdU73jAhQOe1RfJSntcYxIqEPl/0BBr7sVws6ua1a1pdXDBBvERfANdLZKa7HYgZqpNkJyTUEn1xtiT+kUXFfJ9oI4Smv/kpgzjzUtB3EjWOSR+3+Wasyb23cemdQhilQFjUNFfUQZMpr6FObKxZqhl1RhQAx7TRbRQUSoXmFwxHyg0xeippZHvinKdoGDOlhUxcCWfdoXl00boBtYiEhJaA5kZef9HegGFIEhREwVSUGMF3QhgtUe/rXBRCTMglxDT36uuvTH2oDieulqdjsuVtfedf/JHef/1Vz++SCOzv7tkKt8dGI7OyHOJdBUKydqoTC/5wx8sTDYtdPfzMGT3ymfM6/ehJzS/M6/qtW4b2ObS7XWxMF3Xzxq40Lmk+v6iVhZMa9ee0tnxKp0+cUzFfVj5Hb3PeM7HM5zJtsH5qQ7v727p152Nduvi+Hnv4EZ09dUYnVjdVry3pqMH44Ip2D4704cWP9IMf/tDjJmc21rW6UNcf/N7X9ND5c5qnArDaFhrj9H0RVmqbaYzkcn/AwTJVY/dAo2ZHd65c1eHtLY17XUsYU61xExCg4f/YxtqTnKw/q2648EBGaMmDELDo2YQJDga2pUpKhDRXTNkCTj3pEO6oOXHgixuK7C0qjrQw1k6fU1cFfeXrf6Dy8rpUrKgHlJn5oWddrmPpSg7G6KfHQN8sMmBmnoNYWBunZOB+2HI2QMxWKQ7ixyOCmVZ2hhzMwpUeY8TaNPMUN4xntmsE/gSd361C3fU7hrrc0ytk8sHMrmbDiT/4wQ+chJEEwAOgkk8GQ4mUlmB4S1ZnM9hk3vZDyCYN0oZK7QKP+BTpxUY/myqcqob3yv3hAE/cj8Rx4PnT5ILbBtlBbbU5CIyZDHMK7pyFacPys9lk0OTcrHWUiIggAOgMhFBKoAPwKUhi2ib2TgxHUg2jSkiiiY9BkCbrWlldciLP988884wfk6DE9Nki+NybpKUEJekMZN2BIKla7z5bcRnYw6FKMnC0v+8xQfaB9Q8K4UXgIJDUIrP/25LZaovY5IIcMuYyVq/T0uH+vra3bmr39k0jc4yemXntnjbTTyQG2RTHCIGfrN+dcWPAdD3CaTIhGiChZmnzmrmCqqWa3UgnxYJ6YwSBgtho23RU4cbosnj8yi0KUs2jZit87BHKGvW1f3So3Tvb2r65pc2ldf2lr39Dv/n131eXpILpID4X2HJ89DCimflKLQAnwhmUOxvQuYdcQ5IB1mM6/FMyyWNTlZuS6ZSEckOBoIfDnr0tSABInJkwCT2KzG4665mn141EkB58zMJjYMT64RpUxx2ttnZ09c/+tVYObmix3zYcPmi1PalGv79CELU5U0wrFColt0/hc5CcbGysq0MbGmQ2X1CVCTJGiLk0mbojRQtTBIzCl0sevI9EYjJxsghCwBlG+4CRdxdaGSk3uSnarpjzB68MECfEwgjKmcptktBObYLUsuK1E7pn1VqeB0Rvrqj2YGSfheXlJS1wpgx7GrQaKnCdfC8I5CMjzvb2ATWD5Q/jn/dK4sF9QQ6/XHUbmNY3bWJGVo00IWc9GFqhl6TWHhKM4DOhR8KRma7ZPMly5LQoS2E4xtqeL6mPW3Ap2ljwRvhiLeTeeOv1qfvGEAjJZBgtPNzR97/5r3Tj0oe6c+uWf5nsrgkjlIvuF47D1j0N23KSXeVt+DEtjjWpSAsnpf/8r/1HWjxV1dWtj3V7Z1eNRl83btzW1q2O+j0ZEfBCH8qTAifWzqqYr2mpvqZHLjyuannBfQ30q8mmDpuHvnlnzp9Wb9jUW+/8VIN+W59+8imtL6+rOl9XIV/R7l5bS2sntbPf0D/+o38Ws6wcCoO+/pNvfEO//sLzhvzp2cGeJrtqdxrqdtvOGCE77h7sx9wx50irp1GjrVsffiT1Bhr0umGU1MfUZGByUbPV1pHh2WDn83OsVJcWFzy7TXuABUAVB1xjr4RMQIlNnaA83xyPiAVbHGj6mJ0+DLtnL4psA41yeS2dOqO56qK+/LWvQ9m1oZLZualP5iQ/Zr1jqiBYtFaySHPeRgCydoH76786GZhNDv59k4F01sXhb/pOFsiK0dMjD8n0AHzomC0dhkgcbNEzj+DG42kToOoICcmw5mSqjz4KbwMIhFSbqefPa7pPn/Xho+8efAAHbx8EoA4BrSbiYGo7OKhDLmPMycIqUVHwh6DM+0tjnymI83xU5cmimiDO7zHCapQnm1xgrYQCY5D90vtMhxDXzUQiGMkZ94H3T4IC5J+QivQzDvflxSX/nMqP54Oncvr0aV2/ft3S3MgPg4qtr6+6h08bgeeOlkjRgebeRCCbHLinDfSrpwkSk5tkwD3XXk8X33/PokiuZIvoaWQqjKVQgzMilc2Ec0+i3RIKqfSgLXTWbRthuHPruva27/h5sU5frNU8FUULrUbA5fEk0KFsZBjJolrJLCiTUsdmHEgZSWKqpTkU97CKhcho0nTPlb5HDyGOT0D0eO6e2r2uz7ZDWoS5IHCRmfA5IEwWJ1IN/7+5ov6r//av64FPPa1Oqai+exZJYCOhP3dNc1IATqS1lCCzXllr3FPOELdYZsiCqR3AnpzlnqTkgrYvSTfXEdnadqelSx9d1vkHHnRBQ5LLZ+O6Z7c64ROB2CSmj9XuYn8irlTRSGvTrhpvv6zeGz/SWr+lHDbRiNW1jrRUq6h5cGhCN4UMxPJcqaAmkz9U+ZlfDYXOwWFTiyhkVmrKc06zVyAT4+yIaM5R04TBE+urJpcyEglqAK+ElgGtIZ6P++MePy0KPg8Ce9moq90aCxkak605XzNr2QSXJ6kO8r0R2lFcF+9XdBGGE0QSNSjk1R2PPZG0sbqiKq2oVsPxhnaGFQJNQPSzmogeHDM8TDrWtiBBgK+AyygSzZwDnpgwKhWS7YEMgwzA10NdFlGrkd+L77vPCTx5Ki40WBtJlTeSa56/56SPJINY5PtHLCEZcDCYxOwoyMCgsafv/Zt/qa2rl0WPz3yBbl+NdltHzP5j8+s+X7wBNhu9nrEG6o/7Ki1Kjzyzrqdfeljnnz6p1qhtj4L33r+qUb+oTnOo7dtNzz+O+9ZL8D6l3YDs5WRMG6Ki9ZWTWlqkmlnV+tqmD9DifFGdXlvVOuJFSGdeVL2W1wNnzmmxtqhhb6qlxRO6tXWk0bSkH738ht778FJALHhIHx3q7/ztv61Tq6uhYobDXLtlvYRSmZG+lvr0wJYWtLe37fGYCrK0vaH2r91U686ehp2+WbhsRshZ9GZa7Y579wdHDVuQBulmYoIfyw3UZW11JRZnfi7UE6k0rXQ39KZOGvYsNrPbiwQHRqsQg4lZd643lR1CQygW8lpTWierGzr3+FN6+OlnVKjUNU3uV1kPlsWTOvJ+axkywM///yQDs5XJ/chAqhZTJROB5F5k4DgZMPyY9W9xkZujFYJpUMD0EPWokLk2YU418mYioPCchuk8dx/QmMdGGV+9dl0/+clPze8gGYhqM0h/vC+CXGpzcI94TZ6fa89mJPAj0xqjf8dXLBsfitdJ8rEJzo1NG0ErVf7pcOY50v0lKeA1k83yLKHQBMZy2euPnyfCYVoToTNBfzF4ApE44FLY0Mcffxyt2UzqF04AdtfAvhxqJ09ummeC0A/IAokLj0FX4Py5UxYYMqmI3qurqGipBEqQqtWUCBxjAPckCiFznZ2eM+2n45FTkixaAZOJ3nnzDSfSFsQphUFRJGoggNHfdkIMu5sDN0OVLC/rKiYSgubRoVqNA+1u31G3HckB++yRCxfsjEeFS2BLByJVmefRPZo4ckWJcqfNjsbA1TnznIAB5oa0aaYqVip2MqxU42wwDDuaqHnU1iRX0NsfXdSHl6+4CGDa6ZEHHwpL4txEa4gIkbjsH2p00FJ5vqLnfv1L+i//xn+nzmJFkypk6YzYaknwu34aJACh+3FXNTNdFz5P4gckFDGhaGmaJCXniWyaWlE8J5Ul65Px5kG/o8ODfd28dVsPPfKIrzeqlhjPOfkwunLXfyJN+SR2vjn6Hu3L416g0qSjWntP/bd/ps57r2sJM5z2kSXukWRnIoB7QKyhpQpRu06xlAmsgbbSp8dSfg5+Bn1yiK6LC2pjrGVlxOnxdAhiQyBBrEqSvzHBl/M242RBjOUzmFlP0cvrJ4XSMYR4WqHRkktTAikZmG3VpDPDnKVMNpx9wmQbSPleu6nDxqEuPHBWeRKJfs9tZFj9JrGzliFBpkSqGCgeY68mnLuFEIUZMSkJqUHyBTmJsZgQXIMcjQU05Pauf5fYCco4iHbZoO/9RQIUvKYgmZpP4D9BOozPFwqKTgbgDFjYwmYIEC8GmnSOnAxc+/B9Sx52mi3dubXlvs324YEmc6giDTzWxaLh4nB3S/W82uMDXXhqXd/4y19R/URRl25c1M2dO9o7YOHRqCjpcLetcX+qQYdRkY5fu1JZ0NFRW53eSL0+LnRk9dKJjTPKTYs6d/aCD49uv636Qll3dm5oYSGv559/TIv1ok5unFCvwzwvVd2Cmq2p3nr3ir77/ZedYJhFOplqbWFR/81f+avaWFpWs3HktsPOwb7f/8raqq5fv6ZKhYp8oDFTEshvaqLR3qGObt1ReTKnxsGRcvlgqLdbIR+MXwBTFhjX7B8cuA1AW6CMdHNO7m2RBIAOcICHa1zo5e/txWhkyj5TTxYSom1680U/xmZOxaIhaZKHE5ubarY7Wj11RvnlVT3+3AtaO33e1plsajaNKxlDeuFKFmrEYZHJlyct0nn/K5CBu0EhMtv0FehAkAePD6useojAmCYS4jeOnydLBkCWIAcFJI82d4zywXrHh4DAxSHMYXb+/Dk9dOFBZ8t8JQY61f3+3oE+/PCi3nnnXev1v/D8S9bkT/LZiSjoUbksw44KNGBob4bM84DpCv6NDRkW2BNX/H49hZUyv5PIjU4kMm4Hj+cATrAsz58O4sQxSIF/ttLj+0AYGseJQOIypDYD15JgDiExIQe0BBJPgEOi0UB+e6S11bVj/fpIJBHkCv4HiSj34eTJDT315KNaWESmNyYo0mfic5JQzfIDEknp+ObPtA/uTwaSAmGY+EDyioOQALx184Z2drZ1cvNEcIAy22lbrWbcENashaUyAmj0wkP0Bj4A1wKeDwjB0cGetm7dUqfVNKmNIAd69txzz6m2uOBAd/PmLcOoFrkBJgURIulj1K3b0rB1pLnpWP3xwHPgwy6coYI6SBUPYfzPm73NnPvezr4OD5vaa7S0h0IiXJPivM6dPqvTJ07q8qVLGg/7Wl6o6+TKskbtjubHOfMKapub+lv/09/X5OS6eox3QY6z6FIgBN5H2bz7LNEvoXDc9zR+nILV/S21WWQgoUiJkAhCk8ZVuU5MZyBHfPnKVT3/4ou+3nv7B+5RR/UbvWbv+qxFEG0CGqsomgYrfm7IxAez/j1bB58atvTet/6lijcu6Xwlr+7hTszEU0iiB5CbeCwa9IUed7mGEmUYSvXbPS1W6w7xOYoDyHVUsIys07+fJ3kfeJ03jg60gq09nA3umAHHiTVebBqXDIWmyqa3QjDI9tMIohUQ+MmSAVtFM3ES2iMQV7lWRmIyXRE2VeJwURD3h8HZggfHFBsd8gHtEGb88QihhQDfbsx7ijOeQnKcIUeMEpg3hFiQ5am5NnmTEn3OIKKHZwbjsiYggkySmHZVwPIYsiCurQhe9ftujYA4UPWzl1KBwnsmyQAxSIZ/MSlFERCt2tybb78RyAAjaFkyMDds6+XvfFMfv/+unag6jRZ3XlswbUcDNVDcssYPqktDSzqSsQ3yHT30zAl97suPa/3BsnZb27p4+apGY2ZwkTqeKmf/6bKKqunGtVtmsj7zzHPa2Wnq+o072tpGpjJYkU89+WmVSwtaXNjQg+ce9SHYHzR1685HKsz3aKqHxwAAIABJREFUpElXL372WS1UK4aJStjJDiCKzOuVVz/Qt//tjzScoGQ40cnN0zrY3dcXXnhRz33qM1ooVwOOwMOAxZ6fc8UdGdVQ7caBFisldQ72NG411UPLgKpwys1FaS5gOnrvlqOlsmEhD8c2/yDwE3haOKMVkVcuujJLMG648OUy69acE50UVNLGTyz2bqdnaVteh6BEMgDMi+xzvjRvkYrf+P0/UGX1hKalivtts31Dr0B2bYYOGBWwXzaVViQDfs3MYiabNbmnTfALycDxkEA2lpiqt4wdnwL/vQdJ9jqZfLEDOvPXluyNhA2OBkkAnx1InXtO8nT79m33mX/jS1/U+tpqBGZb6E6sKPnTn7ysV155VXt7B4bJmCL57Gc/Z1vnRLqc7d3zvtwn9KaL5IKNBoQGOpGmCYKgFU5/Zmbni/a44N7xJ/EAZuHYVLXH5EOYEhFsU7sgtSm4p3xPwpMSFPcPMxJYGk9MLSEOL8SB0lQEz/vOO287USTAB+kQeDSkWzmkSRqBITdOrPuAoPpm1JVgurm5oUcefsCHmOWYMyVFrh8KgFgFzwA7GUR878THJxEIZzkDHGZuPYDOuAoHZezojTdetzQ3CEbibEDuS8mjr7mVM6MyToExEQM58EBKaL8hzIKVOTyCfrftz8uYFZ/h3IUL+tRnPuMRNg7DO1tb2t/d186dbVFtYMSm5pEGO3d07eIHdtdrNFqebmIaZ6fdMvcG3jR973VGxso11aoL5upsQzycSssLy3ru08/689y+eVMfffC+SW61+aJbF7RAr925o9rpU/qv/9bfVP2RC+pRHmdW6CnYJiQgrc+UdJIwkASwjoIfkKYEIlAngiz7gRFF778MjQliany5Ss4s4FF4bR7tm2B62Gjq+RdetDQyyYDlxZ2UEB2yaSO/yaheY+SaTTPnseqlclWDTluF0pyqcxOVWg3lbl5W6/Xvqbx/S7n2karjoWqQFtu01NAd6NgzgnVHwsX+qpYr5qjBljenBp4aZxPnI4kiPCk+7wTFSJwQ6a+XPcWGzgsxzGp99OyzviO9fTgnBGayGM4cvud8tmMvrP3MqjykrQPpA0IPtCZndUESAr7gFAWBcE75cs1iaOvLi/bGMF0OkycTWYPoB+8OaWy4DFzXIdoUTsynyk+RFw5iK+x++GmjAa8Vpm2oMFK9t9FumDC5AMeGc2roUWgjQJnCKagz7wsTPjgC1vvBgTNDLTlj3XbLlFe5Lj5vsj2ae/OdN6eGUIFbPZvbNTLw1g++q8vvvqVuA9LHvPa2d+1mdYDjlKRGo+PNNs0hwdhXb26o1fNLevrXHtaLX/m03rr8inYOd1SrLWvnzp7li2vzFZULJa0urGnn9qHeefd9LSzXPSN/dNjX5cvXdXSERrwMbZ4/96BK+boevvCkOs2x+r2+Or0D9Uf7Onm2rPGwrdPrZ7S+uubMioMf9O/a9V29/c5VvfP2VbVaVBNF1SuLajXa+p3f/G099diTtgbmYODCzFeAhntenIbwq/NqH+17LOTg9k119/etA11lBDOTNzaU5UpqaFYs7QHc1kgGrHcOBAV5hTlrM+BjgVoQIuvjmwUM8SkTmuFA5gam3h6bjiQBXXkOTJIFDn02MwnB2fPn1ewNtXLmnD7/u1+TqouaFMueovBETaa8FS8ICSnr92W23kHzYs46myhIhkE+NYIzkOnIzsDFPhGcWMShH3OrKfgfGxcdEwZnq4o4kJxYZL+T2hQkAYx18X8CKAudoMtB9sEHH1iGlOuEVO4XvvB5PXAecaG8bt2+pXfefVtvvfm2DY0qlZoTCXgWJAOnz549vp700bmOXEObzdjwJxsZBPrDFKsHXBzz2u12yPm6ddDrhab/AGva0P1PCUBKFBKDm0MsHcDsLdZJCniWKZ5Edc73aWwyTTm44j3evAHv8R5Cu4DDIPQK+DmJ9AcfvB9EuAxS5vVYZxwMHNJUyCACadYYZ0eu44MPPqAHzp+VFbtN/o0E0iSjzKlteWX1uEc8WxUeR5ZfgQzMjhY6uckOWSBioFzeN4F3bXnFe4CDmemHxJ4mqSGwkaDxnqJtE62QzMDVFR3XBA8SkgAqsdbhgZEkWj2IA2EGtLi6qi//5m95zNakUztF5jWHiFduois/f1n/+9/9O2rfua0BVnhwClQUBq+HuBCORz7gSQSeeOCC1pdXLXFz2Grr2tZtJyxrS2v64he+aAXLD95/X2+8+qqD0vJS3VVvazzU6Uce0cPPPafKyZN6/MWX3GfGKCfEcGKqhmvvYbfE2cl4LWHPHtMCCc3KdlME+UyJ0I53x2shWgIEi+Mpg6zqhVNBZb6/c0cffXRJn33hBfOyUMyk6GN/Il8dTe6MzGOez91kgJ0Nt8qITqrMIbkR2EcDrU976r//svbe+LE2xn3lDna1Xi6qubvjqrWCEE67Y2IoXgNA4j5TqKKRzu71PE6HMM8YnwYmBuYKKtYX1B9P1UbaPp/3WfjAuXP+PHAGCHIgAh7Ng1zK3L61KtCDDHSKpMj7vxDrnT0ang+BgPjvTuLDkbRar3lkFDVHkPBoqxXU7vQsKjUd9FSC1wJZMJ9zIQN0T1IAORL1ROtcUIRALAcFgMDZG/jzghzT44f/BFqEKiNIM5oDNsSb+39Je68Yy7LsSmw9703ECx+REZHeVZrKzPK+u1pkcySI0kiiNENJI4icGUAYSvoQ5kMfgiBA0I8M9Cl9CBLQAxHgkCJ7usl2VV3VVV0mfWalrfSR4e3z/j1hrX1ORGR2FcmZyUKiMiJePHPvOfvsvfbaa3WNOyDOF8fg+b4pNrfDNWF1xPhlEyAOuUwk9fl4dngTM5KIPWmdz8fWnKI6RYcs+zd7yn6vpmTgzpef4ual8yivbyAWCmN5flmcgXKrgTqDLf0AFDx6CCR6COZ7mDkxjUMvH8VaYxPFVhX1dk1VB/sm1KbOJjJIRVPKou/dvY8bt+4glo1jcmoapWIdjx7Oae1l00mMDBUwNDiCseFpBPsJtBtBeR0sLD3CyHgKh46PI5OJIxOjqUwbSfbgAsDKxhY2Nuv48MPziIRyqJR6GC1MYWu9jNdffhOxcAwDuUE8fTKP4cEC+rxIJC5pLpn+6XSb7qG0voJ+o44ezUcYzKNhLS6Os/Dmd6isSJISWdv1hsaOOI5Ia86WSGBtwVTMTsn4Zx+H1Tyr3sHCEOp0NSORLEFJXAvGRpTa0cqXb7ojEHLBs5LkNfeHCX3fE7kBFPbM4tirb6CfzKBG2CkaU9/MRgWd/ex2MuDyfHaG/jWSAa0Zx4BWjHAnxO4RKOtbWptgN9ysDe9+gSOZJMxsbm4J2dkqUiqas/RMZkImjeqSH1Z+vI58zu997308fkJtgUfyzGACUalUVTEtL6/asGwojN/+ne+LQc8D00sCG1PaSIMMsoYyBDSCymvOZGCbhauqyjaW2lQ1zkNbz1ZVgrM39iOAhiRwbMz6dUQe/Osy0fNVmb8mXo1QO1AW15b0eS4O3ytfyyeePNhVSTUaoFDM3bt3dIDy8SQA8mcb6+uq/nkRGZQ4Kuh5KhSVoagQp1tYVZt9hxsj3XZlM2lxI2A60RkLF/rrUSKrYu3GfxNnQIeUZFF3/ACk59FuqZ1x7+5tmYSxv8vPwEOB//ftG2s1BJRcS6LYIRfmL8BJgJ6qfa1zjsIyAaiUJWzEa8j7SXGzRruDVG4A73znu7JfZ1XLpJxAdGBxEf/bP/1vULx5E2nGKUoa8+yLZVDsB7DUbKJPclo4hNfOnMWBiUlVc1RMvfbVDTxeeKIW16kTpzG7dz9SAwNYXVvDpx9/LIGdwtgQBqcn0MkkMbRvL4Zn9mFwfAqtfgiJTBbhREQ8KO59XlffAmOC5NcYW6Y6FN3IpR3szlRJXiz8PYcGaODiWS8MHnJeKIe8CcLJQtyKm9hYW1bydO6lV9Hp9YU2kgjN9prNobtEgK8tmMAQPF5DrQOZnHGzOrJix0x2et2mtAYS5SUsfP4h4nNfY5CaDBvriFFCPZnG1soK0pGgJKRJqOMhluRUFbkdwaCMrOjtwB0YjMdQbrWBVBrdSAzdcBQ1ohxsKZbKyFOwiHwCJoDklohhz6k3M3ojksS1x9Y715nQATe+qeKLVaQrVLi+fJzVPmVyzJFrEkPFWXA6JEzaib4wvyBHoMdRYAqNuUKJCRoRB6kR8S8TXCZ9hOfJ8PcaBmy18CA3FV9Ww0QdTK2RAmoksFoxEI+SN8bkkXGB6p0sSluKmYx3vDchatd0qbZbUSzi52G7h9dAExbkVUgwMIIWydpR4+UErty4Kgtjvm9N8wc7iPVbuHfpC1z69GNsrSyLAUo9fvbF16g5wL4T4ShuYD5PooPZ0+M4952XcHdhDovMzgVxJDEwGEMiGkCnVgWaXewZmUYhP4RffPBz9eeOnTkpwsrC4yVsrlZBr5CJ0SQmRsfRrNN9K4V6jX4CTYyMDiORCiGVDWFmXwGRCLPLjGCbMg0cggEsrKzjwYMFtBoRCRgVcpNYnt9ALkNhoQQCvSCG8gVpmgfYk6xVkAyH8PjBfYQCPRS31gUJzkxNiPCS1JhRFKvrq8jlMrqYhKVqxaIWVLPT1SgM/zLQkO1qG7cHChARbSCrlRk6AxSDdIuCImGbDab1LKs2ZaCtFraKRbUCSPLg3Dz/zV7T5saG1MGYTfImsmKqtbsY33cYkwcPY//JFyVlCakmMqE3Tfdt1y76bVu3zEA/MrF2HeBKOP/WyICzs99OBqwHp2C1azpqJxnYbUbkNoqSgSBWV9adXj4NpHjQhpURs0rn4c53xWvDA47KY8vLS1hfWxXczcmCWq0iOI/JhBH5ukIFWo4E99rrr+PAgQNWLTk0wmyircLmBuKVEfQqiM37CFjwZSDeSdDsGlrl5eRcBW2bgplxAagjYWiAVWx2QXwvnj/jRvXogUcQfDJItIMHvYeLPbNesLGDa/kzJhqPHz/Cgwf31C5hYPAWxtz8HNEisYsbn9oWVBPkyNO5c2d1GPDzs6pQICdTmT1gN47ktREKhSEnR7ubNPgtycD2WNyzOgPiq4hFbUxnBmcGY67NC198jnq5iMFcFklWb0p8m5oW8qRP3hMRS8kEd6Sn7ekCqaqFbWaaCTfRE2cQRl4A1w8r3XK1LpIXg+vpl17CqRdfVBWW6/Vx68c/xp/8z/8LBqp1JAmv9zsIMIHrh1AKhbEWCKhPPZzN4dVTLyItCfEQuoEQfvrBzxGKGjH3zdfewsHDxxAgE75Ukq5JjZyjVAwjNGN7+UUU9u1FfmwCoVgKiUTOoGBwVNv4L6qwXXuRn5drQvvSEcsMx+N5RP6FXWcmRL7tJJ4KEyuHFHBtaTzVXX8dcm3abNeEGnGkcO7pI7z00kumhkiVxAAUjw1KtvulqSJp+u9OBgwWkkMg0SwR8Zg8OIIuVRlpRtRvYKC+gerlT7Fx5QtMRAJIdDqobpaQ4oh1ZQvpREwTGfRjYPLJNsHwwAAaNfMhEPeJUD9RVQr8kFDdD+hvk1UyR1a3NpHLZFWN83CMMHHkKC4hfk7h0GeE5GHGT58IsLBS4mToJa+P51MwtguBU6Jt0z2M39xL9hiIHBpqtaQGyPvCpI5Vv66/gmxPnDsWmkEmS063gIq/oQDHH00fxbRWLJniWDpHbXmuxDlKThSCo+9EB0gCBFFBknHNM4VaB8EIXT7puFoXsVDkUCEEELIgW/VkCtVKWXo8vP+5fEZ7g0oZoVjMVGovXb/Ulz97n5KZZCmHkAj0sHL/Fs5/9Asszz0QS3ezVMbmVgm1Gh2m6EkQRjfcRzPQRG4qgzPvvYDsaB7nL1/Hg8eLGBgeQyQRQixLrwIgEw1jIJHBnsI0eq0+/vJnf4VIMoJX3nsNd2/fxfztOVTXSS4JIZseQCTEvkgTa+ubaHS6mDk0g3whi33793CKGMEgJxr6qso5i5wbyKFSa2B+cR3lMkG+LPKpETy8+wSdZgD1Zh9bmxU0K030G00ke33Mjo1gangA5Y01+ZMP5ulq2BarOJmMY2pyEtXNovwNyF7mxSY0KZiFfUnNgXPczdjnOqA5ExoISEeBfzQCxIrfzeiwP+yZotw85ogXx9josA46Qjas7K16oTJjBVn2g7mwetRC6GB0YgK1VgexXAEvvv0+BianVWVYJmm2g77y9PBjX8nAzmiYQfw7Fbp3ldOMOd+rSHQk99lEgIcePVzsLYvFR9RLWoWyM4pj0Cc3kofidhz/TBiDGgfzC0v6f7lMMhElNc3YinArq32Du9qqZLjhFxfm5arGnaT5W0F6LWysbyDEQMKKkPfDVVIkWb799tvGvufm56ZyhzXvXy6bF5tXmg/b5i0mFcznIcxO9KBSJsvfsnHeMz/aJfVGlwFJj0AuhGx1WBvCz2tLdcxVbHxOe58NwY/qHbrgwwCrTc315GSSPW+LQdcnE/T+IPGrVCkaK9vZPRN94NrkaxQG8/Ia4O8NDxdw9Mhh5HJZG2lyksae/OmrfI/gEGHxFse7CaM7KeRv/mun320Hlf/aP1JryK0XrZVuG7/+6BciWxF9ZHuDKJqvQCm+woDJqlaWrkwG3AgdYVbPilblFjTPev7l+GG7Wke7Tt8CyoR3xMso1aroxyMYnxzHGy+9jOlYAj/4b/87rJy/jES5hgwPm0BP8/+tSAyrnE6h/G23h0Nj03jp+AmN0olxv7mJzy9+iXaXhmeDeO+NdzE1OSsvg7mlFVzhxMTQIGaOHURmahTxPaNIjo0gVRhCux9EMp1HOBo3sRvqFPS6UqeLxqxVQo6BjcryuN9xkGbhpjxewjJddHgYOI8NJQdugnI3wsg9qP41WzVESuo1kSgfPHyAUDyK2f37hKhpr3V7mjyxRGSHK7DNFPGzhvwGk2C709QhVLvEW6RrlI6cHBbT5TVkSk+x8MlPMV5aw2C7iY3lJeSTCURpjEVn3Kj18PnpKNEb1MFH58K0tXuiEY0vMtbzPAjFM2iGIqgyZtAFUiPePFgDipdKbimqQ1lrRx4ncsB1JPlpCfRYIuzHwL0GCa8DkzLpdmhyhyOJpDOai6AkrbnG6jUkiEA4Z9Q+4y5RQe5zt/6ZbGz7ZDjxH7bA2GZm8sHzgwmwRxSJyDAhMk8Is1xmzGKM42PIqbDWT186GES9xP8K2vkQot8Bx7N5L3jtY87foxtAsGcqmdrj4T7iKXIyeujyNSJxBC5fo84AkQHbwKwWYsE+aktP8etf/CWe3ruJrY1VrKxvSKYzGIiiVm8ikoxio7GFyEAEx189jqF9BawWN3Hr5iN0u3wDFDZuYObIEBLJPsYGM5gYLGAsMyY2/p/8+T/HyOQI9h87iAd37gObPdTWmyiuUVs6hlq1aezHZBztQAupQgqRZBiZbAL5fEqZVp6jel3TA4gnaFQUw+ZWHf1eDMFuAo0yq/8AYlHKf0axsrKO+7fvIRUIYTKTwskDe9FvEhkIkhWCbJqM8QA2S1uyamalkuIMe7mCbIr2sj0RXQgXs+JihsiDQQcrvac1q84pC3O/29osbovRcJSLK1RjmGKNmiQlJU652NieYBbMZEOjmyFmeg0JYaSSCYR0iDEPBEbGJxBJZhAbGMFL7/8dRLMDLiBwDtokXbngLLX3syw7Y3JKFNzYn9+86t27za+fqR2xkwzshoYV5D0U5iqG7cHFbSN7qyiYXPl+pVAJkhjlh9CXFTZlSUn6q9ZqSpKYcJLFbqx8qzK4aZkMbKyvYX7+qaZA+NF4Lf3cPiVO+Ts6FJ2IETNirovf+u3fVgKnqY+aiTfZvauLBe6TASZaiWTc7nOzpYkPq/pNc4CjY3w94xmY5DEPbfImrGpg9m2tCm+cxPfDA5pf8w9fk3wBQf3NBtKZjFUachk18p84BnF7H4INA35EyAn6dHsSGtra2hSHgEkdzYc4bsrnpxUtOQGrK8sYHRvCnj2TOH3qhNYX76tvOzybMLpkzmUePPDop+Hnyv+6JODZtsHOVMnzraFtJMqTAvtdLD15gDs3rmMgnd32E+E9q9ZrSowZ+BiIachiBjkG2xJWtuQsYes9yL3Rs2SPffFaA70mXfOaMk1Tq45ErB7bSWUMp9IY6wJf/9kPEV1aQ6rVQ5zrkhz5WARVBLHc7eJxpy3X0sMje3BsZh8GshkdTjcfPcK9uUcIRozA9v4b72H//sPYqjexvLGJtc1NDIwOIzmYRXpsCCOH9yM5NqzKlkQ4jv8ygWdNSZtnkrBJDuUBT3Ibk1n1rbfbMm7/utNehxO5IC6pN20TG7tjEr37Wss3RgdY07Hb63h4/z4Wl5dx7PQp5AYHtpEsrmlOp3g+jHEYdv5s31NTQXIy03ZMsk3bCxIOB0I9E6AmapsOdZGoraB0/Qv0vzqP8W4DoXoFGY7Jcj8mmHgTQaVXS1dt2Hq5LMSP8S6aiKPrkn6mHYyN/VAMHe5dPpZCVE2DylntEpnlHvTKoCSvki/Aw5eIgZIY3utu24T2XJtNvBTXqrHRYJ6yJm/MFgPJr2xfUA6ZrS2iIkxoSRCnn40ErNjuYcTyt4sJsLopdq2M5GvqmF591Aoaqs1690772jxVTM6ciYmmGNy91RlCHkScxlktNDt1S5445UYiNuMbZbJjbP4D7VobyTgRqbTWW71dRyqfQYfrJ5ZAI5xA4Oq1G6KztbuEtymx2UGcsFWjis8++Ct8df4TFNdXVLkxcFerbZQbdfQjQHo0hYNn92FguoDlyhbOX/oKrQYvepq20oilwkgVaEBSx4mje7F/agKZcAz3732Na7euoTAyhJHRcSw9WkbpcRGV5Zo0B7qtIKq1Jur1HvKFCHJDGQTi9LsOYP/+WVSqJQsU/QDWynX1+BpUsVJVzOpCY62IBZPIxNPodPoIhGMIBSO4feMW0qEQRuIxnDq0D6lQF6MDWZRW1xGjK1ytgmgipmydmu30QecNIDCnGV7ZJzclp2oHkcE77AvzorOf5JU6qEoogxKx1klIq4r1yq/5u9TOJwGFm5XJAKcNJGRCJqrreRORyKRSyKRsLCWaTCGWykh+eO+xU9h/+mVldd7ulJkzA4jgZ/Zg3T624vXZWXFBz14OWNohdvDuTgY8k3h3wOczmcSx/rU9crS7TWBsaAvOqo4ZzLfn/UNCADTu1WxLkYvBjMmfKWcZY3pjY9MRJrvY2twUN2B5aVFOfXx5bwhEWNGPxTHL9qQ8Hqa8Vzwk337nnR1yptv8fA1W7HwebkhPUmO1z2SOG840AZzAEeVQqQVQoQ1xXMIdTAp5L3ng8/7y+14O2DPgNabkyVGuyc4EgPLEPNj4HljN+HYFn0eTC4R13XuV0iWDfacjGJWkLyEjsqU3ghBfgzLC7MezSmBrIJdP48SJ4/o+AwqJVT4h1ciUk6v1XACPEDCgcprgb0IF/LrYjQQ8nzh6cpt/jD9aJM/abeHLTz8RUXl8ZASD+bySHx7shEh5X+XKxj3hbJAd7GBKkBQIIjTLuC31Q/pad4GWEbf8OCHRkHK1LDi7TU+VRgvRlXUs//JjFCig1uDMdw9ttgkSMWy2u1jt9zFH9ns/iP0Do3j91Bm5Jc7Nz+PR6iruPX2CbqCPF44fx+tnXpFMdTMQwO37X+OzL7/UGHEqHsfg2CgyE6PYd+qk5IgjgwPopZIixAVoYMViQNLudDiMq2pkb5triWiWCKJOotoOfFZzTmaXVaaz2LXRV+rccDrHRubMZ4P33HhL9HhQy41JbTiM2YMHttegntslA/5e7U7odt8/iZaJB+x0Poz2qAqVcUQseU5fhWMIdJoIN4vINbbQuHketdtXUWhVEKpsIh2PaAohGYnrM3u/g3DYWpzMfUyKt4dSuYwEtRmYmCdSCFLbPxiRch/jCRMHqsbq+gAiIfOQ1tdETVnciJfSl1KkYhsPZi9VzjHwoMV7JQNO6IrJQ13kxBrCdFyMRCVwZJwbOm9GLdYaRCpSKA97/uFzKeneNnoyITUl+s4N1ROCGXk9OZSJjVc+1diz48xoL7jWG282D3bzIzAzvl7TtS3VOmA7y9qj9UoTMU7b0dSHokyRoMyR+uE4mrEUouPTCFy9cpNqPEoGQhGaFbXBWieBLm5e+AzXPv8Iy3OPsLy4JNOedj+EYq2CcDqKw+cO4shrBxHOxfHBry/g7tcLqJX4wUlaiCEQ6SMYb6MwnMSZU4dwaHYSgVYd17+6jLsP72Dv/n2YGJnCjfM3sfjVAkKNmMiCmxtV1OqO1BQG8oUoUrmkHMKoKc7DkvOdtBWu9oKSqiQ/IU34vkWYhLBjEu16B1n6Z5MTQUuGMJOBGxhIJDAYCeHQnnHsGy9gMJVAj3B9lH7zVSUC9CUfyOe1qBVABecnNLfMXi1Z2bxJZJzzoOeGNdISBZgiTpjChE+4YYgmbI+wOVlJktU4jsiqkUkoEYLNraIWv5fCJfGDmemeqQkhDpEUfR/yCCUzeOe3/y0gmVflwgPMdOAJMTl2MjkD7vDR0e0SAr/BhWj8NckAM+dnxop2lwjbFYMlA89pzigoW5/b9dO7XmbYNAVIUqLrIPuUVt2QgVuXIxw/A/kSNE3htWEAI3RJrgCr4WaL4zJtQb88IAi3axTIse6FAFCK141Q8bD9D37v9zA8PKzDT20CN3613VcNBvU8Xief/AUe1vyTzRBViGHPnmlxArhJWT0tLS47IynTi/CtFA/v+5FGfs21wcd4rQHrFVJExI1QUm46ycydEw0NCf4QJueBKHhQI4J1HQpzjx9rXbG9xOtL4SlyUchNkY5A2kyx9u/fi337qctgjGod/g6q9H4YHtXaVpbTjaT0aUTJ6t+UDHwTYvB8guCTgd3rToeV1HxbqJdL+OrKFYwMDCKXoTJjSH3QVtd4NrJgbpF1bX1TT+5Se1M28mRWMxi7/jarMT3WArIOAiJ2tEEmx6NWQ6w+cT7wAAAgAElEQVTWQufRE8z9/AMMUuFTMTKoZKEVCmCDI66hIO7THjkcw5GRSRzdM4s82zCtFu4tLuDBwrwsa998/U1MFIY11dRAF7/46Jf4+sE9VaKsyMmSj6bS2HPoIEb37sPhc2cxffI4QrksenGTPG52Wjq42WZSK8RPPjgymxcg0oEtRwRXZITJ+Dceijg6NEZSe4WytqYyykSS687b2VLjgWPUp188I1a7uZYaQZOPM98KI8w93+rZgRxYQxLlMyY6p8qMrOymh9jm1Lh6H1FC8jSxC7QQWnmEzWufI730CAPdGkLdGgI8MKktQ/nwEF8XaLYsWTHuj7U9JUBGkydyGNgmCkcRinIPMM6ZDRtHI1mwcaSO32NrgQkBf59xWWvQE5tIrOS7drohakdpDJHtBeNwMP7x6/LWlskeBzltlpQVtmJjkDStqG0TNy7Ihe25B1yDkqX3CI+LzdwTfvRTcUMunSzGbaKHiYUfd/TxQ8WCmyTifRJ/geRfTUf0rQ3gkuNewJIfZVhEpJnshqNqsfRZFCSiqHLMf3AcxWgKk+feQODalRsKxR3eTE21dAVJx/ptrD99iE9/8kM8unkDpbUNZWQbPCwjQfSiffw7/+nvopmq4uajB7hw5TG2Nnn1E0jEsmJ1trsNCRHlBmL4N7//LmJhJhpNfPbFL/Fk6QmOv3AUh2cP45O/+hSthSZCjSiqpQ6KRVZbrI6pnx5CfiAl9UEqMdEEiXO/D58uo9zpo8cbQ73/BA2MEmJitppUFAsgEogo++Kh23Q67zS5yMVjyIYCmMhncHLfNEZzGfQoGlQuI5fPSZ6zWCkhSxU7VqnsRTcaCtK0JuUfsrFZxTIZYI/d+m1G2OGhnc1lbaaTjE2SLysmnMNNq/lyx/Zk7CV8613msrmcoDVW0nSNIzGKmScfE00kRZ6JZgZw4qVXMXP4OFrBqKSHfeGvlo87mYX8e2RgOxnYIfMpaKuT4A7zXcgAg5hPBjwI8Awc7D6z7zlvV5be0tglA+ZtoJx3e0KAvfjllVV5TZDzIdKQ8xJg9kpjIJujpjNmQwkaCZQU5OFfiaXUa5qv9/1/aY27eXReZ0vUSEC0/v/hI0fwxhtvbCsa8trwcdxU/nOx8uC/qYjGA4btBO8zz0vznfe+i3x+QJuWHhS3b98WEc2PhPK5BN+5TF4ByDF7/fjfboieKJLuN0lCTDgbJm3N39NEASVek0klnmwtsDVA/YClhUVV/3yPfL5i2SyK45wv7raVONK9c/+BvSImkanM59NopoefNWJnfVPdn10a9PysRAb+dZMBe94dwqGHnH1y4FneFIqZf/gYC0+eYM/EhKYfSNGWLTFjE9eikz1nsaLkQAqCUr5x4mxuFNaR3ULOIIoG97ymHUoSs9KkvGutgWyzj+ULl7Hx5XnEaR7lUC4esg1Wh4kktiJRXNtcB2VqXpw+gCMTexDgPY5F8WBlCV/dvYfC0Cjeev1NTI+NywhtaWUJv/r1p2j02ghEQygzXlK3IRDRJBNRr/HZWUwcO4Rz738Ho0cPo8W2RLeJOqs+HkJOR0A6LjyUye9gYu9UCT0ipzFCDuK7966K0e1hu8ZuEoAVqkPAGIe4b7gnZvfuE+GNyYAfleVa5s89cfV5ZODZ5I/Bw9pYjNVWcnmE0dqOks2lz0Cnjxi6yKGO0NIDLH7wQxQaG8igjgDFeVpBpKIxRMOs4qk82nTTFOYcyJ45p1uo/hhm+yDQQ4TJsCTXrc1tRRDfEtUVGzbtphFATizYdIQQOSmFuukHR+jdNidyRGAmZeZgSKn+lpJRJgNEj4k4ERkQaZiXQDbJAfEapG7pzIVECnVMLc/J8mvftybYemTSb0WI8TRsksraCZ6Y7P8tcyO3p8ht69FUm3u5wzYGky9rUXRDJiVPVIO+BdQu4NrqRsPYonxzMoVeKo+NeB79iX0YOPkSAtcuXe+zb9wPBzXPaGYgbYR7TfSqm7jw4c9w6Vcfo75RRDwZx+PVJTTDPew5PIP/6B/9PdxZvoWffPwpvr5fQrMRR78VQ6fZM4tJZnnxoCYAXj57HLk0+yx1XL9xHg/nH8rGdP+efbh/+R76qz10troobjVQKjbQ7hDeaWF4KI7hoRwGBwatV9/toNbu4eb9eSyVqwhTYjUVl3kRpwlInJCMaJDaAkmUi2Wr3kgaCYexvLigyYYEehiMhXH20H4cn51Bu0JhJbN8lWhHEDpMCL1QR1vwDA9a9JDKpGTfTBiVgYmHPR/r2adSiItxTrQuqIrIACtcr2nNKs/fXF8heq37VJoz8BwhiarSo7Z5YWhQvWlQoCOdxezREzh44kVEUjn0IySBMAFwGblTcDPAf8f6ZAcZeC4Z2En1n2kT/GYy4OdZ7RcsezUtA7+A9X2XDNghYwtSgYWsX7VUQmo5zT2d10QK2wSswj05jxC8xvtInqJNcNOgXiYBHIEqbm3ZHHmjrgpGrZu2VZCeFEcIlBm5HNk0qRFX8Pvu+9/TeKchIq5i1IYL6v5otI+OXi77ZnLH+6HRrnAEr736OsbHJ/QZiGp8/PHHQiNabkzUowN8fgYdfs1/+1FBT8oSa7hWQyab2a7KPFveJy8yVqLBVSaDo0ePCtW4e/cuzp8/j831DV0TKQtKxrqBTJaeHJQ6jmJ4aBDHjh9BnoTYNqF2Jinh7fdqr2EKc6yE/HSEXwr/MsnAbhRg90HhEQf/PUGlzwrd60fk2LDjHAsEceHzz5GMxjA4mEc6l1GCL7a8G1FVQqBEoC34VbBo22bGaZRGBI3BjxWbH5bpGoVGwi9MCCgRm+z2ka118dWPf4LO7TuIM6F3yAKTgRq5HdEYFlotzHG0K5nBocIYju2ZAZtGtN29+eQRVrdKGB+bxPvvfkfWulQnfPr4MW7evomDR48gP1xAqVHDApO39S2wnU5SY5itgHQMgzN7cPLNt/DCa69geO80qv0uSkQwCCPzcGH1y3ZRJCrinCp4J9SlS8lcSKiAWd5a6m/jvNKVUGsJqFdril/cA08ez8na/cyZM2pPKF5q3M3uFNeqRNS2/SG2qYPP5AF2LzVjoE3PSlSTDkQAncYZ3wsraB7ggUBc9yTcrSPf3ELvzkU07lxEqrKMZLOOeC+CdIwOhxtIxImocF3QldWqZSXYUv/k/UggnIro8A0wuWXip2uzIyvM6TePJqia5kQKfUnIKaCQjUNE1VJ1yIhaq76QcomsJLKJUEi3g0J3XY3pKSng5XZGdUxANB7Js7TrVAvpUMgihffHjS169HA7GWC7wrV+uGdIQpc8sZAZ0zLxBYLEjyTQZtwDooLdfsvGJTthQ2J07fsi9/NGUCY6JPSGWg5daVuUmk3Esjm0skOojswif+pVlLPDCFy/dJVEc3lIE35S16nXRggdhNpV3P7yU3zyk79Ec31LYwzzxTVUAg38/j/+j7H/9GF8dOnX+OVnl7Cw2Ea1EkK73kcmldWcKTUIkpkEXnzxBPbPjqPfoYlEEx99/FMsbyxjamoSqXgK1aUyAqs9BGusjrp48mQRrS4Vt2IYG41jbDiPg/sOKsDSV/zpyjo+Pn8N5V4A6fExNMlxYDIgMR2rQI2tGZERkZnQtAWlcga5US6h36ihW9rCW6eO4+j0HmQjUVSLW0hzrC8YQK1h6lYVulBlcyZL2+tq/nawMKD3Iga42OMMUKbyxX/zMfy/BI3iMZTKdI/rb0PAdphacNQN7RqDnq/HBEOwp5J6Y61ypJIa3r1IDLmxKZx58x0MTMwIJej2gyKSqApziYDf2fY9t5l3jfzthmuf2eG+FyW4kWN6ZLYaqXT7oNAOsECgz+CgMX8oCBBzkcqLFvlkQKxjRxykRGyVBxr7PU6OmBoMmXRWFanIRyQF1mo69IgEcLKCamn8msGOrQOv3c8N42f9dVhqPI8IKoVrokoIZ2f34vSLLyqpJNTopYN5YKrV0+3KvY2tG5+Rew9xkgPffPMtDA2PqJfLROTDD3+pA5YVGw937zzJz+uFhnz1bmxnszz2P5MAiVsLmTR5Ntbv4+/w/Q9SaTEc1mjkzOysdDZ++pOfqHKr0rUtbpMNXjOg128rEZienhTqRrleJjpMBiTzu0sdUuRHN9tu1crOYf3XJQO70SErAnetDd+S2mUZ69f58y0Cf3TxFBNUy7Ha1TXcvXkTkxPjSgbYkmO7gIGWBwsPNAZ1/W0Zl0D/duxuBmHndGW94EAfbcdbYRIR4vvjvqw3Ed+q4d4vPkb9ynWkGjbO2KHpS7CPTjSCSiiCuXod8yrTonjt0HFMZHIIdwXQ4+q9r9Hq9/Day69iz+SUCGVL8/O4e/MWttY3ZAV95uw5VJl8pFISxOK0ECdhKs0a6jA9g3RqAEOTe3DklbM49PJZREaHUOM9owgNkzZK2JJV7kbWvN6CEYBZeVvbTSZLnGVn3z5g43As7KR6GY1pzJlFyvLiMg4dok111g4zTg04oSKvUc8R1d0x6vkkb/c91fsI9EHVBw3edsyvlERCEyQjp4FnZlI4frDXQaZfx2B9DXd/9mfIrT7EdCwkUje1XZLxIGKhAMI9yHzKZIOt1Ug7+kSMZPA+QtkYepQSlhaLVdPqwfNAp9AX+/4GWzoZdgrrsTVlksOeK8OfErnhH9/L9xLavKZMwrhPWNixONPEHf+vyYWgRvrkdMk1um25bu1Vvh89L8mBLtvyyYB/PSMIW0ElbRMXTzzKKSkHJ/lucTSgOGFoNK97R2d2uOuEvQI9rWFyAogwcUqQ11+/x+fiZyHilMpiPZ5F6Ng5xPafwGYwgcBXl64oGegIcvB9ni5idHNqlrH64Db+xf/7A/TLZWUhC5V1vPq9N/Ha917H0601fPzlRXz9eBkbW30Ut9qanySJKxzqSzd8dt9evPrKOYwO5VErr6FaWsFXNy5hfnkewyPDYnO3N+rItRKor1YEg66ubaHZCWmuf2wkjj0TwyIC0gEwFAlheauEXyoZCKIwO4MOCRuEQtkrE/TJg6SNdCqNTssgYy7gI0cOo7S5icf376NTryLYqOHcgVnsHRlChuxT9oN4UHQ7aFBcSXObYTk28rDgwmCrguNZXCC0daYwBmFt+sZ7lztWO9bvaplFpOB6c5jj81Bswg4EzsdvIJPNyuhIEBehZUK+ZKkz4eDoSjxuAiXpHNLDE3jt/d8GEhnJDnN6QIvZ9fysitpR/fumauzbkoHtGsAnA3Ryk72qlyp2+gK7kgEymrc5Crryu5IBBibPX1CPzXT9OUVAtUEqWpL8w7YBq6ejR465jW3z/cVNg79Z4bMSZiBdnF8w4mC3jYWFBeesZu+c7QQezmurZtDD90WGthFsuJ7ymJ6ZwYkTJ5AQoS4shIctGAZKjWNxDMsdjCLaSZTI3BAnJqdERGQywHv+2WefKYtngOG95nXnAe11Any7wqsY+oye31fLSU5lpq7HyQdeIU805PdCdEJrNPDW229jbHwMN2/exIXzF/SaT5/MKflgMkBd8m63hbGxIWSzKRkPUdLbRhGtauS19wxxwacucHk4cju5c/yPb2oTfBsKsIMoeDKpBTCf2OxuD/jWgW9naaSOTGn2mHs9fP7JJzKc4fgfWe6ReMzBsGbowiqR0wIMsGpFilzHhKBtHAG1AhyCwGTaTbQwGaDYES1jo40OUpUm1i5cwd0//xGGeP+6baGBREfbtKfuA0udDhbZV44k8Nbx09g3Mopwr4Ol1WV89eC+lPG+9953MDE2Lje7u7dv48Hdr6UqNzQ4hHfffVdjwkSbqB/CuFCqlDC3OIeFtSVTi2sF0KenfDyKgdlpzJx9ETMvnkR+ZgqIxxw73ZJvjRg6qTDraRNCN7hbJME2xc+oXkc/jJaqUmlvyLmyrXFn3pMDBw5qCoPInAR9WAgyeXDcAvJR+Mfza3bHkN33T2uIqIA8Cig5H0CI82y89wGq5jG5tfHrYD8m22L+TgItxBubSG08weanP0GuvIZUp4lsNIhO0+yO0TQ4nw6UfG+aFGj3kEvmVfn2UxH1vdkpUlvU+TnIHZOHHWF9P9m0q33IKQ1eD47lGdGA8r/cuwq+Kh4Yu72ctRwqSEKUuJL4gRbTeG1FKE5sj3Lzd3TN5IzJHWdrlsiVvnbQv997SuKcVTvPCX5O/zNyIpggMxHi99SucGZKnpQoTgM1CPjZBYrRyKmHfqhvCTSRCYRlBsY/3R6nbiIoBSJoFIYROXQCzekjWI9kEcoWELh28XKfAjR6EknTmggLi8FIv4Xqyhw++OGfYPXJPdQaJXSTAfzeH/w+UiM5XPv6AR7Nb6FY66NYbmF+cRXrq+uuUm7oopw8eQrTU5NIxiMI9tqoFFdw/folzC3MyWiHZJxYJ4hCl8nAJsgifTq/jFYnJLhwbDSFyZFBjA2MSuN7q7KFuZVVnL91H61oEuH8IMJsH5AsRmgsRkYoxzAiMruJhg3Gpa79e+++g7lHD/H4wQNBes2tNUylY3jj5AkMcXSQtsKxuDK/coXthTTKpbKJONQaoCkT+7MSwuDmCVAlK6Xsm+NwnqXNr9kD56Li4ZDL51Eql7Sg/ZjZ4EBB14cbTxWeW5AaW9MIjI0DMemoNpoYHB1HengMh158GRMHDqMbTUpIZTdTe5sf8Fyfdjdk6zf28xtclYCrUrWZWXX1CFeZwpifS/BaAd5pzrMSdg4Kr3NgR8RuRTl+zcSltFXC3Nw8VlbXhIiQO8DPzX68J9lxo7GfxuddWV5WdUskgJKjPHjZ+yTPwpP1+DiypVlqk2hoqIt9KOl5hznCGdM9OXjwIA4fPaLfZQ+dv6Q+tOMacEyJ90kcAI0QWuWcGxjAu++9h5GRUR3mP//5z5WY8I8RtGz8R5uSUzlk6zrDHQZjX+GYA2EbSRJXneYBpwnKpYpEU/SZ+P1OG/mBAZw5exapdAqff/45Hj18ZOJUG1s2oy7iJH0v2M4ICxWYmZ5UD1fBxbFGlIoxOLgeKd+zRGq2ofvd7ng7nIFvGy386xKD59GCb0pIPTLAYMbrRWIWq/2N5RXMPX6E0bExjE9OIJFOWY/YTe3wOrIq48ig2kiaIiJB0CkRMhEmw57z1/S971qbxLPGSb8LkgxcamLl/CU8/sufIF6panqBa5VWsNTCLwYC2OgDC+0uwrEkXpw9gBf27UOo18G9h/dxe24OQyMjePvV11EYGES1WcPlK5extLioNl8mS4Gnc4oLI4VhrMwvKcmJRENY39pAN9THvQf3sbFOQTfK0nbQCgRRT8YQGing0Nuv4fRbryM1kBdvhQkoYV7OsksBkAcJJ51apmnf7dPUiZM4YY3pqSp3lTLXKJNXoqPTe/fKWEexXroK1ms3aREjZ3KfbccJFbwmP74bCbJEwJT++PvkVUjFtueqYWEFbK0aATDY58ibyQGTkxbu1THQ3ELzyido372CQruEVK+BXDqFBjkc3YBIoHSNZcHRVMUfQAxsmYTRS0YQiBkqwIO0Q84R+To0i2MvX8lNSAkiE3z+TNW2025QQiwnW5JYSTKMiLPD/UsUgCRuTQgQHdDYoBVY3j7d3BzNv0GKo457o0O34ySgPVdBRoBUhqUjqHGCZCQn/wLX03eqhhot3eVN4pMvTxwUIdHxGiTkpS6Nax/wZsRD6AeZAhifo9HtI0o3xz6VcQNIJAtY6oXRPXwciZNnsZosoBIm2hJG4OqlSxrg7QY1LIJAn6ADZRwDCPe7SAZa+ODH/xxP7l3G3MI9vPr+6zj12ksotTu4P7eCrXIQm6UWNopFrK6tY3NrS/0VwrrMht59+11MjI+jQzGRfgdba0v41ccfimjDNzgxPQ1UWxjqRdArVdBqVrG+sYV2j+5ccUxN5DEzMY6JwVExoZdXF7C0uYWvF9dQC0YRyA2gz748D82mjZWw2mKvSYIORAaaLQzkszh+5DB5p5oT5Yhas7iJWL2MN0+dwCRd3shW5Y3lDXEOcrwJ3h6XMsMMXlwQnOWOE8LTuK0RcPh/Y/UaKY+HELNF9Y8prcnqxQVhCdcE6EBHyciYpIxdcopcNiPYkX3y4eERaaCHEhnMHH0BJ155E8mhUalvEWb0vdHdicC3VWq+8t9pUTwL8+4gAwYzqgcra1XrDioYaE+YVoBvBxg/wB3+273hXX0JB2naQdST/sLTuXlxB9Y3yQGoYWBgUKgJr6FGqsiKplkRJbDLZSVNvLYUTPFkTB7IlmCYloGycI5Gra4af8OvhRBNTyygEiVgu+iFkyfULmAVwUOVaAwPdP71rQcmDqzeqFFg6oghnDx9Gq+++qoCy5UrV3D58mW9B4kWucOVySAPfD5eHgR1tjUsQfB/ZDhFJCNukyg5jvGxCnVSw7zGq+troILisePHFdB++tOforhlroRMqLwqWjqVQDIVw9TkKPZMjevfTOAkNKOKzQiCftRRTGYiBnq/fo78Xy0Z+CaUaXcy4GHR7TW3u63gFPS0thjUGST7EOrxdG4OR48dQyafkzCTWO/0K5CoCsVz2uqJN9o2WcIALHEdBlgiZRw109SRVZZqIfCwYwuU46flJlYvXsadP/tzJDQWbGS7GJ3o+n1sUbuh08UGQkimcnjv7MsYyWaQjIbxxYXzeLq+hnF6gpx5Sa9PztWXF77E5vq6Oc0FgpqWGh0dw9ToBOK0FK83pRnCMehwPIp6u6HW5qMHj7Hw8ClKVAXsdbER6GGp38L+Uy/gjbffxv79B7RmpUjHxFXVPPvTFuPU69ZkSlOxl4gj3xNJzzw8eA8Wl5YRSyRw8OhRIY2lSs2x7LejhYtf1n7ze1sEvG9JBvhtjeJzXzMSuXFCKZlq2qGjloVBo4zJxqo3llsH6XYZQ8UFLH/2M4xVV5Dv1DV1wOkDjshRxj5EhCHQl7YDL1a0Tz+BCIKZJOCSAUUk0SWcDTDbb856me9dLV0mBpqSMW8Y7UXuNz6WPX2iCUKQg5rg2dYNIHrH3zFwxokx2fikeFBu5JPv0bKDZ5MBKRz6iQLJBbOrYK6PTipS14QImXGKDPvxe4jJgg5/5/ypVoa0FCL2fp0olxBhIfzGFZNeJ683YynvD+NAJIV6IIX2yAx6L5xBbWwaW5EMmkE6PNKb4PIFXkGS7zXOIIEPmUuH1GMLd1t4dO8KfvGzf4ZEpou3f/sthFMZLKw28OAJHeISKJYbiNHvu1FFs0kN5a56ZJlUBmfPnJWTF29stbyF1aUFfPrJx1hZZfXfwejUHrkB5pvkDNTQblbUY6/Ue+qfz06NYjifQy7OlsEw5uafYLNawfUHT1ANRtBOpREbLMhBLBRlBWHZrbTZ5SVvECL1oX/ru++JD0Hxmps3bqJTKaNf3MC7584i0aNKYhQZkr6oWx+PqS/MA5vtBs7Ac4FsFjcdw7Qti0tm3AzsBtnysxsELN1oZzLCA4gw9GChIIc99v9UUUqa1cboBoeGUXEkRAa5dJLM2Q4Gh4ZkRpQYGMLL73wXQ9P70AnH0CGxRptgZ+FoU+wiafmsUv/fPoaee4z7/nai4Kp5BtDd0wQmVWzjRM9wBtwALQO0UobnkgH/flgJG+wIITb37z2QhPDy6ppGCA1Cs6SKB7Aq3khUVRZ7mAxuS0tL2gheF4D9fT6/F4Ai3MwWAYOgZd9hVdRmLEKXyZgIgXv27FEvdt++ffKc0OgOYXtXaTMZ8OOiPHBJqGJlyqtIIZ7v/87f0fra2trChx9+qHvryaEUKuL99wc1xyWZTHjdAF6H3bwAVh86lNk/TqdNRzwW1+jX6Pi4UIGh4WElA3/6p38qfgKDAJ9XY0joI5dNI5NN4uCBWYyOFEDuAAl1gue3x0kteTOkxg4PHdCu5WP31EGgu6YJ/jaiQ7uW1k4Qc4f+88nA7seqipKxC1nQFuSoDMee+1fXrmPfvv0YGhlWz50HIdXxBJuS9NWyzydUgH4CZHzz4GeQZwCmzgATA8eu51SOxpLbDYBiXpUGVi5cwtd//heIl0vWUiHJjkE1GEIlHMJKq4PNfgijY5N47cQpTBQKqFaKOH/pIhbW1qTnf3D/ISWdi2vLOH/+S9kic++UG1XxmHKFQYwNj2J2dApD2QEMpHPq1zelHthDMp/GGidlSlXMra3hs1s3sdSoohRgXd1HKhLH2dMv4t/47vuY2b8fSMfRCAUQy2bk3kdqGlsh3ANee77pYgvXFNtr62tr2CqWcOrMGemUtPUZgwYlO1Ki3XtLWDl66HNEn8R9EzJgiYIrBIgIMDaImCcFLRPsUciwCpuL0Zq4FktinTqGUcPSr3+GkeUHyJbWkImEEXKjoETAu23u5b4OS+kWgKS6MMBJgnBEn4Mva86EJhMsZJPz9yxY3GipDm+X/PIz8VywaQcmA8a58v15rjFtGyoL0hVWEwmWSEjAyU0uMXarQ6H9ZJwE5bXirpAzYLogTAa8zwyvgyd9yrzMmSOZUqsVlN4cjm+BCIQKG8oohyO6X2pz0NWTCW+b+hTKDo0vR+MltpCcBHWYrqxEIyjvHk5gMz6A5LGX0D14CquhFDpCBXjW9xC4cvWChiVNbNH6w3aRjMRGT61ebwt/9dP/G8lcF2deO4WltRIePmLfNk3NI+lad3pNRGIhNFp1EZyKm2XNjM9MTWuT04yi1agrIfj888/w8OFDLRLOzI+ksxgiZFOtoN9hb7iIUrUtP/qhfAYzk5MYylGiOIiVlSW0A8DdpwtYbbRRSyQRJjpArX/HrObB4UdFuKoZ8OvlLfzhf/afIJ2I4ML5LzXPvzo/j80nj3H28CEMxVNIhkLIJZOIR2kM4YINTU5SacHZFAahcxQVzEz7mod8TUGVsDIDPQ8BP67GVgHlblklrm2sgyqE1CFgX4oLk0nGk8ePBV1JG1wVrslCs4KQd3U8iWAsiezoFF55930kCyPoUL+flREraW9X6rLSZyDZ58hdnsSyXc09F5l9QrCZV4UAACAASURBVGBMVx5atqE9MuCTAeM22OFi2vasQg0xeD4Z8AmKTwb4mGqljrt37oonwCSLsrdc8DwwmQhwozIRICLAZIC/S24FSXpcm57tzA0klTanGkb+xsMHD7d7pdxc6snH4krO+LiR0TEMj4yaCU8ggKGhQflD2N63K8B7oxFR1wJQgudaB+Q5kIj4/e9/X8/3x3/8x4YwhClYRXVCsw1mQmCfif38ndl4SxBDJjqVzyvIaGY4kRThlY9dWV1V8jI+MYHTZ86onXbr9i1cv34dtWpNSSjXlkRZuh1kMynMzExibHQI6TSTUGr8N7SWVC54sqfrifrgZcmAEW536wzsJhD+TcnA88nndkXzDcnA88mqi7dKdMxZkep7IUG+i08XNEJ55MgRtWfYLuA+YSD1Vq/yo2cN6uRalQywNcK2jpsyEBOb1XSLRjJUqGujz2Sg1sTjX32K2//fnyFdqym2kIAd4cEQCmETfcxX6mhGEzh5+ixOHzoiR0RyM768cJ567HjlldcxOjymPX311g3cvX9X+4WSwivrKxqNZGCm+t1QJo/piWnkMnkR+JhU1oiWxsIo1qva50831tFOxnHx1k3Mr64I8k5QjzXA2fYUZg/ux6Gzp3H07BkEU0nxDFoSKLF+sxDLCl37jOBG/hVRURJz6Zuy/9AhoYnEJ3mIis/kPCN8IsjYSZlrfyDZ/d1JGv39VdVJ8rBDBYMc2xCZ0LUVxVfhd3iCBERqk+YIkwV38Ib7HWSCTQSffo3uhV8hX1xGPtBDnDovpZJayxw7JZpDvoUqYsoxh6OIZHKarmJP39BWImCmsUCuASdsSJwUAuCcEA1eN/RNio3SEDCujydkEruQgJsr3EUgVsJu5laWUBsfhv9WvHbrUGZQApjsuRkaeYibaZq9JlsOJHwzSWJLigc6zxH5J/CzkrPgRn79+2IBYAi16UjYvSJhkgZLLdM0cLoLbP3IeMiPH/J+k4+THcBCL4TmzGHEj55BOTeFSjCFYDhuBQHf86VrF/qytiVXQFHfNphlLBq8QKu3iUs3fobx6SwaHc54s0cxgs0NZjEU2GmjWFoXNNQhVMXgFk9hZGgUuXROJL5iaVN5LBX+PvzwA9y8eYutPSSzBQylMpiJxxGqltFtVRTsGy1qDGQxUhjEYC6NGfIOYlE0mjUsrKzg3tNFtOJJLHKGd3BInEpKM/Ig49gZKyMezFKHowZBsI9/8Pv/IQr5NB7c/xpPFxZQ2tjAvavXsGeggJnCMFLBMCaGhpQtEt7X55CinI0IUiKVgUcLjhWsvArCNsPtIGKNp9HKWLLDUQnW8A9hbs4n88DjPLv6yVKi6hsBMZW2nlfHKgsKSuTyg2iSlJPM4siZVzF75AVQrDkUp1sVXRJd9beL1W20Favznunr+kmB7Y3t0LvtnvJOZvBNyYBRIB0SJvGzb0sGvh2d4CtwzKhRb+Lxo8dqFbAqYtLniXc8/DVO6Kp7cSbI72g29ZcTBYThuVHYivIVjfps/T6ezj3d7stx81LWV8lWIKCk4+Chw9scACPrdbFv/14nMGJmPRIJcap+fgxQo6KcfmhRpnhAJMQXXngBP/jBD/S+RAyloc3wsIkhud78UGFYxC2vN+DHSrm2hkdGtkdCiaxwPXGt6ZCmxWsiiVdefw1j4xP4ix/+ha6Jd6Azrojt0WwmiRMnjiEep2CNKVILGXAHvYnD2P3qqbfMG2jBjC3Bb0sGbLJlx9HqmUTz+RJ/13rbzVHZvQa3q0z3uxpFkxxv2xQEXUJG/fhus4WL5y9okofTFPR1J3Ob8DsrJBNn2UE6uCf5V2xyBha23TqUqSWPpCfb5C5JdeyRV2uIV5u4/C9+hEc//QmS1Ro4eU7DmQiZ2vEYiuEgFmsNIJnDocPHcWhmBslYDJevXhRxdf/eQzj34jnUSxVVvT/64GdYKW0inIzi+MkXFAvv3rqJFonXTVqZm5cC2dxTe2Zw8tBxpFIZBCJhxAfy2Go1sFKpYIOeJySics222qitraO4uio+TI0S6OEQBsfH8MZ3voPZE8cRGS2g1G2KbMm1yYOGrREST8mVYkuO7biXX3lVo29st7CCbKjSDG8r4+1OBnaQgR110e3b7ZBBv0bVS2cyyR6/sjujOdphyPXmPAsUlohjUJ7X1BMDRIX6baSrGwjdvoL+/RsYbFdQCPUQJBekzfFRojtEGFjp81ziSEIYoXgaPY7N0XNE7TBXoRMip4gT7Y9FjHQOg64VwH3Dip7TXUoS+TqULye/wtkae0I2PwmTARMEcjLYDvm0yQPzk1AbSiivIVxMBuz/FjP1enw8k00a9TgLeyUKTE4CJC67ZMBLkLsRUSUyROiFDpixEve1JQrkPNgUggiRsjamAmIYiFIiOYJ+q4sOVQaTeWwNjAInz6A5MotiLwlE07uKgB4CF69dkmuhJ3eYzCRfkC/GjKODem8Dd+Yuoh1gUG6gWgYa5Qy6bTJSTTc9kzFLVFYlJDRRaGKkMIJ4NKkPWyxtYXllSTD7F+e/xPVrN9Dq9pHKDIi8tz+VBMpbQKeB1eVlNNom4TqYy0mzYHZ6EtFwQBXz0to67j56isVaDSW6xKWzaCOMbH5QN6ZU3BL3lsFBfWJ0MZzP4A/+we8jFiRBZlnsV3qOP751BwPRGCayA0oG9oyMSL/biwDJA1ta+lz2BlfxNXgTpOJGYo8ba+PNZUXpe7MMplwIMtBgsKHZhpv35e+ohcGRRGbZLsPk4cSqnC0FCiiVmz3MHjmBM29+B/1YEr1wVGQaeihY78nP/xtM7//bTh93Jwoaq9ldBRok9Xx1p2rLIQNegXBbXEgps3sVjwzIp9sjA7+ZDIi440Y+CcEVt8qYezKH5aVlZcskSPFa8pDnNfFjP77P7sl5bBdwU/BQZJJnyIBJh/IPK6HFxUVB6d4kiKM6hJd5n3iIExngVIFBgSTp0fQqgH379mqslMGDqASfi++bh7hinKvmTRAmrKr+5Zdfxo9/9COTzO12MTIyYop5LtCyeifBlLfIcxG4pnUo93rI5LJ6biU2NY4uUQGzrvYJn+/f/bt/F2OTk1jf2MAvP/rIVAzJXt5GfPrSRR/IZ3Di5FFEOBHEEblOS7Apx2tpl8r9LV0I/WcS0UwGrDJ3zngOF/ZwqVcg/FdNBvzh8g05w3Z1pZqTuCSV75ikaN1Zq4BVemljE9euXMWpkydR4ORRIq5+N9EBc16koZdNrKitxWSAvWIG4pYTKnI/o3tcq1k39nu1hmiphr/6v/4frF08jwx1PQJBJOgJwEoyGsZyr4vlRhORbAEvvfI6hnN5VMpFfHnhCyWnp4+9iCMHDiFJoaHVFXx6+QJKZMQPF3DqpTMi9HUbNdz84kvU1jfQaxBVDKOhLUiBnRRy+QIOHXsBkVwW8eECnqyuIMQCIplCqh+UfwKNcMob66hWSrh3/z4ez88jyFHpQABTRw7h1HfexuShA4KHOR5O1LTpVFqXVleFgA4Nj+KFEyf1+uQmMVuUlc52D3+H1W4ju75NYLFlJz54IqFLLp02g5Bklwyody72mWsbMtl0WgT65IIQeaBb24BcjqFgD+m1p3j4wY+wN1BDuraJOCeyOm1D1iQ01RDPgGuX1yiazmsKQy1ucbzoY2Hqr0TLzK3VxlE9kdAOZUtSVC5JA4CIg1XvPGw1UcRDmkkwrw8lo5kMSE9AvbXteCOukrOQVoyzj2TCQ7714FoExusIgrA9wTomhoTvZZjEUUhpgRgy6Eey9V7YXnV8BsVQyU8bv4AmXDxrLd6QdGxri++5E4Jeiy/bjKaxFssjc/pl1PYfwUYkjWaHyWlMSI3pxAYRuHidFsZkeBorUfrKcqMic7WObriIjcYiPrnyEYLRELZWq2g3wug2kxjIjSGVyWg8MBaJC2rr91pKCibHxxENRRACiV1dGcTce3APq5vr8gG/cfOOrEUzuRyGknEczucQrlfQrpbFHm+1LYBT8OfAvlmEQz1MjI+KRT04NILrd+7hMQ1BQgEE84NKBujgVBgsaPHQq7swOKhAmk0lkQwD/9V/8Q8R6nPWO4DFtTWsLC7i3vWv0CmWMTs0inCrg1wigVw6rUqeSoGVYsn60mS3c6GpP2cwPg8nHmT82ivLeS9sZYquR86eMQ9Q/j4JllKmEm+ggUgoorFCkqToW80WRCxu9qHRZBrdcALHzryKvSfOoB2KoUfpYdghwMRMjOBdBz6zRksEdlf6ThtgVyKw/aDdnsPuV6yvbBm5bxNsP6Hb6x4+tp6hkYSUa+8mJ7hA4nvkZoYVwONHc5h/Oq/KhQcf2zBeupeoCROmWDSmxIC/y8OfrSOS8UrF4jZ8T/Il35fv9Ztk8Zodcs7djgcHE0IiL+QmFIZG1IrgazIeMGhvbq2LwDcyPIwkDxwSCp1amSRQBctbb47oDtsPTGLIE2GVyHFGvn/+HmFaKRfGjHPCxINtBCY6XBNMBjwKwufjGmdVQoXFO3fu6LU4enns2HGNFM7s24uPPv4VHj56uM1eznM9afTLrE3ZHjh4aK8kx/l1q9Uw/3qp0dLi10G4/wrJwM59fu7GurXym4mkW1nPaQ54tGD34/WMWjoByesK1hBaAPRbbUQDQVy7dEnXkmS8gaECYqmkBMS4lDz0qpEw1zJhMsBqi9MEvHdEz/TanBZp2oESbrQQXC/hB//r/47qw/tIkIjVbIEDWFFKuEYjWEUPa50uBidn8cKJ08in03j6dA5Xrl+RkMtbL72BkcFBJBNhXPvqGi7fvIlgIo5X330HM4cOoIGWxM2CpTIWb97G3NUbaFWrNgYdCaNC57lwHL1IAvGBAmKFAQSpCjg5hZmRcQyGIshRcIjKfhx7pCpsNCKxq4uXr0o4hvTZegCYPnQIb//W+4gOZNFPxlHutVFs1bHFYqlWwxtvvaM4Ib0CR6ST0JDTnvCRwidVTAa2e/+77rPRLzzK5CWgLRnjCSdsYDvUUO9AApF2T3ucKLBmtOiFYVeEtPsI1soYRBOYu432V59itFlEodcGiJJRXZWtjD5V+npqvVAbIZTKSmNFhzZXOZOBNtFYOg1ags/1xQOTBYTrZuo9MkmWDbVkm23qxEId4X83XSElSCMP6vCWXTZLZLtuOpj5e0xefa9fY7z2fZ8MsE1jImohFXdtcl6coqQSYUd8lC6NXErNedMTfL3HAds+GrUkEtCiwZIRnnl+2FljejN8z5y+YdHap/JuKI5qahDFoWlkTr2CYn4UW+AEFQmdbFna5+0EIkwGrvW9PaPJGLM3wYqihX6ojErvKX704Z+hFqA/cgw3Lj1CoJtCPj2CbGZQWWcykZK7n36/20I8GsILR4+oV8bVwItMa9/VjXU8WZzHj3/yM8wvraBcqakHnw4GcG52GpleB6tP58T2D0ZMn58jeBRSGRrMCu7nqA7NFtZLFZy/ewebkSCq4TCyw2OaWScRJ87sOpWWWh377nxPY4M5/NE//gOEOg2QfU126sL8PB5//TWWHjxCBkHkeWjQV4Da5cy+aX/a6ojww0XIgE8deAZ/kQxjMbHMFcxc79orffmMWpUgbJacvTuOJ3Jh8CAjfFcYKAiFEBO005HnPJMGZu+pgQJSQ2N45Z330YvndMPoo85oyfaNiepYMLV+vieF7RSPOzCtbdTfCN6W7G7/8YQrJgNclOZj7seLnHTtNlRopCOrAl0c2GWOtLuq4OvyAOXDb968LaIfD+AnT+b0u967gSRKPo4ZMg9sTRA0GrpGPOBMvMcEmqQa6N47BYMoD8zH814wcWBV6w+MrDQGZhEOR+UuKJcwzu72O/Ihp4gPH0vbaur488BWb9pNiIjgyA0m+K6ncUgmedxQ9EvgWvAsZW5qPhefwxML+bUhHsZuluAPW9tkrG9siIxIZIKtCFaefI//9u/+rkS2fvnRx6hR8yISFV9gJ0GpI5mIYmpyDPv2TSuwyRfduRwSnZNLpI5XV4ltIwOu6nM/e54z4JGB5zkDz7cKvi0ZsDXhESG7Zjv9ZnfTRLKiaVVH0r0MtJrVBqXEOVnQR71SxaWLF3Hg0EFM7pmS7gD3BlsoXHnq/QoZsorJDg6zrxXy5t4H1Qc1s07bWX5/aQ3/x//4P6G/sS40oM+gzaBPfkc0jKV+GxvdPsam9+Po8ZPIJpO4evUqbt67jempKXzn1Xc0itxslfGrTz7W+O/Q2AS+/7u/i8GJUUQycXSadazef4BQsYzKgyd4+NUNbG5tKFDH0imslGuoBuPY6nZRY/89EMDBqRmcOXAEJyankZXSXQDpZEycK2nj80DpdLG8voH5lVXcvHMPLeZ9sTAGJsdw9p03kZscQy0IPFpZxr6jRzE2M4OO1FnZYomqrctD1COYO8mAEQg9Z2B3XLDH+BhiUyiKC9bKZq5iyKQjEQp3c1Unvx9SZ8oRmZkkSCEviHAviCgP0VYFhfYWmtd+hcDDG8iXN1Gg10aP8H0bwV4TgWBPZMlANIZIOqPPY6kjL421t73ToOISp05ItqMboJ82YDtAoj1B0yIQCs7f55lHvRCTBuYaI0mPqABfk71+fp/3jn8k3yw5aPM+YAHN5EKtAqeKapMFNlopsiAJ0fQ9INdL7zWklhbXrzmtmjaIv+5+zJAcGnGNvB8MExY3tcZ7qeKF5xZbq+S+sJBiHIzGUU3kUR0cR/DwGbRHZ1GKpCRhb6ZohKnaQsk7nCK89NW1vpiHJDAoUydBg/+rYbP2BOXeY1y88RkqjSbKlT6ufPEE/XYS4WAcw4VRJJNpTIxPSPo3l0mhkM9hIJPG2NCgRoU4JkJIlxeBo3/3Hj7Ezz/6Je49eowSZTJ7fUwPD2NvPofBcBCbT+ewylldQjbhMBKxBIYKg5gYGdYhPjA0iGKljLuPH+LRxiqKkRD6uQwaDBDZPKLhOCpbNaQiSVRKVfUiB3JpxIN9/NP/8p8gxkUjdcCY3LtuXL+Oeze+wkQ6gxj7r6mEpEuHCkPYXN/UzfIEQAq/cBKB14uGGTIm8sx1P/vZYWVmN4+HAf8yEDK4M+Bz4bCXRZIldQx4g0lOa7a7KAwPq4fK5UZr5mRhCOMHDuPwqZcQSgyA8tLqC9F8I0pWKsdj3Cb1GfzOue4O6WdH/HZXAdvEIN14/zijzggdkAiGDwPu50SPnptO4PP4dsVOAmCP90I39v++AtHly1dNcjlOJb91fY+jhayqaTerSp+bOGx8AW4kXjse9EIKmkbOI0lOQjSOoHf5ypVds/PW42MSRmRgcmqPkgseIjxUHZ1eIjC8v3wdTgJo40ajcqWkQInN9xpCwWtCYSM5DIppHJFNMN8fE0a+p2bDRhP5NYVmKCjlUQqRGH31Qa6IpiEohVxWQsDX5zVh4kN04e/9/b+Pa9ev4cHDh7pOfJ8+wRA5kczhQBf7ZvdgYmLUjXkZs1kjSkIGrJLz0wIeVt8NHflevvEQzKeC+8NzBp7hnjy3vv4mHsFuwtXuZGD730IjTSnS//HtAyd2q8kKImaUZeZkgW8BWftOZ4pZF3MzsJdqnU79rEUI1uktdEnwZKJfb2D5+g1c+NnP0V5fQ3VtTURgkrfoJdCMRvCkVUcgl8e5V99AKpVFo1rHx598AiQjOHP6NDL0Pel1cOfrW1hZXhJZ+s233sGL515CfmQIgRgDdAibVB1cmAfWNxEolvDVZ59hc35e/IRuNIa5dhfzJFbTRS4cQjoYxWQqh8ODY3hh7z4U8lmMjBbUtiNngbbMiVhclt8Uk9ncqmC9VMSFG1dQ77bQCfSRG6VD4im5Ix56+RzyeyZRQhfSxaM5DV1OqVzIA4nEPl17S9i41oloGZj0bJtgFx95e5/Z/bWCz68xu48m+e2TQkOprPDg76hNIXohM4OOEJBcr4bYyn2sfflLzLbLyNLWmEkHk/BWRQkRWwPhBPvdNk3FvcwExvfV1bLwiCSnCwSWWaUuQq0SRZvoEctf32PbycSRGLt5ypMrEI3HzRKZ7V03+udVXo17QM8D0yaw9WsTBYqb/HjOS0KcHCKVkag4L0wuyNvQeKD7fQGujpQo/wSi0E48zp7TSIReQI/vWRbvARIY+dkoakeRPKIZYTR7fVTjaSzGBzD88tuoD89iM5BAP0oLQsoTm2W58gtpTQQQOH/1ct+8lemhTTZ3A8FIR+2By7c+Qqn1GI1eDffuL2BxvoaN5SBaVVqHRpHPDiCRTGN0ZEROaWPDQ9i7ZwrDA3nB7STtyOmaYhqtluwlV9bXcf7yZXz46SfYLJWQSmbUpz86MYby/FPUV5bRKJWxVS5Ll50bnsnA/j3TmJwYQ7PTFPv22t2bWKwW0UjFkZocxUargS5HTphJtgJIR9JoNVj1RZXoDKaT+KM//ENkg2FEyC+Sy2ADH330Szz++g4GI2GkggGZvXCaIJ/No1apKbAwmG+ViyKmJOMx9XflVCWnvaoOHGnkkzNAsSHnjOeZ5f5nPCBKlbKCPslvfH0eaEQ7aLaRzubU86GzVCieRHZsAvtOnMbgxDR6AQpHkCDG+XlyObTdZNbyzQDuro34XAD3G9T6XI4gtt0ucDxaTRRYtq1Dfdfo2bNPZ6/+m0Sxne/tCPFwDKyP69dv6HBjf3xgsKB/8/Bjj50QmFCZJuWsnRWz00zna3BMUKOEPKB5vZ3N7fz8POYXFpyVb0pRhwc/7x2v+9S0OQ4KDuToHGH9aAzFUlEaEDxojWEc0Hvhx6W4VDqZMpav+nKs7n0AsMDBQJpMJdXG4Gsl4kkjC0njgK9BpzTjnGiGudFScsxWhZjNrP6c7bFvMXC9cE0xKSL6oCSDnuUuyRDfQPoFFSRiIezfNyP0TJMdNrxs3ACn1747GfBw/c49NLjW8xieTwb+ZaYJvmGZba8NH9h2P0ZJ5TZXwalm7s5LXYBk0L127SqmJifEy+BUjm/BSSSFB1KADG2bHTf2OJNloE7RIBJzGXTZ3mu00F9dw/kf/Rh9IofU4qeYVbOJxY0NbDSbeLi1jkoqjtzUFE6cOqNq+v7XD1QdHj93WpnG1vwSFp88wq2b17UGjxw8gu9977cwNjmF/NAwUoM5yRtXyltKNopzc4gybhSLWLx9G49v3MQmR6hjcay0W1ipV4R6ZAgpV1sYCSdFrKba6fBQAXv2TGKkUECCFanjSXB9t5rUp+/LUv7x0yfY2NxEudnE/GYRwYE8Zs69iFPvvY3UnjG0VbCYw3MwTGXEJDpdomw+GTBEjsnA822C5+8t14v4JK44eH7/P3+ffwMVcg+wcTy+qQ7SaCHb3MDGpV9hZPUJBmpFRMnP6rSAjo3Sglb0HNuO0rbaGP48KPV+nFUwn5oVO++LpHppXEREKEFp5wAataomDbh/1VYSf8C8AGQZLhJfWAQ8npZKahw3wMd6X+RohJAIo4P2/Vij2hIOCRFZUdLGEbUIpNbIU9g5H9qILF0mPSmWB71ZZ0kcSYiMoWxehZDJlyGbNgJJJFfEZ2ozUSsjEsd6LIPGvmOIHjyFamoIlX5EkxiW85tfgW/zai9evnatr14uMwNm2AFOD2yg3n+Cj774IfrRKtY2ttDr5vH1rVUsPa0hGsrqIseiCSQSKUG8lESdHBuVsM++6SnkKfcqP2frtbISZDKwUSqJBPPJF5/h7r0HGpua4d98FhuPHqJbLGJzZdkUsoJBBdPB/ACmx8eQTiZk9RmIhvH51csoEeIdH0BycgRzG2tME2XKUC830KyYjjUznm6ri9H8EP7Jf/4PkY/EEe71UalWUK9XcfXKRVz+/Nc4MDaCbJQywJQfrmBocBgbaxviPQjWjXMyoSqL1WqFYjFJfa5miyz3hnrBIoJVa8reeACJa+Cc7Kgfz2DP3hNvtMHfdTnwsWLl89GSk9DXRqmC0Zm9eOHcKyhM70Uglka7RxjVSZAqszSfasFM3xaFXTDd/WNfqfkD/NuSAbZBTB7TfvsbqAWGELgH+KphhzFuLQXPFzBiTlcaEnfv3sP6+qYkifcfOKjKjyx8QnWUB2ZlzOtDC2nC5p5AKNKgq9D5c5EwnVTxzVu3HHnP7IRJHGSwmpiYVPKVHzDdCcu+bdSHcCszek4c8L2NjY6plWMkP/vcA4N51KtV3bN0ysZHzZzJBKa4AYnUkPPBA95mmTnmBB3k/EwM0BpzDAZRKVdVhXItkCQqSdleT8kE14zXIWBCwq/Jg6C5ktosvB96PRs/6vfayGXiOHxov96b2NouMPCGWeDgONQuZOA34Pqd6s8SBd1tVUZ/G2TAkzf/ukRgdwKys152EKvnkQcPVPm1xCmLhYV5iXHxujAZ4LUlohYhoVLJAJEbG4W1fMiSgabEh9h374obENksYuX6DVz5y5+iwPZiwsSiirU67i8t4VG5iK1wEKVoGKP79yGZymgChjHu9NkzYC+hUiri4e07WH5Cp8VHKG1t4t//935PiUCGhmoDg8gOD0oRlTG/trWJdrGIjUeP0FhZQYyI4sYGrp6/iPmni0YITsaEeKHVQYSFQSgmbgIRSN6PgWxWZkhTo6NK/tJ5jnUH0K6SSxBDLMZ+dFvJNseO6x3g9sIC1iLAk0YZoZG8iIaUaz946AhS6ZzItOwvC9J3LqPPJwO797iPGf6+aF25ZGD3z55fC/7+78SGZ1IFA/q7FLjrIBeoo//wJvpXPsNoq4xwq4Jgu4GgDm2RdozUF2UPPqBESHP4jiNCBU/ef3qakAhMFEBEQVX2wiHcGJ+p7JqRkNkUi2SrvIA8pKgJXZHfwP3GVoCQCKdk6A5mIRJOztk4VqZxwOTCJwOSaGesZruChzz3rvOasOtuPAp/nXzx5PeWTwZ87NYecr+j1oj4EiQNR+XW2+qHUYpmURmeQvD0y2gMTaKGOJp9tjpMvEsaDFJp9Ugwk4Er1/vajIJuWugEa0C0hF9f/gs8nL+OWIqjcwE87+1QoQAAIABJREFUuFvC6hLhnDyqxSZi7qIw0yB0SeLV7J4pvHjiBRzcO4s4DR54mDuBHS5SamE/nJvDjbu3sbiygtWNDRSGhjDFzDeTwdVffYzW5joClO11/VN+0OnJCUxPTEh9jj3FUqOOizduYKVRxvS5Ixg5OIPVWllzu+lkWtXy0vyihJMi0STIaQx3Qviv/9EfIReKI0jhll4HlUoJ97++hU8/+DlGEwmkIzRHovtYTYJJ1P2OBCmCQ6Uwu2hEOqgPwEAjRbReR4pfDO66jpyD9uQOEUIoOMEesgVx2uMy8HsoyNj6AfEHBgrD6IWiQDSOWL6Ad37rdxBIZNANRgWPdbpuplaWmQL2TD3rN5t7vyH+ohC/fXDvBGI/imjQsncvM/W6v00ysLOt7fR8PhnwGbRY4pEoSuUqLl68hJUVEv0C0vsnQsBqhEGefg9WdZhZDxc9/+8Nfnj//WbhBmDFzqqR15/IAjN3HrCs9nmIUjrYjFysh29ERbKGzSCE64stHL4/9aEpjSvUR+HNoT6E/ey+WnJD74umDIL8BhVKgL506Jn4klTrESGRRSWkZLPXPPD5fnmgeYiTa8TrVPA1+H3femByQrTEJ5M+GUjEI0glwjh29JDBnUwXpWHOvqehKpbsuWkCl5w9G+B3kgHfJlCyFI4oGfg2ZMCvpb+pTfCbSIStEZ8APP9/v552I1F+bvz8l19gbIz8iH0i9/Keds1Jy+bb3firLLm1P8UylEARYXnC9JlqHf/nf/8/YLDWwiCrcHIswpH/n7X3arL0yq7E1vXepc/KLAugYAoN22ADaMemme6hSIrkiEOK1EQPhxIlUqLmB+hlFAqF9CIFqRlKEYzQg54kUWMYw+GQItlN0+iGd4UCUN5lVXpzvTeKtfY59355K7MAtpiIikJl3rzm+845e+29114LhYVF7A0GuLS/g2oihnYqgbc/uoSVlVU88sgjcsorzhTQbDckZ37r2lUszcyg36zjpRdfVIV0bmkZM0vLmD+xIqncSJJy2kNl8t1qFXtra+js7aG+tSnhI+odXP/oY7z1/R/QaRkLxaJcEQeNJiLCNaYyGnJ23qbvRY+MJcwtzWNxcRHhQQTFXEGibqwgsB3LSaxhJIEqgEYxjUtb9/DR2k2MUnEcUGgtEsGv/6f/Oc4//oRk3B3rZwxwpUAYaBMcdXYY6DXLXA8E/L2bXhMPVg2D1USr5MTEH+ghPmxirnOAg+/+eyx3y0i2y4h1WwjLqpmsambXDKp0pzPhJI6Pco3ItEquhJykmfzN4MzKN9+s1qMTpiOXQCBApEI7nzwYGMs1E1wb2coUZeUpQ30X4w6YvoMpB/K84Ccjd4BAgGezKQga30BeAb4qQIKi0xeQnFmgOufPOg8GvHhSEFTpmkqTQNaxBiYGrB4k0AilsJ2cRezJ59B/9AKqyRw6AwIdE2zyLpX+LBs/7wfvfTSSPjiRdbyN5mgDO7UbuHnvA+wcbKDe6GJ7s477t5so7w4RCxURBhnQhogkoBMKCww8du4cnnn6KZw7dRIRBsFIGOlkyohfLO8OBtjY2canV69i9+BAZR5m/idmSpgNh3HpBz9A52AfjYMDZXMMdvl8FrMzJYkBUZqW4bjSauH25hYu3r6Kr/3iTyK5WMAwFsEBRxM5ehIKoVat6DAYjWIIDWLoHHTxX//6byNNJmWP6l99lMv78lD/iz/6Izy2tIhsNIxYzIglhVwB5f0K8pmcDuFogod1FzmymWUMxP6NjboQDIhURiU6Ghu1qLVv2acv+fLgFyPdKc4ZeLBSPKceNH4Ypt52Cu1QFMvnHseXvv7j6IzkH6l+kxTY2NJxohI6vOXffpgYGNycR5XnDm1OP33gwIClVRMwwMDnKwPTYGI6o7PDwLvfWZDxgccy4BF2dsmav6oMnO2B1ZOnxpr9fHy1XBkz972iIwMtg6MX8/HqgGwXcPLkxo0bbmNaeZ3BnSBDBD/pPqSc6hezg5gqMXwce23sr/Ga8jGe5c/f8Q6EGk9i2Z7ZiNoUHVWIODLIjJVfrERoZjscxkH5QCV86kuwAsDPT4BAwMPXthYBFQrNHIkTJHyfXmJZDmktmieZuQjXED+vfz8CVRwnUvlwgOXFGVx46nFHpJxUBmQgNdUm8JUaD3QmQG5yoPsqAsEAdT68x/pxB/3nBQPBdRhcR8E1dOgxAaqLVWBCcv3b2d6WIyCBEkXGWDKWQpzzz/AHJ9caicYEDJwkCLU7yA+H+Ov/8//GG//qD5GrNbCSLUgRL1ssoUvm+MI8rrTruN2s48yFCxhSp56aBMkE9ip7eO37r6Fa3tOs+z/4uZ/T3zO5rLg/mUIRc8vLKMwvIpHL6X0Z2ZHGY5TX7aJdraCxu4OdtXto7u+jW6+LEDhqNXHj3XexdvEiVhIJZPtDhFsdtcxqLGVTa2MIxDIZqQ4yu+T9Z3BiW2q2WMTplROYn5lFJptHpdFCP5aUtPFOZIiDUQ+rj51DqpDH7/3vv49UPo/f+M3fwqmz5zSn7xRExt4Evk0Q5AxM730LXk518ND48oN1yuA9DlaSfEBT/1skvwHCoy6W0EHzje8is3kDhdYukuRvqGM5UlU4JCdLz/LnjL45cHrpX3lWtDsi25qCH0f0yLw3S2FWcjUBwKTA8R3oS8A9yTYB20o8FwgSxcrnR3JVam82Z86B1uc30qIjWhMMsBrhEkOBBhE3o+MWATGqxIGUXBgp2VcUBWacs6mRn1n+Z3vYksngmcqzX8kWwb/G1kcYhZM4iBdQOXEeqQsvoZZfQCNCUMpCCnUlwiKr0xtDAkeuRaJz+sP3L46G4T56oSY62Mel26/hxr2LSKSB7Z09HOx1sbXeRGV3iH4ngUGXTPqI2gIUxpHwTQgo5HI4/9ij4gxQG2BABbRQCGdPn7F+cK+rst5epYxKvY5rNAvqdpDNZ7A6O4NQuYJ3vvtdxFjKo1Qlsx6OBKaTiEfDWvDMuuuNNtZ39nHx2nXsD1r40s98HbGZFBZWTwi11+oHiMeYWULBJpnOIxnJINFL4ptf/SbC7RGSdEpEX7aeVy59gu/+8R/jiRPLsiedn59BgwSuVEYGImwT8NAmEs3nc2jUqq5vb+QV7geSm3jTGATISrdD3JjvzHb9ZtA8aNwCAjMbtgn4OJWAe33ki7PYqtQxs3oaz335G0jkZxCK8RoPTTqUTFg32sL5cVscThwq4BcfzLamy3wPoPgAGLCf2XMGKwPa+IFJhMPZnD+1/SEwAQPBQ8Cb/TRbHbz33gdqERBMUXiHf3uGPCcE6tWaPhtBAKsowSBmqn7G1uehdef2bV1PP6PLzXHhwgXJDhtrP65DU/MX0hYwtUgxcFUKtDl7fnGd8rPyvvFvBmS+B2MO28QIr428CwbmPEmAyJ9Tnpjvg9MQqydPahKBo6N+Y2uthKheaUZL/Dd/l4CGgIuAgCRCPybJ92hAxiYSbLqCplgUqKLqJ+2zgZliBk8+8Whg6sNKvhNNeQNoxgWYOFpq3bgM3a8R+9taCmwTkMsS1BnQM01VoY4DA8F7b+TLSQXiqAqVBxv+vfhWAT83wRB7vgRkV65cFhBg1Sebz0te118LU8q0tWpggIEgKkJwlg6QGxv43/7Zf4vR/U3Edg9QCFnlEqyCLK9go9/Fm9vryJ4+iZ/8mZ+ViM+t69fx0Ucf4tkXn8X+/i7W797B6vIyTiyd0DWfK5XEDZkVECBXYAaF2TmBAYL3ZJq5PjCgJDbbiJUyyqyK3ruPg51tdNpNZCIhrDDZWbuHu+++i/rde8iQCd80aXcCs1qnizq1E2JRselZZmZyRfIt19jC3IyEdJZXVhEh1+DMGXyysSFOVS8ewVNfeBp37t/Du5cu4rELT+Gnf/7nMTu/YE6IujW2boJtgr9rMDDdJvBZupW9TUUwEY8g26khe+8aGh/+ALPV+8h06qoMaBXTmpcle5ksAdF4VJM28gYJhQTe+DiBC6kie9dOsUucOqmR5blOqPIocSSXEJj6iJNQdvovDJ4SvHI9fC8AxLPb+39IDEhsxUBlwLVRPYGQPDNWZbwsk9nLB6q0Tn/E70u1Mp0rKl8zuE/HoIocJkrx84yIJlBDHNXCEkZPfQndxbPoJArosFXojKtIq+G168XEKkKEH04W0GwTfPj2qI8GBrEK9pt38IMP/xytfgW1egP7uy3sbQ9R2Rmg04ggEcthMOChyOwk5UgbFvhmSyV84cJTOLFI1cGsNhnJdsW8CasQoRNl3bl3D61OW5r0zTZRdxwL+Sy2r1zFxtWryDGbJpCIhJ2QkcmtzuTzaNSbqNZasmH867ffRTMWwq/+099AddBGKpdGNB5GpbKDeqOM2XkKy/SViWYTOZxfeQznls4g0qUOfAiNbkss7ttXb+Cv/v2f4MnVFSwUSFg0RjJHnoii0omUNPFTWR7ONnXBBRZP8POz4mFKV6aARu8uCyY2M2qWtl64hjeZo4Wevc4MM5VJqaxVr9a54pCaWcDSI4/j/AsvYxRLYxQiOnXGMrw2rq3Aco8RZyyTP2qj8bp7hmowCzyuMuAzRmOiH24T+LJt8NDWQvYYwPWafcCYrkiYocoQ9UYLH374kfQFGCxFABqOHIGQ/JKQzHioNMgJAgvAE4lgkoA8QY9cA+oOaJ682xXAYlVgZXVV15ivp+yJ7GNaSLsRHYI2v0EpdcsAzd9lMOfvecBk5TMjm3qFQa822Gm1TeREmbzJEPMS8LnYX6amAcEKzWHMtCiM3R0jSlpbqGagRBKyxpGwoG+lTq4bvqbnl9i/Wc2gMqYpHhIMzM8V8OgjZ3QQqRKqsWDjNNjomA/gE011O1Qm5foguON98m0CVgaOahN8VjVguuLg71ewunDUcxxalyJXmSKkwBiDH4mjvR5u3ryBM2fOoERCXTarDIvnBYnKdsibqx+DHIFmitetWUf1/n381b/+V7j55tvINFsIN5roE5DHE2gigm0y6VMxPPP1ryKZyUrA6vW/+islJt/66W/p+pLdTglZsrZZTdI95CTVwgLy83PIzc5KHyRCVjfLwywvxznKRVJbH20mDnQR3CH/6i7qtX0MOy0U4wmkmAQNh2hub+PWBx+iub6FcLmOSKODFHvzBMgYoU4yKQXQWHFlv5KueiTJ8QyifNzMLPYTMTQ5yZTJYGZpCS9/6WX8+Xf+Ao1eB8+88AL+4a/8qgVV8V983/jhYCB4f2yf83obK/24ytGDv2PJgu0t19oRH8bY8ZzASHbqmKnvonnxDWTvfYxCs4womf9yELTWAEly5uBo9u3W+zfQqURegNbcDFm2Z1tbZ7emAIzLRVVIs8I2bwLuS/XfyeanQiyTLz1ZSGDAW7Wr1ShdAHK/bHJgGgzIOVMtRTeGSeGiAIFQFF+nWhjcL7w2qoRpDNkIhEouneOob7v6SoIs7HsmLtaOp1DJFNFbfQz9R55FPTkDRFJQh0XKkFSKJPEyjE6UVQSOfIbU0tDP3vnoz0aDcBPb1Wu4tnYR9f4+9ir76LTD+OTiXWyudRAZ5hELkb3M+VQrU8kkkb1FZlCJOFZPnMArX/oRgQEyNakspSlQ5xolYRAAW9vbQnSJVBrVGhnYI8T6XdTurOHOpY8R7feQT6dE0iFDOhxh354s7YTGDNfubWK/1sKlW3dYjsAv/+Z/hlGaIguUH46g0axgZ28Di8uziMYiqNWr6Le6eO78FzCbLiAXz2nksDXoo91s4+3vv4l3/+Y1PPvIWRRTCSQTJmsrkSwS9kYhlW0Xlhext7erNsHB/oGIGOrzUrhC2SLNiRJaGB4M+EPM3ziVt4dGcONoIReTBIR4WHCz04AokcFzX/465k6fR4cUTPV5uLQNs3Ishe8sFuFIDdmn5g3wecHAA5tzqjLgM4TPCwa8oYn3JgiCAf9afkNIUXAwwjvvvIed7T31+Dn2pZJ9nx4QGX0mXhtq8FMnwgcS/s3WEUEXS3UEaBQY8twCBmAyzefmF8bPp8xWlqVGMtLhzKkZEgZ7fU2rcF16LgDvpzcY4r0y1UFWb2wmm7/jKwcMPAziBCdkATO48/35g47Ppd6iE8fhtRCXgBLZjZYOH4LBpGSMzdmSn5HscVZH+Fn8iCp/JhMjHj5O70LXK53E3GweZ8+cVNvOExv9gXE44PoDeMINCVYGPACaBgPBcbGjqgLT62kaCPB3/D0cZ/2BKtZhcDn92zDddnfd7bkGWLu3pmtxihMiqbQbH43rwByry421MDj90cag08KwWcfOtWv49M03lHysX78OcMogHsdGuYadXhep06tYdfbWd27ewgdvvYlXXn4JTz3zlPY5OUQSUwtFEI0lkC0UkcznUFpeRoo9/3wOyTRlXiOSjSWkkbtpaKRJI8rfsm3RrFSxv7OJrY3bqB3sIUrCaZoumiEUkklLinYPsPXRp7j/4SX0dnYRYStR56qr8NCjhC6grZb4ANVeF7XBEM1UCuthYIMjzpR6f/QxPHr+PK5cv4YfefUVPPr443j2uRdMBVBjmeY/wuBsOgM2TTA9Whi8V7YWvIbF5L5NrxEL+g9WhWy9uaxdc+62D7m/cxEg3ThA5O5lRD55HcX6jhQJU9GQWgQ8n6m3QjI2z1+do268ODhRoIyXAVnaXKaZot+V/LCBTVkcd02lkMCRlRxKORNkKtDy2iibN3EzCcyx7Ven3bjtXZ3OrpXFmEgZZbYgGMj52Vll02SCc7Pk8xJk6LqMqwfWKtDItKtGeiVTzxHyf6t14JKPniaSWK2P4iCcQHv1HBJPvoD93BK6qaKN2BKYRJyXwojTDGG05QYpSTIjUvJ9vP7p/zHa3LmLNz/4LpL5KBrdJnb369jeaOHOjQMM2xmJDI16Rj7oUxKSoiYaf0ogFU9Iv//cmbN44fnnkCMTm/KrHbPr5IuwzM6Dl0p7vDNUXePh2WjWMei3cWZxEXtXr+OD176nWf8ig0KvI9thjiwyA6JCWzQSw+5uGYNIEq9//CkixSL+k9/6TSRLBfl40/+AmT1Nk2rNCkozecRiIexs3McTp89idX4JyUgCtWoLzW5fnIA/+n/+DcrrG3jl6aeRojLkkKzMqNBiNp1Ds9bQzZlfWsD+/p7AAEcLTZaWo5gtJ3Rj5DXOAPsJAt86YPDypW32abx8LfcTRx8ZFNPpHPrhGObPPoanXnoFocwMeiEyVw1J22SujRGZxKyVc8mgFkA74oCdrgwEM0AftMfDwIHRQl8Z8JKeeuyUYJGvIvgxg4m18YOjhpMMNazKwMcff4r1+5sK/LTxZXbFKsDKyoqCL9cLAdj+3r5JdrKHFw7byGG3g9u3b6t3bH1CC/Qss6+uruqAINgyIiBXE9sCRhDkupPzl5uNpmoZCax8LT6/b1Xwb25gXi9PGDIFQhP+4DpkBYDmSam0EQVZ4iehy/tS8G+vC2B6FGw92Gbn62kaotOVpgGDOAGAPceCPieDP788sdJGDUlEssoTn5tgYHYmhxPLC1KktKqA72NaWfHw7Pdk3NOzmD0g8GBA2R57nG6aIDhbflT2F/x9/xzTmc5R338wsBweT/XrU5kS22sc+3IZE9/7O+++gyeffALLS0t6qnyhYERRl63y/6mKSq4SV2S33UR9bwf799dQ3riP5u4OBo067l2/IRXJT2/dwle++U0snz+PvXpNjHAqFiYjIZLWMQhZthbnaFsoilgkgUQqi1SpoNZAdnZGoCDOKSrqUxDEM51w/WJdA+5fWecOpGzaqOxjd+MOqnu76NXaGmNmFcsEq+LIRCPIsLrY7mD72hXcevd91O+sIdfpIV5rIRNJoDsEmsMBquijRYVYAHdbLdyjHkc6i+TcgvgPv/Zf/hciNZKv9eyzz+kzcJa9OzC/hiAYIIHQjxY+rAoU5AwcBQKD990DwfG541uSrpKFiMl+MwuLDftI9ruYb1dQ/t6/Q35/DYV+E9kwSeg9xMkBGll2zzaBRNrE4jfBKVX4vFsfKzMMxJ7p78aBpeznRv96XRP80f4ksCCAYRlIpL/QGAx4fxLuPZ5LMi8KwTg+PC+o/0LhIirDsl3g7ey5btjGSJiJHVtb1h5kv9/WFa8P/+3XuAcSwfanr/LqrKK2gnMapuvgAAm08ouonnlco4Tt1CxaiGm8VaRItdCU3ipBUb2B79+1D3Vf/uiN/2Z0994trO/eQbPXQrVOjfgh7t9poVmNoNeMol7uIhU31zA6VeaKeVl00mmtWa1jYXYeX3zhRSwvLKBeq2KOTF/YTSA5iwcZ3xCtejkLzpGWRrOhIJ9JxnBqbg73Ln6Ey++8g3wygU6jJjOLhfk5CatQmY3KXXOzC7i/vo27W7u4ePuu5oD/o3/8a8jOlJAvZFWurVTK4iHsHewqsM/PF9Bv17G6MIssR3AiCTRqbdRbfayvbeDf/F9/gFGzhRfPP6bKAK1gm406kvGUJhMoXcks9OTpVR22HDMT+9SVruUSJn0GEsTMLYwbyGsM+CAtQJTN6joo2ESjChy8qexNRuNpdBDB0y9/BWeffg4txKUKZZmaCqZOV94deFSMsk7focrAdKYW3IT/f8HAg4f8pE3woOiIPdovbn9QkzNw5co1cQb4PbLs/TidL9+zMsDvqXfvAjA3OK/Dxsa6WRozuyLrOhIVV4MBlKJQzOY1dsYJBCcuZARCikelJUtMYh83NH+HvBWONXKj+ZFQBmb2acXqd+je9o4JJ3HD87HNVmN8iIrpHw4LEPB9+2A+KfcZB4L33Vsw8znZbvCP4f1hhYnvjX1x/ttzJ1gxaLVb4unw/bGtwb2xurIg22L+/2eBgcP331cIDjP7g2CAbYJpMHHcoR8M7n9bMOADxFFVBl9Z4Fqnq6OfvtjYXAeteslTYkWJZ1PK/c3DjlMU/MNqjMrr7Rbq5X1UdrdR3dlC/WAP3XoN0cFALandag2nH3sMbT520EejVkGcB5Q4USxGm1JclKPJYYL+LFIUKivkDRCUikhkMogkKE1NGXYDAqxWkFQsZxMmAiorm7Jip1FHfX8bNbq87uyj27IAweCmIBcNIxmCiM2jRg2Zbg+7H3+Ku2+8i+jmPlKdAUa9vjwbWqEhDoZ97IVDWO/2cJ+TK6VZ5FZP4ZW//y189ae/JWVF7kfGQYIaAh6NZI7Hyx5sE/ywYGD6nh4HBmyaisvMBV72tkcEBECpU0Pi1gdoXnoTy4MaMgPqi3SlD2KseNc+daRsLwHMRJTgUVMKrGKz1O6sio2LQlDGkdO+OTz2zJPAtwn4vAQCNgZohnCpXE5tQWvhpdClHo+IqxAwUDWcSpqsctBQzFUCeY4oAU4mnDcEWxAprQNLkkyoyAMBX9XjmeC5Nr7dMK6sOTKh2iWsOIXi6MVyKOeXMHjqJfQWzqAbSqHH5J36G/rQxk2zzq4JRWlvB/ieod/71z8/anfbWN9axzAUxfpmDZWDEDbXeqjucz6XNovUd0+YPn/CvMUTmZjITJlEGo+eeQRPX7iA5cVFVQMEApxaHOV6eXBubm2h1qjj1u07FggTCcyWipjJZ9De20Xl1m2EGg2VzLJJ+xk3E5EXGdx5brp0BrdureHynbu4tX+A3PISfvEffxvRVBKJZMJ6+Cw9036201bVYW4uj1wqimImjjCZm70RWo0uqvUuLn98Bd/54z/BbCqNV5+5AE7csrLAqYXlpWVsb26LSFgo5lFhu6HXRT6btZ5UJKbPIUlc9TON8U5E6suZvHnMevk4DwYqtaoChv89jX9RQ3oUQTw/gy/9+DeRnl2SZnm3b71yq8jZwidqFWPaVQZU4nOVgYdlYNMlYX9gT48WBqcJpisD04FAS8z1HCcZ5CESge1zlXdN95tggDoDGxtWGSAByrPu1Qd3vTJuAF4j5QqSmTaPiOvXr+v7ItQMydRPiq3PkTNeSwIDfmWyWWXj3LiSpOZ1i/gxQlOVJEgVX2BuFrW6ET/9pIKfNpBAkTMrYibPg57kJGkc0BAoFhXLnf9mm8ADAT6/plCcsRHBAR/jNzv5Kp4sKN0KtopCITl2mq6AZTj8PQLN+YV5vZavKvH7lCI+sTyH2RkaYhlPwFcGxgSjB8SiJvPMwQDu10eQQMjRwqPAQDBo+9c5rl0wXTmYXkNH/d40gPWAwPt/WBY4xNUrl3Hu9CmUZkpIZ3MyMeIhbq0ZAgdmasYgp95Jm9oitQpa9Soa1TK6zQYGPJ86PUR4WEeiumdc99QgibIkQJVPeXWwbxgxLZMIxagKyOWLSJdySOb4J6uZfbHQ2VZSHmaVJB3sAgMkNRoHhtnjsN1Fr9ZCk3bqm+uolffR6zCr5RpjHDKfGLWJcmmMWGFsNJFpdnHnjfew/sFHyHCcmmZqzIjDwFq3jS0mGMkc8mfOYfHCBXzrH/0KBvk0kLIzUnPmFGhTJ8Amko4jEHowcPR99BbYgdGPI0imR4HD8fdUo3YBSqqFtMwZITqMItdvoli5h603/hwnatsoDlqIJ4yfxbFvxiGCNZbqyRsxF1gnSz00IMC1wnvPazl0+v8mSuV4Aurt2+iggLAEhCg/zLI+9QBCNsJIQR+JF1ECnBNlbO1Zi4KJCfkHlLwWSVF9flYueuIakPNFrhifh2N9chMcn4vWy+c6EefMAQSuGX/t/X7g+WbiZW5SSMZJQLgwi41QCv2V84g9/WXsgFyzhIixnVDPbOWZPCqQONU1xQ/PJ3JtnN/9g58e1Ro17JUPUKl1cO3aDurVOCq7EaTiMxh0OK9pJhBmRBNHKpNGuVbWyM2pE6v48suv4MTSsi4+iTz1Wh01Ge6kdJMq1ZpEfmjSc+UaPb9tTIRBf6GUR50EvVYLhVgUjcoBFjkv22prNISCQwQRvEmdXh83btzCvd09bHRa+Ll/9Kt45qUX0RmRmEZGOf2raQXbUXZIp69IqI98NoGZfBrDXgf1SgO9zgDt1gASJRc3AAAgAElEQVQfvvch3n7tNcxn0rhw+iSK6STm50rotFtShdtc35TUcrVWRWnWCIkVysYWitKm52HJDFTWss6ylkIXXJBcJMFeONsi/JIiIscDpTyX0IHPrlMsP4PZk2dx4aUvI5ymVTT5hHSd6pu8rEPvYyDtbqZmVL1A/5QS4ORmT7bjA4eva0NIylVfXsrWDDMeJjpkYMDQrf8zPVroKwM+4yRn4ObNW7h/n2qBPezs7pkeuJMOZjBnZcDbT3v+ReWgrIoAlQb5JeOOOHtxUZw4cWLcRuCCF/dgaAg+mUjJP4KggRMGkbC1dxhUuUZ8ts77YtMBvTEgYcAlkdYTCNlT5IEjcQ+OQVYrIpD6nj/7/HwsAwpbFnJZpKS2IyX6UVO1CLrGfeB1k8Jgq63PzffOz3XixLKNFUUiqnYRkOrQcOOqrBzEY2E8cu6kLIwtbtj98iXHo9sEfjzJ328nL+1IXZ8FBqbXTzBzPC6znwYAwX9/XjAwzorcguSxtrezI9/7k6srKMzMIE57WBnCUNiLkta8V1QlNYY3Gf1URaV7YbtFw7U2+m2KhnV1QPPek+vE4MGRYeo18P/lhsjkhocw+QKxBHKZglqfmXwWyUxa2R7XonwSHDnTjzkKADonP5V/KcZGMiTtZZs9dOoNHOxsorK7iVa9DNYR+EeMAxLHwiHUOy2drVESInsD5LsjdNc38Oa/+7cY7h9gWG8hmcujzFZBKIzc8mksX3gaj375VTz5lVfQiAKNQU/nsdhQrHwNOFrmxwmOniY4CgxMwNrRYOCoc8ff8wcqDQEwoEaK9CJCiI4iSA+dIuG7f4OZ9WtYlIF7TyOIVnvhhZ4Q9XwlTaeYk+/1YEBBm5VGtlndWS0w3um69pJda97DIBgYOJMitndZ6mdlWBwQtRCpNktfgZ6qP9SzkACNSv42Vm4AYCidCivrc97fKgE+ZoyrAYE2gT9bPYFwDAzs4lpg57oKR7GHKLqnHkPssedxkFtBK14ktcRGUF1lgGDAX6/guWCUW8c5+xd/8MujvYM9rG+u4frNe9jbG6FRiwPDEnod0wlghkW4rdGmet1IO4mkKgBPnj8v4w7qtZuf80jZGXu/xZmSqgns437vB99XuV2GK9GoSryZeAzx0QDZ0QizIaC9v4tIaIj5mRLqlRqeeuIpPQ8vXqffw365jHK1hkvXr6Mej+AX/8m3ce6p80hms1i7t450hgdkCtVKTVLCJB7S9vjenVvyJzh39ix2tnZEvivvV3GZgh/f+2s8cmIRT51cRTYeQSaTEMNbI0ntLubn5rG+sY5CKa+pAY5LsnLAa1CvU4rYZC39wc21bSY5Nhfq2ef8XR7+XFRElxxF0xwpqxhU2SzO45lXvoqZ1XPoDEl2M0SpzNuBgXH2zTKoI/5Zm+D4YD/JEF2on24CewHxYzgDnwUGJhWHyXuwhXtYZ8AeZ3vl9u07uHnzNuqaDmFGTrOfskrfzK59VYAbwWsNbG9uid0t2+g4JaaNcU/lP1ZfeC0ZvPm7mvvnKNAIAgMEitlcVveMSRB1BjxoKJfNDZHZNwGDyVR3pErI1+E9kx6BRpWM5MSfD/oe0YewubmhD08wQGDQbNnoqK8KMMh4jQQFcyc+RCDYaNGK2SYJet2eMg5uVrYFfHmQvd1U2gyuPNGQz5fLpnD+sTOg+JC0xFyGd/gwniwOOwTc4xxoMBrVhOcxDQaCyyWYqQQP9+OqAtNB4WGPOw4w+GugA37sBGoe7oloFJc//hgnlpeRIYlvbs45wkXtwKXffcCkxpeKGfAJ+E3K2oibnZ4ppVIJj/eQ7SNVWfoD7VFOEGi0jPPh1LJIZbX+qHjHv03syqp4xl2cHPjagxKIsZl4vh4rl6xc9HojDFi1qJVR3lpHfX8HnVrVHP7c5qPTHS0plTkyKJGU1ukhxVJzvYIrb7+Dm+9eRLPZRiMSQS0UxtOvfhUv/b1v4txLX8Qol0E8n0GL7cl4TK05qZ1y3anKqLf7AIHwCC0zSxfGyqMTAuHnAYIPbTm4dMdMLEOIjcJIjHqId6so1bfReP07yNe2kYn2kQqPEJEMO9eBGQupcuOmp0QO5HnDCojL1CX61ie466pKQFIqq9MeDAhos70Tt6o27zHBH687x+KZAJu2h/NbkcEQJ42MLMhpBfSHmk6wlqldJwI5NmIIGPUOZXjmVBP5fAEhOHEH3ARCkB8wSbRMHdFX+Cm2TGXBweIpNE4/gsiZJ1GNltAYmrUzgenYRXZkLoXOytRxz8QYGEvNh/7H3/+lUbvTRK1Zxo3ba9jd7aNWo4Z6As0G579JpMvqoCJZiwctD+iTJ0/i5OqqgECxkJf9KwUwWO7kB+EH5gcv16pSiLp64zquXbumbEkIjnPT1F5PxORORc3uk3MlHOxvIxmPo5QroFquKigWS7NodNu4dfcOtnd2sV2van722//Vb+DkI6fQ7HU1chiNcmNmMegNpSJI58Lyzi7+3z/9E7z4wgsq/VNcguzRyn4Zb3//B7h26UNcOHMaT50yMMAyFG8f+8ucJaa7XrFURKvTlM/3ytISNtbXkc2xpwsBJd5EHvw6S7jI3AHBz8ks0cvbqjpA/4NkUt/n7xXzBRw0O1h+4gt45tWvY5jIAVGy3U0sQ+VFggG1e5wr2Nj0w8lJToEBvzG50B5e5tNArS3cQGXA6wx8nspAEAwczt4mUsXjjaGKYAj37q3j+vWbGu2kIiEPZE+iYUC3tktvLEtcPihja3NDrRYfYAq5vCorBJoWzNvjPjuvr01tkHwa1SZXoHfOZET2NBCSeBRCel4Kx/BvjSQyw3ZgTmvZkWX5vrj2RU7j7HuzJaLs9vaWgjkBHl0nucaN/W+tJAYKtjbkTVGt2vSIHNK6YNuIjyOJbW5uDvxcBEa89nyc/aGmuJURPeDhmmJF4LFHT8u6OFgZCAZWqcQFIvpYR8Ld74mjoSfwGTjwBMLP4gxMB/HpoOAzoOOC/Wd9f5pJ7Z9fACoSRXV/H7s7O9J2yBXymlIy21nTzue1VcHe6cAzqWGvnJk5r3+n1XF7y/gaIpuBkr6Tls6wx3apCzYcM0vQxCahdcURQ555LBOLnM/qgeTCnW6+N5th6dsJ3bBfzDORYJ/nJCsW/XYT1b1tVHd3xGughbPcG8Ww74vVbmY5VNfrIToaKZmKUI57bx/lW/fwl3/2HXEfRtkcfuGf/Dq+9Uu/hHY8jpaG+EmEo80tU0YmKq4F6XKJaQKhhB3HY4cPJht2rjwcDAQB4zQwnL7vOskIvvipR3SsZPY/QGzQwVy/htoP/hy58gaSnQNkQgN5NPC6MTRGeE2cloU/j9hiJrC2oYihqgH82+x/LQnz2byGxzhy6O1/WZHjlI8QQlhsLYKoMZhx+4nXR2Bg0EeMLaT+SOCCYMCfvTaNEEYslbTarhv39RoCQYIg17bWiBsn9IBg0hawdewVEVuhBMrxWXSXzyL+zIs4SOTQCWWAWEojyFahmlja2x5whfmJ2/SYHB7673/n26Nmu46tvQ0JIhxUWri7todGk7PQLJmySsBlGREDNcLC0oi92RR+8id+TP1NWtHy0CLqSiVT6r/y0N/d30erS2Z/A7du38atO7fNVpIkDF7sVgvxfhenigUUhwMs5qjff4BMKolGlT4ARcTjSbR7fazvbEusiOzqzXoFr/zMN/HES88ilo2ib4MfAgT5fEks4malhnScLl99/Ms/+Jf49rd/Dbu7JuoilbtGA3/yh3+Ifr2BlWIBj68so5BKCAzQKpkZaq1S05VjVrlf3pX8LPtOWkh8bvalYiYT6ycIaGzDzNHPiXtiCD+ziIPcwLKzDZtVbTKNbjiG0899EY889yPohpLoDUNI0JGKh0poKPKSUKrAgGaBnOqg3Vi2Cfwh6VFkEAQcd+BqYcnpwo0LOFhwHBgIgozJc05G1vyGt43gnjaAfGUTGo5gfX0T165dR7lcFYeAoICbgIGO1SdeV/bn9/cPdI1qtarGDGn77DdMqVC01gDvmQDoSMGWoEDaDgkzkkrEkwpsJGWxbcWfsdrEbIKggARR3aPhQG0Drq+Z2RlZVfNz8Pl8APblfT8VUK0Yd4Hvz5vnMNhz7Wg/9Hr6Xa4NfhFIeJ6AB5CsDHj3S342VhQIJnha+3FKAgxOEfjA6rUHlhbncPbMCsIhm50OVgaC2Zu/V4crA65POLY3PgwGvIXxDwsGHpYFPgwATK8x/ttX2fwI6PjzkJwcieKTSx9LxZP3n9eeHA9meBwJ4/97pzll7k5CliDOLMrZGqCqZ1RVmniCZGcqssLAI/cbZ9xNp1Ytu2giikiSduLsJ8fUNoqTG2DULEuGJHNMUzHnHcKzQhr6NnLGSqfm0wkEqBvQa6PRqKGyv4fK7i661RpCFJxhiTkZE1GMzHB+Ln4p6er10W120Ngv46d+9Bv45//z7+Kvv/vXmD15Ev/s9/4FQtR4idGG12zpBXIZOPl5YJWGkayTLR2YFh06qjJw+P58PjAQPBceOEO8BDqLJ2QLDC2piowIhvrsB2Km38Tg0lsIr13G/LCOBP0KCJbJE6DjnpN899VZldadAiBBgTgfJEtq2sDaBKok8P5KcMcRnVkZiEXRpc5AOsVXF6hjid9XC9Uuco6FvD5sJcn3gOCj05eIEdtDViXiyORQ64DEUlWWVBwwO3PfovTVL7WPXfXPAwCBWU7UePVB2dHYmVWNZFFbfALR8y+gPruMA0SRSGdMtt5NacgUaSxMZxo7tqdd9cJVBXVm/w+/89ujeqMGRPpy5qs1m9jZr2J7t4pGs48OfXM5mzgIi0Wbjqe1qAv5NL7+ta8akzcURiIeU4+f/TcyQ2s07Bn0VV65ffcuPrn8Kba2d4Sc2b8h8zLS72Epl8GoUsZiPI75XBr7+9siISY4OzkACsVZVOoNVBoN3NvcxCZdDaMhfOHHvoLSqUVkZ1NotJtIJbOyU2ZhKJ/Li5yTplVns4//5Xd+D7/wD34ZpZk5y/7icVz7+BLe+t73EO52cHZxEedXVzCbN1LWwcEelhYXxw6EBAH75T29L7YJmOGTU0CEbVa8xvBWcBKD3UpdPLx4w5nFMePkY1h+pD0usxAGsHgijWEig/MvfwUzJ89hEE1jMAzpENBm5FmkXppDefIFd6N+UgOdMEKD5aTD2WGgdBD4gS0yHxQ8CciVkocBzoBQdSD8HzolDoMBPspYtgYIRM5x18OISxGsb2zh6tWrAgO1usn08r6wbE55YqoO8vqWDygpPRhXBaT2JyDFSkwExQJdHm3+lwHaZ9Lsi3KcsNujX7nru2IkAioDhhEZW1hcWESrYToC5Lio7cC+MwO37o9VBczRkGqGfJ9N/Zz3emdnV66GvK/cB3xPXrUwCAI8AOD789oT3qaYfBh+8Tl44BBA5DIsQVN1z0Ye+f5yeatclEoGglgtIBg4c2pZY6eT1szh9kwwmE/AwFEz5B5QWjvHVwaOEh1S6AjMjj8suE//bAJSjv6to57XZ3vTlS4dayOgVqni+rVrOHPypECByszJhGXwVJ90GvZs/WkSiMGYYKDVVkDw2Tyz5y6li6M2CkYwoPFACvnwNwXQBogloggnotL157w7R00JBihty4snR01uSwZau1jmWUKSWNfaErKdZZB2RLRmp6UedLl8oGpHbXsHg3YLcaXstNGNYEBjNhKl+VrqL4+wu1dRkvb1L7+qxOef/tZv4xf+41/Bcz/2dURzOQUG19lXgFCwa3eRjJjhziDMSQnfPmKQfLhrod2fQMXRtyuPmkENtBSOAocqW8s3hEGXtUmCFhNoCo/Y3zfJ33S7htTGLRx88AOs9A9QQgdxRVa2oCkmZvwyn5Dx/rKSrba1lAEpSjSQ6BN1HORQyOvHFpGzOZZaJas70YjAQIJlff6+ExwiMdSPOXuwwYSu3W4KiFN/AgRnLasU84tnq4R9OBLsSIOSAObrsErDiigrCmpvsDrqqhkiefK68O+JFwsJrrwgfZJiU1nsxYuIXPgqukvnUI6m0HH31PQUGCTMHdFI534KzaYm/BSHNVvsK/S7v//fjRrNmllZhgaa/V/fXMc2R28GQ1TrTbHaaZU57BMuh1HKl7A0v4gXn39RgTCfyyI0NH96K60QsUV0IDOw0pP9vQ8uiq1LC1/2+kb9NmaSMeQGfZyk0Mr9DWTiUakIzsyUEA0zkLIywYy/gfXtHWyXy6gzY+y28PJPfxO55Rns1LYQS0QwVygp+BDhs1zLGkZsGEGv2sc//5/+V3zplR/Fy69+TZuUjN1bn3yM1//yO8iEgBUaJS0t4vTKMsr7e+h1WiIlbW9uqnSr5yVfgGiOzFQXkNTucPP3MjNyOtUs7RlRjeSx9Hi8rtmmvGhXBz3LlPFUBsNoCo1RDK/+/Z9FvDgLxHgIjQQGiGp5I82IxfpFEqlggHPEPxkoHaEmd9RRO70h3dnleoDjzrG2N0kxhxDAWL52ompomaqxpH3PTrwWjmQ5pUQdvrTbdN4E7JOSMX/p0sci54UjcVy/fgOzs3PY2z9QZlwoFGXcxGvKLHl7m9LFHPEylE+hH641vlYmbdeXEwU8hFmpoqgP35spD9qmpISvAR/2kkmgisrtjdfE1AqtcuN9AbygFImiQSVAj+h58BDc8NBhYGergqQzrhPvJcD3ns/mFMR9G4nVB8sEIuayyJlztpJSSfFoOu22qgxiRQ+NGKtKQ5LkWGqem18Ht/Bjj56VAqENulrP96gWkV8LweqRfc8ZU40TBcsauMw+y6jo8wCAhwX+6XbCA2tzCmwEfx78f5ZkuU+uXf5U12Rxbk4OjnStZHWI5V72f6m2R4DJtcjf4Vgi753mzVVdM2c5AQ/f76WsLa1syezWNpyQrcIc93MEP+OTuH2hJcYNaW53+l+rwVsP2Y2wWv85pMkUggD2pcU3of5KtYry7i5atSoGNOuiGRpd+jhyF7OqIp+z2elhfa+KZ55/URNKrDrQ8yNfKsnQBxKHc6zx8f22UrFJ0LLy6HaqU63kPmA7NGhhfOh6ezDguCb+Z+P76bhHwcTEZ8m6to636oEcuRHqvYfZJuCMPwXYgAi6CMuWeoh4v43FYQfrr/8F5vbvoNSuItkHEpEQQlEmLU64jCV6BlsGUWn62988y0i+ZLWNgI7eAaoYULLaVe2YkPB8SGSzqvzq2hF0kVDo2gRq13BijGePWgsDDLjneX9ZZaELqlqeUY2nykAozOoUqwKcZjKVUiV49ECgSiVZ/jIa6mIwNE2MMK/DkC6UlLNO2Ng6a/KUOO930UrlUMktYXTqCYTOPYNKLIueN+0KFnldF9iDaLsndjQfci30Vdy/fP1PR5cuXcTu3jaGI3qt1xCml8+ogxOnV4SSv//6m7h8+Tr6HSCdyOOZC8/j8UeexPLiCRvjCY1ga3WANkkxQ3oBUWGNwjE7uPjRR9jZ29cBU281kU0l0a7uoRgLqz2wSs/2Nj2rOTMb16FKhF8pV1Vl2N7dw+5BVT7dbSq3RUJYvvA4oqU0YhmadnRkGJKIR5HKpbS4wsMwlmYWce39a3jtu2/gkceexs/9wj/E9t6uRosuv/8Orn34PmK9Lk7Mz+LEwjwyySSWF+fBW0bRI5ahtGZYvglHBAwOaHGbSln2SrlPkViMdMZN6pXoCBxYPvQlZWac3HjVatlU6/o9CYaEMyXkl07jma98A4N4SqhPwUrjL2a368UlRB1xvTHmKzrOJ+60LiAEUvjAiX0UMj8KDKi3xkoEF3OwHBAAA37jGznRgIDPOoNjjjpkKXLhgrCHGyRefvLJJ7Ix7vQGuH9/Q8CRY4YkZNJu2JTQ9gQcPNAi6SseiyOXzWisjxUI9f8ViI2YSTAgT4CIqYVpYqDXRyZrz18qzigQ+6qNn3bgYxnEmb3zeQgMBG41L2w/s8oAtQVMR4KAhf19Xge+B2oAcA2wwuGrFPt7e6pUcV0QdPBxZtE8ND+DdkvPx+BE0yUCARogadpE3gg9/V2anZHIEYWG+PkpSkMwkE6yrGqSpQYIJpUYXf9Am2b6MfZzK3071tvfKRg4DjBMA4Hg+wx+hunvH7WG6fFA2+tWo4YbV69grliUsZlNmsRkZsSDnWOHmVxO65EBQAc+y8PeyW5KKS8YwPzr+u/5aSBbB6bEehRY0Siw86jnOvMaCYc/v8nPUoSGGS3Z6h3qpezvCxRQi4CKdjFutSF70wZIuPbrBKL9EF768leVaLEFZzLM1n83kONdK+0bRjSdVIb8PfLVFwLO3d2J6NDRa8hqDQ+CBB+JDo+v8nF2Vhi70tcpWUlhcFZwZPwQGIiJ4xYNEfwPLDMf9JBs1xDbvI3uR69htllGpt2T5fwAba1/cj1I5DOrYtN7IQDgOSYXQX5yajywKtPtSjl3AvDI87AukCyd+b4odMZsXhLIDMzGazKQ4Yl+tFCWxJ+U/Ajc+HNWlUgijqoqZe0qrxfDRMnzwDT7rxY8T3YmX+ZaMKKZEBICJ+EIJ2IiaNdaiCczaLA9kC6hd/YZ4OxTqGRm0YrQe2V8Jw+dBR4I2P0NnA/+/gWVJl9/929GRKbf/8H3UOO4YDqGeCqMlTNL2Nxdx9buBtY3NnDn7j20m30Us/N48bmXsbxwSqNhLMNR/Yy9HS34AdAdjFCcmdfB+cYbr+v39ysViYJwIXdbDYzaNZyencEJ+okzQ+z0kKaCXzalg54bh+JEu3tlXL1+EwfVOpqDIVoMzKUCTj7zJNrhIeqdunpqhTSFR4BhdIR8Iad+YD6Rw/2ra7hx+Q4ef+IZvPDijyCZTmJ/ewsfvPYatm7fQLjTwqnlRZw9eRJFzgvTFYsbmEUrZo1py0I1MxyJyIiIIkj8bAxShVIR5UrFzX6aqYoU4igpms2rbeLny4Ush7SmzelgL80voh/L4MkvvoqFR56UWyHHDOVSxYNEcsMeDBgRTPQRln2OAQPTB/BDszNXwbTHWKgOggHfd3JhxrKmwILyYGBSGTCUf+hglHa5HUO+ZcDrRs7A2tp9tKX+RYZ+Fzdu3sLZs+ecxabN6ZJYZ+N1FWV8xrjvYWFxXiVVb/PLA5psfgZyAopW03r9/MrlrZ3ACRhOAfgeIcEdn9cMgIzIx8/keR76XIACix8NFWnR2Svz/XEd+FI+2z/KFpw0Kl+bQYeAhVUCXzGwrN80KLgepFDJsdxwRM+nA4UtBcmf9qSiV5wpiqi4MD+LQj6nNUQZ4iAYOC7bDn7/wcd8PjDww7YFjgIED6sKHAUUHgYKVHGif0EYuPrJxzIlKhUKpkKJETL5vObR05x2Yk+YVUtJ0jIAd1UWDrYf/Gv5wB8UhBqThJ1qnK0V83KYDow+4E4sbi1p8J/PA2iZZ7G1oHn5gaYcyEsiEOCfevlAXi20KKY7HcfqWO7mPqu1u+jGUvjKN37CAKUqqeZoyNI0v8yudkKgDAKBIFA8DgwcBSY9cfAocGZW6M4qeDx14BRSnTzzeC05S2bxFaIMgMyQCQbYMCAYsFJ3lH33VgNLoQ523vgzJLfuYK7bQTHKYEwNASc37hwDg2CA4EBmQs5ASNMi5G4RnDi5Yl4f8UPcGGeIwCoWVVWJLSYRUnWPmKym0KrWxNkw2vVQLe9YKCLPCQI6JRSUueZZwXF3Vwnk5xbZkbElFrHpBKnJQuJRDPp8xr7I95QyZ0LYFqF+xHH4cByt/CwOcvNIPftlNGeWUQnFxTk7CgwEgd747HYcCQ/Q7IRzCcS7H7414oLd299Ft9fG/c07WDoxh/aghu99/y8Rjo3k1kXWfKk4h0yigJniInKZElskiCUpMhTVyIuy4XhaVrzd3kDGMBcvXsTV69cEBpRJk8jRa6OYjGEhlcByMoV+uYI0jYw6beQKlC2uS2SIJkPNdg+7+2XsV+vS4aadJysDZ59/GgedptwEqcxGbwQyrnuhPrr9ji7gbK6ItSt30DhoYn7+BF54/osKersb69i+eQvXP/oQxVQcpWxaUwJ0W+x321IeWzmxjB6Fi1wJyssMs0fMciFnwsUHyGZUDmQQ4pfvCWtRkLjmOATjLLVvpSxlAwghO7+KL379J4HsDAaxpOZG9Tysp5Fs6aYyTEKXq8aywM8DBnjDJ+X7B3kDni1grFVDBlZU5GFpbYLJhvcudxN0GQQDVoI6LIBkwdCc44LudzwA19bu4dq1G1jf3EY+XxRYuHzlqsAAiX4cQ+UmZbDm+5PIT7ejEi+ToxirQK5dwANbGbWTfebvcazM9/llIcqJFWqEh6O6J2oD+OzfZW2+AsHPRUAnUyEng8xSPh8vyWnKkfZ6em9ePZHfJ2hkkNbB3OlYlahQQK1a03vz7SVrA5jUMcGpWg48aJzFcfngACdWVgQMvCtdoURNBILMuMA3vevPnD6JWJR3cWJtGgy+0wf5g4HW9WtlGONLTJM2wXFGRdPB2b/mw4L853nMcUAgeKg9CHbNoY7VyWa1gutXriCdSFhrh7LAVASkvDMBQjqj1hGvO7942KqH69p+09m9B4b+++NesAMDBiJcDzZQgZkw2yd+93o9V0HzYFGg3vWMvdEZ1ziDIdsFLbUMKui1m+i2mspoh0yUekyWemh0+3j8hR9BcX5p3Kcm4KGwET+bmOqe2T6+cBPlyelraRwZVuQOVwYeBHSTyoAHEePHODCgUyTAI9C1GpPXAs847m0zG+G1tHZIeGTKj3wKZvOJUBiFQRODWxdR//gdrHTryA/aiEV4Lhmhmr17ThjwDDahIasM8HryzNb0gbgDFPA17ohJtDA35/SHKQ5yPl9/WG3wOgNqARtwlMqs40Z1KTxGYNEbqLLtVRD980STNpLoq6LShGHCJGXDrlqqOss7I+OQSHKZ1uqmMTPsN42HNoiglchjPVlE6qkX0T7xKCqJHHoRElknYHSauuHX7gQM2LUfr/VAW22FtEsAACAASURBVCf07rtvswmNSCyMSu0Af/yn/xbpXByluSzanTpqtQOkM+xxd5FJpTFTmtPs9mjIC8jhjwQSyQyqlQNtSsp1Npsd1OpN3F/fxNvvvIP7GxsardDFpBlLMoFSMobsaIhiCJhNJNGp1ZDPGukrHIvIPIRcgc2tHewcVFBrdSk3gXq/h1E6hadeeQkb5X10NBNMOcikmOX98FCaAETRSfbjyg00yw3MzizgmQvPqPTf2D/AG9/5Dpp7u/oEhVwaj5w5o5uay6TUJiCYICmSVQcG+sV5yzr3dnY1UunFZXRTnWseA4IvO3Mjsj8ooxKWmzWrHtaNlvVlOIRWf4S5k4/ipW/8PbTCSYwSaYQiJoNLtqzGY5w6FjeKgm2gMqBg7zgD0xvW3+yHgQEeGDLWCIABsW3JWA2AAV85sA0+mTO2w9DN0/rSozNN8ocB97odeBOiIQMh5Yjff/9DtQlI/KRU9dq9+wIDOtB6FOXpqJ/O12Hm7sEAV16GnhV0qotQG8ImOFiC5/+TmMMKADNvaQWI1Er9+qKmC5hte+DGQGzTCAY4+BxsTfBesbLQcg6UfLz0BRzy5/0lGOAfD0b4HimAxNYBSbJ8DJUTKcLls0pPUpRHAgCqfxr+MiMbHyhUYeKey2Rd8GLFKyswwLV95vRprK4uYzTkfPyDYODwITAhFT6wTtirVcXJOxza37wHDwMD0wH682T0D2sPfBYQOA6AaF+QTU6AGArh4w8vYsC58ASBWV4eKjzYWRlIpjNqF3HRjjN+xaDgYWrXygMBDxSCr68Mb6wnb2t7+uf2b93YMacmCAb8c/jf5bnHM0U9bLa86jU0q1VVBTrNhtogxnPo6O92p4VRJIYf/an/EK2escuVRTvRHK9mNw0Ix+vC3UDPj/D7VU6vO9uuwvcgDHCh5IE2QRAM+M98CAyIWzXV09TKtezfKwAaYYNBmn/UaZewfjQcQ7Rdw0z3APvv/Q1mtm9jftgSbyDMaglHTTm9ITAQMe8Af2cOgQFyBtgusISHAVjnLRMW/iG5neuBI37626yS2e9nuZ/CRdy7pjI4kj5FnEHcgQGuRV57AlByVcgZcKwUU6Ik0HGGY50+xa4oWx1FpEN4QtnJgabH+D1OKgxHHZnV9YcJ1NPz2Fs+h+yzL6OcmkGDk35ybgx+TZI+XxWerAEnNunAwANr48P33h9x5CQcC6Fc28cnVz5Co1VFt08t+D4a9QoK+QzmZksolQrmAOVYILVGF51+DO2u9cbYC45GExLS2Njcxa3bd3H37ppmdqWPzOrBaIRcLIrTMyXM0KRndwdLtA6mslYyLlWv+5sb6JAwFo1jY3Mb1UYL5UYb7QEtPIFYMY/86hJq/S5CsTg4HcceMQNzupBRZSAWDaHE8u/mDtAZ4OSJk3jxuRdkEHL5/Q9x/YMPMWg1kEpGUcxlFOCTZKVzxCyfFXLk5yXqZH+OV5ylf464EanxxmrcJJUUGGAWR6IX+8U8+Hmh2a9mMGDGx8BUrdVEakql09ilyU1hBqWVc3jmla+hHU5iGEuoVKbDiPdEM8uWfbjj3CoDOrxtkaoN58s8R8wCHVfeVSavRXEYDBxVGZgGAwYejGw1kSO2PqT36Pav6w2Mxs6BrrRaqVTxxhtv6fPu7OyJM3B37Z4CEJUCRZ6rU4Ogp+Cqw408nR5Na8Jq33Ad8sBnpu77+nbtqZNBomZSREGCnrn5efXp2T4gWPDqgwy+BABSn3Ow2mf7NgpqlQD+zI8teiIRD2BfMfAWx/Q5MHIhrYZJgmIGMtS68JMGfM+8cXxtAViZ14xEHvRCS1xL9K0g/4GVBE3gjPpIpSh4k8CFp55EhCY6siZ9OBgYA7MHGN++MvDDg4HjwsXfBiz80EDAVpxVtHi2ANhZ38Dd27ewMDuntpDEhzQ/zsM5hjRbBjQT4pw6sz2W011P22e5wUPUC0dNgxEjzxIU8FUno73+WvvSq28beSBgLQHTsPdrlT9jNi9XUgJVgYG65JMJBiSj3Gyg3ayj3WxK9IykstLCEp547iXE0tYOs9lyey++zWEVu8POgV7MyJ8B/l7ZezPOgI2nH+afTO71ZKRwujLgf+/Qa7poNV1F0XvmeSbipjk8qk05pC0x24f8PvvzzKKBBLlkoRZ61z8APn4dJ0ZNZJjIMoPmrD8FN5R0UVSoa0REVx3QZxanwMAA+Qom8OUVDJ2rqQcDqgqEtGbkrEqScc9aOaZqyRF5DrXbiGKcBD6SPR1Jb0g/grQJDXGN2iQVCeFDxQBWpBh3WRTguH50kLDnDDFxsaqwrg//CyfQCufQKK0i/OyrqJVOqErQZYtB+z8IBw5XgC3g2/e0z8YqRF4mfnJ2hN5/6111RjnaEY6H8MmVj7G1s45ev61eDCUXZot5FAppjd1pGmbQUcBtdweoNdnjoJUkFzjlHFPYP6jh8pWb+PTyNTSaHQV2jtQVKNs5HFA5GY+fWFYfaFivYq6Qd6zZgcAAAyXVxG7euotytY6d/bJ66V26IdKFbraE1HwJHSJHeUTH0Gy0xUlIZtMYjnog2zFH1n61hjTdAGfm8NwXnsHWvQ1c/fAj7N65i16riUQqimwmpcx/jj3fXhczNB5Jp2XNzNlfaiJwlpwtAj8mVCoWxYXI5nN2qJDYwb6zekmWFmjcheUqN/bGG8MqBgkmPW7YVFZ8gcWzj6MXNWMJHcsMtEOz2RyOzE1rAgZM7lKb0L2OBwPTB9Z0mS54cP9twID9nr0DsbFdULHsaVpnwL2KSnwWZMyXwMps3BRi23Z7eP31N3FQqZlxSjwhaWIu3NLMrCMNjgQEWG63aQLz9baxGSpdZq237kyfVMKTMA9NRfpC8+zRSWZUFYSspKr5cwZqH5z5/AzQ3OgmQGQkP2XzAa1wTxzzwIA/p8MbgR6fi7/nD3oeMqwa8PBhm4AVC1aWvGYBAzwrEH6OWARFKnM2mypxk2NQLJVMcIY9yXhUmdLMTAH5XAaPnDuLWIxlUMLjyWHgA5lfC8EANwlU4+PfHfqOduwY4sFpgkMHSbC8+FkowC8D3976nI8/7mHBEv7k3VP0bSjxGGrUMyyz3/7RBx9gtljSWmJroOeMZyhKlGS1iFMGJBWyIuRaYb4SMP36fF1fHg4GWGuRGZj2wk6+CjepBngDnEn1jPeH6ywYsLm2WTEUQOG426AvIqHkkjstNGpVGS01WS2o15SQMPA//dzzmFk+zREq/VuaCiFz8zOgPhGcGu9ZTyx0iYOLOeNgMU0gnM4u3eF2KKj4a6Z75Ahp4yQkSFpz12pyL80AivFJQGHEkWqzGqa+ig9kI0TQ6YeQZLI3bCG9v4be+3+FUm0DJZIHuQc0o09CnnktyFdFeiwkg7NKoAF9O1P7A4EBAQO2rTXREEGM2jcEeBSectMEIhA6vQifAKoCTADvRzL7A8RDESlJKmGhQBWlo5NJcz90Bmc+iRIAla6CVQSJh6LhhIBMnyOVYSoZ9uRZ0+4P0cvMoJyaQ+L882isPIZasoD2ICzvgVDEk0GPHx93GaPjbk1WuCrLY/I3ELr4DisDQ4xY7YoA7V4LV69fRqNhvarZUg4zxSwyac5/DhCO8GDva+aV2T6pHgOEUW000er0wWrB2v1tvP7Ge6jQhKPVlQysxiMGfRTjMeRCIywkE0gO+yjlaJHM+cyWFAN7g57Uubgk2E9msCAgIBGDkwrhZBqjRAzp2SJCyQS6tPDVnHpHZZ4MDUOiQDIWRoglNZZp9w/w4nPP6/lvfHoV/UYLzZ099eFiqah8B06tnhR9ZaZYlHY5qwAc96ozm6eVaDaNUrEkVN6s1ZUtMhBKXrjdlmwzAxwRPgENv5dIxFUZmCkU9Xzs/1IKlPLJjW4HmdkF/Mg3volQpoR+lJME7K1bO4CZjlDtyAQjdfBYNB6PBGmzTKmETZd+ggBh+mfTbYKjCISTA2UCBoKVAbU8XOYxKU0btUbfF/C0hWpjeUZy4p933nkPd9buIxqNa+xr3ZkXFYolBVeKDjGAekliXolms6GrQU4JX4VBlsGY74mblF/SgBiFxgxg9o7N/piCUawE5McTAXw8Kzx+uoDB2RsEaUqEc+cui/MHnIikjYaek9wRvj4PeL4Xc7Ck82DSOAWd7ph/4L0ovOGOf798fYKRVrOpz8HnIVAgwCbJkQcstS64LvP5DE6fWlWlbqCJiglQmwZ/vnrjQUAwW7MjwSoDdocmRM9pMDCduR8VmIPrzL+e/97nyfyPAwHT4Cb4OBu7tcpWnFkkA8IIuHH1mnrGWek1pMxwJmTiMTzwqX3iGbMcSX0gc3Yk0mCrhf8/FoBxLT/PkPePC+4L7mFPGFRG6DQrgpm6f04Gb4IB6VH0+ubIWa9j0OuoLF2vlPX/dFOtlss42CdoHuFrP/YTCCWzSpS4O7kuVaJ2lcngQT8O2C6A2dow4lzwPvk2gQ/q/meH77nXXHarKDjBEmCn694FklYPnIJgQAQ8BX+TRSZxWgFSJjw2eUC7YiaZzMxJCy209hC++iZw+xIWh22kBuY5QF8pjioy+CvUOhEfmkIJGJBvpKkCRiyOOZLr1XRtojBSFAijoJwP4pwCoN8EqwWq3hixlxU8uSG6qgJD57BjAlGeXCzFQd53N8bMVqnnMDFm6HNTZyYSt2pnMm2mWENWBqiT0EEsmUVjEEElUUL75ONIPPE8dlMlNCMptRF0fks0SjXeI7fQGFB5K5LAo4JVHd2rj959fyQmJSUanfdxp8cxp/uolndk8kPGcjzKMrkdtrJ1lagGyxptdAc9Lcjt/Spu3dnAJ1du4c7aFiq1NiLRpHq/zHmLROStOvIY4ezcDIatplk/cmwjHFLmLb3wfh/rW1vSOGBPudMl+GCNIoQ6b7SboQ0lYhLN4PhQIp6SdDEzwQztaWMh9Bp1bN65owW2SN34ril2xSkl0u2q5MZ0YmauhLmZGWXyFKVQTzqdloWySrcs4bHUPDencp31o1jmM2MLHvrkS/CGk/zGcTG+D5ay1Qfu91FyDnDlWgOpfA4REidjCbzyk/8BBvGs9AYoYGJZBpGroVipcvl+rjaXKwu5XlGg6nPkWFnwMA2ulmBlwA5rp2roiIDScXcqVnaAGVL3THwf3I+SLLXGhZNvpWYCWbpOi8DzB6g3cPfuPdy6sybxIR7afAdvv/0Onn/hRR1sHE1l0GXFhSCARFV5CNDxcnZG1QLP7ic486RAVhnIGfDkMHlpaGSwHSDK0Tueo4CmC+BHBIOBXkAoUHYNHpr8PDzEvbogr40MkjjX7FTKeCjXqzXnT2EVDP7x7QYvksK/+bq5bFbgglUDPS9JTy7LYfDnqHQiEcMTjz8qASyxywOH7/jAD7SLgoe4D8qTvymA4oGmVXCclMVYdMh3Fo4DAMetr+B7CYKBz3r8UcAhmJ36bMZFMCc7HFZCwUDA6sDB7h7u3LqNObYK4iYbzFlxJgos+7IyxxItKwNcF+L3uGqbWje0thaYt5Et/zNfGeD3/ARJkFQoMRr3M//5ffDnz/jeg3/zMVwPfIxxiSxgcGKGgZ/ch06zae2CbkdnT0OVgQOJlr361R9FNFPQuTG53pNd7t/3IZAYAAOeOOdBjN5HYLQwOE3kgaU/A8Yy5lOjrEEQof0yBQYO8ytMHIe8JwV/toBd12vICqDWv7VUVCFlO5i+Hb06ivs3Uf3wNSx3y0h3GgID4ggMB+h3O0rECB6UPDlFQv0+7cc7Ns9P0KXP7oS9CBrFDXAEQjO9Mt4ARYlM+dP0C/j7tn+jJlzEFgSr4+7y98G4lNH6JO/LC48JGAr8mF4MhfzUtkiS+NlFVI6JlEtuIZTIoDnK4iC7gNALX0Z9bgW1UBL9MAn7NtOhyoPTx/Br9UFUcNhQahoEjNfO+2+9Y203ljKMIqnMv9mooN2qodeuirEZZW9iRGnMpFAI+7rh6BDdYRmtXgPVVhf71QbWNrbx6dVbuHZrTVWCar2DJHvhzTbykTCeOLGE/v4elvN5JEIhyb4yK+JaIJmDN4pZET/k5vYuev2hWg1UZOpzYcWjKrH3uXmjYYTjZshAkoWxxBOIUQuaY4bdNoZCheZexjiaiieR5CG9X0a72UAyS7exCM6ePq0DlhkFKwIFZWoNAQRWBtgLZsDQHKuzKFUpiuUe9pObbff6biRsQAMNXtihOAadBtnkMURocZxI6E8/lsTLP/FTGMQzGEUo2MQNoCE8kWK0CTRCaDUl4woaGOC9chN74wNrOhgEb/r0Ye7BwARR/vBgIHjwuVxhzGMwnW6rHtihY7Qe/ntjYwsff3pVn49ggL4Tm5tbWFk9qYOYMsUs1xMAqDrQI6EuLVDAg9OX+Vme94e4Hc7GTObrqUrTsoOdLQr6Z7Aq4c2DWI73nADPMmdQZzDgZidnwJPIvNypCEeOLyByqbOk9hbM/JkAotOi5zWhlDJ5Cp54yPesjNCNm/mMw3wsrHzH4CUVRYy0JsmDWTmxJOVBrREdoBOhoaPAwIMHw4TlrQoUhVuUgT0cDHggdNTz/V1/77hKwgNVLx60PvhSwU0ytiPxgm5cu4HZ0qy4KDqzqEmRSetgJ8+HWRWvOV9L195Vh/jv4BSBJ34Gr60HBf4++d8Zs80dIOTvWGtsMm7qP4NvM/AxApABwShNzji3RIIBVgdYGahXq6hVK3LL5Dj4177x4+onD8dgwIH6Ke7Qg2DAPo3OB438+pI89LyeM+C5Yf6xHhBY7hDoQz/ATndcg8PMNu3LoKKlLV8DA0OelQQD4uWRGE0iHwMpy+b2PUpDUw0yN2ihULuP+kc/QHH7JuZG5g9AMTuW13mtaBxkGgN9jYibWBskP80/qvZ5gyPv4eLAgLcvJhggiOSa0cw/yYReOVLW6tbuEQgQGLAWB9cWQUCC0up+UkGiVk5hMBLSSHGc7qeDkAkjkQHL8WeNGrBjwLHRNA5GOQxPP4XW48+iWphDNxSzSom/5g40Te8NA4Ku7Deu/B3mgHigOl7b77711shnQOwfqeDgD5l+Fwd7W+i26ypfUP2KB7AnX8WT7Fs00OzWUWm1sLG7h0tXLuPW2j3c3dhCvdVFuz1Ep95GLhTDyeIMllNpRNtd5CnIw4VABOXU1ZgJpxNJZYNr6+uIxhLY3tmTIh/Nh8xCNCS5SBIxyAwewcQgWE5XsCWRkIsqwj4MFPCt985xNDdyFAqjwZG1QV+9tnQmhaWFRREICQh4QyVaEg7JjZFInAIxDBCsGKgl0KEGfgK0f+ZmomGJ74XnigWNjbBlwADGNkFl90Ccihh5B/EE4uxflubxhVe+jmEsg0Eops9gGTqrAs63mhudykLaDPazMRiwNX7k11GZ3AMLxo4EV1GYgAFl9gQ6Y6Eh35dylAlvvuI4A9NgwFcS3JHjKgqeyOT7rHQqrOLTK9exT04IBSpCYU0ZzC8s6nfYJuAXwQCDKzkcHK+j4iVfg+vQH+jBgO3FV/iuLUCbXTQJicUC+/CTXi7XM78Y1L0Soc/Y+X2tNeeEyPvP96UJBfZzRfBr6m/yEfx74WP4PT6Ga4UkQ2YQXNcEvvy3rxJ4HgH/zSoUPxMDEz8fQaprzmhdkrPDFgHdCqXtEQAC/sB/IGC6m3NUheCoNsFxlYHjAv5xFYPpx0+/v3EwOm4Buyc4Dhi4aKbdoCDlysQ8U2gHfeXTTyUwRZApgMWqHTVNYhMwQN4AszyNorFH6zNEnh+u/x58n8Ggz+/71pTnAEyCpd01XzL2wdZPGokwKo8Eaw3o5xSjcUGZbaouwWinjUatpmogP1e71UTdVQa4J179ytcwcGDA7sNknx59vx+8ix7Q+McHCYTHK1pO2gQPVHpcpcpXBA7f98NgwER/bKKAokP8iqr3HLJqh8BKF6GwazcMeZ8jyI66yLd20f70LcysX0apW9MZz2oqrxOJtd2myQT71iqTTPOGsEkCVsHUFvVJFV88AAbo06Osm7FFbsHWiiEA0AigI9GLJ8L7xuoDwYCcWYeKUwIDIwb+oUjk/v6yFc7yPtUthz0751nhVltkaDLJjOOdRA6b8RnknnkFlcXTqKVy6IcjUgbWSCIryUFp6AA/x667fupA2MSq/KjzWuv8nbffHDGj9rOQAgTstSiTJtoeYn9vW1MFGPVRKObEZmavOJ4Io9k5wCDcx9bBPm6u3cbG3ha2D3axsbONeote4SO0y02Uoik8tnAC/Z0DhNs9ZGNpoaw0R8SiYQGCvd1dgQESZOhFwJEwtrTI/m7WWXqPotXrmBgLe4JZc27jxWx3egiFOXue0c0aDShOw4DclZ48WevZfN5EHwYDtOs1bThuwpliCctLiyr9J+MxBXluUm5GqcqRKdo3RTpGX95YZqc84MvVsl4/QXEJ9n5icSsrDeleSOfHunEhmlQojKFDjfJMFhGa8iws4wtf+hoGEZpisAck8V4X8C1gCfU/AAaGIH/ExqqORgOf55DW0TH+9eMrA7Z4HIXROXzx+S1DmhwwHmkedYD772lu2P0uLVcvXros8SreY95vjhiSM2BcBahKRADA8jk3N3vxzJL5cwbS1dXVsV4ANxsPWpLGNCXhsjxyBdSTb7U1ZbCwsGja9G4mme/NK0cSEGxtbYkM6E70cVVDoNNVBXwAIBjgFwEGpZQZVPjc2uBsF5BcFCcR1QCAD/58TZlmVdkiSer1WY3y3gj896kzp1CulHXt2SLglMv5x84hm0nq3+QQkCcTRPhBMPDZAdiVm47gDHhvAn+/Pk9wPwowTK+F4LpUZvo5wMChzDaw4CxBtQWoCXX+Pw/iQR+fXvpYstY0AuNUAdcLJZ2p7U8CITNxjRS6NoAfC+Y98Rm+L+FPv2cf9D0p1vNqfJvAtw48odC3jSbkUhtN9M+jn5NYKD8Qr6lhegJsoVJfgH80SdBsKDnhunvpS69gGOb4GpsjXgdkkuV/nuv7w4IBkwc4qk9tpL2j79lUZcBp5LNk3ndJbFQFaFYGOHPPO0uQNgEDw0EIaQyQ71bQvfw2SncvYnHYVDyIkmCs1sRAsYXujpJ8Jq9JWTskRsfxM2mR6KrZf/oKtAlAkp/m/tk+ZzvN9pkHA1xjkkd31Q0vR6yRRbYmomFNE3DSTcqGHBlXq4ik177AgIFPG0FXY5XbkQJCrIwMhmikithfOIvUk19EOV1Cg26E8iawlFHql4cd7MdbcAIGPNF1steOqiIIDLz97lsjHXJ9Ny4mMQZbrFrsQlckWtRAkmUiHka300CKRh39joJepVlDe9DFzbWbaHSq2Kvuotqu4d7GJtrNHuq7VTw6u4JkZ4judhmDegfF/IwOw2SC3stDFIoFHcIZZXB1tS044029egaKfqenQEs5Y5aKiYnSybj+0JGOY5683exJs69DEwsi20arBerLk2Toe8fmQW2lOH9heBBnyTSWyY3JxjKYU+ZStqF0NotwZK0tI5lqpay+lBayfMZpN2qOZ81OG4WZokpu7VZDYGBEwyeEsVetI1WcQWF5GSvnn8TyI0+hzxbBiKUoImWf/R8PBsi0tTaB9fCP2pLBG34cMPhhwYDf6MEeqmdQT5eeBCMcwdAHeP9+ut0+Ll+9qdFCKhByM9D8Z2n5hAuqrCy1Nfcs0Z5wSNeUYGBlZcVJQEeUTfM1fKbFAMmNQjMivhbngjmqJ5OhUQgca/TBniCBwZtBms9Btj9fy48cEtV7a2MGej6flyw2dnF7PCLmD3h+Zj8VwEkSPjefjwGeINpPP/hqhFoFQxuTJBCepez1wYE5MibiKBTyAuaccjl1chlRagNQr57SqQx+hxjbk/LtcUE0AN/Ue9LjxoIwlklwr30enYGjAEDwew8DA8f9bvB3jgML4/XtKluu5WxF2dEIlz/+RG6q6RQJxbYekumUrqfY4bCExwdqXxXy99BXmiZTA15S9zCHIJgZezDggzD/zTXD5/JVBw8ix5MHbm8wGZPKHcfVHCBgz5uKhNb7ZoCz6sD+/p7aBRe+8Czi6Zxm2Q1YHLryU5f3eIJZsE3weSsDx4EBAwITttphIDXRGdD75dlAnoraBC5J0OS0pUQWa018iGendNiGIRHP8706BtffR+7625jrVZCKJ0QIJ+eLOTxbK0zYVBHgyCGDNMeH6ejXN98XflYPBnSWSX7e/iYY0L+dzwATUMuJKHpGEqLnUFkjgO6TOsAHZkLF39c4Iqsdcer09NRG7nRaSnx1lqgaxA8MxMJxVSFHRPlsY3aGaOYXMXz+K2jMnUI7nEY3lkCX05MREj+JVcgdMBG2o8H6ZAQ0+POjEgYDA++9M9Li5YdT59DQMlcW3yiJYFF6qfeosEemawvJeBjDXkfIrdnto9ps4NrtG6i1KtivbiGejmCrTOEKkjVGiPdCKCGB8p11pDn11+rJjVA9Xyr3jUxogVl0KhY3Ag1d4xxhjWCA70pCPy2Wf8KSLk7QuS6XFbmjLQlOkoWiQoncRMwoy7Qh1ogZ5R1hQIKLjI5Y4RDur28oo6PULXv7hVxOjnC8JlST403jJABJgyxTk7y2u72jx/MuSkWKKnUc7+E4GxdNKIRGt6XXOtjfxcriIhJhWqnGJCFKPYHCygoee/ZFpOZOWN/PgQEWhlkWYxVGZTKOG7I8JvENVzWgw5er1GlTTsGB4AZ8oIwXWBViY49/9/NXBh4GBoIM5ulFZwDTerJ2CAPXbtzBnTtrAjXM4K5cuYoTK6t6lyQQ8vozG1JwjRswY8mcz8Xevv98/gDla5IwJhKhq3Axa2fGzXVE0SF6CvDLEwjNNnloG9SNktHKmIBBdrbOInWa+Mdgzj3Cz8ON7vvLNk2QMp6D/BboUWEggjLUBBdcY2Z1nTKuTK+H+bk5kWcVKCQv2xZIZgWKByLlhxfmZxDWPuQEhCOcuoA4fd8/Kyv3RE8PBqwKYAf25zUqOqr68FkAumvz5QAAIABJREFU4WFg4ehD7fB3g+uK55XegxO7UiAaDnH92nWZRCXjKa0FkgV5CPNQF/uaIkWsEAQmAzy4VXXJTRn4rN/zCDy49evEB36/DpU9unEtD4L5GE8c9LwTPo9ez1XKWKngFw2L+PtqQ/X6UkGV8iCTG9eW4jnJn59//AkMw9TP5zo4nKlbQPZlPwN4/ms6OQieEceBAQsJzsjJcQYeSDK88Fhg1NU/xv6evI/JPXTZuSbwQiTSW/Kgz2Oj7abdL9k+nR9JasH0mxhd/wCZq29gadRQ6Z/kQSUM9DBRgksJZwvWrAzwemoMlZWBERQj9DoEEARsBAHO6S9Msjunk1SW7yuuiIrkKue6Hjo+DXz2WWXmexgZB4RggFMJfHVOsPAM4pnFZIbJq6oHvpoz5MMTAi50cB4xkWkP0Zw9ieSP/izWw1kMwwkMojF02TGm90LPCWONk0e7u349OtyiVsLDvg4lDG998J7qE2GyNdVH8apyJMfRixlodxoYjXrKcpmJ6+nlQzBAtdXC2sYGas0GOpSHTFDjp4XWgGOFLcyXFvHso0/i6hvv4erb7yHe64ntGyF3IBKTF3eeTlFUkaJHdTiibHxmfg57B/RKSGnkiohOKIqRXOJFpjimAEMkyLIPR3P6AzOaoSNcry9nPJIQQ1HzvM8kE2pzDPtt3VwSEbkQyA2gahkrA9wQrFpwjp3PRRJhtVKRRDHJHpwcILmQ4157B3viE9TKVeSznJNg66SNVD6N5v9X2pv4yJYdZ36RlXvWvry933u9kE02RYraaEozI3E8gkbwwLD/SsMwMDA8gg14xhjJ8AgSl9ckm+yN7GY3u9++1F6V+2L8vjiR9+StrNePVDUeuiqXmzfvOTfii4gvvuh3BVia1ao1Kujvj62xumFTSIxXrtjXvvsn1tm9aZOUGVBLl0tUiAuhjYnoBn2fGWeAzIBXDnwK2O8DBnTD+fZJe2U5GIgNVkT+xaZbvNELpbVlDoLHHASE3oBnSgADT54Q+Q/Udvn48ROVCajxk9YPh8tnnZ2eKLIObX7OBEMfUs9hiDW0RW1T7qg5jjtkCDwIAPXstTu39b4njx5ruBGO2be1jyzmbzGA0/RAgCvnEhkzXutp31RPnJnAbZQqYlgREQi/R/sg5QJKHUhuq91xMLTVzqqyBgFuAGmUP549f2rtTltGfXt7XYOJGiiWAdDZEuo08AzRMgO/zLFeWLNSC2gZDJTzTrkjXmZkcmNU7J3FV14W7S97PBxVftz5dxVPwDtVimjUZZ6//OILW+0wvKwpxVTWBiMMGIh2Nv52fXiP+vPWwVxNNM4+zxKEY4yoOqL/yFBFVwlrnIOC+I4OwLzVTUB0MhYQHOLAUrmL+QlyaCLB0Xk2VrmJQVbHx0e2d+267Vy5LjuwuK6+N4pugMIJF0XFII4W8sSc06tmBnLxmtyK5LyFHEAkq1ECJV7KU1IqzTSRs03nDm9K3HvwncoG9KTNrD0d29aoJzCw+dk92+rtK/Lntfgm5jiIj0bkT1kWn4GUPf9E9PPBc5yrQFi6hwEDkBbhCmjSJQRTgtAoKaU2bpy2eAOaMOgkSMAAMRzryVriixC6okyAcqFmRqjtsypSMOCUvad5KXTLjXy94OExgfB0WrPT3bvW/Mv/2R5UkPivqU2RrAC6CzYN1Uz8RNEeGnvV9xmaNQUYWHZ/5fdz5cc/e3eGo4UApzOX0aauMSJbYaPpQNMMnz55YNtbG97e1e2JbEf6/cHTp6rvdyE9kXKsTIzWxN6QyXFV+847f2jfuPOmndx/ZH//n/7ODh7ct0ZtRe2I3Ki1KRLAq3bWPZeTHw+Gtr21aee09tDvSdWIFq6U0teUPjbLcGSrrba3Q+HUeZhMBK05zJUeDOzk+FRtiZzn2samZgVAKAQQIKjUaPpkKnpLIQayQYj81f/JcyBGCEbSvt9SGyQ3C9rxgI3XX7+rmQ6q+R6dWHWlbuubm3Ll1QZGCmLhiiaQba9v2sHBsa3vXLHq6obVd3btG3/yPWtsXnESUGof1Lxt3QCksFjPNIY06yaIMkHBflnME31VZmBukP6FYGDxZl8EA/k58HvU2gFrkZ5lQNH+wbF9+NGv1EWwtbVtn/7mM40zJmLGMVMywmlrYh9jiCcTZWXUVSBdgUrq8/d0Ptkojg9ZFICBY+d1kAc9A+DOgtdJJhoUP4Ok2FeGiOOFqqD0AxKIiR5hXpc7KPaDuB2M0q1W9XkaNpScjHTzq1VxAyhBEBnABscRiWDW66sfPnQK1E4FSQlQOkGzYs1q1YptbK7a63duWbtVlw4/2TT/bBequgwMLEYKBZvYnZlPGhWI8s02F9EJOeIwKpc59peGHcF4zl70KkCg/Jqceb8Q/ciZhs5FpKZnAm2PHz2yVfhDtbrWJMZQM1iNSFD1+TQ4higtWlMDGORtgguZiIxkGADX19/5KvxEqSHPBvB8lLEiq4CtxTnxgw1DfppzcgVLIlmcmQ/WIbqFtwRvgP17sP/CWqtr9trrb6am4CJy1/Gy7gS/ZqEtGouRuBZJTjz2yby1MLUvRdYov9djT8wByHx9A2oUkGNx7cJOFfZKHWxZ1qEIOnxuADwA7i2UAdQhZFOBge1hz+w379nG5+/a7vBI/K82YkDIe+Nk1VnAve26BThwgLnaDBX8OohXEKopkLD9IQ06GAhnXnTZFSJOyugx/lyEQp+ESIZbgsIckyAE7gkOP0lXR3s112yAhgBzIwhqpQnhzl1tlrOBnU3Nhps3zN78rh3d/SM7aG6qy8/Fs9hrBI0NJ3xVxhJoKgMvAdAkBf8yAL9gp39y713lzEKiUnKQ0oQGMcHwZkb2M/viy99I/azTAelORF46PDoWcfC8N7TNrR0basoeZDtEE4aKlP/1f/cX1qk1bdYf2D///X+13370vg3Pj+zw+WPb2dqw9TWv5VKnZ6H4p7qfBsR4pMUX85nx1HOJ1Fu6KUB6sLh5vxS8ksY8ugkHR0fW7fWt3x9KWANgATpTCwqjTTXVCxKXE0NYHDIAfmf6pDrarqjL4hQABJQdSB0T2RFRMiqVaJUbF6ISkW1zta3BSUKezF4QO7zvMs6oKI7NVnev2eZrb9ob3/4js/a6TSo+nMhv2IjXFyP3eb93RngJvuhlBjlu8KJDpGgrmyPIlGImvSYnl80mUOtZUjErIq+LUUiORsMIXUghlk7SDQqqjWf2yaefqYtgNJyorMOaYljRbCBdz7AoWNQ4b0oF0UUQkTjZBoAlt4QiPM2I8HP31q6pIvNQF+TccuU/9hbHAjxwHE5NUsSJNBSRnRj/1CKTuBHAAC14cQi6lAxc+EhMX+2X4XyQEf47xh97LdkHqjDe2D+LPmMih3rSGUCjg/kIbet2z+y1m9fs7p1bnhij9zpThAzloMui8jwazSPIqO+GcfcxGE7cdALhRkYwdasdEbEHts5ef9laX4xYF6VxxerOhvzkQMAfLwDMsn0edWd999TlQj39yeMnKu9JSbTV0vfR9NGkSslaSbGPbBXp5ZqvY3y/cGKcj6L+pCsfoFZZLhz5EunfWIcoQWifiLfgbYb5dcROAEidMzBVYCJFwsQjYZ/40B1a0Mga+GRDzcSo1e32G29ZlRIlvKWkihgZMj6nDKTya1hc3YIHARiAo0M0Hep8DhIDKJaJaMsIzFn+IctaLGM34YoFwCS7HgI6iuxSUcH3mPZb+g8C4dbw3Ea/etc2Pv+p7Y5OHADgKFEBhD/EUDGl0/1eEf8NMMHf84mw8Mw8mCRC1xhj/oZsSplIOiMAg9qccIqfBGwq48PEyclI2QgBj8QjEMrGr8TEWe4nnP7Mgb7jGo4Ld4VJlESzK1atwzkb2f6kakfrt23zu39l+9t37biOXsHMpigTVgCcKDUCRgiyXGsk528V95C3WM/9QCYOF/t8YT/cExjI601+8fUPotp0bL3+mR0ePpdEMVLE/T6a8UOlQ47OqMnXrT8Y28bmLtQjGw3Gdv3KNfv6m1+z9daqov12vW6HTx/bf/4//qO9ePC59Y+f2eu3X9NgI5TnIHlQk6fWw01DqQBjxHjgqDFz06DoR5q41++KzakxygiLpIFBIGtAwBkzAhremohRRpNcjiK1E7FRUHliNjxflc/USFlSdRoQQ3+yC5KwtjHPnhcTmRI9Hh0c2NW9Xb2faWjdft/OpRK3YUOyEZ1Vlx6FgNnvWp0yRHPVkD361l/8wLZu3rVZw8WGFhblJX3Clzn+yx6PKDYFfhdfhsKhSiXLwUBhqCPyKjuFRWOQk4eEq8qiJOkM3MHidCf26Sef2f2HDyVJ/ujRE2s0Wnbl6lUBQG48ourpDDEYF4nh+mLYg53NtScLBOKSlPDZuW4ACHD8YIyjZS/EhSAUcoNybCeLtqQjQelKBLqai0mxL5RiBkA2m3qM3+O7xV7h++Dseb23q/ra89kACAiqGCZ+99ohxCjnEURmAdAqxyVhoq516BqoVmy107Tbr93QjJB6TYllGep4X6EpvLi85YggXwsZg0T2WgYGcDRBzCzXet24hAMp16oX90PZ6JSj/nIzQQCvRYBx8Zj5N9X+TYpyPH5ydGwvnj+zNgTgRiO1fTZdUAaAGGOL1Q3j9WINo0lZpXCgeUlIxhuQl6kTyrAnMBNBSwFAfURy7JMQNoqsTxxbg22QIE41ZAAhr1HvOSXPPqRXFyBTo92gL2BMqYB1v/PGWxpuFseN6xtZicuA2rz1L2UG4npGZgDwUeb/5H3r8Xpv4b8ob7cAOvMOkJI9kLa/xG+T01Ig6i2Evu+SL1LbJRmsqbVnI9saAQZ+aptfvGfXZl2JMqEzMDrvuohUagMmu6I1kBSx6wwoZCbodH1zz/5RWmQfKBlbU1QPZ425Fp4t8JI0xwtukfgHSd9iTJdC6uzitUgRE80LRGpQEtLhHtiqrK0BWpAVKXWt2GzkRGdaDA9WOnZ28zvWePvP7GDtqp3XmLEBaEH1FwE88ERTugsQiaNUedG4xyRIfyZIq3FPFsA+Ae57934iAuFF1OaLMIXIlrIEDx9+aZ99/ok9f/7UWu2m99HbRNPAag1a/GoCA816y/7sj/9UYkOk8UjJNEilDbr2X/+v/2SPfvOxjc8OJKzTaJIO5oYYaizr6dGR7e3uyhlTaz2ENyDpX7oYcN7O5N/d21HUWKvS803apabIilTbEOLNeKyph2QrEDYiPYizh3zI1Ww3qSUiBQnb1FO2IRrDomOQu71zCcpgeJ30BcN6zbY2aVPrKYsx6HWldLa/fyCiSL3d1Hnvbm7JQOkc6W1uNdXZsLN33Y4HU/vWn//ArjOTYMVHUF4GBi5Lq74qKFh4v1hGhfGOFGCAAW1av3WcsJRUB92gXQQDcQ6L0Zw/Gka9MBpFRiGeY1MTzNFO+P4HH4ko+ewZZZe22gNxvDh8HLbLG08VNZNuj7XylOrUGjBtxyOfDzDxiYXsC/Y2oCJ0InBwzBNwTgiCRL15VKXsQI+9hFqh6w6EGA3HCZlXgGDML+D7he6Ayg4pmxIggr0AIMCASJ+j7xkKngfYclzet729IxDrUsVD29ra1L3XaNSs1azZ17/2uiuAIkaVtCbCiTvbYzHrs8wJlIGZZxciUncBGted8KmFPlCpIBXmaznPVGVp3vKa+3uXs9jL57tsL0VEellmI+00N7ZSTvPvcnx4ZEcMAms1dV+znyRRral+9blTD+U5soau9OiZnYikVG5K6oQCCNIrcYMe34vPjewZezUyB1E2CB2ByArw3jhmlJ7ifTjwyCaxXwAEUvikVCB1O5faZU/BHTg9Pbc/+M4fuTsN/lTSKoisxGV2IsAAjinWgu9UZAZwYt7qGOvoIKm8nhE8Ln5SOSMU17Rs53IwoOekr8ZaxqRTJ0377nRuSGs6ss3hqQ0+fte2vviFXZ2cS2NgRjmFEhtgVWDK1QuDl6HrN/AxxtIjgHhDDV6A0MEAfiNS/NFNAGdAswYUQDKC3jvIKBUgcMTnjXpJ8liTZM3qZJmVTYpML/WONO2yYj7LJ/EOyA55ZofXmx13dmz4zl9Y9+bbdsgcglrLNRQIzg1tQ5L3MA2TikCJPFpc4wIM5PdmGQzM1//evR9nYKBY6OIGBEFhtGntg4x1bh9//KE9e/bUHjx6oOFGLbG6iazX7Y27b9ntW7dVrwMNgZ4AA9yotenYnn7xG/t//++/s/7Rczt68TQxvJuSCyYFTIqH/4u53WwLcLABceagaOr13OSnZyc+V36IupczZ1Wrod1LMwD61usPbTAa29n5uZ6T+IiZbeOo5RedXIKOAAY5SEOBqolGlVpccalZbkI6DDg/LigiFnACOFfaMUW2QOloNrNBtyc2s9J9NrX+AHIletV1q6/v2p/827+1+uauzeptEUPKP+Wo7rKb+qseX3TUrved389eUvPMwDIwUBw/orMiM7D8swvjkkd55QixiDpWlA347Rdf2qeffiZw12y2tV6sK44T5wiYApQBBiJNj1ENA8XMAYZhoRRJuYYb10tI5wtT4kJ5MFq8WF8XBaIDgfHALp/M+yIDwGuDIKb0Mszi9BPZifmeMa9ZR/tgfA5GXkp3aB0MBt4SSF14PE4ZKYBxUyCD/QS4XVvvWLNZs2ajKn0BFAgxZGo/VS1VkjupxfSro+eyIb4MDJC6jzJBESiU2eghYrK4C5aBwK/ao5c9H2DHAcpi6jn5v3ltXGeX7Mz+i+d2zvwQ5p+0Wip9ePmm5naE+54SUKrva7iYbLU/zk849dhrkS2AX8BrgxegoTel9HwOgELQKL+fI9OZAwdFjKmlkD0RBERKApI9x1EjT8zeYZCRSIQn9s4f/KHU8chsBOBQ3RrSYXI2y66vYu45iXhZmcAjWpG258OcIoNZkI59XS7PBl0GSufXQ44eAZ0EaGUKHQz4XvKIPgABf7enI1tnsu6vfmo799+3vfGpnCXji5kPIBihjIsTwSUElMrPgIHUo6hsso8oTul0+Y6hsgKQ/wAFpPqV24W/wN5IgDPKDkyVdNKij1HWD8fFNomsmlL4ZGDJTmh/MfqY0qDbG8SHJqT7V6o2mq3Yyfo1m/7pv7MXWzfspLFqYwTt0mROJ786aqK8UAZdJUiW7IM/mgcDy8pHlXvv/ihlkAP1xY3ni+ObiudcupQefVKXOMjPfvsb+/n7P7OPfvWxvf761+zPv/+v7NqV69Zutp2kkYhVLITS/0Q1g679n//xf7X9B5/bDBIIhBmU2tpt293eVj8tLH1uZm5koiUQnOqY9AWrVHCswUF8uX7PI0NpRitFS4uYtyACBnqDocAAF43UMBuEFkLOn8wAjh3CIM6enxCMUUTR9sgiesmJlDg3NifGHeIjU8SePHlib7zxpm5KdBe4USE3aiztcGjbO9t2cnYiA3t83rfbb/+BffN7/8Yam3vGrDXAwMsiqN/XmObvi2hGCD3db9ogGRjQa9LNHZmBHAz4MTKJyyUa+DlxaRkYiAghwADHOz/vKTPw8OFjG48gYk1s78pVe/7iuRyjlB9pCU0ZGzIDeaoeLghdAkyQBLABBlgrjsN6AgBUuknT3NjTON0QF/IhRj7FsHve8+E2EFepO4p/4P3ioTDIPgyDHuly3s93YggO3zEMO++NwUQck8xAACM0K9Cy8B9Iba414IOSOnQ1CQhcu7onvsBo1BeBFzAQLY0i0JacpTvKi9mC8j4SjJiniV2l00daL4KBXEK6OPargYF4fax7bpDyaLGctSicf2QrLoKBeRVZypxUiZhIN7ZnT1FNJZho6r5W2RFOSaSDSflCMCMTkOYPKL1PpJhq3Hl2oJyZILvAa+VgkqOReU5lhxwQxe8BMnJQExmFuBfYY5FFCjDAuUsCvVYVT0q6AxBrT09FjH7nW99OxLoQHSpad1/GF4i9UGAsv76RGSCDGs44wIAPGlrkDPi5L+oK5MC/bNeWrbNej2OjNAEZTtFnylEKDHhWQJZrOrXWZGgbg1Mbfvyu7T3+2K6Mz2zYOxepvX8GCGxpCu78+2vcsBMSafV1LQqX8yY6p0yA7eZ3ghBaAkOSWFClXvOOArIvqS1avoiWdwi4cH2smBbJ/IsJWShaCtM0ShcSStoxaRZFvdGy8dCzBcguz2oNG1rTznbv2PR7f21POzvWo4tgpaqZBSF1LPCiabYJlC0TGlD2YDHjn/uAAowVQKFy790fetPtguhIeAv/MBacz2VDBiiATMcQidnK1J48e2q7O1fU00uLIg4b5j5kmLjpxJ4c9Kw67tv9X39o9/7xH6x/cmhnx8e2t72l9AuAgY6F7tn5gjFe39i0Bw8f2p07d+zw4EBkGoCJ2sFmOBNaH92h6zG4BKORvTg4stPzrqYgsniRTlxbXZ07dbgK1HLC0LOBcDax6YNEGExgWnqo/+KcBr2ebW9ueNqZdsF22866Z2pThC+glHAPvYMhVV7b2tmV0mBr+6p976//BxtWW2boH8RUwiUp1WXptX8pOJgDAk/YXOAM5GWCHAyE04rHlqHSMou5fPPHe8IA8vm0/n308a9tf//QXjw/lJ48anGoDgbpDucdUwHJCIWx5HgiC6r1qCJjyvq7mBAS2l7fDynhqNVyrKjv8hzrLzb4rJIIrd65AEDgHLzs4Gl8jhkiRSpRJMCg75RFaHyujDlsZvQqKDv0fOYB7/ERxxOdq5jMSTiJ/UcWDq2JVqshbYFbN6/p3pOASmrDDXC2DAy8yh7JMwOu2PhqYMAdfIDCxaiw/LlhgArns+jUc0e7HMQsK2EWn0La3nu9CzDw+NFDsfQBA9z30U1AoMB3ZLiY1jutb2R+VAZKPedBHs2JWZHl8de5VgbcpiAFclaxhvw/nH3wDCLlnpcMivvAU8/YL47H48EDAByqhp+09rGviFPx/NXrNzUnRnTjbKhWDjpevhcK0Ij5wa5jz6TaN2/ZdKCxDFzEdyqDvMsi1rI90MwATSz0jOU0yfKqXqC2WVftI2OsMgGtv5QJ+ic2/PintvvoI2UG0BZg5szg3EEBWRTV4BGgSyPUJX0sAOcDkhwMQCB1QE1mlz2BE5fGgNrWqf9jox1QqDMh3cvwD2AZqDxBIMgAJMoJtBTiLxl4NRzIB9IC637Uo3llGhotG/UdIIynQ2UAevUNG9x82/rf+df2vMEQKu/6oY/Cy/YOi6Q7Mw/slpN41U2wJOucr2OUMXSffhUYwMiqP1Ja6LPUf007BHZzqi+BohekQdoT6YImna90Kikangvdb5taYzay8fmx/d3/9r/Y0y8/t06jZltrq97SNx6pf5+NCJjASDKshrQtGQLdmDZTa9bW9qaMcxC+SCU7cJlJ1rY/HFq3BzCo2qPHj+fjbCEMohePM2dzNKkRStqR6MEHl/ATv2O41xiznOoyGGomh2mi2WRs3dNTvbaW2Kgqa6Cbv74mkHGaHAmyyy8ODq29sWM7r71u3/3Lv7Fpo2OjfETxK4KB/Eb/XTMK+c0Y1SwZrlQmKHcTFI5//tvctixPAS6SicpG6WLECju3b7/+5DeaYtiTbHPNmu22VPiijsuNy3UOZ0zUz7F88M+J9gEiMg50UCp0hn4+jjimEwIsOJa3HLoAURwXzgDEQ9adc4evkA8g8l7h6P7gc5zwxV6ni8Rlj71MIGfRaMxJihwvxGQkn5pShl5+2pyT07wnvmrDQdf29rZte2vdrl7Z1cRCzYzQECvP2kWd8VWc/4XXKNqJ9GEyMqmb4DLOQBFdFJFb7sTLQLHs7C+e52L5KRxq8boCDCzsexlDJ5QJCVCPxUGPRvbwwX1Np+Pa8xjRv6Zb0us9mWqfRJkgnH3sy8g+KcWeSgf8HqAuykG5QY1jhAPn3AMAuE1K47xTGYLnon1QQVIqF7Fn43HeM3c6keJGkrjflzgbo9S1/5ttu3Hzli4XQGZ+NZdIPZcDiwCTXobx+xY7SglYku5z4aLfDQzEfsgzBOV11XMJPLnQXQIDLqniEuy6dh7RIyikbzebWmcyso3+iY1+9TPbefCB7Y5O9TykQGSBxQfwk1BgquMpU+2ZIxfnKMAAAJG9wRUgOwdXIGr+ylIwmTBxSua+jXuX7gHOj7VKBELKAGQYKmSclelIfI4EHtUJoNH0dMxRHuCzXYnwvFKz3to1q7z1XTu684d2WF3z7wEkUSeBoJGuDX5W11TEwmTJS0TNAAO5nc7XRMA1cUJ0uVQmmM/BzVG4/04tVht2GnOyU/0FEsQEGSTSHCs+XxmZRxSbBkM5WboN1BeZFp3+6GZlYtPeqf2Xv/vf7fDxA+seHdgarN8afFL0DmD8ox7lk77WZJhpqXGkDaPc+7Rd513EMdK/6aZTa05qccT5jqcztUCC7PgeAA3IgyjAkVbkPNfXfOodF4obkB8ixyANYmx4/vr1a0XLz3BoV3Z3rI2SHJF/pSoQwvEpP0Q7C5P4rl2/bufdM6s2Wjart2zt6i37kx/8rY2qTXViBAGsbEjjpsqN4GXO9VWcQW6Y5xskTRT8fcHAxWMW6cryeS8DD6wr63v/wSO7f/+BHR4e20qlptoaxL8wqtTQVdNPNXscPc7Qo3K4JMe2e2VP79ne2dXeIOJgb7Du8S+GAHEuPrzIpwnyepzwwf6h3bhxU0Ag+Ab8zmt5r7QH0oAZT+u6Uyfa5PUcIxwmrwN48DrOW/s1ZRHIfjnQQVWRrNVMwAVOBHu82zszxhZjc954/Y5trMPLSUAga+eTo1miQBjGt2wIFvZPMvZ5hiFaC5eBgcWoLkU4qikv9riXwUE4w/x1HMtr5lF/vshX8td7q+OFfY8DkV6AFEYEwOdg4Msv1TUEwSsygrVGXRG0p4OLLoIgenL82E/h+OXkU4S8zLlz/sFb4Xfxg1IrYoAAlS4TkY3fg1AYMsXRRhiZroge43h8brQ1+yRDL0MSNCmLMKsX+FEXAAAgAElEQVTYm299reAtJC5JZMAuW//ieuY2n3uxyAwUfIFifXMwH+BimV0pA4GwTwWY9CE6lGjVKaF2DpMssYMBPy/Owae4urYG69yhm6B/JjCw/vnP7eq0q8AMiD6Cb0OJI7Va6tzSHgNeqLuADi+NjF7xQBbeBzM+OI80nKiaNG6QsYdcOkpKo+K+JaDvQrEjq6EXcnomflxVQmUzq3VaIjTXkAxHdyZNURU5NxELHXx4JwN7+GylYf2dW9Z65/v2fPtNO6x0kh7wNLUVuqumd6YKgVAwYeLjkBdaOBMfpJQZiNfk6xaZAQcD937iJeRSR4EHyMWkI38+cGcwkAtU4n2hLGpqCIHdKYDHIieCBspps5GtjPv2s3/+R/v0g19YG5WpyVApd7F/Eeoh3SNHX1f/J9EXDG9v1cExezotEDkLzO9KBQt10dPdU3bgrNu3k7PTBBCo+VRU68cIU1vS1LKkDoWhjrRysMhFQEKESYIiftGvXrmith90wkGGcAIOj09dTWqMgBFiSB4VPn32XEx2Biatbm5Zd1qxvTtfsz/+y7+x7sR7S5WmSgzlHL2XUVx+Q5WBQ77Ai0bbX1mOCubgIdJIgS5TapCbxY1BvH9xj/AZZQPNK8O4x/NfZTB4Heu7f3BkH3zwkToL1tY2rNnqKI3O+92I1uZ9/wEAgjFNdMwAIkb+AgZYMBcbaiq7ALDjOOGIOU+VE9J1CZIY5wJnAOJhGOXo33Y5Y9ceCIDhBt0Z5+e97px5HWRDPjNez2cF90DpRmRVW605H8X3OJPNUEBs2cYmmaWRdD1ev3vb2m1Iqz6zXdro86lprkcR+6fsiJetUTwm7Yt0HO/j9uEnsp/VmkBSWv25LSj2QwxAmW+RS39ZiOhLXIaFzES5zzDrZLjwPVJaGXKuR4/0qps6jfafPxcHCQMMiFOGQO2DpIW9Z1ygLZ2xBxnODwrwEARBl8UtgEqsbYAZ9kK8L/a6yGUpm7AsjZ7fn6F8KQefOlgKoOS99tga0t60QrMf2XdwByh/kvlkyif7nR9q1Hl5IoKcZUDcAYu46eleiMyA6wzM2/qCspYRJXnDsr1V3gRlG5b/7XDAxwam8QMOBvxs0qG8swlnT5AoED/q20bv1IYfvWtXHn9sm70DpeulL0Drrjh8ZAEmtkKEnsourlfng6wiAwqgDDAQAs6aTQA/CYEqugxqVXHQdI2Tnda6oqbK2QICpRaJhoCrFyIROuUceF71CQcRoauhDETVRfIIbPi+/XrHhldu2fS1d+xo5y07qW8wk9d8giLHwvUzIAmdAefRsenzzEAO1vLMQG6PI6vFd5h3O3Bv3Lt375KiX15LyhXOCra41zBi6ZyAGJVEbwMBBjF5D8Tltc4qMwEmA3v4+Sf261/8zPoHz613cmS97pntbm2KNcukLghAXDzqxx4ZuAHH2YBeWRgiKU18ytCapz0qdt7tS0r25OxcRBv0Cvgh6mo1GrYnfQCPJmgtFNs4sXBzIlBECSgSOpHSVNLotDtzMKA514iHsOCpH5jXcrHpbPBWoqmtNFvW3Nq1a298w9767vdtQv8ouHfes10YnbJRz2+yC1FSOT1U6uWNYy29eVNmILTduUkkc1tqLQwgFDfpZWAgyinl5/O/c8Pkj5tIf//8zz+yY4kOrdvRMdP82vMaLHyVWCOPehyYedRFRwjI3ucNnJye6Tna9TCw7JOoAaslKEXv0dKFo+cfQIJhU/EdQ344or/5XiDrlVK68Vq1JKX2o2Byh0MJcmFcf8pHlAmcyOjjmEWCVMahloiroijbzs6W3blz05oNIoFpGmO9aIgDDLxszyzbPwEGYg1yMBCZgSJIKDP6Xw0MXLZXC4eYlSmWgAG/vov3hb6LvHSiO3FvybPN7PDFCzs82JfYkO5rDRqrWbvTERig7ZgyAetFSyGBh5x3EgVi/8T+FNhM+iWxBwIc8new/sPB5XajDO6Dn8LjkQUIpx/3RvwdoFGCRoB1cUmYR+EiVgCBrrhQffGNGOzF/uUzorXVsy5ug5bti2JdvJU07u+XlQnie1527y9Dg8sCmnmJxeXuihXGZ2qmkFfF/axSRiCR73ikPRna5uDMpp+8Z5u//YVt9Q+tmsYXTwkMFYl7q2lcA18PJ0lRKlCMmoTWNDeAEcPaQjMfUFSrCQyEAmHeTUDAic5DnVZAWtPJ/qiM7al7wsbGatuGADPx7HxvXgADyX75vqnaGE2enet2vnXTRrfesdPOrnVXmjaokJ1Y8bbLCllwgE9Koeix5WUC7pGcMxB78iVgwEWHin7j5b3B5XL2HGn4NiokMZNes7PSXSJYS5tqUAxZWZmObNo7t08/eM8+ee9dKNYaHTweDmzQO1eKh5n10nlGKliRmvMVcAoSPEKqk5skBrukOp2irsqKnZ11VR/sj0aKznmMSJNuAOSOOQ7pN4xFtBbmG4dzjzY0fY/ZzLZ3tjQ0h0zEzvaOUk2D7rlSxET9bCgILDC+pToohrKntjHyDHVavXLN3vrun9nunbcFBjSG+BIw8PKbOFYtpfDSOS6LwsrOd8ExhKFdkhnIdQZyMJAbr/I5vgwMxHXM3+PRFPMvhvbee7+UzgARPSCK9L/mCaj27ql+XhsGGXAQ76ebgBtPRjopDq6traf2qKnKAbweYECmJjgBeaeBkPKEkgDtaL738vKCR/KuQBikMc4niGXinbS8nMCNz3tjRDHP8ZkQCCPDwGNRFw6VOvYJ3TobG4Dgse3ubNmNm1clNqSYKYx7WsQcCPw+YCCyP5EZcIPmfdflzEC+b4JA+BIZAb//Sw7+pXvxK8DAMjCb8iIy/kRmz588kSqoeEEoh9ZqPgMC0hcZIob6pPR/pOp5jbJDGUkunH/OB/Axs14y5Fx4zZwPlSYTxncOJ8j/IzrnuZxsGIQ0yqr8BDE1ByMqsagEMZpnBwZ9BrH1VZ4cjMca7IWNlP1KrWxlZcd5vD3PzIReQqo9J2eJbaXLxjMD7hfivTlP4lWyArEf82iVx+I4nsH3Mexy/UlewHMVRWbAmYQuvMTn0k2wOTy32afv2fYXvxQYiNq9eAO0AnOM1Imh+QcSpvLMgHQGFAh6148IyCXOQC5HTGuhWhCjawVp4NSVNux2fSgSnQVJh0Fy9OjwxCwdtTomjYFEIiRQ5btDLBz2nXhYX9+0k+mKna/tWf3t79rJ+lU7Wd228xU652iJxfEzXRVxZiZhukjSMqyslUtlgvye4/fIHC3JDPx0FkSRAq1H2qhA5PlNH6/TxUkKdor+UykBaMBgDZ2pwAD1PcgS1H9YqLG1ahV79uVn9snP37WTF081VOL0+FBIa3tjw9rNhh0fHaumL7KeVWRYmRHw+PEjpX4VFSanndfa2GRn5z05BVQByQ5QZkB8CGNLGh/nwrEBAyxKIHcig4jkIsUbtUEUCfnOvJ/Nihzx82dPbWNz057s79ve3p5VxhOls8gM4OBwbNLF77RtMJ3Z1q3bduvtP7Cd22/brNG5wBfIDe7Lfo8FVsVYKNhRbxkMlNOD5Zs4iWbNp75FZsA16ws54qJEVGSMyvvFb/7irPPPusx4YORU/5/MNL3w449/LQAAVwTBqXA6tOA5CzumC3pKl4iJ7BEKhLQWUhaAM4Dzx6nzmnDIAWKCKxDdCeG0aT09PDjS8eKGEYF0bU3H43mcNtyAohXVWwojEgMMRJoYB8NrFbHFQJwEcDludCmE4/EWx4FtbjKrgNkdVbt6ddeuXN3VfAJd21KktyxKu2zNy0Y5VyC8rEwQYCu3OEW2IAz7V3cUxK74XcFAua1xcR85gdDV+Ug8AgaeimDXabYULYfzIQuAgxTJdKWqdrGox2vfJmVBMgTlCD9IfrIDabgR6xkqmOXSQURgAfY4vgiJqVU7nKHUKCsr6qTi8/kcL4U6aNDvKStA+RFHrezAwPUGiGi7w6HdvntXmixaq3lXAWvjDix36MX1jwxvZHzcjjgYeDIfxONBYrDgi3a28jpcdn/HtcyBYQ4G5qVolaYg3Dm8i/IB2R98bJTG+JzGmNbCE7PPfmk7X75vW90DKQFC5KvAyCMix9lTdkslAveZnmKeS97jmRIY8bkHTiCMEgGDisQxqVXnrYWcB2ujMhBrhxIkpFSyBHw+QLNRT/LBlXmmJrpdyBD4f86HWZl4oMxkymqjab3xzHqdDetfu22TW29ab+81O6tv2GiGbP2KzVbolpLwesrDI+F80VOEby5Ae+HTy2Ag9kTl3j0HA3lLWI5qX3oTs9H05XyCHqkU6poCA7rQEER4kLYv0uiuJsU0qioDFnpn9ul779qn7//CRgMu6lgzqfd2dtQHyk3CTHLaaLyzAMU2Z5jGTwi3cM6REoOQNhwxVXEq3sDT5y9cwAYU16jLiWuIEKkgZQeK8bMY5EjzKuV8cqLPxnAPRwMNsyGFDs+A91P6oPXxmE1hZlc2N13wYjpRKvLo5FRZBKKV5uqaNfeu2J//9X+wyuqeDaG8fEVotSzSz9ck3wgg7JTz00vyFF2+XfJj/j5gYAEMls7/MjAQn182ImJsc70mM3tw/5F9/vmX1mp1BKToEnAg6FFT/IhBL20JlxRVDb/WsMPjI00gpAbI5zCzAqftOgXu4COrwM0sPYhEFMXhKy1cqWqqYRCwYk9BBMwjQUAHj4WAUJAKIarFzeaTF3vzVKW6B+h2SYqE3qoIJwZ9cZ96CLfk+rUruo9QHNzb29JMkND2QLgkv5burBed8cscbr4PloGBV80MyFyr79yPWAYgF83T4iPFORfnvsyhBIGwvH/Cyc0/X73jZi+ePrXzk1OB/CAQsh7Ndkv2BweBMBlzTFiPuNfltFJvfQADvlNOJgzHFnoErHmQI/N0fDkSC25LZAniepFhlBRtWj/sBb9HGYHnAbtqKVRb4Ui97QBGMgOUPGg9u/vGmxrNPf/xEnUiX3p6PK5TAJUA9zk58zIwUGQVAgwUAKIAG8tXfBkYCLu0wEvzzkgXHmQ/JcPm5Lj0XLpOzenQVrvHVvvyI9v64j3b7h6IyOfCPIwrdrVGggyuXawRW1XiRmnMtcCBJIL9euVgAK0BSgXIEQMGcGMBYtShoEDY1FaIdgEkQrgdZIlpRcT+015IxK9AM5V7NM/AUyIe6JDIlsYCksSUgIY2XV23s60d6+5cs/qb79h5a8969V0brDRsWoOUT2kZUIKvjXJdEaTlG0H3T3Z/lrM7C/v2Jz9xzkDuYPk73jRHDRnBcH7TKr3j0SibMtocEIlwQoezRDVykT5LnRUdB8hq9qxTm9nh/c/tv/2X/2xDZg1IM9rHdYLeJqOhvXbrNYEBDK/PmGdYkYu1hFFV72gyity8MLwBA6SamVGA1gDta5IqHg5UJoCkBckIMNBqtlRrDgYv3z+IROFIIsK7eu2KC3+MJ3o/ke3G1qadDYYatbyN0wGVNhAmqduL/X27dvWas3+nM7v77T+0r333z6yxdUPTCmOEKp+5zBi+zNBr0TPBCUWJkXLLwMBlqF2PJ2NU8Ag9EggCYRjDshxxnO9FJ1B0E3yVQ8DIMJmPejn74+GDx/b++x9as9mRoXMyW8FR0T6TiA9EzRSNV1MpqbMmEp/2cvIvZIPCsLJ/4v0AAPgBgIjr16/bs2fPBPg49vER2ScvIwQvJToJ+H84fcoNsU/iM3DmGAN+NNksjTQOYyQOQSpzhCMBpHomgciQ6+AKnG0ErypTe/3ua5pYyO2nGmcYk7RfAngsOPmMpPdSMJnNJgiDqLUolQnCaC86fa/l58bldwEF2qtzueuch1SCK0tLB/lr0nsRd6lUbP/Zc9t//sKaSWKc7IBA1mSceANOjkQAjEylKxS6c1OEn4StAA6+15pzoMNr+L7K9KB4l1pH3X76OsY1iPuC12JD4vi8Zx5Zkm5O43BJZQdwjI4mHReuAFkBdF00wIjf3Y4BeoeTqb359bfnYCC+SzqTdD66W/V7DsIi6xOPXQQDF0HmfPrh/L4M2p2vSX6s8rWIVStsBk7N8wCSFxA7NtXtI8oRZcIzE0G6ayI6NDyz9uNPbe2TnygzUGFGAA5axD4vA6hskko6AVoEBqJUkFL1wgTchxlnADBAhgACIen+esr4adcnzgDidXAUABSsCcdWZokhRSsVGxA0JrVaJIdd4yDp9qgMQwCLr2nonE+fPbO1VsfG9bqdtls23r1ms6u3bbR7x/pbd+28vmo9G0mECCVbAb6XJOW0VhnYzIN8v/9KmeSf/MS7CfInyhFlpAXnQiOpNKA6js95EmliolwIh6NrwIdPAAgkLSmE4mmslSpGfWCd6sz6Lx7bP/39/2N9xr4OBwIDpHzWOx0bIsVZrQkF50NiiO5xzpubG0rfyhinVhJv5WHAx0DaBHzu/uGRLjxlAm6mmzeuKx2GOJBakJo+iCZQeTjAUCOMtDJSt/yOzgBggjIDNyXqVK3UnrgyGtnV3V3bPzqU0aFWub21rfM76fXt1je/Zd/63r8yIzMw8/7lPH1bIPfFm2uZsV8KBjzf66ScErFwacT4Fd0EhbMpNOwvO24RrS2Xjw3jsGCQJHUNKHA1yR/96CdWqzFm1tmyXhpwBUA+14FgW2AAwKZBLmoZmhjRH06e1B7rGbX/PPoDCLBnoqzEuYQwDXtqbZVWwLGOQ82czwQUhMgQnzVnmqebKVoHuVYiOWaks3D6EFWDzBPiMnIetD+OXM2y1+tqdDZ8GfgCtBbeuH7FOqtMUnTAoHnsidEczukysLdo/C9G70EgdLDiICq6CWJQke+7IJnlx3AwsBgspFeX9l2+dy/+vmjNyt/F1+nyI6g8k5QHKc8BBh7ef+AKoAnUc8/SaYIRJ2JT1w/dHG1vA81nkihzlO5JdSalzoAAdBIc4vMIcRJPIK5BTgyMvS6HlOrEUSqY7xccHKA3sfSj5zuIicEVwFYxoIhUcnAHBCrgUY0n9rVvfFMt1kXEDcPc18zPzUsFi8Aw7EthZxbBgGcsFrMciwqE6Z1ZR8pFz/RVZQK5h1Ru1qkmqkKo53lK3VtQuT44WTIDm6Nz23jxhTU//CfbPHuhQFLCRGT35gJFXuYs/JuPM5ZWRwAGSRfMPJuYRHzgCzC1MAYVAQYI7jhPHHpwj9poyyTBIZ8dwUwP7z6AOD8CxCTuBZkBXhMthgRxKkHUAQJTq6NJs39gtVnFqgCP9bYN26s2am/b9Pob1rv1jp2t7tgZJFim3FbbKr3TcVSUcBfvvzIYiD2Z300Le+JVwIAfhI2Q9QqEdC29nwEGuEWo8aDCpklUZAa85RDegMBAlBJWpladDG12fqQ2wydffmGohR+8eGqrraatdVoa3Tlm5u9sNh+aIhY3/d09wID3h/OFRMoSSdGRJaUCMgOuQDjUJDscCem2nZ1tnzkA+7xFVqCV1KUK8aHgCcSwHJwIhkBRwXgk7oIj66n1Bn3b2NnRsQ6ePbNre3sqSRCNICZDFIlMhDXbtvna6/bH/+a/t2G1bdMqRt4RbA7IcnDwMkOqzxdSXazj6+ZKY6mXOYqIHvS6xIAtGnqKbgKyRcsyA0tBRTrRxeFGhTEpO40ADnLkSvdD6GzYP/3TD7VXmEYZ6n7RERAEPsAAewBnf3h4YFeuXNXIWvQcOBaOnOei5MNnYDyjLYuSQBhp9pBKQIkb8PTJM4EN+v3ZA/fv39c+C9VDDEG0gOV1YI4PeGSfqAUJJbskLqPIMEX00rrQVMK+96WnVLSilRkjuelsIPMxUHng1s3r1moRBUx8rGwyOsFcDgJhOSKLfRMgvwzwed7BgPf76/8JfHEPkWLd2NxKh1kOBvK9G59XXueIlsvPF/t60dPn+zW4TOXsU/4a7nWN3x5zfQADz+yLz38rQEVsIgEr2gtbTQlDNdsQsdCYcECgOQNJRCpKUaFGifNhrUQkTd0GAqWUHZKMNPsw/4nMQVzXAKKxBxeex7FAOh4wCbY/l7rlvexHzxoW2QEcEdkBZQkYZzwzcQa+/vY3xYny0kACAdlcgigDL+6BlCmI9vH0JYIzECPNi8xPjDEul6XcXoT9KturcjQaDmlugxbAgKQGdQj8xhxsKOVPmRmHbVYdD60z6tnmwUNrf/xD2zp7ZvXZyKqSBoaT5j0KENJDU0JqfSlroEl/KisBHuAYoLw48nG/0h6oW63dSXV/SOA+Y0AaApI09842on0yEfDdmnUvL7M3ah2G740dQCQQFhlBZQjSfAuG6EngiMDnvGcrQ9rVe1ZvNWyKAimzd5hNsPea9W99w/q7N63fXrdutW39SkvTboMMGQli1yEIFj9r5j7RyYRebvFsfrFS8WslBwPLFtKVkuITlhALo98ZxKWcRRJA0C3nbTHz1NK8n9XRKiMgqtOBffjTH9v9X31sM6K8cc+ODl5Yp828ZrPVBloAVVtfc6fK/GsiJKJzzQxI/eejIXUcN25EdvwOZ4A0PZ9P/RkRCNUPWzgK1xRoiKXtLWk8t7HuACMkaoP5PQcc9apGiO7u7GgoDvLEGBNuXNQHm/W6phpyDpqyuOGDZ65cva4Wkd23vmW33/62VRptGzIUR2nZxfp+2YHH3znxo/we3Yx6cHEVF47lnmPhBeHs863Bza1Z5upZvsxYx15YnlUKJ5SfZxlExLmJ+bxClqRmP/rxPZV5+B05YU+lgfCrMupwOLjWdApQt/c+f1f5w9jj6I+Oju3q1at6njQxmQA6CAB2XMMghrK2kAIjbavphtu7ej9lAz43J4qFIY+2suAVRK95RFJKS49G1ln1dkUWJspOXIM8guS90TIZdWEyV5MJxMWWvf76HVtB2Es1RmddFxGbG+YABHGt8wW+DCTM1yXJrPqd6225WFyBgY3NlLv1LED+U0TrizbhVYGsHysyC+l7pL1Z7JOcvFY4ofhOnoOEh+ScKhjbZBff/+V7ttbpeIcAw14hE6529BVw4tybDMPC+NOBEk4/SoUuae4ZIc4l9OhZ7wAHcQ5KXSfytGrDKZMVZEPAAs/zXPBV4r38jXMI4q/2WxpSxB7nb+968fuRVDTOKKJb3n/e79k3vvlNW2H0tkoYrrIYY6399k1tddkChq1Q2BB1dGzmaGhPnjx2UmaJj1IGZXNnvWSEcXxUuUYd1yLsQ3DV4t7CY2l/Z2YqxjcHmZHIf2U8sr3+kVV+/t9s7/ypNQZH1pz5ta4CJKYrNuPaQdPxLkMB8irAdzJS+CowMJ7ajJIj9XdJcs8gKFmDVtSU7pcg0YLd9Jq/nD92MvGXuGd4LaVC9gUAAhAT103cEXLpKRMnMM3wseHIxofM4ulYF25Zuyk/V2k1bYbibX3V+puUDO7a9MptO1/bteP6mvUqNSltsu9X1AZbsQngdTa1cYV5FiiWpjkGUi3k95FVUDCNIUdk7AOQ/fjHP35J1SG186Y7f+lmiBnO84tVbLx8M/l7S6lF2BPTgR0/e2yf/vyn9uTzT206PLf1TsvGk6E0pm1C7/CBNWpNu3rtmp12z+3k9Miu7kHkoxyA0FDFAAM4D6JJLrKGF6UBFRph3GjaZ599LsY5DgOJ0n6/Z5vrPqfA+9DTYKYV1zNn0XAkGHScCgTCmGIYIh+uedDSMaVY2GroRuqedUVi2ruy6zf1eGb9StPe/v5f2e1vfEf9wQw6LCLzMhTL3HO6tl8FBnTbvwwM8II5Y9CPfykYmPoI43ye4uINUQyqyR9fljXIo4P4VmEMogXKT6tiv/zgA3Vf8EUo94DY1Wo4cPY9Doqsi2YFDIZJOng0HzrEZ+GsDw4OBB6iJgyQ5DnWKdr5IpLP/49egY/E9rYxXh96A5HyZD15T3AI8uiP7xWDiTTSOKtZRuQZcsW8j58AE4hucZsgmU1m4Nr1Pbtx45pGl7p2l7tsB3RFO2+AgWX3Z6Soy0Ahd9riC8HijvJDqmO+DAzkpLJlIOTy3Vx+pgAaZeDyVZmBAAP6/Cl1Z3Tihw4GVttJcRTRIfrFKR2RJaAjCK2QVUEfFOLy4UR5eyHXiPWDGxR7OIKCcGqsNeI/ATLz1kF1JaUJidFNwpoHmNSVSIJjchCJcxAgVA4l/UNpkawA/3gPoAB71O117e1vflMEbf6pa4uW3JTxi/kT5VLLPIJMYEAZPbJ0QwcDUbq47N4uBw+XrffLwIBnjVImIAEmSSqnUuccUKRolu8dksS8bXtwao0Pf2yb+1/Y6mDfmlMXEquSG5hURSScVl3Gd4bzk9OkDE3zHxnnia2MZzYdokjowatEgsgMdDo2rSEg5JML5/36EjNCedf3BoOK0C0QTNeIbN9P2puJmB/lJJWc0EOZ+DA2AB7jyQenZzY76Vur1rDesG8rNQKWqlWadZu0mzbtrNu4vWV9Rhvv3LLZtbt2vrFrpysNG0y9U8/D64qNGYcMrK+68JXEAHnNjKI9pwYIItBLBNOUrdc99KMf+dTC/GfBoGds4WXGJmc3B1LMGca5MSoYyCmaIMpfmdikd2qf/uyn9uDTj60y7lvvjDn2Q/EG6N9E5riu0bYgJqJpNu3Azs/O5vVhJ+Z4X7qDAScQctGfPH2qPtwDyRNPlPblWDhxai4hCUvEwHMACxc48hpZtBq2KV1IWtaJR3w30roYmEgtjqdjKRSS5kI2+eTkSCnKtbVtq3S27Ovf/yu7cuctGzG6knnYJee87KYqG8llRKW5k83AQDnDEMYn/4wyASzQN2lpKbulF+fH8t8XMwPl/VM+59g7i07I04tE/awLKa0HDx9pnVACpFTAetIV4I6zYqudVU0Z43o/e/5cKX3WjY2Pw+dxUvxB2uLzcL7XAJKnp/O9gUHGofN/jcKGyTsYKDP08OEjZQx4jOMBCPj80ALgmGQaACfRAhbtgeEM2DMhBMNx2C+xjyJK9OOhOujZrhBC6bRb1qiv2J27t2x7G95CMcY1jHaAAc4llxQNxyidLiIAABN1SURBVFxkXTxyjZ/y7+5sfEz5fA8lMMCMBn8iMZ8XNmcY8UU281eBgIt7OQ2qKXkrB4vOF1gGMPmcMhjQ9JTR0D784Je22vG20oqh21CzehNhMf9HpmA6qfg4WaL5RPoMfgCZw8jkBECC2c/voWao6w7IT1oUkSUKgmCAg+j753xzYMixdB+ngEV2MuP5iDeQSk/OD8AO0llAvXuqEupg2Fc28q2vf11AAKelOrLqBW67loEBBWmR7F0CBmjdLsBAdK9czAqHvS/Ixcv9SH7PB6jilXkJKcDVfA/OyaUpvR2chwQI+F5bw3PrfPZLazz42Db6L6yTwECN7rWJZ6VnlYmibAUd9PoDfHHgM59hQJkAMEB3EnYI2wIYqCM7Xq0IDGhyYWo/Z5HInuj68R6OjW1KWYV6mo7pSrjF/uX7saaNWkPAwzMVRO8r1ts/sPoANUMa7xlv7AT5SqNqK2urNuaY9TUbNddtsLpjk80rNtnes/76jp13tu1spW7DFXgEBKKQnMlK0LKdOlWmFavNap4ZqIw1YFAzE0QAjvbTVwAD0ceeL2KxYIl1VDISy9rLypkB/T0DkQ2tOh3a088+tV/9HAGirnVPjzS7vUM6v1q3/ef7St8yCEbTwqa0clRUI0RtjhtXaoQpulT6BrLZAMLN2A4SgRBnwNaGWe6tZGMZDRy6y9O6ZG2v2xcoIM0cm1QiE62GHj842J/rU0NilDGtOBu8P+yrhHB8eGK3bt6yo+N9bbB2e93aO9ftOz/499bcumojMhiJ7flVBlSGLyON5Qa1DNAiM7AUCOgOXMR+BUFwvqreTRAyr78nGMjPORxU7pDCGMb3Cvbzi/1De/r0mcBAt9tXRoDIjmidNW63OnZ04ul+tAi8RZCbB/6ASw+z5qyT6q6QS3XT4RSqcvxhlENAKCYT4uCZcRBAx+WBPdPE5/F6yg+cR94tANjgtTG3IPgJ0XpIeSLIiHGsAJuAAee9+ERC9iL/J2K4+/prkiP28oCPMNX1ijUJQ17qRMn3RA7Gy3siHJqcbgkMVKuLZYKCL5TvE65LzLhfvosvc+SFDQk+0sVyVICBfP8sgNKsTIB1k379eLQABlYqlI7WlRkA/IuIBmGrlkiEnbbKS2r7LA0mEq8kEUzDecV+iO9FUME5BdCLVljXAXC1Q36iNJWXCwQc00Q9lcKS4YzyQAANBwa0sHmZANIhcu39AfawYnfffNMJtxkYkLjSK4CBojugyAwABooyQT54rJR2FHhxtv+yNVoWALwMDCzasixjEMO0FGl7CYGyGSTCtYef2PTT92yn+9w2bCCISFnZRmmKI7NwJK3ugl01kcpw/l4GRRdmOloEAxX0ZxC6o62NCJ1rC5BQK7mDZ5E9pWY4lOAVvgaVS7qgELdiP6gFNWU+uD4KLhIYUNcOxxj07fTZC2vPqioZzWoVTb6t15FDblhta52ChlUaHVtpb9qwsWrn1aaN19ZttHXVhldv22l7wwbNjo1W0L9p8/UEBiDqq3QPuJ86GJgmcARWYsNTZpjb5WWZgfy2Dm3uZQur112IbAveQNxAxSJ7SrCIRkFOpGqG1t9/bj/+//7BTvefWL0ytfPTI+kNgO1nSRVOBECh8b6NBn2fOJgIGX4zprpPGhpC1M3jLBTpflLOajFqd+QU2MSIuWAkWKjd3T0nGY5duxznES2FzlIfy9l0EBAaDAQoILARRYZjWd9c04jj/ecHNh6NbX2jk2p5Devs3rDv/e3/ZP2VlmpLr1omCMe6AMLSH+XI/ncFA2UwkWcG8jLByzIDC/ulVPcNZ58Dgfg+Hv35P5FzxhOpRT5+/EQ9tMMBbVUTqUkiLUsGgHU5PkU8qq4bT9H8xua83z/quqESGM432rX4voAG9Aiizxzjy7rjzEnjAS5ijDXHibLC0dHRHJRxHrwnMgwcK7JFse/LAlYBTKIbwbsacFIugsWsC7JMa6sdW1tt2fUbVxwMrHi5xvkCbrT1V7QQlvxw+Zrn+yaisRxcKsGYgQHqp/V6U9fVocfFzEA4gFcFA5eBU2e8pyi21IXgINvPXtFsVreN859ogiMp4NQyljID62uuPlhdIWvXtPYqqX4fw44h5nGiOEbMssbRUSAYnJXllCFYQvKN6xjZw5hvISeQDSSKYCovCXnHkwcsMNLZX/zTa9JnR4lAksOJXCqNfcAtfCQUCOkwmE7stbt3RXILgTfPGnl7uF++RZucZwZeBgb8ypcTxxe5IzlpuLQVF0BCrGOsZQ60L9qh+Yafgxqt/1xkqmIbk56tv/jShr/6me0eP7IdG0ifRvo24zSRs+LOOzIDdB2QEUDynjIC0b2yzykzINYM+2Ft3axelVYA1xZbLnsxcievzgYyC7OJABrlAcBbZ33DuwaYgIvWzKiYXeFE1IbWDz0TzmN4fGTd/UPrzFAvZaR9xXpo7tjMWmttmyF0xz5utM34V2/ZsNawEV1tjVXrbV43u3rbhltXpFQ4nK3aZKVhsyrB5sSmK0IGVp3WEk/AbFyZSgpAPI0suFhaJshvumiNyJHfwoJfAgZyA1QGAwU65MZj2tTEKt0z+/kP/9FOXzy1/umhnZ0c2pWdbZsMvUzgKXnkRJk3fyotAtXm0Q+YS8R6Kwk3O86bBSKKo5MApw55CGDAxuDm3d3dmZcJMOrUqnn/1ua2R6Httt7H9WAjMHnQGeo+m96HmzjRhpQqxMJGy6chEqnQsri5taYxxo0G/aOr9qd/8z9aY+uqSD6AgUjnLbuJljnZMjBYBgYuzQqUwNvSGzB6z1NmIGSly+dX2OXF9qNyGvirwACXikgNERjWBTBAmh4wQKshAK7XG6jGFQ4dIMVaukiM9/QTfUeqXk49san5fGV1mhDHmDLY19qzl1TzW/GhRg8fPpSCJC1aZCM4FtcnbyOMqYXRlRD7Yt43nox8tKlGVikyBwF8Ih3tqUPvcpCjqq4IaDKHgJr3jZu0stassuJSqroImVDrMjBQvv6xxnkmZuH+jqFHGWOLjymDgbyN0N+/WCbI98fyfbV8h+dg4OIeW+xhz21K/C4CIWAAq03UNhzYRx++r+snmeF6W4qSeEXaNgEDAmCttflMEIy79kuaWqd9RBtn2uR805C+DqceMseeUSzASjkTE+SscHy8NvaUspdM18zImbFf2WtyHuI4uBMECFAeGEqOGJJzT+d46/ZtqyOhTTcVXVveXZxqxhHZF5F2OmEf3DQnCnqky/HhDITLdzAWgOAiv8MJxhdpZ/l9n++H4vOKLpYAVGHbAqzouubtjSkz4Kz4inXGfds6f26jX/3cdp7/1nbG51YFHALoFGlhmxwMiBOgzncvFyDww/UEPOCc52AAv9JoWgNdErp34HygV5JaQLH9ZTDAOWo0tiStKTvR/eP7Ek6ZAhSCF/xUraGpvvVqXSWKweGBDY9PrD6cWgvFzFrFKDWrzLi5bpMG3IGmOhys3vR/jYaNa1XrrjSs21i3yeZVG+3csMnmDeu39+y80rAhjNo65SAmPZo4FDH2WIA36WWoVBIZxzKBMAzF3KjMNaov9ilrUyUwUCy4G4rlDqkgEPrrZzYcD61dr9rK4FyDi54/+K2dvHii+QVCcOOJocV988ZN+/LLL+0aTOvx0I4PD6QTQPTPDakbS/93Rq9U5NKY2+OTUz03GA4UDRBhEvlhGGgzYUOTxuUmEht47MBDAEJEQ0fn1NH1lacTPS+AcH6usgOfz/FojeEGb9Zbtruza/3BucoEu7vXxBl4+89/YM3ta9o8CFoEliob0PLf4UjKAKEMBnxWpP+Ujf6y9SpHXBFF8F0V/WXzrhc/e/4pl9Z049hlY1Ccn2tUyIAqrbmiks6DB480dbJ77mUCGNL9nt9UlAs69OT3e9buuHgQETnrgfEk6ufvkJDFUUcLasi90ingmaLhvHww5xWcnCmtrM6VJDsarw+HwHMxCTGmzkUZQnXBNPRqHr2m3uTQNwiwwHUADLiBxN5TzqBzpmPbW+vKDDQwBiupTBAzLIIBnmUG4lovXfO0F/JMTKyBUuEZgdA3DiTMpm1ubqX9WTiBYg9cDgbCOS5z/xezFhePXQCYi2CgbFfKYADOQIABOV0jY9NWDRZyL9wMZ1lT1nOuD8eUHoQyVD6nAK0BSBzBC6BrKfQHIrJXz3m9GHDGcSJDEJF/q+N8FJ6L/RbPBfGU44w0i8M7CPJ7dz4NM4EBuAvjgU8wdOGhsd28fdta7Y44EDkYUKDiR5svxdwZ84wcedp7KeNExiHKBMmKZDoP/vp8DZaBgfIaFcFf0TWVg9MAAwvvy9ql53LTST8g9kcTMDA6sdlvfmmbX35sO4MTq0NKx3YFpa7iAmqK4hMg4P+GrgCZAYiZ4mL4sDC1IqJIS7AA6EhlgtSyo2tBiyO/SOp4PHSgrs4Urj/ywoWqpPf6mFpTNcKcqH7orYiAge6zpzZlnPl539boaGsiZWx2enZmna1NcQamNeSzG1ZtttTpwN8TZS1WzGotO5/VbdDZtcqNN6137Q07aqxaF2DIuSe+BG0VK8qzp5gigQG+/xzYR2th7kByQDCfurTQ0lTc5nkLiBuk4ga+GCVerA+S5pvRN7oys6MnD+z9ez8UoXDUPdWcAsRDvJ/8cB7JwapeX+3Yg/v3JSDCzRmiNGwsIk02rQZ5DOgLxckcahHJJGAEvKVsLMlXUrScOxEDRt6ZlpX5rPvQkN8/eJG0BjzFglGPFjTOj0zDwdGBUtDUoYReO03rrK3Z/v6xbd983f7o3/0HG9XaVqkyiSpkt5Yrd5Ud/zKAVQYNl4GBOFasV7wvjxzdiHsq+l8CBsLgL4sQ88gguAm69rpnVjSt8P79h3Z6em6D/kiZgeGQNk3vKuCn2WqLRQ3RK4YCxQAiughCujoIfBHRR7YHoxxgDwPM6wEVKh2JPOdTLPnBgbO/Quee14fWQLQQ8piLHDFbwNOC8S8cQESGEfkVkxPDAcyUGcBZAQY2NzuaS9BgWmHFZbx9boTnBnRtixz63IFcjPoXweEyQx3rMAecM7gzLdtCLGs+4rZcL86jxcweXNJ5dBlIiQ6j3AGWA4vyfZD/XQYDtHoBBuAC+XWqqdyB04KPMUqKl4AE7ECw+XGMrCFgQPryrOF88NVESnLhrCNr5Ds2Wl/dAYTjn3NxEjue9RcvIaXvAQI8FvyVOI8AJiopiejmx5SuANwBItpRUiUcDeVgbr72mrVX11JE6joDAjaJlDq/9/O1UUtZMU8myk9kBh49ejjnLyy2JQYQKFgr/j2XcwaWfe7LMgOx/7T+GRjg77yrKY5bnwxsY3Jmlc8/tI3f/NJ2e0fWrHiXgOr86rzx7oGUBnKlQzIDtKKLO8C1dTDAfsD5MyOg0mqJlS8pYrIsKOiyhgyh6/cEDEXmnNIe6loEXE9AAeqU8z0souZMfACCRDKPI2wZn0UJ9Mljs27PJmdd6zSbVqcFtrpiJ0fH1t7csAmlAzQyGi1bYa4G4nj1mvgM+A/4RSOrW7+2at3NG3Z++xvW27tpZ40WRROrOssWqr4I2uQHfLnChri+iR4BDOTRYZnhmc/zLt/QWtgUrbgjWQ4GCpJa6Jn7ptIEMDatTa1hIxufHdkH935oB4++tOpkpJQfiA7nDnkDYwtpcDjo2aDX9d8TopZaYDLCOHUxQyc4/54yAURgJ2enqjNzs8Ab8JSskzx86M3UW9Z6PiIZQx4ZB0nT9ryMQCTF66IuHcxhnMqLg+dimtNNAHrf3dtRNIvc7taNu/btv/r3Nm6sOYJPBn3Zdc0NXhmo5SArd7i6mUrs6zxtqTUqTUhcdM7eFqq+5kCMr5AZyJ1//nt8No8tQ//BYtd76CgYT+3svGuff/6FnZyc6R6mfo9jOj0505pquIv6eVfUHsoP6/D8+XPvBEnM/Sjv4Mhx6KxNkLf4vKjvAwJu3rxp8AE4Xwa+nJycqmSAQQ4QwOdGp4DaTFNWgcf5XJ1XmkzogNRLECFnO0/74nA0gtlvQPYq54zhhhQFAxiAur29bjdvXtOQlsgMaMAK9fWkBeD65km+NbIEiYOR74tYB5HUkiJevh5Ko9JUFSnZLDMQUzXVg53IlHGf+2csitHE58b3D7sQTjBa7OKzokyQByD87mWeohyRg4X5eSqJkTIUDHzh9UEgbLdkH2p1SINoVKArUpMuAUafMoHA5XxinqsKanqcuEguQCOdEVqcE1gIhzU/R9kavzaxv/JrkLcWRtbIM1w+vXLedjZ2lc0AB6SZo0zB3gkFQtnDIZkG2lv7ymC98dZb1mDct+yJT510zgAseA80IoM4vz9FOMw7grxMQP0bMMDv/p5co+CiHkTxmmTTM92FC7YnmwpZJmJeCBxS+fUieC0sY2M6stbozHaOn9j0R/9gN0anVp0gBoRfoSmAuryPfq6jBksgSPYW8vaQ60j9n7Z0ri8aNFU5/2Zn1arr68KpI0A4vgSFU7rZxn7tVaKU4NBQIN35J0NlaFxdMAGC1LKruzZxGQADcKCGZ+c2gtze7dr0vKuSRaPdtObGup0fndgKGc7NTZti52p1ZQYq2D5Iq9WKzUA2fFcNMGrZUWvbjl9720a33rLj5pqNqy21TlIeQE0xsjpe+Yk5E04y5Dr//+xhWVh187blAAAAAElFTkSuQmCC"/>
          <p:cNvSpPr>
            <a:spLocks noChangeAspect="1" noChangeArrowheads="1"/>
          </p:cNvSpPr>
          <p:nvPr/>
        </p:nvSpPr>
        <p:spPr bwMode="auto">
          <a:xfrm>
            <a:off x="31750" y="-2384425"/>
            <a:ext cx="21717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png;base64,iVBORw0KGgoAAAANSUhEUgAABdMAAAlgCAYAAABjlq6TAAAAAXNSR0IArs4c6QAAIABJREFUeF7s3QnYvvtY7//3XstYEsqQOVPGVMi8ZS5jaZuSTKlNO5SdMaJMSUSFJFRkaldChsyZsgyZK+xMZUwUFpZl/Y/Lfpb/wrJ+z/Pc0zW87uNYhw7rus7v+Xmdd47nOX/377r/W14ECBAgQIAAAQIECBAgQIAAAQIECBAgQIDAKQr8Nz4ECBAgQIAAAQIECBAgQIAAAQIECBAgQIDAKQtYpnuHECBAgAABAgQIECBAgAABAgQIECBAgACBIwhYpnuLECBAgAABAgQIECBAgAABAgQIECBAgAABy3TvAQIECBAgQIAAAQIECBAgQIAAAQIECBAgsJqAT6av5uduAgQIECBAgAABAgQIECBAgAABAgQIEFiAgGX6AoYsIgECBAgQIECAAAECBAgQIECAAAECBAisJmCZvpqfuwkQIECAAAECBAgQIECAAAECBAgQIEBgAQKW6QsYsogECBAgQIAAAQIECBAgQIAAAQIECBAgsJqAZfpqfu4mQIAAAQIECBAgQIAAAQIECBAgQIAAgQUIWKYvYMgiEiBAgAABAgQIECBAgAABAgQIECBAgMBqApbpq/m5mwABAgQIECBAgAABAgQIECBAgAABAgQWIGCZvoAhi0iAAAECBAgQIECAAAECBAgQIECAAAECqwlYpq/m524CBAgQIECAAAECBAgQIECAAAECBAgQWICAZfoChiwiAQIECBAgQIAAAQIECBAgQIAAAQIECKwmYJm+mp+7CRAgQIAAAQIECBAgQIAAAQIECBAgQGABApbpCxiyiAQIECBAgAABAgQIECBAgAABAgQIECCwmoBl+mp+7iZAgAABAgQIECBAgAABAgQIECBAgACBBQhYpi9gyCISIECAAAECBAgQIECAAAECBAgQIECAwGoClumr+bmbAAECBAgQIECAAAECBAgQIECAAAECBBYgYJm+gCGLSIAAAQIECBAgQIAAAQIECBAgQIAAAQKrCVimr+bnbgIECBAgQIAAAQIECBAgQIAAAQIECBBYgIBl+gKGLCIBAgQIECBAgAABAgQIECBAgAABAgQIrCZgmb6an7sJECBAgAABAgQIECBAgAABAgQIECBAYAEClukLGLKIBAgQIECAAAECBAgQIECAAAECBAgQILCagGX6an7uJkCAAAECBAgQIECAAAECBAgQIECAAIEFCFimL2DIIhIgQIAAAQIECBAgQIAAAQIECBAgQIDAagKW6av5uZsAAQIECBAgQIAAAQIECBAgQIAAAQIEFiBgmb6AIYtIgAABAgQIECBAgAABAgQIECBAgAABAqsJWKav5uduAgQIECBAgAABAgQIECBAgAABAgQIEFiAgGX6AoYsIgECBAgQIECAAAECBAgQIECAAAECBAisJmCZvpqfuwkQIECAAAECBAgQIECAAAECBAgQIEBgAQKW6QsYsogECBAgQIAAAQIECBAgQIAAAQIECBAgsJqAZfpqfu4mQIAAAQIECBAgQIAAAQIECBAgQIAAgQUIWKYvYMgiEiBAgAABAgQIECBAgAABAgQIECBAgMBqApbpq/m5mwABAgQIECBAgAABAgQIECBAgAABAgQWIGCZvoAhi0iAAAECBAgQIECAAAECBAgQIECAAAECqwlYpq/m524CBAgQIECAAAECBAgQIECAAAECBAgQWICAZfoChiwiAQIECBAgQIAAAQIECBAgQIAAAQIECKwmYJm+mp+7CRAgQIAAAQIECBAgQIAAAQIECBAgQGABApbpCxiyiAQIECBAgAABAgQIECBAgAABAgQIECCwmoBl+mp+7iZAgAABAgQIECBAgAABAgQIECBAgACBBQhYpi9gyCISIECAAAECBAgQIECAAAECBAgQIECAwGoClumr+bmbAAECBAgQIECAAAECBAgQIECAAAECBBYgYJm+gCGLSIAAAQIECBAgQIAAAQIECBAgQIAAAQKrCVimr+bnbgIECBAgQIAAAQIECBAgQIAAAQIECBBYgIBl+gKGLCIBAgQIECBAgAABAgQIECBAgAABAgQIrCZgmb6an7sJECBAgAABAgQIECBAgAABAgQIECBAYAEClukLGLKIBAgQIECAAAECBAgQIECAAAECBAgQILCagGX6an7uJkCAAAECBAgQIECAAAECBAgQIECAAIEFCFimL2DIIhIgQIAAAQIECBAgQIAAAQIECBAgQIDAagKW6av5uZsAAQIECBAgQIAAAQIECBAgQIAAAQIEFiBgmb6AIYtIgAABAgQIECBAgAABAgQIECBAgAABAqsJWKav5uduAgQIECBAgAABAgQIECBAgAABAgQIEFiAgGX6AoYsIgECBAgQIECAAAECBAgQIECAAAECBAisJmCZvpqfuwkQIECAAAECBAgQIECAAAECBAgQIEBgAQKW6QsYsogECBAgQIAAAQIECBAgQIAAAQIECBAgsJqAZfpqfu4mQIAAAQIECBAgQIAAAQIECBAgQIAAgQUIWKYvYMgiEiBAgAABAgQIECBAgAABAgQIECBAgMBqApbpq/m5mwABAgQIECBAgAABAgQIECBAgAABAgQWIGCZvoAhi0iAAAECBAgQIECAAAECBAgQIECAAAECqwlYpq/m524CBAgQIECAAAECBAgQIECAAAECBAgQWICAZfoChiwiAQIECBAgQIAAAQIECBAgQIAAAQIECKwmYJm+mp+7CRAgQIAAAQIECBAgQIAAAQIECBAgQGABApbpCxiyiAQIECBAgAABAgQIECBAgAABAgQIECCwmoBl+mp+7iZAgAABAgQIECBAgAABAgQIECBAgACBBQhYpi9gyCISIECAAAECBAgQIECAAAECBAgQIECAwGoClumr+bmbAAECBAgQIECAAAECBAgQIECAAAECBBYgYJm+gCGLSIAAAQIECBAgQIAAAQIECBAgQIAAAQKrCVimr+bnbgIECBAgQIAAAQIECBAgQIAAAQIECBBYgIBl+gKGLCIBAgQIECBAgAABAgQIECBAgAABAgQIrCZgmb6an7sJECBAgAABAgQIECBAgAABAgQIECBAYAEClukLGLKIBAgQIECAAAECBAgQIECAAAECBAgQILCagGX6an7uJkCAAAECBAgQIECAAAECBAgQIECAAIEFCFimL2DIIhIgQIAAAQIECBAYkcDR1bmrc1Rn3fvn7NWZTqbH/6z+Y++fj1Xvqz5cfWVEebRCgAABAgQIECCwEAHL9IUMWkwCBAgQIECAAAECOxA4b3Wl6lLV91UXrS5cnWaFXr5Yvb96W3VM9cbqTdWwePciQIAAAQIECBAgsDEBy/SN0SpMgAABAgQIECBAYHECF6+uXV15b4l+ri0JHF+9oXrx3j9/Xw3/nRcBAgQIECBAgACBtQlYpq+NUiECBAgQIECAAAECixM4XXWV6lrVjfc+eT4GhE9Vz6+eXb2g+vIYmtIDAQIECBAgQIDAtAUs06c9P90TIECAAAECBAgQ2LbAUdXVqltXP1mdcdsNHPC84RnrT6qeUP3rAe91OQECBAgQIECAAIGvCVimezMQIECAAAECBAgQILAfgQtUd6xuVZ1nPzeM7Jrh0+nPqx5TvXxkvWmHAAECBAgQIEBgAgKW6RMYkhYJECBAgAABAgQI7FBgeIzLXaqbVEfvsI91Hv2W6qHVn1cnrLOwWgQIECBAgAABAvMVsEyf72wlI0CAAAECBAgQIHBYgdNUt63uVl3ssEUmcN9bq3vvPVd9Au1qkQABAgQIECBAYJcClum71Hc2AQIECBAgQIAAgXEJnLb62eqeE32Uy2E1X1bdo3rTYQu4jwABAgQIECBAYP4Clunzn7GEBAgQIECAAAECBI4kMHwS/ef3lujnOtLFM/33w+NenrJn8ImZZhSLAAECBAgQIEBgBQHL9BXw3EqAAAECBAgQIEBgBgI3rB5VXXAGWdYR4dPVA6rfq45fR0E1CBAgQIAAAQIE5iFgmT6POUpBgAABAgQIECBA4KACV6x+uxr+0+ubBV5T3a56DxwCBAgQIECAAAECg4BluvcBAQIECBAgQIAAgWUJnH1vif5Tfh844uA/X/1K9bhqeAyMFwECBAgQIECAwIIFLNMXPHzRCRAgQIAAAQIEFiVwVPVz1UOqMy8q+eph/7a6TfWR1UupQIAAAQIECBAgMFUBy/SpTk7fBAgQIECAAAECBPYvcOnq8dUV9n+LK79B4GPVraqXkiFAgAABAgQIEFimgGX6MucuNQECBAgQIECAwDIETlXdvfr16jTLiLzRlMOjXh5e3deXk27UWXECBAgQIECAwCgFLNNHORZNESBAgAABAgQIEFhZ4GLVH1eXW7mSAt8o8MLqltWn0RAgQIAAAQIECCxHwDJ9ObOWlAABAgQIECBAYBkCw7PR71Y9uDrdMiLvJOU/VTeq/nknpzuUAAECBAgQIEBg6wKW6VsndyABAgQIECBAgACBjQmcrfqT6robO0HhkwoMn0y/efViLAQIECBAgAABAvMXsEyf/4wlJECAAAECBAgQWIbAj1RPq865jLijSXlcdce9R+qMpimNECBAgAABAgQIrF/AMn39pioSIECAAAECBAgQ2KbA0dWvVverhv/ba/sCwxeTDv7Do3W8CBAgQIAAAQIEZipgmT7TwYpFgAABAgQIECCwCIEzV0/3WJfRzPqx1S9WXxlNRxohQIAAAQIECBBYm4Bl+tooFSJAgAABAgQIECCwVYFLVn9VXXCrpzrsSAJ/XN2hOv5IF/r3BAgQIECAAAEC0xKwTJ/WvHRLgAABAgQIECBAYBD4H9WTqzPgGKXAs6qfrobnqXsRIECAAAECBAjMRMAyfSaDFIMAAQIECBAgQGARAsPP7w/ce0a6n+XHPfLnVDe1UB/3kHRHgAABAgQIEDiIgB/AD6LlWgIECBAgQIAAAQK7Ezht9aTqp3bXgpMPKPCM6laeoX5ANZcTIECAAAECBEYqYJk+0sFoiwABAgQIECBAgMBJBM6y93z0q1KZnMAfVHeqTphc5xomQIAAAQIECBD4OgHLdG8IAgQIECBAgAABAuMWuED1/Oqi425Td6cg8OjqboQIECBAgAABAgSmLWCZPu356Z4AAQIECBAgQGDeAj9UvaA627xjLiLdfaqHLiKpkAQIECBAgACBmQpYps90sGIRIECAAAECBAhMXuBq1fAllt85+SQCnCjwS9Xv4CBAgAABAgQIEJimgGX6NOemawIECBAgQIAAgXkL3LgavrzydPOOubh0X6luXf3Z4pILTIAAAQIECBCYgYBl+gyGKAIBAgQIECBAgMCsBG5TPbE61axSCXOiwHHVj1UvRUKAAAECBAgQIDAtAcv0ac1LtwQIECBAgAABAvMWuGP1+OqoecdcfLpPVZev3rt4CQAECBAgQIAAgQkJWKZPaFhaJUCAAAECBAgQmLXAL1S/W/kZfdZj/lq4d1VXrP5zGXGlJECAAAECBAhMX8AP6tOfoQQECBAgQIAAAQLTF/if1WMt0qc/yAMmeFF1/er4A97ncgIECBAgQIAAgR0IWKbvAN2RBAgQIECAAAECBE4icLfqkRbpi31P/FZ1j8WmF5wAAQIECBAgMCEBy/QJDUurBAgQIECAAAECsxP4xeoxs0sl0EEFfqb604Pe5HoCBAgQIECAAIHtClimb9fbaQQIECBAgAABAgROFLht9Ue+bNQbovpCdfXq9TQIECBAgAABAgTGK2CZPt7Z6IwAAQIECBAgQGC+Areq/sQifb4DPkSyj1Q/VH30EPe6hQABAgQIECBAYAsClulbQHYEAQIECBAgQIAAgZMI3KR6ZnUqKgS+QeAl1XWrr5AhQIAAAQIECBAYn4Bl+vhmoiMCBAgQIECAAIH5CgyL0r+uTjPfiJKtKHCf6qEr1nA7AQIECBAgQIDABgQs0zeAqiQBAgQIECBAgACBkxG4XPWy6gx0CJyCwJerq1WvpUSAAAECBAgQIDAuAcv0cc1DNwQIECBAgAABAvMUuFD16urs84wn1ZoFPlT9QPWpNddVjgABAgQIECBAYAUBy/QV8NxKgAABAgQIECBAYB8C56xeU51/H9e6hMCJAv+n+h84CBAgQIAAAQIExiNgmT6eWeiEAAECBAgQIEBgfgLfWb2q+v75RZNoCwJ3qh6/hXMcQYAAAQIECBAgsA8By/R9ILmEAAECBAgQIECAwCEETl09v7r2Ie51C4FB4AvVFaq34iBAgAABAgQIENi9gGX67megAwIECBAgQIAAgXkKPLG6wzyjSbVFgXdVl9lbrG/xWEcRIECAAAECBAh8o4BluvcEAQIECBAgQIAAgfUL3Kt66PrLqrhQgYdV915odrEJECBAgAABAqMRsEwfzSg0QoAAAQIECBAgMBOBm1bPrPysPZOBjiDGl/ce9/KmEfSiBQIECBAgQIDAYgX8gL/Y0QtOgAABAgQIECCwAYHh+dYvq06/gdpKLlvg7dVlqy8tm0F6AgQIECBAgMDuBCzTd2fvZAIECBAgQIAAgXkJfE91THWuecWSZkQCD6weMKJ+tEKAAAECBAgQWJSAZfqixi0sAQIECBAgQIDAhgROV72y+uEN1VeWwCBwXHW56q04CBAgQIAAAQIEti9gmb59cycSIECAAAECBAjMT+CPqtvPL5ZEIxQYFunDQn1YrHsRIECAAAECBAhsUcAyfYvYjiJAgAABAgQIEJilwN2rR8wymVBjFbhv9ZCxNqcvAgQIECBAgMBcBSzT5zpZuQgQIECAAAECBLYhcK3qhdXR2zjMGQT2BL5Y/VD1LiIECBAgQIAAAQLbE7BM3561kwgQIECAAAECBOYlMHzR6Jurs80rljQTEfi76mrVCRPpV5sECBAgQIAAgckLWKZPfoQCECBAgAABAgQI7EDgVNXLqqvu4GxHEjhR4Kerp+EgQIAAAQIECBDYjoBl+nacnUKAAAECBAgQIDAvgd+s7jGvSNJMUOCj1UWrz0ywdy0TIECAAAECBCYnYJk+uZFpmAABAgQIECBAYMcC16+eW/lZeseDcPxXBYYvv/0VFgQIECBAgAABApsX8AvA5o2dQIAAAQIECBAgMB+B8+89J/3M84kkycQFjqsuXb174jm0T4AAAQIECBAYvYBl+uhHpEECBAgQIECAAIGRCJy6emV1xZH0ow0CJwq8tLoWDgIECBAgQIAAgc0KWKZv1ld1AgQIECBAgACB+Qg8pvrF+cSRZGYCN63+fGaZxCFAgAABAgQIjErAMn1U49AMAQIECBAgQIDASAWGReWzRtqbtggMAh+qLlZ9DgcBAgQIECBAgMBmBCzTN+OqKgECBAgQIECAwHwELly9sTrjfCJJMlOBB1e/OtNsYhEgQIAAAQIEdi5gmb7zEWiAAAECBAgQIEBgxAKnr1639wWPI25TawS+KvDF6qLV+3kQIECAAAECBAisX8Ayff2mKhIgQIAAAQIECMxH4Her/zWfOJIsQOBPq59ZQE4RCRAgQIAAAQJbF7BM3zq5AwkQIECAAAECBCYicK3qxZWfmScyMG1+VeAr1WWrt/AgQIAAAQIECBBYr4BfDNbrqRoBAgQIECBAgMA8BM5UvbU67zziSLEwgRdU11tYZnEJECBAgAABAhsXsEzfOLEDCBAgQIAAAQIEJijwZ9UtJ9i3lgmcKDD8zYqX4iBAgAABAgQIEFifgGX6+ixVIkCAAAECBAgQmIfATar/M48oUixY4Jjq8tUJCzYQnQABAgQIECCwVgHL9LVyKkaAAAECBAgQIDBxgXNWb6u+a+I5tE9gELhp9ecoCBAgQIAAAQIE1iNgmb4eR1UIECBAgAABAgSmLzD8bPw8z5qe/iAl+JrAP1eXrI5jQoAAAQIECBAgsLqAZfrqhioQIECAAAECBAjMQ+DO1e/PI4oUBL4mcKfq8TwIECBAgAABAgRWF7BMX91QBQIECBAgQIAAgekLXLD6h+oM048iAYGvE/h4daHqv7gQIECAAAECBAisJmCZvpqfuwkQIECAAAECBKYvcKrq76orTD+KBAROVuBe1W+yIUCAAAECBAgQWE3AMn01P3cTIECAAAECBAhMX+D+1QOnH0MCAt9S4JPV91afZUSAAAECBAgQIHB4Acv0w9u5kwABAgQIECBAYPoCl6reVJ16+lEkIHCKAnevHsmIAAECBAgQIEDg8AKW6Ye3cycBAgQIECBAgMC0BY7ae7zLlaYdQ/cE9iXw0eoC1bH7utpFBAgQIECAAAEC3yRgme5NQYAAAQIECBAgsFSBu1SPXmp4uRcpMLznf3eRyYUmQIAAAQIECKxBwDJ9DYhKECBAgAABAgQITE7gvNU7qu+YXOcaJnB4gY/sfTr9C4cv4U4CBAgQIECAwHIFLNOXO3vJCRAgQIAAAQJLFnhOdaMlA8i+WIE7VY9fbHrBCRAgQIAAAQIrCFimr4DnVgIECBAgQIAAgUkK3Kx65iQ71zSB1QU+UF24Om71UioQIECAAAECBJYlYJm+rHlLS4AAAQIECBBYusB3Vu+qzrl0CPkXLfCz1R8tWkB4AgQIECBAgMAhBCzTD4HmFgIECBAgQIAAgckK/GE1LBK9CCxZ4P9W31d9eckIshMgQIAAAQIEDipgmX5QMdcTIECAAAECBAhMVeBq1csrPwNPdYL6XqfAbao/WWdBtQgQIECAAAECcxfwi8TcJywfAQIECBAgQIDAIHDa6i3VxXAQIPBVgXdU31+dwIMAAQIECBAgQGB/Apbp+3NyFQECBAgQIECAwLQFHlTdd9oRdE9g7QLXrl6y9qoKEiBAgAABAgRmKmCZPtPBikWAAAECBAgQIPA1gUtWb6pOw4QAga8TeEF1PSYECBAgQIAAAQL7E7BM35+TqwgQIECAAAECBKYr8IpqeF66FwECXy8wPOLlUtU7wRAgQIAAAQIECBxZwDL9yEauIECAAAECBAgQmK7ALaqnT7d9nRPYuMATqztu/BQHECBAgAABAgRmIGCZPoMhikCAAAECBAgQIHCyAqev3l2djw8BAt9S4IvV+auPMiJAgAABAgQIEDhlAct07xACBAgQIECAAIG5Cvx6db+5hpOLwBoFHlg9YI31lCJAgAABAgQIzFLAMn2WYxWKAAECBAgQILB4gfPufSr92xYvAYDAkQU+sfc3OI498qWuIECAAAECBAgsV8Ayfbmzl5wAAQIECBAgMGeBv6h+Ys4BZSOwZoGfq/5wzTWVI0CAAAECBAjMSsAyfVbjFIYAAQIECBAgQKC6RvVSEgQIHEjgn6qLV1850F0uJkCAAAECBAgsSMAyfUHDFpUAAQIECBAgsACBU1X/UF1iAVlFJLBugetVL1h3UfUIECBAgAABAnMRsEyfyyTlIECAAAECBAgQGATuWv0OCgIEDiXwvOqGh7rTTQQIECBAgACBBQhYpi9gyCISIECAAAECBBYicNbqn6szLSSvmATWLTA84uWC1fvXXVg9AgQIECBAgMAcBCzT5zBFGQgQIECAAAECBAaBJ1R3REGAwEoCD6rut1IFNxMgQIAAAQIEZipgmT7TwYpFgAABAgQIEFiYwA9Wx1RHLyy3uATWLfDR6rzVcesurB4BAgQIECBAYOoClulTn6D+CRAgQIAAAQIEBoFXVVdFQYDAWgRuVj17LZUUIUCAAAECBAjMSMAyfUbDFIUAAQIECBAgsFCBG1XPWWh2sQlsQuBl1TU3UVhNAgQIECBAgMCUBSzTpzw9vRMgQIAAAQIECAyPdXlrdQkUBAisVWD4/6l3rbWiYgQIECBAgACBiQtYpk98gNonQIAAAQIECCxc4GerP1y4gfgENiHwqOqXN1FYTQIECBAgQIDAVAUs06c6OX0TIECAAAECBAicrvrn6jwoCBBYu8Cnq3NVn197ZQUJECBAgAABAhMVsEyf6OC0TYAAAQIECBAg0L2qh3IgQGBjAret/nhj1RUmQIAAAQIECExMwDJ9YgPTLgECBAgQIECAwFcFzly9tzoLDwIENibw+uqKG6uuMAECBAgQIEBgYgKW6RMbmHYJECBAgAABAgS+KvCI6u4sCBDYuMClq7dt/BQHECBAgAABAgQmIGCZPoEhaZEAAQIECBAgQODrBM5b/VM1PDPdiwCBzQo80h9cbRZYdQIECBAgQGA6Apbp05mVTgkQIECAAAECBP6fwPAM55+BQYDAVgQ+Xp27Om4rpzmEAAECBAgQIDBiAcv0EQ9HawQIECBAgAABAt8kcKnqH6qj2BAgsDWBG1TP39ppDiJAgAABAgQIjFTAMn2kg9EWAQIECBAgQIDAyQoMC73rsSFAYKsCz65uttUTHUaAAAECBAgQGKGAZfoIh6IlAgQIECBAgACBkxW4WvUKNgQIbF3gi9U5q09t/WQHEiBAgAABAgRGJGCZPqJhaIUAAQIECBAgQOAUBV5XXYERAQI7EfiF6rE7OdmhBAgQIECAAIGRCFimj2QQ2iBAgAABAgQIEDhFgR+r/oYRAQI7E/h7f5i1M3sHEyBAgAABAiMRsEwfySC0QYAAAQIECBAgcIoCr68uz4gAgZ0KXLx69047cDgBAgQIECBAYIcCluk7xHc0AQIECBAgQIDAvgR8Kn1fTC4isHGBh1X33vgpDiBAgAABAgQIjFTAMn2kg9EWAQIECBAgQIDA1wReXV2ZBwECOxf41+p81fE770QDBAgQIECAAIEdCFim7wDdkQQIECBAgAABAvsW+NHqBfu+2oUECGxa4LrVizd9iPoECBAgQIAAgTEKWKaPcSp6IkCAAAECBAgQOFHgtdUVcRAgMBqBp1a3Hk03GiFAgAABAgQIbFHAMn2L2I4iQIAAAQIECBA4kMDwCdgXHugOFxMgsGmB/6rOXh276YPUJ0CAAAECBAiMTcAyfWwT0Q8BAgQIECBAgMCJAn9XXQUHAQKjE/i0h0+VAAAgAElEQVTJ6i9G15WGCBAgQIAAAQIbFrBM3zCw8gQIECBAgAABAocS8Kn0Q7G5icBWBJ5V3XwrJzmEAAECBAgQIDAiAcv0EQ1DKwQIECBAgAABAl8T8Kl0bwYC4xX4/N6jXj473hZ1RoAAAQIECBBYv4Bl+vpNVSRAgAABAgQIEFhN4NrVi1cr4W4CBDYscIvqmRs+Q3kCBAgQIECAwKgELNNHNQ7NECBAgAABAgQIVK+qrkqCAIFRC/xldZNRd6g5AgQIECBAgMCaBSzT1wyqHAECBAgQIECAwEoCPpW+Ep+bCWxN4AvVOarPbO1EBxEgQIAAAQIEdixgmb7jATieAAECBAgQIEDg6wReUV2NCQECkxC4dfXUSXSqSQIECBAgQIDAGgQs09eAqAQBAgQIECBAgMBaBC5XvWEtlRQhQGAbAs+rbriNg5xBgAABAgQIEBiDgGX6GKagBwIECBAgQIAAgUHgL6qfQEGAwGQEjtt71MunJtOxRgkQIECAAAECKwhYpq+A51YCBAgQIECAAIG1CVykend11NoqKkSAwDYEbl89eRsHOYMAAQIECBAgsGsBy/RdT8D5BAgQIECAAAECg8ATqjuiIEBgcgIvqn50cl1rmAABAgQIECBwCAHL9EOguYUAAQIECBAgQGCtAmev3l+dbq1VFSNAYBsCw6Nehv8f/o9tHOYMAgQIECBAgMAuBSzTd6nvbAIECBAgQIAAgUHgIdW9URAgMFmBn66eNtnuNU6AAAECBAgQ2KeAZfo+oVxGgAABAgQIECCwEYHvqD5YnWkj1RUlQGAbAs+qbr6Ng5xBgAABAgQIENilgGX6LvWdTYAAAQIECBAgcPfqERgIEJi0wGers1ZfmHQKzRMgQIAAAQIEjiBgme4tQoAAAQIECBAgsCuBU1fvq86zqwacS4DA2gR+rHrh2qopRIAAAQIECBAYoYBl+giHoiUCBAgQIECAwEIEbls9eSFZxSQwd4HHV3eae0j5CBAgQIAAgWULWKYve/7SEyBAgAABAgR2JTD8HPq26pK7asC5BAisVeDfqnNXJ6y1qmIECBAgQIAAgREJWKaPaBhaIUCAAAECBAgsSOAG1XMXlFdUAksQuHz1hiUElZEAAQIECBBYpoBl+jLnLjUBAgQIECBAYNcCr6z++66bcD4BAmsVeEh137VWVIwAAQIECBAgMCIBy/QRDUMrBAgQIECAAIGFCFzOp1cXMmkxlybwTo9uWtrI5SVAgAABAssSsExf1rylJUCAAAECBAiMQeCp1a3G0IgeCBBYu8BFqvesvaqCBAgQIECAAIERCFimj2AIWiBAgAABAgQILEjgbNUHq9MuKLOoBJYkcPfqkUsKLCsBAgQIECCwHAHL9OXMWlICBAgQIECAwBgE7l89cAyN6IEAgY0IvKq62kYqK0qAAAECBAgQ2LGAZfqOB+B4AgQIECBAgMCCBE5dvb8654Iyi0pgaQLHV8PfQPnU0oLLS4AAAQIECMxfwDJ9/jOWkAABAgQIECAwFoFbVE8fSzP6IEBgYwI3r561seoKEyBAgAABAgR2JGCZviN4xxIgQIAAAQIEFijw6urKC8wtMoGlCTy5uv3SQstLgAABAgQIzF/AMn3+M5aQAAECBAgQIDAGgR+s3jyGRvRAgMDGBT5Snas6YeMnOYAAAQIECBAgsEUBy/QtYjuKAAECBAgQILBggSdVt1twftEJLE3g0tXblhZaXgIECBAgQGDeApbp856vdAQIECBAgACBMQh8d/Wh6nRjaEYPBAhsReCe1cO3cpJDCBAgQIAAAQJbErBM3xK0YwgQIECAAAECCxa4d/WQBecXncASBV5WXXOJwWUmQIAAAQIE5itgmT7f2UpGgAABAgQIEBiDwNHVe6vzj6EZPRAgsDWBL1XfVX12ayc6iAABAgQIECCwYQHL9A0DK0+AAAECBAgQWLjAT1Z/vnAD8QksVeBG1XOXGl5uAgQIECBAYH4Clunzm6lEBAgQIECAAIExCbyiutqYGtILAQJbE/j96n9t7TQHESBAgAABAgQ2LGCZvmFg5QkQIECAAAECCxa4ZPW2ys+cC34TiL5ogX+pLrBoAeEJECBAgACBWQn4xWZW4xSGAAECBAgQIDAqgcdWdxpVR5ohQGDbAhep3rPtQ51HgAABAgQIENiEgGX6JlTVJECAAAECBAgQOH31b9WZUBAgsGiBu1S/u2gB4QkQIECAAIHZCFimz2aUghAgQIAAAQIERiVwm+opo+pIMwQI7ELg+dUNdnGwMwkQIECAAAEC6xawTF+3qHoECBAgQIAAAQKDwKurK6MgQGDxAp+tzlIdt3gJAAQIECBAgMDkBSzTJz9CAQgQIECAAAECoxO4aPUuXzw6urloiMCuBK5YvX5XhzuXAAECBAgQILAuAcv0dUmqQ4AAAQIECBAgcKLAI6tfwkGAAIE9gftWD6FBgAABAgQIEJi6gGX61CeofwIECBAgQIDAuAROW324+u5xtaUbAgR2KPCS6to7PN/RBAgQIECAAIG1CFimr4VREQIECBAgQIAAgT2Bm1fPoEGAAIGTCHx+77npX6RCgAABAgQIEJiygGX6lKendwIECBAgQIDA+ASGT6Bec3xt6YgAgR0L/Pfq73bcg+MJECBAgAABAisJWKavxOdmAgQIECBAgACBkwh8b/Xe6igqBAgQ+AaBX6t+nQoBAgQIECBAYMoClulTnp7eCRAgQIAAAQLjEnhwdZ9xtaQbAgRGIvCK6uoj6UUbBAgQIECAAIFDCVimH4rNTQQIECBAgAABAt8gcKrqA9U5yRAgQOBkBIbnpZ+5OpYOAQIECBAgQGCqApbpU52cvgkQIECAAAEC4xK4cfVX42pJNwQIjEzgGtXLR9aTdggQIECAAAEC+xawTN83lQsJECBAgAABAgROQeC51Q0IESBA4BQEfqO6PyECBAgQIECAwFQFLNOnOjl9EyBAgAABAgTGI3CuvUe8HD2elnRCgMAIBV5TXWWEfWmJAAECBAgQILAvAcv0fTG5iAABAgQIECBA4BQE7l09hBABAgSOIPCl6izV50gRIECAAAECBKYoYJk+xanpmQABAgQIECAwLoF3VhcfV0u6IUBgpAI/Wr1opL1piwABAgQIECBwigKW6d4gBAgQIECAAAECqwhcpnrjKgXcS4DAogQeVN1vUYmFJUCAAAECBGYjYJk+m1EKQoAAAQIECBDYicCjqrvt5GSHEiAwRYGXVdecYuN6JkCAAAECBAhYpnsPECBAgAABAgQIHFZg+MLRD1fnOGwB9xEgsDiB4XnpZ6q+vLjkAhMgQIAAAQKTF7BMn/wIBSBAgAABAgQI7ExgePbxC3Z2uoMJEJiqwGWrN021eX0TIECAAAECyxWwTF/u7CUnQIAAAQIECKwq8NTqVqsWcT8BAosTuEv1u4tLLTABAgQIECAweQHL9MmPUAACBAgQIECAwE4Evr36aHWGnZzuUAIEpizwjOqWUw6gdwIECBAgQGCZApbpy5y71AQIECBAgACBVQVuXf3JqkXcT4DAIgX+tTr3IpMLTYAAAQIECExawDJ90uPTPAECBAgQIEBgZwIvqq6zs9MdTIDA1AXOW31o6iH0T4AAAQIECCxLwDJ9WfOWlgABAgQIECCwDoHv2VuCHb2OYmoQILBIgVtUz1xkcqEJECBAgACByQpYpk92dBonQIAAAQIECOxM4Jer397Z6Q4mQGAOAo+p7jqHIDIQIECAAAECyxGwTF/OrCUlQIAAAQIECKxL4M3VD66rmDoECCxS4E3VZReZXGgCBAgQIEBgsgKW6ZMdncYJECBAgAABAjsRuET1jp2c7FACBOYk8OXqTNXn5hRKFgIECBAgQGDeApbp856vdAQIECBAgACBdQs8tLrXuouqR4DAIgWuUb18kcmFJkCAAAECBCYpYJk+ybFpmgABAgQIECCwE4HhZ8f3V+fdyekOJUBgbgL3qx40t1DyECBAgAABAvMVsEyf72wlI0CAAAECBAisW+BK1WvWXVQ9AgQWK/A31fUXm15wAgQIECBAYHIClumTG5mGCRAgQIAAAQI7E3hUdbedne5gAgTmJvCJ6mxzCyUPAQIECBAgMF8By/T5zlYyAgQIECBAgMA6BTziZZ2aahEgcKLA+aoP4iBAgAABAgQITEHAMn0KU9IjAQIECBAgQGD3AleoXrf7NnRAgMDMBH6y+ouZZRKHAAECBAgQmKmAZfpMBysWAQIECBAgQGDNAo+o7r7mmsoRIEDgodV9MBAgQIAAAQIEpiBgmT6FKemRAAECBAgQILBbgeFnxn+phscxeBEgQGCdAn9bXWedBdUiQIAAAQIECGxKwDJ9U7LqEiBAgAABAgTmI/DD1d/PJ44kBAiMSOBT1XdXJ4yoJ60QIECAAAECBE5WwDLdG4MAAQIECBAgQOBIAr9V/e8jXeTfEyBA4JACF6red8h73UaAAAECBAgQ2JqAZfrWqB1EgAABAgQIEJiswLDkusBku9c4AQJjF7hl9YyxN6k/AgQIECBAgIBluvcAAQIECBAgQIDAKQlctjoGEQECBDYoMHzB8a9ssL7SBAgQIECAAIG1CFimr4VREQIECBAgQIDAbAV+s7rHbNMJRoDAGAReUV19DI3ogQABAgQIECBwSgKW6d4fBAgQIECAAAECpyTw3uqCiAgQILBBgf+szlx9ZYNnKE2AAAECBAgQWFnAMn1lQgUIECBAgAABArMV+KHqTbNNJ9iSBI6t3l99tPqPk/xz/B7CGasz7S10z773B0jDf+e1PYGLV+/e3nFOIkCAAAECBAgcXMAy/eBm7iBAgAABAgQILEXgIdW9lxJWztkIDEvzV+79QdA7quGfTxwi3VmrS1SX2/vnR6rhv/PajMCtq6duprSqBAgQIECAAIH1CFimr8dRFQIECBAgQIDAHAXeU11ojsFkmpXAB6rhmdsv31uiD8v0TbyOqi5TXb+6ZXWRTRyy4JqPqe664PyiEyBAgAABAhMQsEyfwJC0SIAAAQIECBDYgcAPVG/ZwbmOJLAfgQ9Vz6qevsNHEV2+un01fKL69Ptp2jWnKPDq6qqMCBAgQIAAAQJjFrBMH/N09EaAAAECBAgQ2J3A/asH7u54JxP4JoFPVs/eW6C/ZkRfVvnd1Z32PlX9XeZ2aIHhS0iH59afcOgKbiRAgAABAgQIbFjAMn3DwMoTIECAAAECBCYqcEx12Yn2ru15CbyretTe87S/MOJowyL4V6q7Vd824j7H3NoFqn8Zc4N6I0CAAAECBJYtYJm+7PlLT4AAAQIECBA4OYFzVh+u/Kzo/bErgeHTyX+7t0R/0cQ+rXzu6veqG+8Kb8Ln/nj1nAn3r3UCBAgQIEBg5gJ+QZr5gMUjQIAAAQIECBxC4I7VEw5xn1sIrCowLNGfUT2keseqxXZ8/09Uj6vOvuM+pnT88Hip35hSw3olQIAAAQIEliVgmb6seUtLgAABAgQIENiPwF9XN9zPha4hsEaBF1f3rt68xpq7LjUs0v+4uu6uG5nI+X9e3XQivWqTAAECBAgQWKCAZfoChy4yAQIECBAgQOAUBE5fDV/06JnP3ibbEnhTda/qJds6cMvnDL9zDfkeVB215bOndtw/V983tab1S4AAAQIECCxHwDJ9ObOWlAABAgQIECCwH4HhE+nDJ9O9CGxa4APVPatnTeyZ6Id1GZ4H/tTq2w9bYAH3faU6Y/W5BWQVkQABAgQIEJiggGX6BIemZQIECBAgQIDABgWGZ6UPz0z3IrApgeOr363uV312U4eMtO4PVi/wHPVTnM7lqzeMdH7aIkCAAAECBBYuYJm+8DeA+AQIECBAgACBkwgMPxt+uDonFQIbEviH6ueqYzZUfwplh8eYDI+0OfcUmt1Bj8P74w93cK4jCRAgQIAAAQJHFLBMPyKRCwgQIECAAAECixG47MKXnIsZ9A6CHls9oHpk9eUdnD+2I7+3ell1/rE1NoJ+fq/6xRH0oQUCBAgQIECAwDcJWKZ7UxAgQIAAAQIECJwo8MDq/jgIrFng1dVtq/etue7Uy124GmzONvUga+7/VdXV1lxTOQIECBAgQIDAWgQs09fCqAgBAgQIECBAYBYCb6l+YBZJhBiDwAl7z0b/39VxY2hohD18f/XK6kwj7G1XLX26OstCvpR2V8bOJUCAAAECBA4pYJl+SDi3ESBAgAABAgRmJjA8v/mDlZ8PZzbYHcX51+qnq1fs6PwpHXud6vnVqabU9IZ7Pd/e/x5t+BjlCRAgQIAAAQIHE/DL0sG8XE2AAAECBAgQmKvAnarHzjWcXFsVeHH1M9XHtnrqtA+7W/WoaUdYa/c3rJ631oqKESBAgAABAgTWIGCZvgZEJQgQIECAAAECMxAYPhl7vRnkEGF3Al+s7rH3aJfhES9eBxN4SnWbg90y26vvWz1ktukEI0CAAAECBCYrYJk+2dFpnAABAgQIECCwNoFvrz5ZnW5tFRVamsDwKfSbVK9dWvA15j19dUx1iTXWnGqpp+09Jmiq/eubAAECBAgQmKmAZfpMBysWAQIECBAgQOAAAjeonnuA611K4KQCb6tuXL0fy8oCwyJ9WKgPi/Ulv95YXW7JALITIECAAAEC4xSwTB/nXHRFgAABAgQIENimwO9Ud93mgc6ajcBfVreuPjebRLsP8ovVY3bfxk47+Gx1xsrjgnY6BocTIECAAAEC3yhgme49QYAAAQIECBAg8K7qYhgIHEBgWHI+vLpP9ZUD3OfSIwsMv6O9pLrGkS+d9RXnrT4064TCESBAgAABApMTsEyf3Mg0TIAAAQIECBBYq8C5LazW6rmEYsdWd6ievoSwO8p4keqtC/8eg+tWL96Rv2MJECBAgAABAicrYJnujUGAAAECBAgQWLbA7as/WjaB9AcQ+Ex1o+pVB7jHpYcTGD71/+DD3TqLu4ZHTy39cTezGKQQBAgQIEBgTgKW6XOapiwECBAgQIAAgYMLDJ8uvsXBb3PHAgU+Xv1o9ZYFZt9F5NNUb6+GT6kv8fW46s5LDC4zAQIECBAgMF4By/TxzkZnBAgQIECAAIFNCxxVfbQ666YPUn/yAh+orlP98+STTCvA8LcAnjOtltfW7cs9N35tlgoRIECAAAECaxKwTF8TpDIECBAgQIAAgQkKXKZ64wT71vJ2Bf5xb5HuyyC3637iaS/a89/N6bs79SPVOXd3vJMJECBAgAABAt8sYJnuXUGAAAECBAgQWK7AvaqHLje+5PsQOKb6serf93GtSzYjcOnqzdXwN0mW9jpz9emlhZaXAAECBAgQGK+AZfp4Z6MzAgQIECBAgMCmBV5WXX3Th6g/WYFX7H3Z6H9NNsF8Gn9mdbP5xNl3kitWr9/31S4kQIAAAQIECGxYwDJ9w8DKEyBAgAABAgRGKvDte582Pu1I+9PWbgVevfdlo5/bbRtO3xO4RPW2BX46/XbVU7wLCBAgQIAAAQJjEbBMH8sk9EGAAAECBAgQ2K7A9arnb/dIp01EYHikyLWq/5hIv0tp8+nVLZYSdi/nw6p7LyyzuAQIECBAgMCIBSzTRzwcrREgQIAAAQIENijwqOpuG6yv9DQFhkX6NT2nepTDGz6d/vZqSb/DPaf68VFOQ1MECBAgQIDAIgWW9IPYIgcsNAECBAgQIEDgWwi8s7o4HQInERgWtdeoPklltAIv2Hv8zmgbXHNj/1RddM01lSNAgAABAgQIHFrAMv3QdG4kQIAAAQIECExW4FzVhyfbvcY3IfCP1Y9UH9tEcTXXJnDt6sVrqzb+Ql+uvq06bvyt6pAAAQIECBBYgoBl+hKmLCMBAgQIECBA4OsFbls9GQqBPYH3Vler/o3I6AWG39/+ofr+0Xe6vgYvXA3vUS8CBAgQIECAwM4FLNN3PgINECBAgAABAgS2LvDU6lZbP9WBYxT4eHWl6n1jbE5PJytwx+oJC7L50epFC8orKgECBAgQIDBiAcv0EQ9HawQIECBAgACBDQl8sDrPhmorOx2BY/e+bPR102lZp9UZ9v4WwXcsROPO1eMWklVMAgQIECBAYOQClukjH5D2CBAgQIAAAQJrFriATyGvWXSa5Y6vblr95TTbX3zXT6zusBCFR1S/spCsYhIgQIAAAQIjF7BMH/mAtEeAAAECBAgQWLOA56WvGXSi5X6heuxEe9d2Xb56/UIg/qr6iYVkFZMAAQIECBAYuYBl+sgHpD0CBAgQIECAwJoFnlTdbs01lZuWwG9W95pWy7o9GYF3VJdYgMzbqksvIKeIBAgQIECAwAQELNMnMCQtEiBAgAABAgTWKPDe6oJrrKfUtASeWf1U9ZVpta3bkxG4b/WgBch8tjpjdcICsopIgAABAgQIjFzAMn3kA9IeAQIECBAgQGCNAueqPrzGekpNS+CV1XWrL06rbd1+C4HhD8WGPxxbwusc1ceWEFRGAgQIECBAYNwClunjno/uCBAgQIAAAQLrFLhl9WfrLKjWZAQ+WF22+sRkOtbofgTeUF1uPxdO/JorVa+beAbtEyBAgAABAjMQsEyfwRBFIECAAAECBAjsU+Bx1f/c57Uum4/AsdVVqjfPJ5IkewK/VD1yARq3rp66gJwiEiBAgAABAiMXsEwf+YC0R4AAAQIECBBYo8A7q4uvsZ5S0xD4mepPp9GqLg8o8L3V/z3gPVO8/AHVA6fYuJ4JECBAgACBeQlYps9rntIQIECAAAECBL6VwHdXH6/8/Les98jvVMOnl73mK/D26pLzjffVZH9S3WbmGcUjQIAAAQIEJiDgl6kJDEmLBAgQIECAAIE1CNyk+j9rqKPEdAReU12j+tJ0WtbpIQQeUt37EPdN6ZbhvTw8qsiLAAECBAgQILBTAcv0nfI7nAABAgQIECCwNYHhE8p33dppDtq1wIf2vnB0+NsIXvMWuGL12nlH7KPV98w8o3gECBAgQIDABAQs0ycwJC0SIECAAAECBNYgMHz55A+uoY4S4xf4QnXV6o3jb1WHaxA4qr66bD7rGmqNtcQJ1XdUnxtrg/oiQIAAAQIEliFgmb6MOUtJgAABAgQILFvgO6t/r45eNsNi0t+xeuJi0go6CDyjuvnMKS5VvWPmGcUjQIAAAQIERi5gmT7yAWmPAAECBAgQILAGgetXz1tDHSXGL/Dn1U3H36YO1yzwc9UfrLnm2MoN/zv2N2NrSj8ECBAgQIDAsgQs05c1b2kJECBAgACBZQr8ZnWPZUZfVOp/2XuUz2cWlVrYQeCC1XtnTvE/F/AHBjMfoXgECBAgQGD6Apbp05+hBAQIECBAgACBIwm8urrykS7y7yctcFz136vXTzqF5lcRGP4w5fyrFBj5vQ+ufnXkPWqPAAECBAgQmLmAZfrMByweAQIECBAgsHiBU1fDJ5VPv3iJeQPcp3rovCNKdwSBP6puP2OlP6luM+N8ohEgQIAAAQITELBMn8CQtEiAAAECBAgQWEHgstUxK9zv1vELvLK6ZnX8+FvV4QYF7jDzL559RXX1DfopTYAAAQIECBA4ooBl+hGJXECAAAECBAgQmLTAnavfn3QCzZ+SwCeqS1cfwbR4gUtU75ixwvBM+AvPOJ9oBAgQIECAwAQELNMnMCQtEiBAgAABAgRWEBgejXDrFe5363gFTqhuXD13vC3qbIsCw+92/16deYtnbvOoL+49rmp433sRIECAAAECBHYiYJm+E3aHEiBAgAABAgS2JvDu6qJbO81B2xR4dHW3bR7orNELvLC67ui7PHyDZ68+fvjb3UmAAAECBAgQWE3AMn01P3cTIECAAAECBMYscKbqU5Wf+cY8pcP19p7qB6rPH+52d81U4AHVr8002xDrctUbZ5xPNAIECBAgQGDkAn6xGvmAtEeAAAECBAgQWEFg+ITq8ElVr3kJfKX6kerv5hVLmjUI3Kh6zhrqjLXET1R/Ndbm9EWAAAECBAjMX8Ayff4zlpAAAQIECBBYrsD9qwcuN/5skz+q+uXZphNsFYHzVh9YpcDI771r9ZiR96g9AgQIECBAYMYClukzHq5oBAgQIECAwOIFnlddf/EK8wLweJd5zXMTaYYvIT3LJgqPoOZvVfcYQR9aIECAAAECBBYqYJm+0MGLTYAAAQIECCxC4GPV2RaRdBkhh8e7XL161TLiSnlIgZftvU8Oefuob3tmdYtRd6g5AgQIECBAYNYClumzHq9wBAgQIECAwIIFLli9d8H55xj9d6pfmmMwmdYq8MgZv09eW115rVqKESBAgAABAgQOIGCZfgAslxIgQIAAAQIEJiRwy+rPJtSvVk9ZYPiDkUtXnwdF4AgCt6ueNFOlD1XDc+G9CBAgQIAAAQI7EbBM3wm7QwkQIECAAAECGxd4dHWXjZ/igG0IeLzLNpTnc8aVqtfMJ87XJTm+Ol315ZnmE4sAAQIECBAYuYBl+sgHpD0CBAgQIECAwCEFXldd4ZD3um1cAo+tfmFcLelmxALDl48OX0I619e5qn+bazi5CBAgQIAAgXELWKaPez66I0CAAAECBAgcRuA01Wf2PsF5mPvdMx6B4UtkL1p9ejwt6WQCAh+vzjqBPg/T4mWqNx/mRvcQIECAAAECBFYVsExfVdD9BAgQIECAAIHxCfxw9ffja0tHhxC4dfXUQ9znlmULvHrGX9R5veoFyx6v9AQIECBAgMCuBCzTdyXvXAIECBAgQIDA5gTuVA2PBvGatsArqmtUJ0w7hu53IPDE6g47OHcbR96+evI2DnIGAQIECBAgQOAbBSzTvScIECBAgAABAvMTeEJ1x/nFWlSiL1U/WL1rUamFXZfAfaoHr6vYyOoM2R46sp60Q4AAAQIECCxEwDJ9IYMWkwABAgQIEFiUwPCIl+FRL17TFXhYde/ptq/zHQv8VPW0HfewqeMfXd1tU8XVJUCAAAECBAickh6939AAACAASURBVIBluvcHAQIECBAgQGBeAkdX/1l927xiLSrNB6pLVJ9bVGph1ylwpeo16yw4olrPrG4xon60QoAAAQIECCxIwDJ9QcMWlQABAgQIEFiEwMU8GmTyc/7x6jmTTyHALgXOXX1olw1s8OzhuwSuvsH6ShMgQIAAAQIEvqWAZbo3BwECBAgQIEBgXgLDJzafPq9Ii0rzvOqGi0os7CYEjqqOrU6zieI7rvmP1fCHhl4ECBAgQIAAga0LWKZvndyBBAgQIECAAIGNCgxfzHevjZ6g+KYEhuXn8HiXf9nUAeouSuC91QVnmPjT1ZlnmEskAgQIECBAYAIClukTGJIWCRAgQIAAAQIHEHhhdd0DXO/S8Qg8pLrveNrRycQFhsehXG3iGb5V+6evvjDTbGIRIECAAAECIxawTB/xcLRGgAABAgQIEDiEwEeqcxziPrfsVuAT1YWrz+y2DafPSGD4os6bzSjPSaOcvxq+qNeLAAECBAgQILBVAcv0rXI7jAABAgQIECCwUYGzVx/d6AmKb0rgztXjNlVc3UUKPLq6y0yTX6H6+5lmE4sAAQIECBAYsYBl+oiHozUCBAgQIECAwAEFhse7DI958ZqWwPCFipeqvjyttnU7coH7VA8eeY+Hbe/G1V8f9mb3ESBAgAABAgQOK2CZflg59xEgQIAAAQIExidwz+ph42tLR0cQuEH1fEoE1ixwh+qJa645lnI/Xz1hLM3ogwABAgQIEFiOgGX6cmYtKQECBAgQIDB/gadVPzX/mLNK+LLqmrNKJMxYBK5fPW8szay5j1+rfn3NNZUjQIAAAQIECBxRwDL9iEQuIECAAAECBAhMRuAd1SUm061Gv1JdtnoLCgIbELhc9YYN1B1DycdWvzCGRvRAgAABAgQILEvAMn1Z85aWAAECBAgQmK/A6av/rE4134izS/aU6nazSyXQWAQuVL1nLM2suY9nVTdfc03lCBAgQIAAAQJHFLBMPyKRCwgQIECAAAECkxAYPuF8zCQ61eQg8Pnq+6oP4yCwIYHvrj6xodq7LvuS6tq7bsL5BAgQIECAwPIELNOXN3OJCRAgQIAAgXkK/Gz1h/OMNstUD65+dZbJhBqLwPC3VL5UzfF3vjdXlxkLtD4IECBAgACB5QjM8Qer5UxPUgIECBAgQIDA/y/w6OouQCYh8B/VBapPT6JbTU5ZYHj003dMOcC36P391ffOMJdIBAgQIECAwMgFLNNHPiDtESBAgAABAgT2KfBijz3Yp9TuLxs+kT58Mt2LwKYFPlCdd9OH7KD+8IcE37mDcx1JgAABAgQILFzAMn3hbwDxCRAgQIAAgdkIfLA6z2zSzDfIJ/c+lf5f840o2YgE/qG69Ij6WVcrJ1SnrY5bV0F1CBAgQIAAAQL7EbBM34+SawgQIECAAAEC4xY4QzV8UtPPduOe09DdPauHj79NHc5E4DXVlWaS5RtjnKP62EyziUWAAAECBAiMVMAvXCMdjLYIECBAgAABAgcQGL6I740HuN6luxH4xN6n0j+7m+OdukCBl1TXnGnui1fvnmk2sQgQIECAAIGRClimj3Qw2iJAgAABAgQIHEDgVtVTD3C9S3cjcLdq+KJYLwLbEvjr6obbOmzL51ylGj5570WAAAECBAgQ2JqAZfrWqB1EgAABAgQIENiYwG9Uw5daeo1X4CPVBatjx9uizmYo8Izq5jPMNUS6UfXcmWYTiwABAgQIEBipgGX6SAejLQIECBAgQIDAAQSeXf2PA1zv0u0L3Ll63PaPdeLCBZ5c3XamBrernjLTbGIRIECAAAECIxWwTB/pYLRFgAABAgQIEDiAwNurSx7gepduV+CD1UWqL273WKcR6Per4Q9y5vi6e/XIOQaTiQABAgQIEBivgGX6eGejMwIECBAgQIDAfgSOrj5XnXY/F7tmJwJ3rJ64k5MdunSBR1TD0nmOrwd7vNUcxyoTAQIECBAYt4Bl+rjnozsCBAgQIECAwJEELlS950gX+fc7E/hAdeHquJ114OAlCzysuudMAYbHJs31U/czHZlYBAgQIEBg+gKW6dOfoQQECBAgQIDAsgVu4Ev4Rv0G+MXq90bdoebmLDB8evs+Mw34zOoWM80mFgECBAgQIDBSAcv0kQ5GWwQIECBAgACBfQr8SvXwfV7rsu0K/Ht1vr3H8Gz3ZKcR+H8CD6zuP1OMv62uM9NsYhEgQIAAAQIjFbBMH+lgtEWAAAECBAgQ2KfA8CzuO+zzWpdtV+DXql/f7pFOI/B1AsMifVioz/H1puqycwwmEwECBAgQIDBeAcv08c5GZwQIECBAgACB/Qi8urryfi50zVYFPludvxo+ne5FYFcCwyNehke9zPH13r3vI5hjNpkIECBAgACBkQpYpo90MNoiQIAAAQIECOxT4JPVd+3zWpdtT+CR1d23d5yTCJyswL2qh87U5qPV98w0m1gECBAgQIDASAUs00c6GG0RIECAAAECBPYhcNbq4/u4ziXbFTiuumD1oe0e6zQC3yTwv6vfmqnL56ozzDSbWAQIECBAgMBIBSzTRzoYbREgQIAAAQIE9iFwlerv9nGdS7Yr8JTqdts90mkETlZg+NsRj5ipzQnVqavjZ5pPLAIECBAgQGCEApbpIxyKlggQIECAAAEC+xT4meqP93mty7YjMCz4LlW9czvHOYXAKQrMeZk+BP/O6j+9BwgQIECAAAEC2xKwTN+WtHMIECBAgAABAusXuH/1wPWXVXEFgedUP77C/W4lsE6BuS/Tz1N9eJ1gahEgQIAAAQIETknAMt37gwABAgQIECAwXYEnV7edbvuz7PzK1WtnmUyoKQrMfZl+seofpzgYPRMgQIAAAQLTFLBMn+bcdE2AAAECBAgQGAReXv0IitEIvLq66mi60QiBmvsy/fLVGwyaAAECBAgQILAtAcv0bUk7hwABAgQIECCwfoH3V+dbf1kVDylws+rZh7zXbQQ2ITD3Zfo1q5dtAk5NAgQIECBAgMDJCVime18QIECAAAECBKYpcOrq2OroabY/u67/rTp/ddzskgk0ZYG5L9OH7ycYvqfAiwABAgQIECCwFQHL9K0wO4QAAQIECBAgsHaBC1TvW3tVBQ8rcN/qIYe92X0ENiQw92X6raunbshOWQIECBAgQIDANwlYpntTECBAgAABAgSmKTA83uAl02x9dl1/ce9xOx+bXTKBpi4w92X6navHTX1I+idAgAABAgSmI2CZPp1Z6ZQAAQIECBAgcFKBO1RPRDIKgT+ubjuKTjRB4OsF5r5Mv2f1cEMnQIAAAQIECGxLwDJ9W9LOIUCAAAECBAisV+A3ql9db0nVDinww9Uxh7zXbQQ2KTD3ZfqDqvttElBtAgQIECBAgMBJBSzTvR8IECBAgAABAtMUGJ4TfKtptj6rrl9XXWlWiYSZk8Dcl+m/U/3SnAYmCwECBAgQIDBuAcv0cc9HdwQIECBAgACBbyXw6urKeHYuMPyBxp/tvAsNEDh5geExKA+bMc6TquGRV14ECBAgQIAAga0IWKZvhdkhBAgQIECAAIG1C/xrdc61V1XwIAIfqc5ffekgN7mWwBYF5v44qGdVN9+ip6MIECBAgACBhQtYpi/8DSA+AQIECBAgMEmB01Wfq46aZPfzafqB1QPmE0eSGQr8dvXLM8x1YqTnVzeYcT7RCBAgQIAAgZEJWKaPbCDaIUCAAAECBAjsQ+D7qn/cx3Uu2ZzAcdX3VsPfEPAiMFaBP6h+bqzNraGvl1bXWkMdJQgQIECAAAEC+xKwTN8Xk4sIECBAgAABAqMSuG71wlF1tLxmPF5ieTOfYuI/rX56io3vs+fXVFfZ57UuI0CAAAECBAisLGCZvjKhAgQIECBAgACBrQv8fPX4rZ/qwJMK/Gj1IiQERi7wl9WPj7zHVdp7Y3W5VQq4lwABAgQIECBwEAHL9INouZYAAQIECBAgMA6BB1X3HUcri+ziw3tfPHr8ItMLPSWBF1fXnlLDB+z17dX3H/AelxMgQIAAAQIEDi1gmX5oOjcSIECAAAECBHYm8MTqDjs73cG+eNR7YCoCw2NQrjSVZg/R53uqixziPrcQIECAAAECBA4lYJl+KDY3ESBAgAABAgR2KvA31Y/ttIPlHn5CdaHq/y6XQPIJCbx15p/c/mB1vgnNQ6sECBAgQIDAxAUs0yc+QO0TIECAAAECixR4S/UDi0y++9B/W11n923ogMC+BN5bXXBfV07zoo9XZ59m67omQIAAAQIEpihgmT7FqemZAAECBAgQWLrARy2QdvYWuEX1zJ2d7mACBxP4SHWOg90yqas/U51pUh1rlgABAgQIEJi0gGX6pMeneQIECBAgQGCBAkdXX6yG//TarsC/V+fa89/uyU4jcDiBYdl8xsPdOom7hv8tPN0kOtUkAQIECBAgMAsBy/RZjFEIAgQIECBAYEEC31P924LyjinqY6q7jqkhvRA4BYHhD9y+VB01Y6XhOwyGnMN/ehEgQIAAAQIENi5gmb5xYgcQIECAAAECBNYq8EPVm9ZaUbH9CgzPqR++0NGLwBQEhmeJD4+Emvvr9NUX5h5SPgIECBAgQGAcApbp45iDLggQIECAAAEC+xW4QfXc/V7surUJvLG63NqqKURg8wLfv5A//BmemT48zsaLAAECBAgQILBxAcv0jRM7gAABAgQIECCwVoE7Vk9Ya0XF9iNwp+rx+7nQNQRGInDt6sUj6WWTbQyfwP/4Jg9QmwABAgQIECBwooBluvcCAQIECBAgQGBaAverfn1aLU++22Or4Vn1Pv06+VEuKsBPVU9bQOLzVR9cQE4RCRAgQIAAgREIWKaPYAhaIECAAAECBAgcQOCx1fApaa/tCTy7utn2jnMSgbUI/HL122upNO4iF6neM+4WdUeAAAECBAjMRcAyfS6TlIMAAQIECBBYisBfVj++lLAjyXmTanD3IjAlgd+s7jGlhg/Z6/Bs+Lcf8l63ESBAgAABAgQOJGCZfiAuFxMgQIAAAQIEdi7wuuoKO+9iOQ18eu8RL19YTmRJZyLwpOp2M8lySjGGLwYeviDYiwABAgQIECCwcQHL9I0TO4AAAQIECBAgsFaB91fDM4K9tiMwLCTvsJ2jnEJgrQLPr6631orjLHbF6vXjbE1XBAgQIECAwNwELNPnNlF5CBAgQIAAgTkLDD+7DV+Gedo5hxxZtmtVLx1ZT9ohsB+BN1U/tJ8LJ37NlavXTjyD9gkQIECAAIGJCFimT2RQ2iRAgAABAgQIVN9VfZLE1gQ+Up2nOn5rJzqIwPoEPlSde33lRlvpqtWrR9udxggQIECAAIFZCVimz2qcwhAgQIAAAQIzF7h49c6ZZxxTvEdXdxtTQ3ohsE+BJf0tlh+pXrlPF5cRIECAAAECBFYSsExfic/NBAgQIECAAIGtCgyPM/AJzO2RD1/0+vfbO85JBNYmcJbq39dWbdyFrlG9fNwt6o4AAQIECBCYi4Bl+lwmKQcBAgQIECCwBIEbVM9dQtARZHxfdeHqhBH0ogUCBxW4bHXMQW+a6PW+12Cig9M2AQIECBCYooBl+hSnpmcCBAgQIEBgqQI/Xf3pUsNvOfdvVPff8pmOI7AugZtWz1pXsZHXuW714pH3qD0CBAgQIEBgJgKW6TMZpBgECBAgQIDAIgTuUg3P8fbavMAlqndt/hgnENiIwD2rh22k8viK/lj1wvG1pSMCBAgQIEBgjgKW6XOcqkwECBAgQIDAXAV+rXrAXMONKNebq8uMqB+tEDiowOOrnz/oTRO9/vrV30y0d20TIECAAAECExOwTJ/YwLRLgAABAgQILFrgkdUvLVpgO+GHT/U+fDtHOYXARgReVF1nI5XHV/SG1fPG15aOCBAgQIAAgTkKWKbPcaoyESBAgAABAnMVeEp1m7mGG1Gu/4+9O4/7Nh/rP/562A1myFL2PQzZEhUhNJZGtIgkZE2RvbIUWX5UyhbZhhJZCkWTbNmzRdmypvCLkiRjS2V+jzO3X5aZua/r+m7n8jz/8YfzPI738fxcM4/7Pq7vnN9LVO8fUR5RCOxX4APVxfb70ETvv1H1wolmF5sAAQIECBCYmIBl+sQOTFwCBAgQIEBg0QJ/XA2LI9fmBN5ZXXZz5VUmsHGBU1efr0638U7jaPAj1QvGEUUKAgQIECBAYO4ClulzP2HzESBAgAABAnMSeHV19TkNNMJZHlQN76Z3EZiqwAWqD081/AFy/1j1vAM85xECBAgQIECAwL4FLNP3TeYBAgQIECBAgMDOBN5RfcfOui+j8RWrv17GqKacqcA1q1fOdLaTGuvHqz9c0LxGJUCAAAECBHYoYJm+Q3ytCRAgQIAAAQL7FPhIdf59PuP2vQsMn+a9cHXi3h9xJ4HRCdymOm50qTYX6GbVczZXXmUCBAgQIECAwP8KWKb7aSBAgAABAgQITEfghOrM04k7uaSPqu4+udQCE/h6gQdX918Qyk9Wf7CgeY1KgAABAgQI7FDAMn2H+FoTIECAAAECBPYhcJrqS5U/v+0DbZ+3fn/1qn0+43YCYxMYFss/MbZQG8zzU9UzNlhfaQIECBAgQIDA/xfwlzE/DAQIECBAgACBaQico/qXaUSdZMpPVt9W/fck0wtN4H8FlvbdCreqnu4HgAABAgQIECCwDQHL9G0o60GAAAECBAgQWF3g4tX7Vy+jwskIPK0a3jXtIjBlgdNWn61ON+Uh9pndMn2fYG4nQIAAAQIEDi5gmX5wO08SIECAAAECBLYpcOXqTdtsuLBeP1S9aGEzG3d+Apep3jm/sU5xIq95WdiBG5cAAQIECOxSwDJ9l/p6EyBAgAABAgT2LnBM9ZK93+7OfQh8rjpn9YV9PONWAmMUGN6VvrQv47RMH+NPokwECBAgQGCmApbpMz1YYxEgQIAAAQKzE/jh6vmzm2ocAz2v+rFxRJGCwEoCD63uu1KF6T18i+qZ04stMQECBAgQIDBFAcv0KZ6azAQIECBAgMASBW5uYbSxY7eM2xitwlsWeGF1wy333HW74d+Nz9p1CP0JECBAgACBZQhYpi/jnE1JgAABAgQITF9g+HLM46Y/xugm+O/qXNWnRpdMIAL7F/hQdeH9PzbpJyzTJ318whMgQIAAgWkJWKZP67ykJUCAAAECBJYr8HPVby93/I1N/pfVVTdWXWEC2xM4S/Xv1dL+jje8J/7Z22PWiQABAgQIEFiywNL+oLXkszY7AQIECBAgMG2Be1aPmPYIo0z/K9WDR5lMKAL7E/ieavjl0NKum1XPWdrQ5iVAgAABAgR2I2CZvht3XQkQIECAAAEC+xW4v6Xvfsn2dP+Vq7fs6U43ERi3wB2qJ4474kbS3bR67kYqK0qAAAECBAgQ+AYBy3Q/EgQIECBAgACBaQg8pLrfNKJOJuUnq2+tvjyZxIISOHmBx1R3WSDQj1d/uMC5jUyAAAECBAjsQMAyfQfoWhIgQIAAAQIEDiAwvOJleNWLa30Cz6xusb5yKhHYqcCrq6vvNMFumt+k+qPdtNaVAAECBAgQWJqAZfrSTty8BAgQIECAwFQFHlf97FTDjzT3T1XPGGk2sQjsR+DUh7589Ez7eWgm9/5Y9byZzGIMAgQIECBAYOQClukjPyDxCBAgQIAAAQKHBI6rbkNjbQLDq13OXX1ibRUVIrA7gStUb9td+512/tHq+TtNoDkBAgQIECCwGAHL9MUctUEJECBAgACBiQv8QfUTE59hTPH/qvquMQWShcAKAnesnrDC81N+1DJ9yqcnOwECBAgQmJiAZfrEDkxcAgQIECBAYLECL6huvNjp1z/4g6tfWX9ZFQnsROBp1a130nn3TX+4+uPdx5CAAAECBAgQWIKAZfoSTtmMBAgQIECAwBwEXlxdbw6DjGSGq1WvH0kWMQisKvDu6uhVi0z0ecv0iR6c2AQIECBAYIoClulTPDWZCRAgQIAAgSUKvKq6xhIH38DM/1adq/qvDdRWksC2BY6qPlWdatuNR9LvRtULR5JFDAIECBAgQGDmApbpMz9g4xEgQIAAAQKzEXhjdZXZTLPbQZ5b3XS3EXQnsDaBY6qXrK3a9Ar9UPWi6cWWmAABAgQIEJiigGX6FE9NZgIECBAgQGCJAm+vLrvEwTcw822rp26grpIEdiHwy9WDdtF4JD1vWP3pSLKIQYAAAQIECMxcwDJ95gdsPAIECBAgQGA2Au+tLjGbaXY7yPmr/7vbCLoTWJvA8KnsY9dWbXqFLNOnd2YSEyBAgACByQpYpk/26AQnQIAAAQIEFibwoerCC5t5E+N+sLr4JgqrSWBHAp+ozrmj3mNoO/wi4fgxBJGBAAECBAgQmL+AZfr8z9iEBAgQIECAwDwELNPXc45Pru6wnlKqENi5wEWr4RdES75+sPqzJQOYnQABAgQIENiegGX69qx1IkCAAAECBAisIvB31UVWKeDZ/xH4qeoZLAjMROCW1e/NZJaDjnGD6sUHfdhzBAgQIECAAIH9CFim70fLvQQIECBAgACB3QlYpq/H3vvS1+OoyjgEnlbdehxRdpbi+tWf76y7xgQIECBAgMCiBCzTF3XchiVAgAABAgQmLGCZvvrheV/66oYqjEvgw9UFxhVp62mOqV629a4aEiBAgAABAosUsExf5LEbmgABAgQIEJigwLAIHt6P7Dq4wFOq2x/8cU8SGJXAxaoPjCrRbsJco3rNblrrSoAAAQIECCxNwDJ9aSduXgIECBAgQGCqAj6ZvvrJeV/66oYqjEfgjtUTxhNnZ0m+u3rTzrprTIAAAQIECCxKwDJ9UcdtWAIECBAgQGDCApbpqx/eBauPrF5GBQKjEHhO9eOjSLLbEJev3r7bCLoTIECAAAECSxGwTF/KSZuTAAECBAgQmLqA17ysdoLel76an6fHJTD8Pe7j1beOK9ZO0lyqeu9OOmtKgAABAgQILE7AMn1xR25gAgQIECBAYKIClumrHZz3pa/m5+lxCVzWp7H//4FcpPr7cR2PNAQIECBAgMBcBSzT53qy5iJAgAABAgTmJjB80eDwhYOugwl4X/rB3Dw1ToG7Vo8aZ7Stpzpf9Y9b76ohAQIECBAgsEgBy/RFHruhCRAgQIAAgQkKWKavdmjel76an6fHJfDC6objirSzNOeo/nVn3TUmQIAAAQIEFiVgmb6o4zYsAQIECBAgMGEBy/SDH573pR/czpPjEzh19cnqrOOLtpNEZ6k+u5POmhIgQIAAAQKLE7BMX9yRG5gAAQIECBCYqMD7q4tPNPuuYx9X3W7XIfQnsCaBq1RvXFOtOZQ5ffWlOQxiBgIECBAgQGD8Apbp4z8jCQkQIECAAAECg4BPph/85+DW1e8d/HFPEhiVwAOqB44q0e7CfLkaPqnvIkCAAAECBAhsRcAyfSvMmhAgQIAAAQIEVhbwyfSDE16yet/BH/ckgVEJvKW60qgS7S7MF6sz7q69zgQIECBAgMDSBCzTl3bi5iVAgAABAgSmKmCZfrCT+1Q1fEHhiQd73FMERiVw7uofK3+P+8qxfLo626hOSBgCBAgQIEBg1gL+EDbr4zUcAQIECBAgMCOB91aXmNE82xrlxdUNttVMHwIbFhje/f/kDfeYUvl/rr5tSoFlJUCAAAECBKYtYJk+7fOTngABAgQIEFiOwNuryy5n3LVNOrxf+kFrq6YQgd0K/HF1o91GGFX3j1QXHFUiYQgQIECAAIFZC1imz/p4DUeAAAECBAjMSODN1XfNaJ5tjXJM9bJtNdOHwAYFzlB9sjrTBntMrfTwxczfPrXQ8hIgQIAAAQLTFbBMn+7ZSU6AAAECBAgsS+A11fcta+SVpx3ek/4th96rvHIxBQjsWGB4XdHxO84wtvbvqr5jbKHkIUCAAAECBOYrYJk+37M1GQECBAgQIDAvgZdWPzCvkTY+zbury2y8iwYEtiPw+OpO22k1mS5vra40mbSCEiBAgAABApMXsEyf/BEagAABAgQIEFiIwIuqYxcy67rGPK4avrDRRWAOAv/g/eDfdIx/WV11DodrBgIECBAgQGAaApbp0zgnKQkQIECAAAECf1j9GIZ9Cdy+esq+nnAzgXEKXL7663FG22mqV1bX2mkCzQkQIECAAIFFCVimL+q4DUuAAAECBAhMWOD3q1tMOP8uog/vUh7eqewiMHWB+1cPnvoQG8j/59X1N1BXSQIECBAgQIDASQpYpvvBIECAAAECBAhMQ+DJXlmyr4P6THW26sv7esrNBMYp8MbqKuOMttNUf1LdeKcJNCdAgAABAgQWJWCZvqjjNiwBAgQIECAwYYHHVneecP5tR39FdZ1tN9WPwAYELlAN70v3d7dvxn1uddMNmCtJgAABAgQIEDhJAX8g84NBgAABAgQIEJiGwCOqe04j6ihSPrQaXo3hIjB1gXtVvzH1ITaUf3j91S03VFtZAgQIECBAgMA3CVim+6EgQIAAAQIECExD4CHV/aYRdRQpj62OH0USIQisJvCW6kqrlZjt00+sfma20xmMAAECBAgQGJ2AZfrojkQgAgQIECBAgMBJCvxi9XA2exY4V/Uve77bjQTGKXDR6oPjjDaKVMN/sXPvUSQRggABAgQIEFiEgGX6Io7ZkAQIECBAgMAMBIZPX/7ODObYxgj/tzr/NhrpQWDDAvep/s+Ge0y5/K9UD57yALITIECAAAEC0xKwTJ/WeUlLgAABAgQILFfgJ6o/WO74+5r8RdUP7esJNxMYp8Dbq8uOM9ooUt2tevQokghBgAABAgQILELAMn0Rx2xIAgQIECBAYAYCP1j96Qzm2MYID6oesI1GehDYoMAlqvdusP4cSt+2euocBjEDAQIECBAgMA0By/RpnJOUBAgQIECAAIGrVa/FsCeBH6lesKc73URgvALDL4QeON54o0h2k+qPRpFECAIECBAgQGARApbpizhmQxIgVcPCkAAAIABJREFUQIAAAQIzEPiO6h0zmGMbI1y4+odtNNKDwAYF3l0dvcH6cyh9veolcxjEDAQIECBAgMA0BCzTp3FOUhIgQIAAAQIELlB9GMNhBT5dfUt14mHvdAOB8Qr45dnezuZ7qzfs7VZ3ESBAgAABAgRWF7BMX91QBQIECBAgQIDANgSOqoZFseuUBV5VfT8kAhMXeEh1v4nPsI34l6mGT/C7CBAgQIAAAQJbEbBM3wqzJgQIECBAgACBlQVOVf1nNfyv6+QFHlXdHRCBCQsMf0d7f3WxCc+wregXrD6yrWb6ECBAgAABAgQs0/0MECBAgAABAgSmI/Dv1ZHTibuTpLeqnr6TzpoSWI/A91WvWU+p2Vc5m/9iZ/ZnbEACBAgQIDAqAcv0UR2HMAQIECBAgACBUxT4aHU+RqcocNnqnYwITFjgqdVPTzj/NqOftvqvbTbUiwABAgQIEFi2gGX6ss/f9AQIECBAgMC0BIYl8fCOYNdJC/xHdZZDr8NhRGCKAmeqPn7o53iK+beZ+fPV4OUiQIAAAQIECGxNwDJ9a9QaESBAgAABAgRWFhhe/TC8AsJ10gJvra4Eh8CEBYbXFP3uhPNvM/o/VefeZkO9CBAgQIAAAQKW6X4GCBAgQIAAAQLTEXh+9cPTibv1pMdVt9t6Vw0JrE/gVdU11ldu1pU+UH37rCc0HAECBAgQIDA6Acv00R2JQAQIECBAgACBkxV4UnV7PicrcOfqcXwITFTgwtXfVf6OtrcD9F+i7M3JXQQIECBAgMAaBfxBbY2YShEgQIAAAQIENizw0Oq+G+4x5fJXrf5yygPIvmiBB1W/vGiB/Q3/yupa+3vE3QQIECBAgACB1QQs01fz8zQBAgQIECBAYJsCd69+a5sNJ9TrxOqs1WcmlFlUAl8VOFX1oeqCSPYs8MLqRnu+240ECBAgQIAAgTUIWKavAVEJAgQIECBAgMCWBH6qevqWek2tzUerC0wttLwEDglcp3oZjX0JPKMa/p3oIkCAAAECBAhsTcAyfWvUGhEgQIAAAQIEVha4fvVnK1eZZ4GXVted52imWoDAM6ubL2DOdY74+Orn1llQLQIECBAgQIDA4QQs0w8n5P8nQIAAAQIECIxH4ErVW8YTZ1RJHl3dbVSJhCGwN4Gjqo9XZ9zb7e46JPDr1S/SIECAAAECBAhsU8AyfZvaehEgQIAAAQIEVhO4UPX3q5WY7dM/Uz1xttMZbM4Cd64eO+cBNzTb/avhS5ldBAgQIECAAIGtCVimb41aIwIECBAgQIDAygJnrk5Yuco8C1yjes08RzPVjAWGv4+9qzp6xjNuarS7Vo/ZVHF1CRAgQIAAAQInJWCZ7ueCAAECBAgQIDAtgS9UZ5hW5K2kPVf1L1vppAmB9Ql8f/UX6yu3qEq3rn5vURMblgABAgQIENi5gGX6zo9AAAIECBAgQIDAvgQ+Up1/X0/M/+Z/rc4x/zFNOEOB51U/MsO5tjHSsdXx22ikBwECBAgQIEDgqwKW6X4WCBAgQIAAAQLTEnhbdYVpRd542tdWV994Fw0IrFfgvNU/VKdZb9nFVPvu6k2LmdagBAgQIECAwCgELNNHcQxCECBAgAABAgT2LPDS6gf2fPcybnxSdcdljGrKGQk8qPrlGc2z7VEuVv3dtpvqR4AAAQIECCxbwDJ92edvegIECBAgQGB6Ar9f3WJ6sTea+G7VozfaQXEC6xU47aFPpZ9nvWUXVe2o6jOLmtiwBAgQIECAwM4FLNN3fgQCECBAgAABAgT2JfDr1b339cT8b75uNXxi30VgKgI3q541lbAjzPmlQ1/EfOIIs4lEgAABAgQIzFjAMn3Gh2s0AgQIECBAYJYCd69+a5aTHXyoC1QfPfjjniSwdYHhPf9X23rX+TT8WDW8c95FgAABAgQIENiqgGX6Vrk1I0CAAAECBAisLOATrV9P+NnqyMonVFf+0VJgSwKXrt61pV5zbfOO6nJzHc5cBAgQIECAwHgFLNPHezaSESBAgAABAgROSuAa1avQ/H+Bt1RX5kFgQgJP8IW5K5/WK6trrVxFAQIECBAgQIDAPgUs0/cJ5nYCBAgQIECAwI4FLlG9d8cZxtT+6dWtxhRIFgKnIHDWQ68kOjOllQT+sPrxlSp4mAABAgQIECBwAAHL9AOgeYQAAQIECBAgsEOB4ZUm/77D/mNrfZ/q4WMLJQ+BkxH4RT+va/nZ+J3qZ9dSSRECBAgQIECAwD4ELNP3geVWAgQIECBAgMBIBE6ofLL1K4dxk+qPRnIuYhA4JYHTVh+qzodpZYEHVQ9YuYoCBAgQIECAAIF9Clim7xPM7QQIECBAgACBEQh8oLrYCHKMIcJ3Vm8bQxAZCBxG4Kerp1Jai8Bdq8espZIiBAgQIECAAIF9CFim7wPLrQQIECBAgACBkQi8trraSLLsOsbZqk/vOoT+BPYg8DfV5fZwn1sOL/CT1R8c/jZ3ECBAgAABAgTWK2CZvl5P1QgQIECAAAEC2xB47qHXm2yj15h7fKo6+5gDykbgkMD1qz+jsTaB61YvXVs1hQgQIECAAAECexSwTN8jlNsIECBAgAABAiMSeHT18yPKs6sob62utKvm+hLYh8DLq2vv4363nrKA1zv5CSFAgAABAgR2ImCZvhN2TQkQIECAAAECKwn8UvWwlSrM4+HhE/o3nccoppixwPBql7+u/N1rfYd8geqj6yunEgECBAgQIEBgbwL+QLc3J3cRIECAAAECBMYkcKvqd8cUaEdZfq0afrHgIjBmgWdUwzu+XesTOFP1+fWVU4kAAQIECBAgsDcBy/S9ObmLAAECBAgQIDAmgWOql4wp0I6y3LF60o56a0tgLwLDJ6g/WJ12Lze7Z08CwxJ9WKa7CBAgQIAAAQJbF7BM3zq5hgQIECBAgACBlQUuXb1r5SrTL/AD1fAuaheBsQr8VnX3sYabaK4PVxeaaHaxCRAgQIAAgYkLWKZP/ADFJ0CAAAECBBYpcJbqM4uc/OuHvmj1IQ4ERipwZPWR6qiR5ptqLF88PNWTk5sAAQIECMxAwDJ9BodoBAIECBAgQGCRAv9eDcu6pV7/VZ2xGv7XRWCMAvetHjrGYBPP9NLquhOfQXwCBAgQIEBgogKW6RM9OLEJECBAgACBxQu8uzp6wQrDJ9KHT6a7CIxRYHin999X5xxjuIlnemZ1i4nPID4BAgQIECAwUQHL9IkenNgECBAgQIDA4gX+fOGfzhzelT68M91FYIwCv1D92hiDzSDT8B76e85gDiMQIECAAAECExSwTJ/goYlMgAABAgQIEKieUt12wRJPqu644PmNPl6BIw59Kv1c44046WTDIn1YqLsIECBAgAABAlsXsEzfOrmGBAgQIECAAIG1CDywesBaKk2zyH2qh08zutQzF7i7Ze9GT/gnqmdvtIPiBAgQIECAAIGTEbBM96NBgAABAgQIEJimwO2qJ08z+lpS37R67loqKUJgfQJnqP6uOs/6Sqr0DQLfV72OCgECBAgQIEBgFwKW6btQ15MAAQIECBAgsLrAdavhvelLvb6r+qulDm/u0QrcpXrMaNPNI9jwxcPDFxC7CBAgQIAAAQJbF7BM3zq5hgQIECBAgACBtQhcunrXWipNs8i3Vp+YZnSpZypwuur91QVnOt8YxjqxGt5J/8UxhJGBAAECBAgQWJ6AZfryztzEBAgQIECAwDwEjqo+PY9R9j3Ff1bD6zS+vO8nPUBgcwJ3qh6/ufIqV5+szkmCAAECBAgQILArAcv0XcnrS4AAAQIECBBYXeDfqyNXLzO5Cv9QXXhyqQWes8BpD30q/UJzHnIEs729uvwIcohAgAABAgQILFTAMn2hB29sAgQIECBAYBYC766OnsUk+xvi9dXV9veIuwlsVOD21ZM22kHxQeDPqh9EQYAAAQIECBDYlYBl+q7k9SVAgAABAgQIrC7wkuqY1ctMrsIfVj8+udQCz1Vg+FT6e6uLzHXAEc31lGr4xYWLAAECBAgQILATAcv0nbBrSoAAAQIECBBYi8CwWLrtWipNq8gjq3tMK7K0MxbwrvTtHe4Dq1/dXjudCBAgQIAAAQJfL2CZ7ieCAAECBAgQIDBdgWGx9IDpxj9w8ntXjzjw0x4ksD6BM1YfrM6zvpIqnYLAHaonEyJAgAABAgQI7ErAMn1X8voSIECAAAECBFYXuE113OplJlfhJ6pnTy61wHMU+IXq1+Y42EhnukH14pFmE4sAAQIECBBYgIBl+gIO2YgECBAgQIDAbAWuXb18ttOd/GBXr167wLmNPC6Bo6q/q84+rlizTnO56h2zntBwBAgQIECAwKgFLNNHfTzCESBAgAABAgROUeCih14xsTSmYe4PLW1o845O4MHV/UeXat6BzlH967xHNB0BAgQIECAwZgHL9DGfjmwECBAgQIAAgVMWOF31hepUC4I6sTqi+uKCZjbq+ATOeehT6WcZX7TZJhr+mR/+2R/+HeAiQIAAAQIECOxEwDJ9J+yaEiBAgAABAgTWJvDR6nxrqzb+QsOnUodPp7oI7FLgUdVddxlggb3/vrrIAuc2MgECBAgQIDAiAcv0ER2GKAQIECBAgACBAwi8rrrqAZ6b6iNvry4/1fByz0LgAtX7q9PPYprpDDF8T8LwfQkuAgQIECBAgMDOBCzTd0avMQECBAgQIEBgLQLPqH5yLZWmUeTPqh+cRlQpZyrw1OqnZzrbmMd6dvUTYw4oGwECBAgQIDB/Acv0+Z+xCQkQIECAAIF5Czy0uu+8R/y66Z5c3WFB8xp1XALfXr27Os24Yi0izW9W91rEpIYkQIAAAQIERitgmT7aoxGMAAECBAgQILAngdtXT9rTnfO46VerB85jFFNMUOC51U0mmHsOke9Z/dYcBjEDAQIECBAgMF0By/Tpnp3kBAgQIECAAIFB4JjqJQuiGD6VPnw63UVg2wLfXf1l5e9Q25b/Sr+bVc/ZTWtdCRAgQIAAAQJfEfAHQT8JBAgQIECAAIFpCwyvnXjftEfYV/pjq+P39YSbCawuMPy96fXV96xeSoUDCnxv9YYDPusxAgQIECBAgMBaBCzT18KoCAECBAgQIEBgZwJnqD6/oA9JXLl6y860NV6qwPCp6GctdfiRzP2t1SdGkkUMAgQIECBAYKEClukLPXhjEyBAgAABArMS+Hj1bbOa6OSHuUj19wuZ1ZjjEDhd9bfVRccRZ5EpPledpTpxkdMbmgABAgQIEBiNgGX6aI5CEAIECBAgQIDAgQWGVx8M73NewnVkdcISBjXjaAR+sXr4aNIsM8g7q8suc3RTEyBAgAABAmMSsEwf02nIQoAAAQIECBA4mMCzq5se7NFJPfUf1fBaGxeBbQmcs/pAddS2GupzkgIvrG7EhgABAgQIECCwawHL9F2fgP4ECBAgQIAAgdUFhk/NDp+enfv1j9X55j6k+UYl8PjqTqNKtMwwj6zusczRTU2AAAECBAiMScAyfUynIQsBAgQIECBA4GACw7JvWPrN/Xp7dfm5D2m+0QhcqnpHdZrRJFpukJ+vHrvc8U1OgAABAgQIjEXAMn0sJyEHAQIECBAgQODgAterXnzwxyfz5MurH5hMWkGnLnB8dYOpDzGT/MdWw3m4CBAgQIAAAQI7FbBM3ym/5gQIECBAgACBtQh8e/W+tVQad5Hh3fA/Me6I0s1E4FrVK2YyyxzGOLp6zxwGMQMBAgQIECAwbQHL9Gmfn/QECBAgQIAAgUHgdNXnq1PPnGN4zcPwugcXgU0KDP8c/XX1HZtsovaeBU6sznzo33F7fsiNBAgQIECAAIFNCFimb0JVTQIECBAgQIDA9gU+XF1g+2232vGB1a9utaNmSxS4Q/XEJQ4+0pk/Vp13pNnEIkCAAAECBBYmYJm+sAM3LgECBAgQIDBbgVdW15ztdF8Z7OcW8kWrMz/GUY93tur91TlGnXJZ4V5Xfd+yRjYtAQIECBAgMFYBy/SxnoxcBAgQIECAAIH9CRxX3WZ/j0zu7ptWz51caoGnJPC46menFHgBWZ9e3WoBcxqRAAECBAgQmICAZfoEDklEAgQIECBAgMAeBO5fPXgP9035lmtXfzHlAWQftcAVqrcs4LsHRn0IJxFueLXT8IonFwECBAgQIEBg5wKW6Ts/AgEIECBAgAABAmsRuHn1zLVUGm+Ry1XvGG88ySYsMPy96FXV1Sc8w1yjD59KHz6d7iJAgAABAgQI7FzAMn3nRyAAAQIECBAgQGAtAt9dvWEtlcZb5DzVx8cbT7IJC9yy+r0J559z9OF96cN7010ECBAgQIAAgZ0LWKbv/AgEIECAAAECBAisReBc1T+vpdJ4i5y++tJ440k2UYGzVO+thl/WuMYncN7qY+OLJREBAgQIECCwRAHL9CWeupkJECBAgACBuQp8phoWg3O8htmOmuNgZtq5wG9W99h5CgFOSuCL1RHViXgIECBAgAABAmMQsEwfwynIQIAAAQIECBBYj8DfVMN7xed4fai66BwHM9NOBY6uhn9uTrvTFJqfnMB7quGMXAQIECBAgACBUQhYpo/iGIQgQIAAAQIECKxF4PnVD6+l0viKDAvPK4wvlkQTF3h5de2JzzDn+H9W/eCcBzQbAQIECBAgMC0By/RpnZe0BAgQIECAAIFTEnhEdc+ZEr2musZMZzPWbgRuUj13N6113aPAY6uf3+O9biNAgAABAgQIbFzAMn3jxBoQIECAAAECBLYm8LPV47bWbbuNjq+O3W5L3WYscKbqb6sLzHjGOYx2t+rRcxjEDAQIECBAgMA8BCzT53GOpiBAgAABAgQIDALXq148U4pnVTef6WzG2r7AnP8rju1rbq7j8O+0l2yuvMoECBAgQIAAgf0JWKbvz8vdBAgQIECAAIExC1yieu+YA66Q7YnVz6zwvEcJfFXgstVf+dLRSfxADP/lwEcnkVRIAgQIECBAYBEClumLOGZDEiBAgAABAgsROH31+epUM5z3N6pfmOFcRtquwPDPxuuq79luW90OIPDZ6sjqxAM86xECBAgQIECAwEYELNM3wqooAQIECBAgQGBnAv9QXXBn3TfX+FeqB2+uvMoLEbhL9ZiFzDr1MYf/euC7pj6E/AQIECBAgMC8BCzT53WepiFAgAABAgQIvKK61gwZ7l49aoZzGWl7Aueu3lMdtb2WOq0g8PTqVis871ECBAgQIECAwNoFLNPXTqogAQIECBAgQGCnAk+o7rjTBJtpftvqqZsprepCBF5Q3Xghs85hzPtUD5/DIGYgQIAAAQIE5iNgmT6fszQJAQIECBAgQGAQuHf16zOkuEn1RzOcy0jbEbhBdfx2WumyJoHhFx9/sqZayhAgQIAAAQIE1iJgmb4WRkUIECBAgAABAqMRGBZQwydw53Zdr3rJ3IYyz1YEzlK9uzr/Vrppsi6BS1bvW1cxdQgQIECAAAEC6xCwTF+HohoECBAgQIAAgfEIXKZ653jirC3J91ZvWFs1hZYkMLxr/65LGngGs36pOlP1XzOYxQgECBAgQIDAjAQs02d0mEYhQIAAAQIECFRnrD5bnWpmGt9RvWtmMxln8wJXqt5YnXrzrXRYo8DwXxIMvxh0ESBAgAABAgRGJWCZPqrjEIYAAQIECBAgsBaBj1bnW0ul8RS5UPXh8cSRZAICp6neVF1xAllF/HqB4fsRhu9JcBEgQIAAAQIERiVgmT6q4xCGAAECBAgQILAWgVdW11xLpfEUOVv16fHEkWQCAr9YPXwCOUX8ZoEHV78ChgABAgQIECAwNgHL9LGdiDwECBAgQIAAgdUFnlzdbvUyo6pwWu9PHtV5jD3MJaq/PvTao7Fnle+bBW5ePQsMAQIECBAgQGBsApbpYzsReQgQIECAAAECqwvM7RO5nz/0ZYSry6iwBIHh+wJeXV1tCcPOdMbLV2+f6WzGIkCAAAECBCYsYJk+4cMTnQABAgQIECBwMgI/Uj1vRjr/VJ17RvMYZbMCd60etdkWqm9Q4MvVmasvbLCH0gQIECBAgACBAwlYph+IzUMECBAgQIAAgVELXHZmn+r8YHXxUYsLNxaBi1Tv8F8yjOU4DpTjQ9VFD/SkhwgQIECAAAECGxawTN8wsPIECBAgQIAAgR0IHFF9tprLn/XeXV1mB45aTktg+Hl/aXWdacWW9hsEjq+OpUKAAAECBAgQGKPAXP6CNUZbmQgQIECAAAECuxT4x+o8uwywxt5vq75zjfWUmqfAHasnzHO0RU31iOrei5rYsAQIECBAgMBkBCzTJ3NUghIgQIAAAQIE9iUwfAHj1ff1xHhvfkP1veONJ9kIBM5bvas66wiyiLCawG2rp65WwtMECBAgQIAAgc0IWKZvxlVVAgQIECBAgMCuBZ5SDUupOVyvqr5/DoOYYWMCL66ut7HqCm9TYPjF2fALNBcBAgQIECBAYHQClumjOxKBCBAgQIAAAQJrEfil6mFrqbT7Ii+xKN39IYw4wa2rp404n2h7Fzjx0H9d8Jm9P+JOAgQIECBAgMD2BCzTt2etEwECBAgQIEBgmwI3qZ67zYYb7PXC6kYbrK/0dAXOXQ1fUHu26Y4g+dcIfLC6OBECBAgQIECAwFgFLNPHejJyESBAgAABAgRWE7hc9TerlRjN039Y/fho0ggyJoHhFy03HFMgWVYSeF71YytV8DABAgQIECBAYIMClukbxFWaAAECBAgQILBDgSOqE6pT7TDDulr/fnXLdRVTZzYCt6uePJtpDDII3L96KAoCBAgQIECAwFgFLNPHejJyESBAgAABAgRWF/hIdf7Vy+y8wvBlqrffeQoBxiRwoert1ZFjCiXLygLHVsevXEUBAgQIECBAgMCGBCzTNwSrLAECBAgQIEBgBAIvq64zghyrRnhcdedVi3h+NgLDf23xiuqas5nIIF8VOG/1MRwECBAgQIAAgbEKWKaP9WTkIkCAAAECBAisLvDb1c+tXmbnFX6ruufOUwgwFoF7Vb8xljByrE3gX6pzra2aQgQIECBAgACBDQhYpm8AVUkCBAgQIECAwEgE7lI9ZiRZVonxsOq+qxTw7GwELlW9tTrjbCYyyFcFXlpdFwcBAgQIECBAYMwCluljPh3ZCBAgQIAAAQKrCRxTvWS1EqN4+oHVr44iiRC7FDhN9ZfVd+0yhN4bE/i16pc2Vl1hAgQIECBAgMAaBCzT14CoBAECBAgQIEBgpAIXrP5hpNn2E+s+1cP384B7Zynw4Or+s5zMUIPAzatnoSBAgAABAgQIjFnAMn3MpyMbAQIECBAgQGA1geGLGk+ojlitzM6fHt6XPrw33bVcgStXr6+GT6e75ilwdPWeeY5mKgIECBAgQGAuApbpczlJcxAgQIAAAQIETlrg7dVlJ44zfInq4yc+g/gHFxh+GfS26hIHL+HJkQt8vjqy+u+R5xSPAAECBAgQWLiAZfrCfwCMT4AAAQIECMxe4LnVTSY+5e2q4yY+g/gHFxi+RHf4Ml3XfAXeWH3PfMczGQECBAgQIDAXAcv0uZykOQgQIECAAAECJy0wh/dM37L6fQe8SIHrVC+t/L1l3sf/xOpn5j2i6QgQIECAAIE5CPhD6RxO0QwECBAgQIAAgZMXuMUMFtE/UT3bIS9O4BzV8Jqi8yxu8uUNPCzSh4W6iwABAgQIECAwagHL9FEfj3AECBAgQIAAgZUFvqt688pVdlvgttVTdxtB9x0IzOEVRTtgm2TLq8zg31OThBeaAAECBAgQ2J+AZfr+vNxNgAABAgQIEJiawFHVp6cW+hvy/nz12InPIP7+BO5YPWF/j7h7ogLDl44OXz46fAmpiwABAgQIECAwagHL9FEfj3AECBAgQIAAgbUIfKw691oq7abIfauH7aa1rjsQuGT11uqIHfTWcvsC76mO3n5bHQkQIECAAAEC+xewTN+/mScIECBAgAABAlMTeFV1jamF/pq8D63uP+H8ou9d4LTV66vh9USuZQg8sxq+28FFgAABAgQIEBi9gGX66I9IQAIECBAgQIDAygLDF/vdYeUquyvwqOruu2uv8xYFHlHdc4v9tNq9wC9Uv7H7GBIQIECAAAECBA4vYJl+eCN3ECBAgAABAgSmLnCP6jcnPMRTqttPOL/oexO4TvWS6lR7u91dMxEYzv0VM5nFGAQIECBAgMDMBSzTZ37AxiNAgAABAgQIVMdWL5qwxLOqm084v+iHFzhb9fbq/Ie/1R0zEvhyNZz9Z2Y0k1EIECBAgACBGQtYps/4cI1GgAABAgQIEDgkcLHqAxPWGH4R8EMTzi/64QVeUN348Le5Y2YC76wuO7OZjEOAAAECBAjMWMAyfcaHazQCBAgQIECAwCGB01Sfq043UZG/qK490exiH17gjtUTDn+bO2Yo8KRqOH8XAQIECBAgQGASApbpkzgmIQkQIECAAAECKwv8bXWplavspsCbq6vsprWuGxYYfib/qjpiw32UH6fAbaunjjOaVAQIECBAgACBbxawTPdTQYAAAQIECBBYhsAfVzea6Kjvri4z0exin7zAGao3VJeHtFiBo6v3LHZ6gxMgQIAAAQKTE7BMn9yRCUyAAAECBAgQOJDAw6tfPNCTu3/oI9UFdx9DgjULPLG6w5prKjcdgU9XZ6+GLyF1ESBAgAABAgQmIWCZPoljEpIAAQIECBAgsLLAT0/4dQonVEeuLKDAmARuVj1rTIFk2brAS6vrbr2rhgQIECBAgACBFQQs01fA8ygBAgQIECBAYEICV61eN6G83xj1jNUXJ5xf9P8VuGj11uooKIsW+NXqgYsWMDwBAgQIECAwOQHL9MkdmcAECBAgQIAAgQMJnKP6lwM9OY6Hzlf94ziiSLGCwOmrv6yuuEINj85D4AbVi+cxiikIECBAgACBpQhYpi/lpM1JgAABAgQIEKhPHnpH8RQthi+pfPsUg8v8dQK3hfMSAAAgAElEQVSPqe7CZPECJ1bnrP518RIACBAgQIAAgUkJWKZP6riEJUCAAAECBAisJDB8Ivh7Vqqwu4evU71id+11XoPAsdULK38HWQPmxEu8t7rUxGcQnwABAgQIEFiggD/ILvDQjUyAAAECBAgsVuBp1a0nOv3whZXPmWh2sev81d9U3wKDQPW71fClyC4CBAgQIECAwKQELNMndVzCEiBAgAABAgRWEvil6mErVdjdw3euHre79jqvIHDa6rXVVVao4dF5Cfxs9TvzGsk0BAgQIECAwBIELNOXcMpmJECAAAECBAh8ReCHq+dPFOOB1a9ONPvSY/9Gda+lI5j/6wSucOi/VMBCgAABAgQIEJiUgGX6pI5LWAIECBAgQIDASgJHV+9eqcLuHn5s9fO7a6/zAQV+sHqR96QfUG+ej32uOmv1X/Mcz1QECBAgQIDAnAUs0+d8umYjQIAAAQIECHy9wOmrYZF16gnCPKu6+QRzLznyBau3VmdfMoLZv0ng1dU1uRAgQIAAAQIEpihgmT7FU5OZAAECBAgQIHBwgQ9WFz344zt78mXVMTvrrvF+BYb3pA9L0+/Z74Pun73Aw6v7zH5KAxIgQIAAAQKzFLBMn+WxGooAAQIECBAgcLICx1c3mKDPX1dXnGDupUZ+fHWnpQ5v7lMUuHH1J4wIECBAgAABAlMUsEyf4qnJTIAAAQIECBA4uMBvVXc/+OM7e/Kj1QV21l3j/QgMr+N55n4ecO+iBM5d/dOiJjYsAQIECBAgMBsBy/TZHKVBCBAgQIAAAQJ7EviZ6nf2dOe4bvpCdcS4IklzEgKXqN5SnYUOgZMQeH81/Iy4CBAgQIAAAQKTFLBMn+SxCU2AAAECBAgQOLDA8MV/rzzw07t98MjqhN1G0P0UBM5cvbm6FCUCJyPw5OoOdAgQIECAAAECUxWwTJ/qyclNgAABAgQIEDiYwHmqfzzYozt/6pLV+3aeQoCTE3hWdTM8BE5B4BZeAeTngwABAgQIEJiygGX6lE9PdgIECBAgQIDAwQT+vRo+5T2161oT/lT91Kz3m/fO1WP3+5D7Fydwvgn/Mm9xh2VgAgQIECBA4JsFLNP9VBAgQIAAAQIElifwpurKExzbp1rHeWjDz9Jrq9ONM55UIxH4QPXtI8kiBgECBAgQIEDgQAKW6Qdi8xABAgQIECBAYNICT6tuPcEJ7l09YoK55xz5HNVbqwvMeUizrUXgKdXt11JJEQIECBAgQIDAjgQs03cEry0BAgQIECBAYIcCv1D92g77H7T1I6t7HPRhz61d4FTV8dX11l5ZwTkK+C9L5niqZiJAgAABAgsTsExf2IEblwABAgQIECBQHVu9aIISz/EFl6M6tQdVvzyqRMKMWWD4rxc+OuaAshEgQIAAAQIEDidgmX44If8/AQIECBAgQGB+AhetPjjBsYb3cl99grnnGPmG1R9Xw6fTXQQOJzD8++bih7vJ/0+AAAECBAgQGLuAZfrYT0g+AgQIECBAgMD6BYYF6AnVEesvvdGKf1ddbKMdFN+LwPAlkm+ujtrLze4hUHlfuh8DAgQIECBAYBYClumzOEZDECBAgAABAgT2LfC26gr7fmq3D3xhgr8A2K3Y+rufuXpjden1l1ZxxgI/VT1jxvMZjQABAgQIEFiIgGX6Qg7amAQIECBAgACBbxAYFls/OUGVb6n+bYK55xB5+LvD8N76m8xhGDNsVeCC1Ue22lEzAgQIECBAgMAGBCzTN4CqJAECBAgQIEBgAgL3qx4ygZzfGPEy1bsnmHsOke9T/Z85DGKGrQp4X/pWuTUjQIAAAQIENilgmb5JXbUJECBAgAABAuMV+JHqeeONd7LJjqleNsHcU498nerPq1NPfRD5ty5wXHW7rXfVkAABAgQIECCwAQHL9A2gKkmAAAECBAgQmIDAJar3TiDnN0a8dfV7E8w95cgXrt5SnX3KQ8i+M4FbVr+/s+4aEyBAgAABAgTWKGCZvkZMpQgQIECAAAECExI4TfXZ6vQTyjxEvW/1sIllnnLcM1avrb5zykPIvlMB70vfKb/mBAgQIECAwDoFLNPXqakWAQIECBAgQGBaAu+shneQT+n67eouUwo88axT/aLaibPPJv6HqovOZhqDECBAgAABAosXsExf/I8AAAIECBAgQGDBAs+tbjKx+V9QDe97d21e4K7VozbfRocZCzy1uu2M5zMaAQIECBAgsDABy/SFHbhxCRAgQIAAAQJfI/DA6gETE3lrdaWJZZ5i3O+vXlKddorhZR6NgPelj+YoBCFAgAABAgTWIWCZvg5FNQgQIECAAAEC0xT48eo5E4v+yeqcE8s8tbjDF46+uTrH1ILLOyqBE6vzVh8fVSphCBAgQIAAAQIrCFimr4DnUQIECBAgQIDAxAW+o3rHBGc4c/W5CeaeQuTB9vXVZacQVsZRC/xNdYVRJxSOAAECBAgQILBPAcv0fYK5nQABAgQIECAwI4HTHVpKn2ZiM12qeu/EMk8h7vB3g2dXw3+x4CKwqsDDq/usWsTzBAgQIECAAIExCVimj+k0ZCFAgAABAgQIbF/gfdW3b7/tSh2vd+h93isV8fA3CQzvzx/eo+8isA6B4b37r1pHITUIECBAgAABAmMRsEwfy0nIQYAAAQIECBDYjcALqhvvpvWBu96xetKBn/bgSQncqHp+dSo8BNYgcMKhd+5/aQ21lCBAgAABAgQIjEbAMn00RyEIAQIECBAgQGAnAg+t7ruTzgdvOmS+/8Ef9+Q3CAyvzXljdSQZAmsS+OPqh9dUSxkCBAgQIECAwGgELNNHcxSCECBAgAABAgR2InCL6vd30vngTZ9R/dTBH/fk1wh8S/Wm6mJUCKxR4E7VE9ZYTykCBAgQIECAwCgELNNHcQxCECBAgAABAgR2JvCd1V/trPvBGr+2uvrBHvXU1wicuvrTangHvYvAOgUuWn1onQXVIkCAAAECBAiMQcAyfQynIAMBAgQIECBAYHcCR1TD+42n9K7sD1cX2h3ZbDo/prrLbKYxyFgEhi81vuRYwshBgAABAgQIEFingGX6OjXVIkCAAAECBAhMU2D4BOmFJxT9v6ozVsP/ug4mcMvq9w72qKcInKLAo6u7MSJAgAABAgQIzFHAMn2Op2omAgQIECBAgMD+BIZXffzg/h7Z+d3DJ9OHT6i79i9w1eoV1en3/6gnCBxW4AbViw97lxsIECBAgAABAhMUsEyf4KGJTIAAAQIECBBYs8BvVPdac81NlxvemT68O921P4ELVm+uzrW/x9xNYE8CX6zOXn1+T3e7iQABAgQIECAwMQHL9IkdmLgECBAgQIAAgQ0I3KY6bgN1N1nyp6pnbLLBDGufpXpdddkZzmakcQi8xBfajuMgpCBAgAABAgQ2I2CZvhlXVQkQIECAAAECUxK4SvXGKQWu7l89dGKZdxn31NWfTPB1Prs003v/AveoHrn/xzxBgAABAgQIEJiGgGX6NM5JSgIECBAgQIDAJgWOrD5dTenPhk+q7rhJlJnV/q3q7jObyTjjEzi6es/4YklEgAABAgQIEFiPwJT+wrSeiVUhQIAAAQIECBA4KYH/W513QjR/Xl1/Qnl3GfWnq6fuMoDeixAY/h1y/kVMakgCBAgQIEBgsQKW6Ys9eoMTIECAAAECBL5OYHjX8TETMnlvdakJ5d1V1GtWL61Ou6sA+i5G4MnVHRYzrUEJECBAgACBRQpYpi/y2A1NgAABAgQIEPgmgUdVd52QyxerM1VfnlDmbUe9cPWm6pzbbqzfIgV+tHr+Iic3NAECBAgQILAYAcv0xRy1QQkQIECAAAECpygwfKL0iRMzGl4pMbxawvXNAmet3lBdEg6BLQh86dAvbT6zhV5aECBAgAABAgR2JmCZvjN6jQkQIECAAAECoxL4vuo1o0p0+DDXmGDmw0+1+h2nrl5Y3WD1UioQ2JPAi/287cnJTQQIECBAgMDEBSzTJ36A4hMgQIAAAQIE1iRw9uqTa6q1rTK3qZ62rWYT6vPb1c9NKK+o0xe4U/WE6Y9hAgIECBAgQIDAKQtYpvsJIUCAAAECBAgQ+KrAP1XfOiGOh1S/PKG824h65+qx22ikB4FDAsP3FgyvXPoYEQIECBAgQIDA3AUs0+d+wuYjQIAAAQIECOxd4JXVNfd++87vfGZ1i52nGE+A6x96vctpxhNJkgUIDO/m/94FzGlEAgQIECBAgECW6X4ICBAgQIAAAQIEvirwuOpnJ8Rhife/h3Xp6vXVURM6P1HnIfBL1a/NYxRTECBAgAABAgROWcAy3U8IAQIECBAgQIDAVwWm9oqQT0zstTSb+kk7d/WmQ6/a2FQPdQmcnMAlq/fhIUCAAAECBAgsQcAyfQmnbEYCBAgQIECAwN4Erl29fG+3juauI6sTRpNm+0GOqIbX81x5+611JNB7qqM5ECBAgAABAgSWImCZvpSTNicBAgQIECBA4PACwyecp/Ylgper3nH40WZ5x6mq51c3muV0hpqCwMOq+04hqIwECBAgQIAAgXUIWKavQ1ENAgQIECBAgMB8BD5VnW1C4/xI9YIJ5V1n1EdVd11nQbUI7FPge6o37vMZtxMgQIAAAQIEJitgmT7ZoxOcAAECBAgQILARgddVV91I5c0UvVf1m5spPeqqt6+eNOqEws1dYPivWM5XnTj3Qc1HgAABAgQIEPiqgGW6nwUCBAgQIECAAIGvFRgWtMOidirX46ufm0rYNeW8QfXC6tRrqqcMgYMIPLH6mYM86BkCBAgQIECAwFQFLNOnenJyEyBAgAABAgQ2I3C36pGbKb2Rqi+uhuXyUq5LV6+vjlrKwOYcrcD1qpeMNp1gBAgQIECAAIENCFimbwBVSQIECBAgQIDAhAWuXb18QvnfX11iQnlXiXqe6k2HXq2xSh3PElhV4DPVuar/WLWQ5wkQIECAAAECUxKwTJ/SaclKgAABAgQIENi8wLdW/7T5Nmvr8KXqiOq/11ZxnIXOXL26uuI440m1MIHnVDdb2MzGJUCAAAECBAhkme6HgAABAgQIECBA4BsFPlGdc0IsF6w+MqG8+406vBv9+dUP7fdB9xPYkMCwSB8W6i4CBAgQIECAwKIELNMXddyGJUCAAAECBAjsSeCV1TX3dOc4bvr+6lXjiLKRFMOXrN5pI5UVJbB/geHVLsMrXoZXvbgIECBAgAABAosSsExf1HEblgABAgQIECCwJ4HHVnfe053juOl21XHjiLL2FA+oHrj2qgoSOLjA8KWjw5ePuggQIECAAAECixOwTF/ckRuYAAECBAgQIHBYgTtWTzjsXeO54eHVfcYTZ21JblM9pbyacW2iCq1D4A7Vk9dRSA0CBAgQIECAwNQELNOndmLyEiBAgAABAgQ2L3C16rWbb7O2Dn9U3WRt1cZR6PrVC6vTjCOOFAT+R+A/q3NX/8qDAAECBAgQILBEAcv0JZ66mQkQIECAAAECpyxw1urfJoT0jupyE8p7uKhXrF5dnflwN/r/CWxZ4Pjq2C331I4AAQIECBAgMBoBy/TRHIUgBAgQIECAAIFRCfzf6ryjSnTyYT5/aPF84kTynlLMC1VvqL5tBrMYYX4Ct6ieOb+xTESAAAECBAgQ2JuAZfrenNxFgAABAgQIEFiawJ9X153Q0Oevhl8ATPk6e/W66pJTHkL22Qp8sfrW6jOzndBgBAgQIECAAIHDCFim+xEhQIAAAQIECBA4KYFHVPecEM21qldOKO83Rj1D9bJqeF+9i8AYBf6w+vExBpOJAAECBAgQILAtAcv0bUnrQ4AAAQIECBCYlsCtq6dNKPLPVE+cUN6vjXqq6rnVj040v9jLEPix6nnLGNWUBAgQIECAAIGTFrBM95NBgAABAgQIECBwUgLfVb15QjTDJ+nvPaG8Xxv1UdVdJ5pd7GUInHDoFS9fWMa4piRAgAABAgQIWKb7GSBAgAABAgQIENi7wBHVsEAbPjU9heuF1Y2mEPQbMt6r+o0J5hZ5WQJPr261rJFNS4AAAQIECBD4ZgGfTPdTQYAAAQIECBAgcHICH6wuOhGe91RHTyTrV2MO759+1oR+YTExXnHXKHCD6sVrrKcUAQIECBAgQGCSApbpkzw2oQkQIECAAAECWxH44wl92vtL1fBp+v/eiszqTa5evbQ6/eqlVCCwUYFPVeeuhn/GXAQIECBAgACBRQtYpi/6+A1PgAABAgQIEDhFgYdU95uQ0UWqv59A3uET9K+rzjaBrCISGL7Yd/iCXxcBAgQIECBAYPEClumL/xEAQIAAAQIECBA4WYGbHXoNyVSIrle9ZORhz1O9obrAyHOKR+CrAteqXomDAAECBAgQIECgLNP9FBAgQIAAAQIECJycwHdU75gQz52rx40471mq11SXH3FG0Qh8rcDHq/NP6PVJTo8AAQIECBAgsFEBy/SN8ipOgAABAgQIEJi0wGmrz1anm8gUj67uNtKsg+WfVseMNJ9YBE5K4FHV3dEQIECAAAECBAh8RcAy3U8CAQIECBAgQIDAKQm8q7r0RIheXN1ghFmHP3M/rbrVCLOJROCUBL67ehMiAgQIECBAgAABy3Q/AwQIECBAgAABAocXeHZ108PfNoo7PlhdfBRJvj7EQ6v7jjCXSAROSeBD1cWqEzERIECAAAECBAhYpvsZIECAAAECBAgQOLzA/asHH/62UdzxX9WZqi+NIs1XQtyxesKI8ohCYK8CD/NLoL1SuY8AAQIECBBYioDXvCzlpM1JgAABAgQIEDiYwA9Xzz/Yozt56pLV+3bS+Zub3rB6QXXqkeQRg8B+BMb0z9J+cruXAAECBAgQILAxAcv0jdEqTIAAAQIECBCYhcDw2pT3T2iSY6vjR5B3eNf0yw99Un4EcUQgsC+Bv6yuuq8n3EyAAAECBAgQWICAZfoCDtmIBAgQIECAAIEVBIZPVZ9QnXGFGtt89B7VI7fZ8CR6XaZ6dfUtO86hPYGDCty+espBH/YcAQIECBAgQGCuApbpcz1ZcxEgQIAAAQIE1ifw1uqK6yu30UrD+8nvtNEOp1z8/NXrq+F/XQSmKPCF6jzVp6cYXmYCBAgQIECAwCYFLNM3qas2AQIECBAgQGAeAr9X3XIio7yyutaOsp6zem11iR3115bAOgR+f0L/vK9jXjUIECBAgAABAnsWsEzfM5UbCRAgQIAAAQKLFbh39esTmf7jhz5Vu+24R1bDIn8qn+Dfto9+0xG4dvUX04krKQECBAgQIEBgewKW6duz1okAAQIECBAgMFWBG4zkSz336ne2Lb+i4nTVi6pj9hrQfQRGKvDh6iLVl0eaTywCBAgQIECAwE4FLNN3yq85AQIECBAgQGASAheohiXbVK6rVG/eUtjhC1qfVd1kS/20IbBJgV+tHrjJBmoTIECAAAECBKYsYJk+5dOTnQABAgQIECCwHYHhz4yfqs66nXYrd7lV9fSVq+ytwGOqu+ztVncRGLXAidXFq78bdUrhCBAgQIAAAQI7FLBM3yG+1gQIECBAgACBCQm8vvreieT9P9X9tpD1IVvqs4VRtCDwP+/839WX9+InQIAAAQIECExCwDJ9EsckJAECBAgQIEBg5wJPrO6w8xR7C/D86kf3duuB7/r56tEHftqDBMYnsM3/omN800tEgAABAgQIENiDgGX6HpDcQoAAAQIECBAg8D+vMhleaTKF693VZTYY9ObV71en2mAPpQlsU+CE6tzV57bZVC8CBAgQIECAwNQELNOndmLyEiBAgAABAgR2IzC8/uEVu2m9765fqs5U/de+nzz8A9ep/rQ6/eFvdQeByQgcV91uMmkFJUCAAAECBAjsSMAyfUfw2hIgQIAAAQIEJiZwjupfJpR5+CLFD64575UP/ULhzGuuqxyBXQtcrRq+F8FFgAABAgQIECBwCgKW6X48CBAgQIAAAQIE9irwz9W59nrzju87tjp+jRmOrl5TnX2NNZUiMAaBD1SXqE4cQxgZCBAgQIAAAQJjFrBMH/PpyEaAAAECBAgQGJfA8JqX4XUvU7juVf3mmoKe79Cndi+wpnrKEBiTwH2rh40pkCwECBAgQIAAgbEKWKaP9WTkIkCAAAECBAiMT+DR1c+PL9ZJJnpKdfs1ZB1eb/Pa6pJrqKUEgbEJDN8rcKHqH8cWTB4CBAgQIECAwBgFLNPHeCoyESBAgAABAgTGKXDH6gnjjPZNqYYF+NVXzHpE9bLqe1es43ECYxV4fvWjYw0nFwECBAgQIEBgbAKW6WM7EXkIECBAgAABAuMVuGr1uvHG+7pkn6i+dYWsp61eWF1vhRoeJTB2gR+oXj72kPIRIECAAAECBMYiYJk+lpOQgwABAgQIECAwfoGjqn+rpvJnyOEVLf96ANZTVX9Q3fQAz3qEwFQEPnjoi0e/PJXAchIgQIAAAQIEdi0wlb8I7dpJfwIECBAgQIAAga8IfKQ6/0QwhtezvOEAWR9V3fUAz3mEwJQE7lE9ckqBZSVAgAABAgQI7FrAMn3XJ6A/AQIECBAgQGBaAn9WXX8ikW9TPW2fWR9QPXCfz7idwNQEvlCdr/rU1ILLS4AAAQIECBDYpYBl+i719SZAgAABAgQITE/g16t7TyT2kPUX95H1Z6vH7eN+txKYqsDwS6bhl00uAgQIECBAgACBfQhYpu8Dy60ECBAgQIAAAQLdqvrdiTj8SXXjPWb90eo51an3eL/bCExZ4Luqv5ryALITIECAAAECBHYhYJm+C3U9CRAgQIAAAQLTFbhC9baJxH9vdak9ZL1h9bzqtHu41y0Epi7w19UVpz6E/AQIECBAgACBXQhYpu9CXU8CBAgQIECAwHQFzlCdUJ1mAiP8Z3Wmavjfk7u+vxreAz/M5SKwBIHbVk9dwqBmJECAAAECBAisW8Ayfd2i6hEgQIAAAQIE5i/w7uroiYx56epvTybrlauXV2eZyCxiElhV4N8OffHo51ct5HkCBAgQIECAwBIFLNOXeOpmJkCAAAECBAisJvDs6qarldja0z926BUu39jwMtWrqrNvLYlGBHYv8MjqHruPIQEBAgQIECBAYJoClunTPDepCRAgQIAAAQK7FLhf9ZBdBthH718+iawXrV5TnWcfddxKYOoCJ1aXrN4/9UHkJ0CAAAECBAjsSsAyfVfy+hIgQIAAAQIEpiswfGHnCycS/w+qn/yarOetXltdeCL5xSSwLoGXVcesq5g6BAgQIECAAIElClimL/HUzUyAAAECBAgQWE3gQtXfr1Zia0//TXWFQ93OUb16Qu973xqSRosQ+JHqBYuY1JAECBAgQIAAgQ0JWKZvCFZZAgQIECBAgMCMBYY/Q36qOusEZvxidebqTNUrqitNILOIBNYt8LFq+CXYf667sHoECBAgQIAAgSUJWKYv6bTNSoAAAQIECBBYn8Drqquur9xGK122+u3q6hvtojiB8Qo8oHrQeONJRoAAAQIECBCYhoBl+jTOSUoCBAgQIECAwNgEHl/daWyhTibPh6sLTiSrmATWLfAfh37+/3ndhdUjQIAAAQIECCxNwDJ9aSduXgIECBAgQIDAegSGRfqwUHcRIDBugeOq2407onQECBAgQIAAgWkIWKZP45ykJECAAAECBAiMTeBq1WvHFkoeAgS+SeBy1Tu4ECBAgAABAgQIrC5gmb66oQoECBAgQIAAgSUKHFl9uvLnySWevpmnIvDn1fWnElZOAgQIECBAgMDYBfzlZ+wnJB8BAgQIECBAYLwC/+Bd5OM9HMkIVNetXkqCAAECBAgQIEBgPQKW6etxVIUAAQIECBAgsESBF1Y3XOLgZiYwAYF3VZetTpxAVhEJECBAgAABApMQsEyfxDEJSYAAAQIECBAYpcBDqvuNMplQBAjcpnoaBgIECBAgQIAAgfUJWKavz1IlAgQIECBAgMDSBG5aPXtpQ5uXwAQEPnHoFUxfnEBWEQkQIECAAAECkxGwTJ/MUQlKgAABAgQIEBidwNHVu0eXSiACBH6lejAGAgQIECBAgACB9QpYpq/XUzUCBAgQIECAwJIETlOdUJ1hSUOblcDIBb5w6FPp/zLynOIRIECAAAECBCYnYJk+uSMTmAABAgQIECAwKoG3VVcYVSJhCCxb4AnVnZZNYHoCBAgQIECAwGYELNM346oqAQIECBAgQGApAr9b3Wopw5qTwMgFTqwuXb1n5DnFI0CAAAECBAhMUsAyfZLHJjQBAgQIECBAYDQC96weMZo0ghBYtsDx1bHLJjA9AQIECBAgQGBzApbpm7NVmQABAgQIECCwBIFjqpcsYVAzEpiAwLWqV04gp4gECBAgQIAAgUkKWKZP8tiEJkCAAAECBAiMRuDbqo+PJo0gBJYr8I7q8tXwqhcXAQIECBAgQIDABgQs0zeAqiQBAgQIECBAYGECn6jOubCZjUtgbALDdxc8fWyh5CFAgAABAgQIzEnAMn1Op2kWAgQIECBAgMBuBF5eXXs3rXUlQKD6cHXx6j9pECBAgAABAgQIbE7AMn1ztioTIECAAAECBJYi8MjqbksZ1pwERijwc9XjR5hLJAIECBAgQIDArAQs02d1nIYhQIAAAQIECOxE4DbVcTvprCkBAv9UXaT6AgoCBAgQIECAAIHNClimb9ZXdQIECBAgQIDAEgSuVL1lCYOakcAIBe5Z/dYIc4lEgAABAgQIEJidgGX67I7UQAQIECBAgACBrQucsTqhOvXWO2tIYNkC/1pdqPrsshlMT4AAAQIECBDYjoBl+nacdSFAgAABAgQIzF3gvdUl5j6k+QiMTOD+1UNHlkkcAgQIECBAgMBsBSzTZ3u0BiNAgAABAgQIbFXgudVNttpRMwLLFvhMdcHq08tmMD0BAgQIECBAYHsClunbs9aJAAECBAgQIDBngV+uHjTnAc1GYGQCD6mGf+5cBAgQIECAAAECWxKwTDUNz3gAACAASURBVN8StDYECBAgQIAAgZkL3Lh6wcxnNB6BsQh87tC70j85lkByECBAgAABAgSWIGCZvoRTNiMBAgQIECBAYPMCF6n+bvNtdCBAoPrN6l4kCBAgQIAAAQIEtitgmb5db90IECBAgAABAnMVGP5cOby7+ci5DmguAiMR+I9q+OXVx0aSRwwCBAgQIECAwGIELNMXc9QGJUCAAAECBAhsXOAvq+/ZeBcNCCxb4PHVzy2bwPQECBAgQIAAgd0IWKbvxl1XAgQIECBAgMAcBZ5Y3WGOg5mJwEgE/rP69uofRpJHDAIECBAgQIDAogQs0xd13IYlQIAAAQIECGxU4M7VYzfaQXECyxZ4WnWbZROYngABAgQIECCwOwHL9N3Z60yAAAECBAgQmJvA1atXz20o8xAYicB/V5eu3jeSPGIQIECAAAECBBYnYJm+uCM3MAECBAgQIEBgYwJnqz61seoKE1i2wB9UP7lsAtMTIECAAAECBHYrYJm+W3/dCRAgQIAAAQJzE/hIdf65DWUeAjsWGD6VfpnqvTvOoT0BAgQIECBAYNEClumLPn7DEyBAgAABAgTWLnB8dYO1V1WQwLIFjqtut2wC0xMgQIAAAQIEdi9gmb77M5CAAAECBAgQIDAngYdVvzSngcxCYMcC/1FdovrwjnNoT4AAAQIECBBYvIBl+uJ/BAAQIECAAAECBNYqcPPqmWutqBiBZQv8dnWXZROYngABAgQIECAwDgHL9HGcgxQECBAgQIAAgbkIDO91fudchjEHgR0LfLG6WPWPO86hPQECBAgQIECAQGWZ7seAAAECBAgQIEBgnQKnqT5bnX6dRdUisFCB36h+YaGzG5sAAQIECBAgMDoBy/TRHYlABAgQIECAAIFJC5yveld11KSnEJ7A7gU+U120+uTuo0hAgAABAgQIECAwCFim+zkgQIAAAQIECBBYl8C5qldVl1pXQXUILFjgV6sHLnh+oxMgQIAAAQIERidgmT66IxGIAAECBAgQIDBJgWGR/srq6EmmF5rAuAQ+VV2k+vdxxZKGAAECBAgQILBsAcv0ZZ+/6QkQIECAAAEC6xA4a/WK6orrKKYGAQL9UvVrHAgQIECAAAECBMYlYJk+rvOQhgABAgQIECAwNQGL9KmdmLxjF/jnQ+9K/9zYg8pHgAABAgQIEFiagGX60k7cvAQIECBAgACB9QkcWb20usr6SqpEYPECd6sevXgFAAQIECBAgACBEQpYpo/wUEQiQIAAAQIECExA4Ijqz6prTCCriASmIvCx6mLVF6YSWE4CBAgQIECAwJIELNOXdNpmJUCAAAECBAisR+CM1fHV96+nnCoECBwSuEP1ZBoECBAgQIAAAQLjFLBMH+e5SEWAAAECBAgQGKvAGao/qY4Za0C5CExU4AP9P/buPO7ffK77/+M2Y8iIsRZCKllTtFjHln0Z+zYKEUkorivCtCCRciXSIipky5J9N3ZDNCESF5KluGTfzQzzux39ztFglvN7np/lWO6ff8Yfn+P1er7u74/5nvM6P9/jqEtVx080v9gECBAgQIAAgdkLWKbP/ogNSIAAAQIECBBYmcAZq2dXR6ysokIECJwkcPPquTgIECBAgAABAgTGK2CZPt6zkYwAAQIECBAgMCaBg6unVbceUyhZCMxE4M3VlasTZzKPMQgQIECAAAECsxSwTJ/lsRqKAAECBAgQILBSgWGR/rfVkSutqhgBAoPAsEA/vDoGBwECBAgQIECAwLgFLNPHfT7SESBAgAABAgS2LXBQ9aTq57cdRH8CMxV4hl9UzfRkjUWAAAECBAjMTsAyfXZHaiACBAgQIECAwMoEhp8V/7y628oqKkSAwMkFjqsuWX0QCwECBAgQIECAwPgFLNPHf0YSEiBAgAABAgS2ITD8nPjY6le20VxPAgsReGR134XMakwCBAgQIECAwOQFLNMnf4QGIECAAAECBAisReCPq19bS2VFCRAYBD5TXaT6LA4CBAgQIECAAIFpCFimT+OcpCRAgAABAgQIbFLgYdUDNtlQLwILFLhPNfzSyosAAQIECBAgQGAiApbpEzkoMQkQIECAAAECGxL43eo3N9RLGwJLFfi3nXulf32pAOYmQIAAAQIECExRwDJ9iqcmMwECBAgQIEBgPQK/Xv3hekqrSoDAyQRuVT2bCAECBAgQIECAwLQELNOndV7SEiBAgAABAgTWJXDv6lHrKq4uAQLfEnhLdaXqRCYECBAgQIAAAQLTErBMn9Z5SUuAAAECBAgQWIfAvarHrKOwmgQIfJfA4dWbuBAgQIAAAQIECExPwDJ9emcmMQECBAgQIEBglQJ3rp5Q+blwlapqEThlgWdWt4FDgAABAgQIECAwTQH/0TTNc5OaAAECBAgQILAKgTtWf10dtIpiahAgcJoCx1WXqj7AiQABAgQIECBAYJoClunTPDepCRAgQIAAAQL7Ffi56knVwfst5HoCBHYl8Mjqvrt6pzcRIECAAAECBAiMUsAyfZTHIhQBAgQIECBAYK0CN6/+rjrDWrsoToDASQL/r7pY9XkkBAgQIECAAAEC0xWwTJ/u2UlOgAABAgQIENiLwE2r4b7Nh+zlYtcQILAngdtXT9nTlS4iQIAAAQIECBAYjYBl+miOQhACBAgQIECAwNoFrlO9oDrT2jtpQIDASQLHVIdXJyIhQIAAAQIECBCYtoBl+rTPT3oCBAgQIECAwG4FrlW9sPqe3V7gfQQI7Fvgm9UVqrftu5ICBAgQIECAAAECWxewTN/6EQhAgAABAgQIEFi7wNWrF1eHrr2TBgQInFzgcdUvIyFAgAABAgQIEJiHgGX6PM7RFAQIECBAgACBUxO4cvWy6nsRESCwUYHPVBetPr3RrpoRIECAAAECBAisTcAyfW20ChMgQIAAAQIEti5w+eoV1dm2nkQAAssT+JXqz5c3tokJECBAgAABAvMVsEyf79majAABAgQIEFi2wGWqo6tzLpvB9AS2IvDu6rLVCVvprikBAgQIECBAgMBaBCzT18KqKAECBAgQIEBgqwI/Xr26OtdWU2hOYJkCJ1bXqF63zPFNTYAAAQIECBCYr4Bl+nzP1mQECBAgQIDAMgUuXr22+v5ljm9qAlsXeGr181tPIQABAgQIECBAgMDKBSzTV06qIAECBAgQIEBgawLDww6HRfr5tpZAYwLLFvhSNfxC6z+WzWB6AgQIECBAgMA8BSzT53mupiJAgAABAgSWJ3CRndtKnH95o5uYwGgEfqP6g9GkEYQAAQIECBAgQGClApbpK+VUjAABAgQIECCwFYEL7SzSL7yV7poSIDAIfKD6serrOAgQIECAAAECBOYpYJk+z3M1FQECBAgQILAcgR/cWaQP//QiQGB7AterXr699joTIECAAAECBAisW8Ayfd3C6hMgQIAAAQIE1idwgZ17pP/I+lqoTIDALgSeVv3cLt7nLQQIECBAgAABAhMWsEyf8OGJToAAAQIECCxaYHjI6PCw0eGho14ECGxP4LPVJar/t70IOhMgQIAAAQIECGxCwDJ9E8p6ECBAgAABAgRWK3Ce6jXVpVZbVjUCBPYgcNfqCXu4ziUECBAgQIAAAQITE7BMn9iBiUuAAAECBAgsXuDc1aurSy9eAgCB7Qu8obpadeL2o0hAgAABAgQIECCwbgHL9HULq0+AAAECBAgQWJ3AOaujq8usrqRKBAjsUeC46rLVe/Z4vcsIECBAgAABAgQmJmCZPrEDE5cAAQIECBBYrMBh1Surn1msgMEJjEvgd6vfHlckaQgQIECAAAECBNYpYJm+Tl21CRAgQIAAAQKrEThL9dLqKqsppwoBAvsUeH/149XX9lnH5QQIECBAgAABAhMSsEyf0GGJSoAAAQIECCxS4NDqJTv3ZV4kgKEJjExguD/6tXduuTSyaOIQIECAAAECBAisU8AyfZ26ahMgQIAAAQIE9idw5urF1TX2V8bVBAisUOCJ1Z1WWE8pAgQIECBAgACBiQhYpk/koMQkQIAAAQIEFidwxuq51Q0WN7mBCYxX4NPVJar/Gm9EyQgQIECAAAECBNYlYJm+Lll1CRAgQIAAAQJ7FxgW6c+pbrT3Eq4kQGANAnesnryGukoSIECAAAECBAhMQMAyfQKHJCIBAgQIECCwKIFDqmdXN17U1IYlMH6B1+3ccmm4Z7oXAQIECBAgQIDAAgUs0xd46EYmQIAAAQIERitwcPWU6rajTSgYgWUKfL26TPXeZY5vagIECBAgQIAAgUHAMt3ngAABAgQIECAwDgGL9HGcgxQETknggdXD0RAgQIAAAQIECCxbwDJ92edvegIECBAgQGAcAgdVT6xuP444UhAgcDKBt1eXr46nQoAAAQIECBAgsGwBy/Rln7/pCRAgQIAAge0LDD+P/Xl1t+1HkYAAge8QGG7v8tPVu8kQIECAAAECBAgQsEz3GSBAgAABAgQIbE9g+FnssdWvbC+CzgQInIbAUdXDCBEgQIAAAQIECBAYBCzTfQ4IECBAgAABAtsRGH4Oe3R1r+2015UAgdMROLa6QnUCKQIECBAgQIAAAQKW6T4DBAgQIECAAIHtCQwPM7z/9trrTIDAaQgct3N7l3dRIkCAAAECBAgQIHCSgG+m+ywQIECAAAECBDYv8NBquH2EFwEC4xT47ep3xxlNKgIECBAgQIAAgW0JWKZvS15fAgQIECBAYKkCD6p+Z6nDm5vABATeWf1MdfwEsopIgAABAgQIECCwQQHL9A1ia0WAAAECBAgsXuCB1e8tXgEAgfEKDLd3uVw1LNS9CBAgQIAAAQIECHybgGW6DwQBAgQIECBAYDMC964etZlWuhAgsEeB4W+OPHiP17qMAAECBAgQIEBg5gKW6TM/YOMRIECAAAECoxC4Z/WYys9eozgOIQicosDwbfThW+nDt9O9CBAgQIAAAQIECHyXgP+g86EgQIAAAQIECKxX4E7VE6qD1ttGdQIE9iFwQnWF6th91HApAQIECBAgQIDAzAUs02d+wMYjQIAAAQIEtipw++qJFulbPQPNCexGYLi1y3CLFy8CBAgQIECAAAECpypgme7DQYAAAQIECBBYj8Ctq6dVB6+nvKoECKxIwO1dVgSpDAECBAgQIEBg7gKW6XM/YfMRIECAAAEC2xC4afXM6pBtNNeTAIFdC3x95z7p/7zrK7yRAAECBAgQIEBgsQKW6Ys9eoMTIECAAAECaxK4TvWC6kxrqq8sAQKrE7hP9cerK6cSAQIECBAgQIDAnAUs0+d8umYjQIAAAQIENi1wzepF1fdsurF+BAgcsMCrqutW3zzgK11AgAABAgQIECCwSAHL9EUeu6EJECBAgACBNQhctXppdegaaitJgMBqBT5b/Xj1sdWWVY0AAQIECBAgQGDOApbpcz5dsxEgQIAAAQKbErhC9YrqrJtqqA8BAvsSOLJ6xr4quJgAAQIECBAgQGBxApbpiztyAxMgQIAAAQIrFviparhdxNlXXFc5AgTWI/CU6vbrKa0qAQIECBAgQIDAnAUs0+d8umYjQIAAAQIE1i1w6eo11bnW3Uh9AgRWIjDc1mW4vctwmxcvAgQIECBAgAABAgckYJl+QFzeTIAAAQIECBD4lsBFq9dV52VCgMAkBIYHjQ4PCX7tJNIKSYAAAQIECBAgMDoBy/TRHYlABAgQIECAwAQELrKzSD//BLKKSIDA/y/w+9UDYBAgQIAAAQIECBDYq4Bl+l7lXEeAAAECBAgsVeBCO4v0Cy8VwNwEJijw9mp4UPBxE8wuMgECBAgQIECAwEgELNNHchBiECBAgAABApMQuMDOIv2HJ5FWSAIEBoGvVZer3oWDAAECBAgQIECAwH4ELNP3o+daAgQIECBAYEkC37dzr+VLLGlosxKYgcCvVn8ygzmMQIAAAQIECBAgsGUBy/QtH4D2BAgQIECAwCQEzrOzSL/kJNIKSYDASQIvr65fnYiEAAECBAgQIECAwH4FLNP3K+h6AgQIECBAYO4CZ6+Orn5y7oOaj8DMBD5ZXab6+MzmMg4BAgQIECBAgMCWBCzTtwSvLQECBAgQIDAJgcOqV1Y/M4m0QhIgcJLAN6vr7fz/lwoBAgQIECBAgACBlQhYpq+EURECBAgQIEBghgKHVi+rrjLD2YxEYO4CD6uOmvuQ5iNAgAABAgQIENisgGX6Zr11I0CAAAECBKYhcObqxdU1phFXSgIETibw1urw6ngqBAgQIECAAAECBFYpYJm+Sk21CBAgQIAAgTkInLF6bnWDOQxjBgILE/hcddnq3xc2t3EJECBAgAABAgQ2IGCZvgFkLQgQIECAAIHJCBxSPac6YjKJBSVA4OQCN9/5ZRgVAgQIECBAgAABAisXsExfOamCBAgQIECAwEQFDq6eWt1movnFJrB0gcdW91o6gvkJECBAgAABAgTWJ2CZvj5blQkQIECAAIHpCAyL9CdXt5tOZEkJEDiZwLuqy1dfpUKAAAECBAgQIEBgXQKW6euSVZcAAQIECBCYisDw89DjqrtOJbCcBAh8m8CXq5+u3suFAAECBAgQIECAwDoFLNPXqas2AQIECBAgMHaB4WehP63uPvag8hEgcKoCd9z5myWICBAgQIAAAQIECKxVwDJ9rbyKEyBAgAABAiMX+MPq10eeUTwCBE5d4EnVLwAiQIAAAQIECBAgsAkBy/RNKOtBgAABAgQIjFHg4dX9xxhMJgIEdiXwgeonqy/u6t3eRIAAAQIECBAgQGCfApbp+wR0OQECBAgQIDBJgYdUvzXJ5EITIDAIDA8avWL1ThwECBAgQIAAAQIENiVgmb4paX0IECBAgACBsQg8sPq9sYSRgwCBPQncqXrinq50EQECBAgQIECAAIE9Clim7xHOZQQIECBAgMAkBe5VPWaSyYUmQOAkgb+s7oaDAAECBAgQIECAwKYFLNM3La4fAQIECBAgsC2Bu1TDEs7PP9s6AX0J7F/g2Orw6mv7L6UCAQIECBAgQIAAgQMT8B+TB+bl3QQIECBAgMA0BW5ZPaM6eJrxpSZAoPps9VPVh2gQIECAAAECBAgQ2IaAZfo21PUkQIAAAQIENilw0+pZ1Rk22VQvAgRWKvDN6kbVS1daVTECBAgQIECAAAECByBgmX4AWN5KgAABAgQITE7g2tULqzNNLrnABAicXODB1YOQECBAgAABAgQIENimgGX6NvX1JkCAAAECBNYpcOXq5dVZ1tlEbQIE1i5wdHXd6htr76QBAQIECBAgQIAAgdMQsEz38SBAgAABAgTmKHD56pXVWec4nJkILEjgIzv3Sf/UgmY2KgECBAgQIECAwEgFLNNHejBiESBAgAABAnsW+PHqNdU591zBhQQIjEHg69VVqreNIYwMBAgQIECAAAECBCzTfQYIECBAgACBOQlctHpddd45DWUWAgsV+OXqcQud3dgECBAgQIAAAQIjFLBMH+GhiESAAAECBAjsSeBC1Ruq4Z9eBAhMW+Cp1c9PewTpCRAgQIAAAQIE5iZgmT63EzUPAQIECBBYpsAFq9dXF17m+KYmMCuBd1ZXqr4yq6kMQ4AAAQIECBAgMHkBy/TJH6EBCBAgQIDA4gW+r3ptdYnFSwAgMH2Bz1SXqz44/VFMQIAAAQIECBAgMDcBy/S5nah5CBAgQIDAsgTOtfOw0Usva2zTEpilwAnV9aqjZzmdoQgQIECAAAECBCYvYJk++SM0AAECBAgQWKzA2apXVT+zWAGDE5iXwL2rR89rJNMQIECAAAECBAjMScAyfU6naRYCBAgQILAcgUOrl1ZXXc7IJiUwa4G/re4w6wkNR4AAAQIECBAgMHkBy/TJH6EBCBAgQIDA4gTOVL2outbiJjcwgXkKvLW6WvW1eY5nKgIECBAgQIAAgbkIWKbP5STNQYAAAQIEliFwcPX06lbLGNeUBGYv8ImdWzV9bPaTGpAAAQIECBAgQGDyApbpkz9CAxAgQIAAgcUIDD+3PKG682ImNiiBeQscX12zesO8xzQdAQIECBAgQIDAXAQs0+dykuYgQIAAAQLzF/ij6j7zH9OEBBYj8EvV4xczrUEJECBAgAABAgQmL2CZPvkjNAABAgQIEFiEwMOr+y9iUkMSWIbAY6t7LWNUUxIgQIAAAQIECMxFwDJ9LidpDgIECBAgMF+Be1ePmu94JiOwOIE37tze5bjFTW5gAgQIECBAgACBSQtYpk/6+IQnQIAAAQKzF7h79Wezn9KABJYj8JGdB45+cjkjm5QAAQIECBAgQGAuApbpczlJcxAgQIAAgfkJ/Hz1pOqg+Y1mIgKLFPhKdXj19kVOb2gCBAgQIECAAIHJC1imT/4IDUCAAAECBGYpcOPqOdUZZjmdoQgsT+DE6ueqpy9vdBMTIECAAAECBAjMRcAyfS4naQ4CBAgQIDAfgWtVL6rONJ+RTEJg8QJHVQ9bvAIAAgQIECBAgACBSQtYpk/6+IQnQIAAAQKzE7h89arqe2c3mYEILFfg76ojq+Hb6V4ECBAgQIAAAQIEJitgmT7ZoxOcAAECBAjMTuAnqtdU55jdZAYisFyBN1TXrr6+XAKTEyBAgAABAgQIzEXAMn0uJ2kOAgQIECAwbYGLVMPS7bzTHkN6AgROJvCh6grVJ6kQIECAAAECBAgQmIOAZfocTtEMBAgQIEBg2gIX2FmkX3jaY0hPgMDJBL5QXbl6NxUCBAgQIECAAAECcxGwTJ/LSZqDAAECBAhMU+A81euri08zvtQECJyCwDeqm1QvpkOAAAECBAgQIEBgTgKW6XM6TbMQIECAAIFpCRy2c4/0y04rtrQECJyOwD2qP6NEgAABAgQIECBAYG4ClulzO1HzECBAgACBaQh8b/XKnfspTyOxlAQI7Ebg0dW9d/NG7yFAgAABAgQIECAwNQHL9KmdmLwECBAgQGD6Amesnl9db/qjmIAAgZMJvKw6ojqBCgECBAgQIECAAIE5Climz/FUzUSAAAECBMYrcHD1tOrW440oGQECexB4T3Wl6vN7uNYlBAgQIECAAAECBCYhYJk+iWMSkgABAgQIzEJg+LnjL6u7zGIaQxAgcJLAJ3Zu2fRhJAQIECBAgAABAgTmLGCZPufTNRsBAgQIEBiXwCOq+40rkjQECOxT4MvV1at/3GcdlxMgQIAAAQIECBAYvYBl+uiPSEACBAgQIDALgd+ofn8WkxiCAIGTBL5R3WLnGQhUCBAgQIAAAQIECMxewDJ99kdsQAIECBAgsHWBO1Z/U/m5Y+tHIQCBlQrcs/rTlVZUjAABAgQIECBAgMCIBfxH7YgPRzQCBAgQIDADgZtWz6rOMINZjECAwP8I/F71m0AIECBAgAABAgQILEnAMn1Jp21WAgQIECCwWYGfrV5SnWmzbXUjQGDNAs+obleduOY+yhMgQIAAAQIECBAYlYBl+qiOQxgCBAgQIDAbgctVR1ffO5uJDEKAwCDw2up61ddxECBAgAABAgQIEFiagGX60k7cvAQIECBAYP0Cl6peX51z/a10IEBggwL/Uh1efW6DPbUiQIAAAQIECBAgMBoBy/TRHIUgBAgQIEBgFgI/VL2xOv8spjEEAQInCfxHdYXqY0gIECBAgAABAgQILFXAMn2pJ29uAgQIECCweoHv2/lG+sVWX1pFAgS2KPCF6qrVO7eYQWsCBAgQIECAAAECWxewTN/6EQhAgAABAgRmIXBY9ZrqsrOYxhAECJwkcHx1w+qVSAgQIECAAAECBAgsXcAyfemfAPMTIECAAIH9C5y5enl1lf2XUoEAgREJnFjdqXrSiDKJQoAAAQIECBAgQGBrApbpW6PXmAABAgQIzELgkOr51fVnMY0hCBA4ucBR1cOQECBAgAABAgQIECDw/wtYpvskECBAgAABAnsVOKh6SnXkXgu4jgCB0Qo8urr3aNMJRoAAAQIECBAgQGALApbpW0DXkgABAgQIzETgUZZtMzlJYxD4doGnVz9ffRMMAQIECBAgQIAAAQL/I2CZ7tNAgAABAgQI7EXgN6vf3cuFriFAYNQCr6puVH191CmFI0CAAAECBAgQILAFAcv0LaBrSYAAAQIEJi5wh+qJbhc38VMUn8B3C7y1umb1JTgECBAgQIAAAQIECHy3gGW6TwUBAgQIECBwIAJHVH9fneFALvJeAgRGL/D+6vDqk6NPKiABAgQIECBAgACBLQlYpm8JXlsCBAgQIDBBgStUR1eHTjC7yAQInLrAx3YW6R+GRIAAAQIECBAgQIDAqQtYpvt0ECBAgAABArsR+LHq9dU5dvNm7yFAYDICn66uUv3rZBILSoAAAQIECBAgQGBLApbpW4LXlgABAgQITEjggtWbquGfXgQIzEfgK9W1q2PmM5JJCBAgQIAAAQIECKxPwDJ9fbYqEyBAgACBOQicu3pjdbE5DGMGAgS+JXB8dZPqpUwIECBAgAABAgQIENidgGX67py8iwABAgQILFFguDf6q6orLnF4MxOYscCJ1Z2qJ814RqMRIECAAAECBAgQWLmAZfrKSRUkQIAAAQKzEDhj9cLqOrOYxhAECJxc4FerP0FCgAABAgQIECBAgMCBCVimH5iXdxMgQIAAgSUIHFQ9pTpyCcOakcDCBH6reujCZjYuAQIECBAgQIAAgZUIWKavhFERAgQIECAwK4E/qu4zq4kMQ4DAIPDo6t4oCBAgQIAAAQIECBDYm4Bl+t7cXEWAAAECBOYq8MDq9+Y6nLkILFjgb6pfrIb7pXsRIECAAAECBAgQILAHAcv0PaC5hAABAgQIzFTg9jsPJPTzwUwP2FiLFXhqdYfqm4sVMDgBAgQIECBAgACBFQj4j+UVICpBgAABAgRmIHBE9ffVGWYwixEIEPgfgRdUt6yOh0KAAAECBAgQIECAwP4ELNP35+dqAgQIECAwB4HDq1dUZ57DMGYgJu+RvAAAIABJREFUQOBbAq+qhl+UfY0JAQIECBAgQIAAAQL7F7BM37+hCgQIECBAYMoCl6zeUJ1zykPIToDAdwn8Q3Wt6ktsCBAgQIAAAQIECBBYjYBl+mocVSFAgAABAlMUOH91TPWDUwwvMwECpyrwz9U1qs8wIkCAAAECBAgQIEBgdQKW6auzVIkAAQIECExJ4GzV66rLTCm0rAQInK7A+6urVp843Xd6AwECBAgQIECAAAECByRgmX5AXN5MgAABAgRmIXBI9eLq2rOYxhAECJwk8NHqKtWHkRAgQIAAAQIECBAgsHoBy/TVm6pIgAABAgTGLDD82f+31c+NOaRsBAgcsMB/VlerPnDAV7qAAAECBAgQIECAAIFdCVim74rJmwgQIECAwGwEHlHdbzbTGIQAgUHgkzv3SH8PDgIECBAgQIAAAQIE1idgmb4+W5UJECBAgMDYBH65+vOxhZKHAIF9CXxqZ5H+7n1VcTEBAgQIECBAgAABAqcrYJl+ukTeQIAAAQIEZiFwRPXc6uBZTGMIAgQGgc9V16qOxUGAAAECBAgQIECAwPoFLNPXb6wDAQIECBDYtsDlq1dXh247iP4ECKxM4PM7DxF+28oqKkSAAAECBAgQIECAwGkKWKb7gBAgQIAAgXkLXKQ6pjrPvMc0HYFFCXy5un71hkVNbVgCBAgQIECAAAECWxawTN/yAWhPgAABAgTWKHC+nUX6hdfYQ2kCBDYr8KWdRfobN9tWNwIECBAgQIAAAQIELNN9BggQIECAwDwFzlq9rrrsPMczFYFFCny1umH1mkVOb2gCBAgQIECAAAECWxawTN/yAWhPgAABAgTWIHBI9cLqumuorSQBAtsROK66WfWS7bTXlQABAgQIECBAgAABy3SfAQIECBAgMC+B4c/2v65+YV5jmYbAogWGRfotqhctWsHwBAgQIECAAAECBLYsYJm+5QPQngABAgQIrFjgYdUDVlxTOQIEtidwfHXL6gXbi6AzAQIECBAgQIAAAQKDgGW6zwEBAgQIEJiPwN2rP5vPOCYhsHiBYZF+2+rvFy8BgAABAgQIECBAgMAIBCzTR3AIIhAgQIAAgRUIHFE9tzp4BbWUIEBg+wIW6ds/AwkIECBAgAABAgQIfJuAZboPBAECBAgQmL7AT1Wvq84y/VFMQIBANSzSb7PzCzIgBAgQIECAAAECBAiMRMAyfSQHIQYBAgQIENijwIWqt1Tn2+P1LiNAYFwCwyL91tXzxhVLGgIECBAgQIAAAQIELNN9BggQIECAwHQFzlq9sfrx6Y4gOQECJxOwSPdxIECAAAECBAgQIDBiAcv0ER+OaAQIECBA4DQEDqleXF2bEgECsxA4bucb6c+fxTSGIECAAAECBAgQIDBDAcv0GR6qkQgQIEBgEQJ/Vt19EZMaksD8BYZF+nCPdLd2mf9Zm5AAAQIECBAgQGDCApbpEz480QkQIEBgsQIPqB622OkNTmBeAsOtXW5ZvWBeY5mGAAECBAgQIECAwPwELNPnd6YmIkCAAIF5C9yqekZ10LzHNB2BxQh8rTpbNSzVvQgQIECAAAECBAgQGLGAZfqID0c0AgQIECDwHQKXq15THUqGAIFZCfxE9c+zmsgwBAgQIECAAAECBGYoYJk+w0M1EgECBAjMUuAi1Zurc89yOkMRWLbAnau/WTaB6QkQIECAAAECBAiMX8AyffxnJCEBAgQIEDhXdUx1URQECMxS4E+re85yMkMRIECAAAECBAgQmJGAZfqMDtMoBAgQIDBLgTNWL6uuMcvpDEWAwCDwluqKKAgQIECAAAECBAgQGLeAZfq4z0c6AgQIEFi2wPDn9JOq2y+bwfQEZi/w1Z2HkJ4w+0kNSIAAAQIECBAgQGDCApbpEz480QkQIEBg9gIPrY6a/ZQGJEBgELh09W4UBAgQIECAAAECBAiMV8AyfbxnIxkBAgQILFvgTtVfL5vA9AQWJfALO38TZVFDG5YAAQIECBAgQIDAlAQs06d0WrISIECAwFIErla9ohrul+5FgMAyBP6k+tVljGpKAgQIECBAgAABAtMUsEyf5rlJTYAAAQLzFbhk9abq7PMd0WQECJyCwDHVlckQIECAAAECBAgQIDBeAcv08Z6NZAQIECCwPIFzVW+pLrK80U1MYPECX6kOqzyEdPEfBQAECBAgQIAAAQJjFbBMH+vJyEWAAAECSxM4ZOfWLldf2uDmJUDgWwI/Vv0LDwIECBAgQIAAAQIExilgmT7Oc5GKAAECBJYn8PjqLssb28QECJxM4I7Vk4kQIECAAAECBAgQIDBOAcv0cZ6LVAQIECCwLIH7Vw9f1simJUDgFAQeU/0aGQIECBAgQIAAAQIExilgmT7Oc5GKAAECBJYjcLPq2dVByxnZpAQInIrA8PDhw+kQIECAAAECBAgQIDBOAcv0cZ6LVAQIECCwDIHLVG+szrKMcU1JgMDpCAwPIT1b9Q1SBAgQIECAAAECBAiMT8AyfXxnIhEBAgQILEPgvNVbqwsuY1xTEiCwS4FLVe/Z5Xu9jQABAgQIECBAgACBDQpYpm8QWysCBAgQILAj8D3Va6orECFAgMB3CNyh+lsqBAgQIECAAAECBAiMT8AyfXxnIhEBAgQIzFtg+LP36dVt5j2m6QgQ2KPAH1f32eO1LiNAgAABAgQIECBAYI0ClulrxFWaAAECBAicgsCDqt8hQ4AAgVMReEN1VToECBAgQIAAAQIECIxPwDJ9fGciEQECBAjMV+CW1TMrf/7O94xNRmC/Al+qDqu+ud9CridAgAABAgQIECBAYLUC/mN+tZ6qESBAgACBUxP4qer11aGICBAgcDoCl6jeS4kAAQIECBAgQIAAgXEJWKaP6zykIUCAAIF5Cpy/emv1A/Mcz1QECKxY4Oerp664pnIECBAgQIAAAQIECOxTwDJ9n4AuJ0CAAAECpyMwfBP9ddVPkyJAgMAuBR5V/a9dvtfbCBAgQIAAAQIECBDYkIBl+oagtSFAgACBRQocVP19dZNFTm9oAgT2KjDcEupqe73YdQQIECBAgAABAgQIrEfAMn09rqoSIECAAIFB4BHV/VAQIEDgAAW+UJ3DQ0gPUM3bCRAgQIAAAQIECKxZwDJ9zcDKEyBAgMBiBe5YPXGx0xucAIH9Cly8et9+i7ieAAECBAgQIECAAIHVCVimr85SJQIECBAgcJLAT1ZvrM6MhAABAnsU+LnqaXu81mUECBAgQIAAAQIECKxBwDJ9DahKEiBAgMCiBc5bva26wKIVDE+AwH4F/k/16/st4noCBAgQIECAAAECBFYnYJm+OkuVCBAgQIDAIdXR1VVQECBAYJ8Cr62usc8aLidAgAABAgQIECBAYIUClukrxFSKAAECBBYv8JfVXRevAIAAgVUIeAjpKhTVIECAAAECBAgQILBCAcv0FWIqRYAAAQKLFrhX9ZhFCxieAIFVC1y0ev+qi6pHgAABAgQIECBAgMDeBCzT9+bmKgIECBAgcHKBw3du73JGLAQIEFihwJHVM1ZYTykCBAgQIECAAAECBPYhYJm+DzyXEiBAgACB6gd3Hjh6HhoECExG4LPVOSaQ9pHVfSeQU0QCBAgQIECAAAECixCwTF/EMRuSAAECBNYkcObqDdVPram+sgQIrFbgxOp+1Vmr315t6bVUe031s2uprCgBAgQIECBAgAABAgcsYJl+wGQuIECAAAEC/y0w/Bn6tOq2PAgQmITAN6q7VX9V3aR63gRSf37nG/TDLwG8CBAgQIAAAQIECBDYsoBl+pYPQHsCBAgQmKzAb1S/P9n0ghNYlsBXd37x9YKdsS9YfWQiBD9afWAiWcUkQIAAAQIECBAgMGsBy/RZH6/hCBAgQGBNAtevXlgdvKb6yhIgsDqB4f7oN67e+B0lP1lN4VkHw99++bvVcahEgAABAgQIECBAgMBeBSzT9yrnOgIECBBYqsBFq3+ozr5UAHMTmJDAx6vhl1/vPIXML62uN4FZ/nDnPu8TiCoiAQIECBAgQIAAgXkLWKbP+3xNR4AAAQKrFRgeWvjm6lKrLasaAQJrEHhvdd3TuJ3L71UPXEPfVZc8urrWqouqR4AAAQIECBAgQIDAgQtYph+4mSsIECBAYJkCB+08sPCIZY5vagKTEnhbdcPqv04j9S2rZ01gquE2NeeqPIR0AoclIgECBAgQIECAwLwFLNPnfb6mI0CAAIHVCTy0Omp15VQiQGBNAq+qbl598XTq/1D1b2vKsOqyPzKhrKueXT0CBAgQIECAAAECoxGwTB/NUQhCgAABAiMWuFn1nMqfmyM+JNEIVE+p7lwdvwuN4f/Pn6rOuYv3bvstt57It+i37aQ/AQIECBAgQIAAgbUKWAqslVdxAgQIEJiBwI/t3Cf9e2cwixEIzFlgeFDnbxzg7VCGb7FfcwIoj6juP4GcIhIgQIAAAQIECBCYtYBl+qyP13AECBAgsE+B4YGj/1BdYp91XE6AwPoEhnuJD4vmP9hDi+Ga++7huk1fMiz9r73ppvoRIECAAAECBAgQIPDtApbpPhEECBAgQOCUBYY/I4eHE94CEAECoxU4obpb9dd7THjb6ul7vHaTl3kI6Sa19SJAgAABAgQIECBwKgKW6T4aBAgQIEDglAWGb7o+HA4BAqMV+HJ1q+ql+0h40ep9+7h+k5f+cPWhTTbUiwABAgQIECBAgACBbxewTPeJIECAAAEC3y1wjeoV1RngECAwSoHPVEdUx+wz3fCz8PCt78P2WWcTlw+/OHj2JhrpQYAAAQIECBAgQIDAKQtYpvtkECBAgACBbxe4QPVP1XnAECAwSoEPV9dd4TfKX1dddZSTfnuo368eMIGcIhIgQIAAAQIECBCYrYBl+myP1mAECBAgsAeBQ6rXVFfew7UuIUBg/QLvqm5QfWyFrf6ous8K662r1Cur66yruLoECBAgQIAAAQIECJy+gGX66Rt5BwECBAgsR+DPqrsvZ1yTEpiUwNHVzasvrDj17asnr7jmOsoNt7Y5d3XiOoqrSYAAAQIECBAgQIDA6QtYpp++kXcQIECAwDIEprJQW8ZpmJLAtwsMy+67VMevAeZS1bvXUHcdJX+o+vd1FFaTAAECBAgQIECAAIHTF7BMP30j7yBAgACB+QtcunpLdej8RzUhgckJPKa69xq/kX1w9fnqLBOQ8RDSCRySiAQIECBAgAABAvMVsEyf79majAABAgR2J3D26m3VRXb3du8iQGBDAt+o7lE9bgP93lRdaQN99tvCQ0j3K+h6AgQIECBAgAABAvsQsEzfB55LCRAgQGDyAsOfg8+rbjz5SQxAYF4CX6luW71wQ2P9SXXPDfXaT5tXVdfeTwHXEiBAgAABAgQIECCwdwHL9L3buZIAAQIEpi/wm9XvTn8MExCYlcDwoM3hF1zDt8U39bpT9debaraPPsPtaM6xxlve7COaSwkQIECAAAECBAjMX8Ayff5nbEICBAgQOGWBa1Yvr4b7JXsRIDAOgQ9V16/et+E4P1G9Y8M999ruR6sP7PVi1xEgQIAAAQIECBAgsHcBy/S927mSAAECBKYrcMHq2Oo80x1BcgKzExieXXCj6pNbmOwM1Rer79lC7wNteWT1jAO9yPsJECBAgAABAgQIENi/gGX6/g1VIECAAIFpCZypekP1M9OKLS2BWQu8orrlzkJ7W4O+dSL/Xnhkdd9tIelLgAABAgQIECBAYMkClulLPn2zEyBAYJkCj6t+aZmjm5rAKAX+prpbdfyW0/3FTo4txzjd9q+trnG67/IGAgQIECBAgAABAgRWLmCZvnJSBQkQIEBgxAJ3qJ404nyiEViSwInVg6qHjGTo4Zdswy/bxv76ws5DSL859qDyESBAgAABAgQIEJibgGX63E7UPAQIECBwagKXqIZ7Mp8FEQECWxcYvoU+fBt9+Fb6WF4/vfPviLHkOa0cw7/P3juFoDISIECAAAECBAgQmJOAZfqcTtMsBAgQIHBqAsNDBd9S/QQiAgS2LvDl6tbVS7ae5NsDnHHnnu3DP8f+un31lLGHlI8AAQIECBAgQIDA3AQs0+d2ouYhQIAAgVMSeEL1i2gIENi6wCeqG1XHbj3JKQf4p+qyI8128lh/XN1nAjlFJECAAAECBAgQIDArAcv0WR2nYQgQIEDgFARuUz2DDAECWxf4YHW96gNbT3LqAabyi7c3VlcZsaNoBAgQIECAAAECBGYpYJk+y2M1FAECBAjsCFxk5xuwZyNCgMBWBf6hOqL6r62mOP3m96gee/pv2/o7vlIdVp2w9SQCECBAgAABAgQIEFiQgGX6gg7bqAQIEFiYwHCf9GMmcsuGhR2NcRcm8LzqdtVXJzD3Fao3TyDnEPHS1bsnklVMAgQIECBAgAABArMQsEyfxTEaggABAgROQeAvqruRIUBgqwLDbVPuPqFvUJ+5+kJ1hq2q7a75naon7u6t3kWAAAECBAgQIECAwCoELNNXoagGAQIECIxN4FbVM8cWSh4CCxI4sXpI9aAJzvyu6scmkHu4Hc29JpBTRAIECBAgQIAAAQKzEbBMn81RGoQAAQIEdgTcJ91HgcB2BY6r7lw9dbsx9tz9SdUd9nz15i58S3XFzbXTiQABAgQIECBAgAABy3SfAQIECBCYk8CZdu6T/pNzGsosBCYk8KVq+JshL5tQ5u+M+mvVH08g/9eq4eHKx08gq4gECBAgQIAAAQIEZiFgmT6LYzQEAQIECOwIDLc9uAcNAgS2IvDx6obV27fSfXVNr1K9fnXl1lrpMtU719pBcQIECBAgQIAAAQIEviVgme7DQIAAAQJzEbhF9ey5DGMOAhMTeE91/eojE8t9SnG/t/p8ddAEZrlL9VcTyCkiAQIECBAgQIAAgVkIWKbP4hgNQYAAgcUL/HB1bHX2xUsAILB5gddWN6s+t/nWa+v43upia6u+usJ/Ud19deVUIkCAAAECBAgQIEDgtAQs030+CBAgQGDqAodUr/Mgvqkfo/wTFXjWzsM6h/t3z+k1PDz1dhMY6G3V5SaQU0QCBAgQIECAAAECsxCwTJ/FMRqCAAECixYYHhQ4PDDQiwCBzQo8prpP9c3Ntt1It1+v/nAjnfbX5Lidh5B+fX9lXE2AAAECBAgQIECAwG4ELNN3o+Q9BAgQIDBWgRtVL6j8eTbWE5JrjgLfqO5ZDbcYmevrZ6ujJzLcT+/c5moiccUkQIAAAQIECBAgMF0By4fpnp3kBAgQWLrAhap3VOdYOoT5CWxQ4EvVrauXbrDnNloNz1/4zER+UffL1eO2gaQnAQIECBAgQIAAgaUJWKYv7cTNS4AAgXkIHFS9qrrGPMYxBYFJCHy8OmJB34L+QPUjEziZx1e/NIGcIhIgQIAAAQIECBCYvIBl+uSP0AAECBBYpMBR1UMXObmhCWxH4F+qG1Yf3k77rXR9ZnWrrXQ+sKZvr37ywC7xbgIECBAgQIAAAQIE9iJgmb4XNdcQIECAwDYFfqo6pjrjNkPoTWBBAq+ublF9bkEzD6Pev3r4BGY+vjqs+uoEsopIgAABAgQIECBAYNIClumTPj7hCRAgsDiBs+zcYuJii5vcwAS2IzB8O/uO1de2036rXa9TvXyrCXbf/ArVP+z+7d5JgAABAgQIECBAgMBeBCzT96LmGgIECBDYlsBfVXfeVnN9CSxM4DHVvasTFzb3SeOeq/rURGa/Z/WnE8kqJgECBAgQIECAAIHJClimT/boBCdAgMDiBG5ePWdxUxuYwOYFvlENy9m/2Hzr0XUc7hF/odGl+u5Af+MXjRM4JREJECBAgAABAgQmL2CZPvkjNAABAgQWIXCB6p3VORcxrSEJbE/gizsP3ZzK7U3WLfXc6qbrbrKC+u+qfnwFdZQgQIAAAQIECBAgQOA0BCzTfTwIECBAYOwCB1WvrH527EHlIzBxgY9XN6r+aeJzrDL+b1UPWWXBNdUa/jbB8BDSL6+pvrIECBAgQIAAAQIECFSW6T4GBAgQIDB2gftVjxh7SPkITFzg3dUNqo9OfI5Vx79h9aJVF11TvcOrN62ptrIECBAgQIAAAQIECFim+wwQIECAwMgFfrJ6c3XGkecUj8CUBV5dDc8k+PyUh1hT9u+vPrGm2qsuOzws9tGrLqoeAQIECBAgQIAAAQL/I+Cb6T4NBAgQIDBWgUOrY6uLjzWgXARmIPDk6q7VcTOYZV0j/Gd1vnUVX2Hdv63usMJ6ShEgQIAAAQIECBAg8B0Cluk+EgQIECAwVoG/3FnyjTWfXASmLvCYavg284lTH2TN+V+4cy/5NbfZd/l/rS657yoKECBAgAABAgQIECBwqgKW6T4cBAgQIDBGgZtWzx1jMJkIzEDghOqe1eNmMMsmRnhw9dubaLTPHt+szlF9YZ91XE6AAAECBAgQIECAwKkIWKb7aBAgQIDA2ATOX72zOvfYgslDYAYCX6puU71kBrNsaoSbVM/bVLN99rl69bp91nA5AQIECBAgQIAAAQKW6T4DBAgQIDABgYOql1fXmkBWEQlMTeDj1Q2rt08t+JbzXrD6yJYz7Lb9r1f/Z7dv9j4CBAgQIECAAAECBA5MwDfTD8zLuwkQIEBgvQLDIugP19tCdQKLFHj3ziJ9KkvhsR3SJ6vzjC3UKeR5enW7CeQUkQABAgQIECBAgMAkBSzTJ3lsQhMgQGCWApep3lKdaZbTGYrA9gReVd3CvbT3dQAvq667rwqbufj91UU300oXAgQIECBAgAABAssTsExf3pmbmAABAmMUGBbob6suPcZwMhGYsMCTqrtWx094hjFEf1j1gDEEOZ0MJ1bnrD43gawiEiBAgAABAgQIEJicgGX65I5MYAIECMxSYCqLqlniG2qWAsNS9SHVg6vhf3vtT+CW1bP2V2JjV1+zevXGumlEgAABAgQIECBAYEEClukLOmyjEiBAYKQCl6/eVB080nxiEZiawAnVPaq/nFrwEef94eqDI8538mj3rx4xkaxiEiBAgAABAgQIEJiUgGX6pI5LWAIECMxOYLi9y7HVpWY3mYEIbEfgS9Vtqpdsp/1suw4/M39q5xYqYx9y+Ab9rcceUj4CBAgQIECAAAECUxSwTJ/iqclMgACB+Qj8UXWf+YxjEgJbFfh4daPqn7aaYr7Nhwe5DrdQGfvrQ9XwTXovAgQIECBAgAABAgRWLGCZvmJQ5QgQIEBg1wJXql7v9i679vJGAqcl8J7qBtWHMa1N4A+q+66t+uoKD/fIP0/16dWVVIkAAQIECBAgQIAAgUHAMt3ngAABAgS2IXBo9Y7qR7fRXE8CMxN4c3XjnduQzGy0UY1zZPW0USU69TDXrV4xkaxiEiBAgAABAgQIEJiMgGX6ZI5KUAIECMxK4E+rX5nVRIYhsB2B51S3r766nfaL6nrR6n0Tmfio6mETySomAQIECBAgQIAAgckIWKZP5qgEJUCAwGwEhnsOv9LfjprNeRpkewKPrO5XDbf18Fq/wEHVZ6uzrb/Vvjs8t7r5vqsoQIAAAQIECBAgQIDAtwlYpvtAECBAgMAmBYYl1D9XP7jJpnoRmJnAN6p7V4+d2VxTGOd11VUnEPQj/j07gVMSkQABAgQIECBAYHIClumTOzKBCRAgMGmBJ1S/OOkJhCewXYGvV3eonrndGIvt/qidX2RMAeB81SemEFRGAgQIECBAgAABAlMRsEyfyknJSYAAgekLXLt6udu7TP8gTbA1gc9UN6neuLUEGg/3p3/yRBhuWL1kIlnFJECAAAECBAgQIDAJAcv0SRyTkAQIEJi8wGHVu6oLTn4SAxDYjsCHqutP6AGY21Faf9dLVe9ef5uVdPid6iErqaQIAQIECBAgQIAAAQL/LWCZ7oNAgAABApsQGL7JOXyj04sAgQMXeGt1RPXJA7/UFSsWOLj6QnXoiuuuo9wLqxuvo7CaBAgQIECAAAECBJYqYJm+1JM3NwECBDYnMNyW4nmba6cTgVkJDAvR21ZfmdVU0x7mmOqKExjh49X5J5BTRAIECBAgQIAAAQKTEbBMn8xRCUqAAIFJCpx75/Yu551keqEJbFfgr6pfrk7Ybgzdv0PgT6p7TkTlAtV/TCSrmAQIECBAgAABAgRGL2CZPvojEpAAAQKTFvi76taTnkB4ApsXOHHnXtcP2nxrHXchcOdq+EXHFF438zeDpnBMMhIgQIAAAQIECExFwDJ9KiclJwECBKYncMvqWdOLLTGBrQocVw3L2qduNYXmpyXwE9U7JkL0sOqoiWQVkwABAgQIECBAgMDoBSzTR39EAhIgQGCSAodV/1L9wCTTC01gOwJfrG5VvXw77XXdpcAhOw8h/Z5dvn+bb3tldZ1tBtCbAAECBAgQIECAwJwELNPndJpmIUCAwHgEHl/dZTxxJCEweoH/rG44oW88jx50zQHfWv3Mmnusovxnq3NVw62DvAgQIECAAAECBAgQ2KeAZfo+AV1OgAABAt8lcNXqtZU/Y3w4COxO4N3VDaqP7u7t3jUCgb+o7jaCHLuJcJHqg7t5o/cQIECAAAECBAgQIHDaAhYdPiEECBAgsEqBM1Vvry6xyqJqEZixwKurm1efn/GMcxztl6rHTWSwI6tnTCSrmAQIECBAgAABAgRGLWCZPurjEY4AAQKTE3ioh91N7swE3p7Ak6u7VsNDR72mJfDT1dsmEvmPqv89kaxiEiBAgAABAgQIEBi1gGX6qI9HOAIECExK4NLVsdXwcD4vAgROW+Ax1b3dy3qyH5MzVsMDY4d/jv31hmq4/ZYXAQIECBAgQIAAAQL7FLBM3yegywkQIEDgvwUOqoaFzZV4ECBwmgLfqO5ZDffc9pq2wHBLq8tMYISvVIdVJ0wgq4gECBAgQIAAAQIERi1gmT7q4xGOAAECkxH41erRk0krKIHtCAxLzdtUL9pOe11XLPBX1Z1XXHNd5YYb7TpAAAAgAElEQVS/OTQ86NaLAAECBAgQIECAAIF9CFim7wPPpQQIECDw3wIX2lnSnJUHAQKnKvCZ6sbVmxjNRuAe1WMnMs2w9P+biWQVkwABAgQIECBAgMBoBSzTR3s0ghEgQGAyAs/fWRJOJrCgBDYs8O/V9ar3bbivdusVuGJ1zHpbrKz6n1e/srJqChEgQIAAAQIECBBYqIBl+kIP3tgECBBYkcBwy4pnrKiWMgTmKDDcWuP61cfmONzCZzq0+nx1hgk4vK263ARyikiAAAECBAgQIEBg1AKW6aM+HuEIECAwaoFzVu+pvn/UKYUjsD2B11Q321m4bi+FzusUeFf1Y+tssKLax1Vnq76+onrKECBAgAABAgQIEFikgGX6Io/d0AQIEFiJwJQevreSgRUhcAACT69+oRqWmF7zFXhSdYeJjDd8M334hroXAQIECBAgQIAAAQJ7FLBM3yOcywgQILBwgatVw7du/Tmy8A+C8U9R4DHVfapv8pm9wL2rR01kyuGe6cO9070IECBAgAABAgQIENijgCXIHuFcRoAAgQULnKl6R3XxBRsYncApCZxYPaR6EJ7FCFylev1Epv2b6s4TySomAQIECBAgQIAAgVEKWKaP8liEIkCAwKgFHl7df9QJhSOweYHhdi53qp62+dY6blHgrNXnqoO2mGG3rYeH4V56t2/2PgIECBAgQIAAAQIEvlvAMt2nggABAgQORGBYxBxbHXIgF3kvgZkLfKm6VfWymc9pvFMWeG91sQngfKM6ezV8Xr0IECBAgAABAgQIENiDgGX6HtBcQoAAgYUKDN+8fFN1hYXOb2wCpyTwieoG1dvxLFbgqdXtJjL9Vas3TCSrmAQIECBAgAABAgRGJ2CZProjEYgAAQKjFbhr9ZejTScYgc0LvL+6bvWhzbfWcUQC/6v6PyPKc1pR/nf1RxPJKiYBAgQIECBAgACB0QlYpo/uSAQiQIDAKAXOWb2vOvco0wlFYPMCw+2Ohm+kf3LzrXUcmcDVqteOLNOpxXn6hL5FPxFSMQkQIECAAAECBJYkYJm+pNM2KwECBPYu8ITqF/d+uSsJzEpgWJzepPrCrKYyzF4FpvQQ0g9UP7rXQV1HgAABAgQIECBAYOkClulL/wSYnwABAqcvcLnqzdVwz3QvAksXeF51ZPW1pUOY/9sEhr+5c9EJmJxYnaf69ASyikiAAAECBAgQIEBgdAKW6aM7EoEIECAwKoGDq3+sLjOqVMIQ2I7AE6vh2QEnbKe9riMWeNrOL1lGHPFb0a5TvXIKQWUkQIAAAQIECBAgMDYBy/SxnYg8BAgQGJfAvatHjSuSNAS2IvCI6v5b6azpFASGB3s+cgpBq6Oqh00kq5gECBAgQIAAAQIERiVgmT6q4xCGAAECoxI4b/Xe6rBRpRKGwGYFhtti/Hr1R5ttq9vEBK5evWYimYdbFd1sIlnFJECAAAECBAgQIDAqAcv0UR2HMAQIEBiVwJRuWzAqOGFmI3BcdcfqGbOZyCDrEhh+6fjZago/W3+suuC6INQlQIAAAQIECBAgMGeBKfzAP2d/sxEgQGCsAodXr5/IYmishnJNW+DL1S2rl017DOk3KPB/qx/dYL/9tPqB6j/3U8C1BAgQIECAAAECBJYoYJm+xFM3MwECBE5bYHjo6LHVT4AisFCBz1RHVMcsdH5j703g6dVt93bpxq+6SfWCjXfVkAABAgQIECBAgMDEBSzTJ36A4hMgQGANAves/mQNdZUkMAWB4du616veNYWwMo5KYLi3/h+OKtGph/nd6rcnklVMAgQIECBAgAABAqMRsEwfzVEIQoAAgVEInLMablVwrlGkEYLAZgX+tbpu9dHNttVtJgLXqF49kVmG2xddfyJZxSRAgAABAgQIECAwGgHL9NEchSAECBAYhcCfVXcfRRIhCGxW4K3VDapPb7atbjMSOHs13CJoCj9ff6o6z4zsjUKAAAECBAgQIEBgIwJT+GF/IxCaECBAgECXqf6xGu6Z7kVgSQKvq25cfWFJQ5t1LQLvry6ylsqrL/rD1YdWX1ZFAgQIECBAgAABAvMVsEyf79majAABAgcq8Nrqagd6kfcTmLjAi6pbV1+d+Bzij0PgGdVtxhHldFMMOZ95uu/yBgIECBAgQIAAAQIEviVgme7DQIAAAQKDwO2qp6IgsDCBp1W/UB2/sLmNuz6B+1Z/sL7yK638yGrI60WAAAECBAgQIECAwC4FLNN3CeVtBAgQmLHAodXw4MULzXhGoxH4ToG/qO5RfRMNgRUK/Gx19ArrrbPUcHujq6+zgdoECBAgQIAAAQIE5iZgmT63EzUPAQIEDlzgodVRB36ZKwhMVuAR1f0nm17wMQscVn12Ig8h/VI15PULpTF/omQjQIAAAQIECBAYlYBl+qiOQxgCBAhsXOAC1fuq4dvpXgTmLnDizhJ9KrfhmPt5zHW+D1Q/MpHhLrnzN5MmEldMAgQIECBAgAABAtsVsEzfrr/uBAgQ2LbAcM/oI7cdQn8CGxD4RnX36vEb6KXFsgX+buehtlNQuGP15CkElZEAAQIECBAgQIDAGAQs08dwCjIQIEBgOwKXr948kdsRbEdI17kInFD9oqXhXI5z9HPcrxpuJTSF12Ore00hqIwECBAgQIAAAQIExiBgmT6GU5CBAAECmxcY/v3/hurKm2+tI4GNCny9um31vI121WzJAtesXjURgH+orjCRrGISIECAAAECBAgQ2LqAZfrWj0AAAgQIbEXgdtVTt9JZUwKbExgesHjT6ujNtdSJQOeoPj2Rv/XztZ2HkB7n3AgQIECAAAECBAgQOH0By/TTN/IOAgQIzE3gzDsPnPvBuQ1mHgInE/hMdYNq+OatF4FNC3yw+uFNN91jv5+q/mmP17qMAAECBAgQIECAwKIELNMXddyGJUCAwH8LHFU9lAWBGQt8vLpW9Z4Zz2i0cQs8s7rVuCN+K90vV4+bSFYxCRAgQIAAAQIECGxVwDJ9q/yaEyBAYOMC31/93+psG++sIYHNCHy0Gu5Z/f7NtNOFwCkK3L96+ERs/qq6y0SyikmAAAECBAgQIEBgqwKW6Vvl15wAAQIbF3i8pcnGzTXcnMCHdhbpwz+9CGxT4NrVK7YZ4AB6v7O6zAG831sJECBAgAABAgQILFbAMn2xR29wAgQWKHDx6l3VGRY4u5HnLzD8jYvhG+kfm/+oJpyAwDmrT03kIaTf2HkI6Zcn4CoiAQIECBAgQIAAga0KWKZvlV9zAgQIbFTghdWNNtpRMwKbEXjvziL9PzfTThcCuxIY/obEhXf1zu2/6crVMduPIQEBAgQIECBAgACBcQtYpo/7fKQjQIDAqgSuUr1+VcXUITAigXdU16n+a0SZRCEwCDy7usVEKO5dPXoiWcUkQIAAAQIECBAgsDUBy/St0WtMgACBjQkM/65/Y3WljXXUiMBmBI6trlt9ejPtdCFwQAIPqB52QFds781PrX5+e+11JkCAAAECBAgQIDANAcv0aZyTlAQIENiPwK2qZ+6ngGsJjFDgTdUNqi+MMJtIBAaB4W9MvHwiFMMzBy42kaxiEiBAgAABAgQIENiagGX61ug1JkCAwEYEDqn+pfrRjXTThMBmBIZbFg33///iZtrpQmBPAufaeQjpni7e8EUnVsNDUz+34b7aESBAgAABAgQIEJiUgGX6pI5LWAIECBywwD2qxx7wVS4gMF6B4Zu+N6u+Ot6IkhH4lsCUHkJ6repoZ0eAAAECBAgQIECAwKkLWKb7dBAgQGC+At9bfaD6/vmOaLKFCby4umX1tYXNbdzpCjynuvlE4g/3eP/9iWQVkwABAgQIECBAgMBWBCzTt8KuKQECBDYi8KDqdzbSSRMC6xd4dnW76vj1t9KBwMoEHlj93sqqrbfQsPgfflnlRYAAAQIECBAgQIDAqQhYpvtoECBAYJ4C564+WJ1tnuOZamECwwN0f646YWFzG3f6AtetXjaRMT5S/eBEsopJgAABAgQIECBAYCsClulbYdeUAAECaxd4ZPW/195FAwLrFxi+kX6kRfr6oXVYi8Dwi83/Wkvl9RQ9X/WJ9ZRWlQABAgQIECBAgMD0BSzTp3+GJiBAgMB3Cpy/en91KBoCExewSJ/4AYr/3wIfri40EYsbVcOzCbwIECBAgAABAgQIEDgFAct0HwsCBAjMT+AvqrvNbywTLUzAPdIXduAzHvfvq5tNZL4HV8PzNrwIECBAgAABAgQIELBM9xkgQIDA7AV+qHpvdcbZT2rAOQsMD0Icbu3iYaNzPuXlzHZU9dCJjPuS6oYTySomAQIECBAgQIAAgY0L+Gb6xsk1JECAwFoFnlrdbq0dFCewXgGL9PX6qr55getVL9182z11HO7v/n17utJFBAgQIECAAAECBBYgYJm+gEM2IgECixG4dPWO6qDFTGzQuQm4tcvcTtQ8g8CwnP5/E6K48M593icUWVQCBAgQIECAAAECmxGwTN+Msy4ECBDYhMDzqxtvopEeBNYg4Bvpa0BVcjQCH6kuOJo0px3kVtXwiy0vAgQIECBAgAABAgS+Q8Ay3UeCAAEC8xC4fPWWeYxiigUKWKQv8NAXNvJzq5tOZOZHVPefSFYxCRAgQIAAAQIECGxUwDJ9o9yaESBAYG0Cw/14h/vyehGYmsDfV7f1sNGpHZu8Byjwm9XvHuA123r7q6trbqu5vgQIECBAgAABAgTGLGCZPubTkY0AAQK7E/jp6q2Vf6fvzsu7xiNgkT6es5BkvQLXr16y3hYrq/756pzVN1dWUSECBAgQIECAAAECMxGweJnJQRqDAIFFC/hW+qKPf7LDW6RP9ugE34PA91ef2MN127rk4tX7ttVcXwIECBAgQIAAAQJjFbBMH+vJyEWAAIHdCVyhevPu3updBEYj8Iqdh+V+fTSJBCGwfoGPVhdYf5uVdLh99ZSVVFKEAAECBAgQIECAwIwELNNndJhGIUBgkQK+lb7IY5/00EdXN6q+NukphCdw4ALPq25y4Jdt5YrHVL+2lc6aEiBAgAABAgQIEBixgGX6iA9HNAIECJyOgG+l+4hMTWD4WxTXqb40teDyEliBwG9VD1lBnU2UGP6/eqVNNNKDAAECBAgQIECAwJQELNOndFqyEiBA4NsFXlZdFwqBiQgcW12zGh5u6EVgiQI3rF40kcG/Wp2tOmEiecUkQIAAAQIECBAgsBEBy/SNMGtCgACBlQtcsTpm5VUVJLAegXdV16g+vZ7yqhKYhMDUHkJ62eodk5AVkgABAgQIECBAgMCGBCzTNwStDQECBFYs4FvpKwZVbm0C/7e6WvWJtXVQmMB0BD5W/cBE4t61esJEsopJgAABAgQIECBAYCMClukbYdaEAAECKxX4yeofK/8OXymrYmsQ+Eh11erDa6itJIEpCjy/uvFEgv9ldbeJZBWTAAECBAgQIECAwEYELGI2wqwJAQIEVirwvOomK62oGIHVC/zHziL931ZfWkUCkxX47erBE0n/9mr45a0XAQIECBAgQIAAAQI7ApbpPgoECBCYlsAlq+H+0wdNK7a0CxP4r+rq1XsWNrdxCZyewJQeQnp8dVg1PIzUiwABAgQIECBAgAABtwjwGSBAgMDkBJ5WHTm51AIvSeBz1TWrf1rS0GYlsEuBqT2EdHjY9Vt2OZu3ESBAgAABAgQIEJi9gG+mz/6IDUiAwIwEfrh6X3WGGc1klHkJfKG6dvXWeY1lGgIrFRhugXT+lVZcX7Ffrf5kfeVVJkCAAAECBAgQIDAtAcv0aZ2XtAQILFvg8dVdlk1g+hELfKW6XvWGEWcUjcAYBF5QHTGGILvI8LfVHXbxPm8hQIAAAQIECBAgsAgBy/RFHLMhCRCYgcAFqg9WZ5zBLEaYn8Bwb+WbVi+Z32gmIrBygQdVv7Pyqusp+K/V8KwOLwIECBAgQIAAAQIE3DPdZ4AAAQKTEXh0Nfx1ey8CYxM4ceebq08ZWzB5CIxUYPhW+vDt9Cm8vlmdoxpu4eRFgAABAgQIECBAYPECvpm++I8AAAIEJiDwfdWHqkMnkFXE5Qn8r+pRyxvbxAT2LDDcL324b/pUXteoXjuVsHISIECAAAECBAgQWKeAZfo6ddUmQIDAagQeWh21mlKqEFipwMOrB660omIEliHwn9X5JjLq/ao/nEhWMQkQIECAAAECBAisVcAyfa28ihMgQGDfAsO30T9SnWvflRQgsFqB4cGEd6yG27x4ESBwYAIvqm54YJds7d3Pqm69te4aEyBAgAABAgQIEBiRgGX6iA5DFAIECJyCwL2qx5AhMDKBF1Y3r04YWS5xCExF4MHVb08k7L9XPzSRrGISIECAAAECBAgQWKuAZfpaeRUnQIDAvgQOrt5X/ci+qriYwGoF3lJds/rKasuqRmBRAjeunj+hib+/+uSE8opKgAABAgQIECBAYC0ClulrYVWUAAECKxG4TfWMlVRShMBqBN5dXbX67GrKqUJgsQI/UH1sQtPfoHrphPKKSoAAAQIECBAgQGAtApbpa2FVlAABAisRGL4BfPmVVFKEwP4FPlRdufr4/kupQIDAzv+XzjsRid+pHjKRrGISIECAAAECBAgQWJuAZfraaBUmQIDAvgSuVr12XxVcTGB1AsPtHQ6v3r+6kioRWLzAlB5COjwnYbg1jRcBAgQIECBAgACBRQtYpi/6+A1PgMCIBaa0ZBkxo2grEPhidY3q2BXUUoIAgf8RGL7p/VsTAflEdb6JZBWTAAECBAgQIECAwNoELNPXRqswAQIE9ixw8epfqoP2XMGFBFYjcFx1RPWK1ZRThQCBkwncpHrehEQuOLH7vE+IVlQCBAgQIECAAIGpCFimT+Wk5CRAYEkCj6/usqSBzTpKgROrI6u/G2U6oQhMX+AC1UcnNMbNq+dOKK+oBAgQIECAAAECBFYuYJm+clIFCRAgsC+Bc1cfqc68ryouJrB/gQdUv7//MioQIHAaAsMDfafyENKHVw90mgQIECBAgAABAgSWLGCZvuTTNzsBAmMUGBaYDxtjMJkWJfCE6q6LmtiwBLYj8JLq+ttpfcBdX1Vd+4CvcgEBAgQIECBAgACBGQlYps/oMI1CgMDkBQ6p/q0a/uq/F4FtCbym+v/YuxOo36rxgePf1TwPSqVExtKMFIoGRIRIMiZFE0XGVEpI/E2laEBJNIkkEZFKypipMmcoQxPNmvuvJwfp3tv7G86wh+9e6657uWfv/TyffXrv+z6/c/Z+BhD7pdsUUKBbgXcBe3c7RWujXwssCcQWUDYFFFBAAQUUUEABBaoUsJhe5bKbtAIKJCoQ+1Mfm2hshlWHwMXA+sA1daRrlgoMLrBFZvuQPxL4zeBqBqCAAgoooIACCiigwEACFtMHgndaBRRQYDYC3wXWU0aBgQRi7+bHN3v2DxSC0ypQncCKmf0391I/9K3uHjVhBRRQQAEFFFBAgXsIWEz3dlBAAQXSEIgiehTTbQoMIXADsCFwwRCTO6cClQtcAdw/E4MPA2/IJFbDVEABBRRQQAEFFFCgdQGL6a2TOqACCigwkUBs7xLbvNgU6FvgDmBL4JS+J3Y+BRS4W+CrzTkFOXCcCzwph0CNUQEFFFBAAQUUUECBLgQspneh6pgKKKDAeALLA78H5huvm1cr0IrAbsDBrYzkIAooMInAu4G9Juk4QJ+bgMWB2weY2ykVUEABBRRQQAEFFBhcwGL64EtgAAoooADvAvbWQYEBBNyyYQB0p1TgXgLPA76QkcqawM8zitdQFVBAAQUUUEABBRRoTcBiemuUDqSAAgpMJBBPo/8JWHai3nZSYHKBLwNbALHNi00BBYYTeBDwx+GmH3vm7YEjx+5lBwUUUEABBRRQQAEFChCwmF7AIpqCAgpkLbA1cHzWGRh8jgI/ADYCYssGmwIKDC+Q0yGkhwE7D082VgRLAovc41dsVbPYPf73os1Waws3oy4ALNj8OX6P//3vdidw7T3+dxzgfBtwM/BP4Jrm9/jzP+7x//0diF+3jBW5FyuggAIKKKCAAgokJWAxPanlMBgFFKhQ4FtNUbPC1E15IIE/AI8HLh9ofqdVQIFZBU4Hnp4JzA+Bxw0caxS944n+OHMkfi0NLAUs0/w5/ve/f8X/P9fA8d5z+huBq5vCehTX/wrEhymXNb//ufn6HL/fs2ifUAqGooACCiiggAIK1CtgMb3etTdzBRQYXuBRwEWAX4uHX4taIogizvrAT2tJ2DwVyERgf2DPTGK9tXmqu6snrOPfxBWAhwMPbYrmD2yK5lFAj79bIhOracO8rtkCKD4EjV+xHVD8ij//Goi/tymggAIKKKCAAgr0KGABp0dsp1JAAQXuJXAQsJsqCvQkcBfwQuCknuZzGgUUGF3g+cDnR7988CvXA74/ZRQPBlYBHtb8iuL5v/98z21Vppym6O5/A37VFNajuB5//gVwCRDb0dgUUEABBRRQQAEFWhawmN4yqMMpoIACIwrEK+rxSnctT9eNyOJlHQq8C9inw/EdWgEFJhdYCfj95N177/ka4GMjzrocsDqwWvNrDWDV5un2EYfwsjEF4i2ki4GfAT8HLmz+fOWY43i5AgoooIACCiigwL0ELKZ7SyiggALDCLwK+PgwUztrhQKnAPHkq08qVrj4ppyNQBQ6Y5/vHNqngFfOJtB4snyd5tdjgTWbvcxzyKmGGC8FYs/7e/6KfdttCiiggAIKKKCAAiMKWEwfEcrLFFBAgZYF4gfZKDTYFOhaIPblfwJwfdcTOb4CCkwl8DVg06lG6K9zfF151r0K51FEX7K/EJypJYHfNVv2nA+c2zzBfkdLYzuMAgoooIACCihQnIDF9OKW1IQUUCADgXWB72UQpyHmLxBPHMb9FsUSmwIKpC3wHuBtaYdodBUIxAev8T3Kd5pf5wGxbYxNAQUUUEABBRRQALCY7m2ggAIK9C/wSWC7/qd1xsoEbgc2A75RWd6mq0CuAi8APpdr8MZdrMCtTXH9TOCbzZ/j/7MpoIACCiiggAJVClhMr3LZTVoBBQYUWBT4C7DIgDE4dR0CrwcOqiNVs1SgCIGHAJcUkYlJlCwQT6nHdjDxQe1Xgdjyx6aAAgoooIACClQjYDG9mqU2UQUUSETAg0cTWYjCw/g08IrCczQ9BUoUuMoDO0tc1qJzuhz4OnAqEPv+X1d0tiangAIKKKCAAtULWEyv/hYQQAEFehaIA74e3/OcTleXQNxjGwO31JW22SpQhEAUJZ9WRCYmUaNA/LtzDnAycErzJl6NDuasgAIKKKCAAgULWEwveHFNTQEFkhNYBfhFclEZUEkCfwUeB/y5pKTMRYGKBN4LvLWifE21bIGLm3MATvD7n7IX2uwUUEABBRSoScBiek2rba4KKDC0wIeA3YcOwvmLFbgZeDLwg2IzNDEFyhfYCjix/DTNsEKBC5t7+3jgNxXmb8oKKKCAAgooUIiAxfRCFtI0FFAgeYH5gMuA+ycfqQHmKhB7pMde6TYFFMhX4KHA7/IN38gVGEngR0AU1eOJ9UtH6uFFCiiggAIKKKBAIgIW0xNZCMNQQIHiBV7QvOpcfKImOIjAEcCOg8zspAoo0KZAfG9+NbBkm4M6lgKJCtwFfAc4pimsX5tonIalgAIKKKCAAgr8R8BiujeDAgoo0I/AV4Fn9DOVs1Qm8BPgCUBs82JTQIH8Bc4Anpp/GmagwFgC/2wOLj0a+AZw51i9vVgBBRRQQAEFFOhJwGJ6T9BOo4ACVQusCPwBmKtqBZPvQiCe4lsH+G0XgzumAgoMIvA+4C2DzOykCqQhENvixbZlnwQuSSMko1BAAQUUUEABBf4lYDHdO0EBBRToXuBtwHu6n8YZKhOI1+Nj+6AvVJa36SpQusALmy0vSs/T/BSYSSCeTo+n1A8HvgTcPlMH/14BBRRQQAEFFOhawGJ618KOr4ACCsDFwKOEUKBlgQOB3Vse0+EUUGB4gbWBHw8fhhEokJTAX5on1T8B/CmpyAxGAQUUUEABBaoSsJhe1XKbrAIKDCAQW3D8YIB5nbJsge8CTwZuKztNs1OgGoG5gU2BVwDPBRaoJnMTVWA8gTuAU4CDgHPG6+rVCiiggAIKKKDA9AIW06c3dAQFFFDgvgTih73dJFKgRYGrgUcDl7Y4pkMpoMAwAssC2wM7Ag8aJgRnVSBbgQuaovoJwC3ZZmHgCiiggAIKKJCVgMX0rJbLYBVQIDOBeYE4RGuZzOI23HQFYv/YzYGvphuikSmgwAgCTwJ2BrYE5hvhei9RQIE5C/wNOBT4KBAfONsUUEABBRRQQIHOBCymd0brwAoooMDdRc9TdVCgRYH9gb1bHM+hFFCgP4FFgZcCuwBr9DetMylQjcCNzb7qH3Rf9WrW3EQVUEABBRToXcBieu/kTqiAAhUJHA9sXVG+ptqtwFnAU4HYL9amgAL5CKwKvAZ4GbBYPmEbqQLZCsR5IvE92P8BF2abhYEroIACCiigQJICFtOTXBaDUkCBAgQWB/4KLFhALqYwvEC8wh77pMfvNgUUyENgE+CNwGaA33PnsWZGWZbAXcCXgXcCPywrNbNRQAEFFFBAgaEE/MZ+KHnnVUCB0gXiQLlPlJ6k+fUiEE+ixxPp8WS6TQEF0haYB9gKeBPwmLRDNToFqhGIovppwH4W1atZcxNVQAEFFFCgMwGL6Z3ROrACClQucCawceUGpt+OQOyRHnul2xRQIF2B2A/91cDrgAelG6aRKVC1gEX1qpff5BVQQAEFFGhHwGJ6O46OooACCtxT4AHApcDcsigwpUA8jf4U4M4px7G7Agp0I7BCU0DfAYjtvWwKKJCHwCnAXsBFeYRrlAoooIACCiiQioDF9FRWwjgUUKAkgV2Bj5SUkLkMInA1sDZw2SCzO6kCCtyXQDx9vgewHTC/VAookKVAbKP2WWBf4A9ZZoNws7wAACAASURBVGDQCiiggAIKKNC7gMX03smdUAEFKhA4F1i/gjxNsVuB5wFf7HYKR1dAgTEFVgLeBmwLzDdmXy9XQIE0BW4BDm+2VLsizRCNSgEFFFBAAQVSEbCYnspKGIcCCpQisCLwR8Cvr6Ws6DB5HAbsPMzUzqqAArMReCiwJ7ANMK9CCihQpMD1wHuBDwP/LDJDk1JAAQUUUECBqQUs9kxN6AAKKKDA/wi8AfigJgpMIXAxsI4/yE8haFcF2hN4eLOv8suAedob1pEUUCBhgT812zgdD8ShpTYFFFBAAQUUUOA/AhbTvRkUUECBdgW+B6zb7pCOVpHAzcB6wM8qytlUFUhRIPZE3w+wiJ7i6hiTAv0IfBeIhyTO72c6Z1FAAQUUUECBHAQspuewSsaogAK5CMQ2AL91i5dclivJOHcHDkwyMoNSoA6BpZvtXHbxYNE6FtwsFZhBIJ5MPxZ4C/AXtRRQQAEFFFBAAYvp3gMKKKBAewJ7AAe0N5wjVSbwTWBT4M7K8jZdBVIQWBiID7PeBCyeQkDGoIACSQnEfurxtspHgNuSisxgFFBAAQUUUKBXAYvpvXI7mQIKFC5wAfDownM0vW4ErgHWBC7tZnhHVUCBOQjEYaKvBt4OLKeSAgooMIPARcCuwLeUUkABBRRQQIE6BSym17nuZq2AAu0LPKzZ4qX9kR2xBoHYl/mzNSRqjgokIhDfA28NvAuIQ0ZtCiigwDgCxzX7qf9tnE5eq4ACCiiggAL5C1hMz38NzUABBdIQiK0B3p9GKEaRmcDJwPMzi9lwFchZ4LHAQcD6OSdh7AooMLhAvFX2DuBgt2gbfC0MQAEFFFBAgd4ELKb3Ru1ECihQuMC3gQ0Kz9H02heIw8xie5er2x/aERVQ4F4CywPvAbbxoGjvDQUUaFHgbGBH4FctjulQCiiggAIKKJCogMX0RBfGsBRQICuBZYEois6VVdQGO7TAXcAzgdOHDsT5FShcYP7mcNG9gEUKz9X0FFBgGIGbmw/r3usBpcMsgLMqoIACCijQl4DF9L6knUcBBUoWiMPrjig5QXPrRODjwA6djOygCijwb4EtgA8Aca6FTQEFFOhaIA6jj7df4qBSmwIKKKCAAgoUKGAxvcBFNSUFFOhd4LTmCePeJ3bCbAX+BKwBXJdtBgauQNoCqwEHAk9NO0yjU0CBAgXiKfW9gQ+7l3qBq2tKCiiggALVC1hMr/4WEEABBaYUWAy4AohtBGwKjCIQ27tsBnxtlIu9RgEFxhJYCNgHeAMw71g9vVgBBRRoVyD2Ut8W+EO7wzqaAgoooIACCgwpYDF9SH3nVkCBEgS2Bo4vIRFz6E3gk8CrepvNiRSoRyDOIDgEeEg9KZupAgokLnB9c2ZD/NtvU0ABBRRQQIECBCymF7CIpqCAAoMKnAC8cNAInDwngT8DqwPX5BS0sSqQuMADgPcBL088TsNTQIF6BeKw8e2bA+vrVTBzBRRQQAEFChCwmF7AIpqCAgoMJhBbu8QWL7HVi02BUQRie5f4gdqmgALTC8wN7Azs79fh6TEdQQEFOhe4CtgJ+HznMzmBAgoooIACCnQmYDG9M1oHVkCBCgSeBny9gjxNsR2Bo4Dt2hnKURSoXuDRwOHA46qXEEABBXIT+Aywq2+p5bZsxquAAgoooMC/BCymeycooIACkwt8GHj95N3tWZHA34BVgX9UlLOpKtCFQLwRtC/wZmCeLiZwTAUUUKAHgd8DLwK+38NcTqGAAgoooIACLQpYTG8R06EUUKA6gV8Dj6guaxOeRCAOqj1xko72UUCB/wisBXwKWFsTBRRQoACB25ttqt4J3FlAPqaggAIKKKBAFQIW06tYZpNUQIEOBKKIHsV0mwIzCXwZePZMF/n3CigwR4F4Gn0f4C0+je5dooACBQqcBmwLxJ7qNgUUUEABBRRIXMBieuILZHgKKJCsQGzvEtu82BS4L4HrgdWAS2VSQIGJBB7bPI2++kS97aSAAgrkIXAZ8GLg3DzCNUoFFFBAAQXqFbCYXu/am7kCCkwnEAePxgGkNgXuS2A34GCJFFBgbIF5gTcAsf3BfGP3toMCCiiQn0Bs+7I38L78QjdiBRRQQAEF6hGwmF7PWpupAgq0J7BI8ypubD1gU2BOAt8F1ncfVG8QBcYWWBM4BojfbQoooEBtAscBrwZurC1x81VAAQUUUCAHAYvpOaySMSqgQGoCWwAnpxaU8SQlcBsQ21P8PKmoDEaBtAXi+9LXAQcAC6QdqtEpoIACnQpcCDwf+E2nszi4AgoooIACCowtYDF9bDI7KKCAAhzRPDEkhQJzEnh/c1iiQgooMJrAcsBRwDNGu9yrFFBAgeIFrgVeBsRB5jYFFFBAAQUUSETAYnoiC2EYCiiQlUAcJvnArCI22D4F4v5YFbihz0mdS4GMBZ4FHAksk3EOhq6AAgp0IXBH8+H8h7oY3DEVUEABBRRQYHwBi+njm9lDAQXqFogi6UV1E5j9DAJbAl9QSQEFZhSIrVzioL1dAb8nnZHLCxRQoGKBTwK7ALdWbGDqCiiggAIKJCHgDy5JLINBKKBARgKxn++BGcVrqP0KfM1tKvoFd7ZsBeKDyWOBtbLNwMAVUECBfgXObfZRv7LfaZ1NAQUUUEABBe4pYDHd+0EBBRQYT+BLwLPH6+LVlQj8E1gduKSSfE1TgUkFdmw+lPSQ0UkF7aeAArUKxIGkmwO/rhXAvBVQQAEFFBhawGL60Cvg/AookJPAvMBVwGI5BW2svQnsA7yrt9mcSIH8BBYGDmsO1MsveiNWQAEF0hD4B7AV8M00wjEKBRRQQAEF6hKwmF7XeputAgpMJ7A+EK/Y2hS4t0A8KbYGcIs0CigwW4FVgJOA1fRRQAEFFJha4LbmvInDpx7JARRQQAEFFFBgLAGL6WNxebECClQu8A5g38oNTH/2AvHK9WniKKDAbAW2AD4FLK6PAgoooECrAkcArwFub3VUB1NAAQUUUECBOQpYTPfmUEABBUYX+DawweiXe2UlAqcDm1WSq2kqMI7AfMAHmqcnx+nntQoooIACowvEh/lbAzeO3sUrFVBAAQUUUGBSAYvpk8rZTwEFahNYFLgaiH3TbQr8WyBes14T+KUkCijwPwIPAk4E1tNFAQUUUKBzgfOag0ljP3WbAgoooIACCnQoYDG9Q1yHVkCBogSeDXypqIxMpg2BDwNvaGMgx1CgIIGNgM8BSxeUk6kooIACqQv8HHg68NfUAzU+BRRQQAEFchawmJ7z6hm7Agr0KXAg8Lo+J3Su5AWuAFYGrkk+UgNUoD+BnYGDfIunP3BnUkABBe4hcAmwKfA7VRRQQAEFFFCgGwGL6d24OqoCCpQncAHw6PLSMqMpBHYAPj5Ff7sqUJJA7I/+EWDHkpIyFwUUUCBDgb81T6j/LMPYDVkBBRRQQIHkBSymJ79EBqiAAgkILAFcBcydQCyGkIbAj4F1gDvTCMcoFBhU4P7AScCTB43CyRVQQAEF/i0Qe6fHFoXfkUQBBRRQQAEF2hWwmN6up6MpoECZApsDp5aZmllNKPA04BsT9rWbAiUJxAG8pwArlZSUuSiggAIFCNwEvAD4agG5mIICCiiggALJCFhMT2YpDEQBBRIWeB/wloTjM7R+BU4D4gMWmwK1C2wFHAUsXDuE+SuggAKJCtwGvAI4LtH4DEsBBRRQQIHsBCymZ7dkBqyAAgMInA88foB5nTI9gTuAtYCL0gvNiBToVeDtwH6A30v2yu5kCiigwNgCsSXdbsBHx+5pBwUUUEABBRSYRcAfgLwpFFBAgfsWWAiIfSfjcD2bAocDO8mgQMUC8wCHeNBoxXeAqSugQK4CewDxtqVNAQUUUEABBaYQsJg+BZ5dFVCgCoHYG/vrVWRqkjMJ3AA8EvjrTBf69woUKrAIcCKwWaH5mZYCCihQssBdwOuAg0tO0twUUEABBRToWsBietfCjq+AArkLvBOI7QxsCuwLxP1gU6BGgeWBLwOPrjF5c1ZAAQUKEYiC+q5u+VLIapqGAgoooMAgAhbTB2F3UgUUyEjgLGDDjOI11G4E4mn0RwA3djO8oyqQtECcExAH766QdJQGp4ACCigwikAU1GPLuiNGudhrFFBAAQUUUOB/BSyme0cooIACcxaIfdKvBRYQqXqBXYBDq1cQoEaBTYHPAYvVmLw5K6CAAoUKxKGkOwCfLDQ/01JAAQUUUKAzAYvpndE6sAIKFCDwOOD7BeRhCtMJXAKsAtw23TD2ViA7gW2bJxfnzS5yA1ZAAQUUmEkgCurbA5+a6UL/XgEFFFBAAQX+K2Ax3btBAQUUmLPAbsBBAlUvsA1wTPUKAtQmEHvqHgjMVVvi5quAAgpUJBAF9fjg1O9zKlp0U1VAAQUUmE7AYvp0fvZWQIGyBT4DvLTsFM1uBoGLgNgv+g6lFKhIYH9gz4ryNVUFFFCgZoH4HuflwHE1I5i7AgoooIACowpYTB9VyusUUKBGgd8AD68xcXP+j8DzgZP1UKASgXgK/RBg50ryNU0FFFBAgX8J3N48QHKiIAoooIACCihw3wIW071DFFBAgdkLLAVcCfh1st475IfAusBd9RKYeUUC8wCfAF5RUc6mqoACCijwX4E4G+Y5wOmiKKCAAgoooMCcBSwSeXcooIACsxd4FvBlcaoW2BQ4o2oBk69FYCHgJGCzWhI2TwUUUECB2QrcBDwF+K4+CiiggAIKKDB7AYvp3hkKKKDA7AX2A/YRp1qBc4ANq83exGsSWAI4FdigpqTNVQEFFFBgjgJXAOsDv9VIAQUUUEABBWYVsJjuXaGAAgrMXuBrQDyZbKtTIJ7KOrPO1M26IoH7NW9fPKainE1VAQUUUGBmgd81BfXLZ77UKxRQQAEFFKhLwGJ6XetttgooMJpAfG28GlhytMu9qjCB85ofIAtLy3QU+B+B+Pr2dWAdXRRQQAEFFJiNwM+AJwPXqqOAAgoooIAC/xWwmO7doIACCswqsDLwS2GqFXga8I1qszfxGgSWbp5IX7uGZM1RAQUUUGBigTg7ZnPg1olHsKMCCiiggAKFCVhML2xBTUcBBVoReAnw2VZGcpDcBM4Hnphb0MarwBgC8UR6FEceO0YfL1VAAQUUqFfgeOClwJ31Epi5AgoooIAC/xWwmO7doIACCswq8H7gTcJUKRD75Eeh0aZAiQL3B74JrFFicuakgAIKKNCZwEeB13Y2ugMroIACCiiQkYDF9IwWy1AVUKA3gSimPrW32ZwoFQGfSk9lJYyjC4FlmkL66l0M7pgKKKCAAsULxIMmHyw+SxNUQAEFFFBgBgGL6d4iCiigwKwCVwFLCVOdwGbA6dVlbcI1CEQh/UxgtRqSNUcFFFBAgU4E7gK2Aj7fyegOqoACCiigQCYCFtMzWSjDVECB3gQeBPyxt9mcKBWBHwOPSSUY41CgRYHYI/0sYM0Wx3QoBRRQQIE6BW4ENgB+Umf6Zq2AAgoooABYTPcuUEABBf5XYAvgZFGqE3gRcEJ1WZtw6QILAV9rCh+l52p+CiiggAL9CPwJWBe4vJ/pnEUBBRRQQIG0BCymp7UeRqOAAsML7AfsM3wYRtCjwCXAysDtPc7pVAp0LbAgcBqwcdcTOb4CCiigQHUC5wGbALdUl7kJK6CAAgpUL2AxvfpbQAAFFLiXwJeAZ6tSlcDOwGFVZWyypQvMC3wB2Lz0RM1PAQUUUGAwgaOBbQeb3YkVUEABBRQYSMBi+kDwTquAAskKXAo8MNnoDKxtgXhFeSXg5rYHdjwFBhKYGzgWeOFA8zutAgoooEA9ArsDB9aTrpkqoIACCijgnuneAwoooMA9BZYGrpSkKoG9gPdUlbHJliwQD0l8Atiu5CTNTQEFFFAgGYE7gGc153MkE5SBKKCAAgoo0KWAT6Z3qevYCiiQm8CGwFm5BW28EwtcBzwYuGbiEeyoQFoC8XTg69IKyWgUUEABBQoXiO+jHg/8qvA8TU8BBRRQQIG7BSymeyMooIAC/xXYBfioINUIfAh4YzXZmmjpAnsAB5SepPkpoIACCiQpEIX0KKj7gEKSy2NQCiiggAJtClhMb1PTsRRQIHeBQ4DX5J6E8Y8kEK8lPxz4w0hXe5ECaQu8FDjGhyTSXiSjU0ABBQoX+Fqz5Ut8j2VTQAEFFFCgWAGL6cUurYkpoMAEAt8CNpqgn13yE/g88IL8wjZiBWYReArwFWA+bRRQQAEFFBhY4J3AvgPH4PQKKKCAAgp0KmAxvVNeB1dAgcwELgeWySxmw51M4EnAuZN1tZcCyQisCXwbWCyZiAxEAQUUUKBmgTuBpwPfqBnB3BVQQAEFyhawmF72+pqdAgqMLrA0cOXol3tlxgI/AtbJOH5DVyAEVgDOB1aUQwEFFFBAgYQErgAeDfwloZgMRQEFFFBAgdYELKa3RulACiiQuUBs7xLbvNjKF4j9pY8tP00zLFhgceAcIJ5MtymggAIKKJCawNlAbEPm/umprYzxKKCAAgpMLWAxfWpCB1BAgUIEdgE+WkgupjFngT8DDwFuE0mBTAXmB+KQtw0zjd+wFVBAAQXqEHg38PY6UjVLBRRQQIGaBCym17Ta5qqAAvclEIX0KKjbyhbYC3hP2SmaXeECRwPbFJ6j6SmggAIK5C8Q+6dvBnw9/1TMQAEFFFBAgf8KWEz3blBAAQX+JRBbvMRWL7ZyBW4BHgTEXp42BXIUeCvw3hwDN2YFFFBAgSoF4nuuxwDxZqBNAQUUUECBIgQsphexjCahgAItCMQ3+cu3MI5DpCsQ+6THfuk2BXIUeA5wMjBXjsEbswIKKKBAtQJxxkfsn357tQImroACCihQlIDF9KKW02QUUGBCgYWB6wG/Jk4ImEm3JwHnZhKrYSpwT4E1gO8Ai8qigAIKKKBAhgIHAHtmGLchK6CAAgooMIuAhSNvCgUUUADWBH4qRNECP+df62xTIDeBZYDvASvlFrjxKqCAAgoo0AjE/unPAk5XRAEFFFBAgdwFLKbnvoLGr4ACbQhsCZzUxkCOkazAzsBhyUZnYArMXmBe4AxgQ4EUUEABBRTIXOBKYHXPrsl8FQ1fAQUUUMAtDbwHFFBAAcBD/cq+DWILnwcC15WdptkVKHAE8OoC8zIlBRRQQIE6Bb4IPK/O1M1aAQUUUKAUAZ9ML2UlzUMBBaYR+DjwqmkGsG/SAocCuyQdocEpMKvA64ADhVFAAQUUUKAwgZcDnyksJ9NRQAEFFKhIwGJ6RYttqgooMEeBbwEb6VOswFrAz4rNzsRKFNgAOBOIbV5sCiiggAIKlCRwTXOOzaUlJWUuCiiggAL1CFhMr2etzVQBBeYscBmwgkBFCnwfWK/IzEyqVIFlgR/5NanU5TUvBRRQQAHgm8DTgLvUUEABBRRQIDcBi+m5rZjxKqBA2wILATeAZ0i0DZvIeDsBhycSi2EoMJPAPMA3PHB0Jib/XgEFFFCgAIHdgIMLyMMUFFBAAQUqE7CYXtmCm64CCswisIZbgBR7V9wELA9cW2yGJlaawAeAN5aWlPkooIACCigwG4H4Pu0xwK/UUUABBRRQICcBi+k5rZaxKqBAFwLPAU7pYmDHHFzgGGCbwaMwAAVGE3gucLJvyYyG5VUKKKCAAkUIXAA8HritiGxMQgEFFFCgCgGL6VUss0kqoMB9CLwGOEShIgU2Bs4qMjOTKk1gZeAHwKKlJWY+CiiggAIKzCCwL/BOlRRQQAEFFMhFwGJ6LitlnAoo0JXAe4G3djW44w4m8DvgER5sNZi/E48usDDwPWC10bt4pQIKKKCAAsUIxFPpT2gO3y4mKRNRQAEFFChXwGJ6uWtrZgooMJrAZ4GXjHapV2UksDewf0bxGmq9Ap8Etqs3fTNXQAEFFFCAC5v9093uxZtBAQUUUCB5AYvpyS+RASqgQMcC3wY26HgOh+9X4E7gwcBl/U7rbAqMLbA1cPzYveyggAIKKKBAeQJ7Ae8pLy0zUkABBRQoTcBiemkraj4KKDCuwJ+AFcft5PVJC5wJPCXpCA1OgX993fkpsKQYCiiggAIKKMAtwFrAr7RQQAEFFFAgZQGL6SmvjrEpoEDXAnMDNwPzdD2R4/cqsD1wZK8zOpkC4wnE15yzgSeO182rFVBAAQUUKFogDo7fxDNvil5jk1NAAQWyF7CYnv0SmoACCkwhEE+GxpPptnIE4sOR5YBry0nJTAoUiP389ywwL1NSQAEFFFBgWoFtgGOmHcT+CiiggAIKdCVgMb0rWcdVQIEcBNYHzs0hUGMcWeAkYKuRr/ZCBfoX2BD4JhBvxtgUUEABBRRQ4H8FrgYeBVwpjAIKKKCAAikKWExPcVWMSQEF+hJ4MXBsX5M5Ty8CzwO+2MtMTqLA+AJLN/ukLz9+V3sooIACCihQjcBRwHbVZGuiCiiggAJZCVhMz2q5DFYBBVoWeCPwgZbHdLjhBP4OPAC4dbgQnFmB+xSID3qeq5ECCiiggAIK3KfAXc1h8t/SSQEFFFBAgdQELKantiLGo4ACfQq8H3hTnxM6V6cCRwA7djqDgyswuUDsAXv05N3tqYACCiigQFUCvwbWAuI8HJsCCiiggALJCFhMT2YpDEQBBQYQ+DTw8gHmdcpuBDYCzu5maEdVYCqBFYALgSWmGsXOCiiggAIK1CXwLmCfulI2WwUUUECB1AUspqe+QsangAJdCnwN2LTLCRy7N4G/AVGwvLO3GZ1IgdEE4nutrwDPGO1yr1JAAQUUUECBRiC27lsb+IUiCiiggAIKpCJgMT2VlTAOBRQYQuCnwJpDTOycrQt8FHht66M6oALTC+wAHD79MI6ggAIKKKBAlQJnNvunV5m8SSuggAIKpCdgMT29NTEiBRToT+CvwHL9TedMHQpsDJzV4fgOrcAkAisBPwMWnaSzfRRQQAEFFFDgboHnAKdqoYACCiigQAoCFtNTWAVjUECBIQTmBm4B4ndb3gKXN1u83JF3GkZfmEB8j/UNYJPC8jIdBRRQQAEF+haIw0jXAGLbF5sCCiiggAKDClhMH5TfyRVQYECBZYHYZ9uWv8BhwM75p2EGhQnEtkMHF5aT6SiggAIKKDCUwBuBDw01ufMqoIACCijwbwGL6d4LCihQq0DslR57ptvyF3gKEPtp2hRIReDBwEXAwqkEZBwKKKCAAgpkLnAN8EjgyszzMHwFFFBAgcwFLKZnvoCGr4ACEws8Dfj6xL3tmIrAFcDygFu8pLIixhECpwHPlEIBBRRQQAEFWhWIA713anVEB1NAAQUUUGBMAYvpY4J5uQIKFCPwMuCYYrKpN5EjgB3rTd/MExTYGjg+wbgMSQEFFFBAgdwF4uGJxzSHe+eei/EroIACCmQqYDE904UzbAUUmFpgN+CgqUdxgKEFNm+eAh46DudXIASWAH4BLCeHAgoooIACCnQiEFv7xRZ/NgUUUEABBQYRsJg+CLuTKqBAAgL7APslEIchTC5wI7A0cPPkQ9hTgVYF4vXzHVod0cEUUEABBRRQ4N4CzwO+KIsCCiiggAJDCFhMH0LdORVQIAWBDwOvTyEQY5hYIH6Iih+mbAqkILABcA7g91YprIYxKKCAAgqULPA7YDXglpKTNDcFFFBAgTQF/IEvzXUxKgUU6F7gKGDb7qdxhg4FtgeO7HB8h1ZgVIH5gB8Dq47awesUUEABBRRQYCqBtwDvn2oEOyuggAIKKDCBgMX0CdDsooACRQjEU83PLSKTOpO4E1geuLzO9M06MQG3jUpsQQxHAQUUUKB4gWuAhwL/KD5TE1RAAQUUSErAYnpSy2EwCijQo8BZwIY9zudU7QqcDzyx3SEdTYGJBB4CXAwsMFFvOymggAIKKKDApAL7A3tP2tl+CiiggAIKTCJgMX0SNfsooEAJAj8B1iohkUpz2BM4oNLcTTstgS+4d39aC2I0CiiggALVCNwAPAy4opqMTVQBBRRQYHABi+mDL4EBKKDAQAJ/BB400NxOO73A6sBF0w/jCApMJfBU4IypRrCzAgoooIACCkwjcCCw+zQD2FcBBRRQQIFxBCymj6PltQooUJLA9cAiJSVUUS6XAStWlK+ppikwD3ABsEaa4RmVAgoooIACVQjcDDwSuLSKbE1SAQUUUGBwAYvpgy+BASigwAACUQS7FfBr4AD4LUz5cWCHFsZxCAWmEdgNOGiaAeyrgAIKKKCAAq0I+L1hK4wOooACCigwioCFpFGUvEYBBUoTWBL4e2lJVZTPVsBJFeVrqukJLA38GoivJTYFFOhPIN4GuRBYsJlyIWD+5s+LAXMDcwGLN//ffMDCzZ8XBeLDdJsCCpQncDvwKOC35aVmRgoooIACqQlYTE9tRYxHAQX6EFgBiK1CbPkJxA9L9weuyS90Iy5I4DBgx4LyMRUFchE4AXjRFMEuAcSHYUvd49f97vHn5YGVml9xrU0BBfIROBZ4aT7hGqkCCiigQK4CFtNzXTnjVkCBaQQe0TxVOs0Y9h1G4Dxg/WGmdlYF7hZ4NPCD5glYSRRQoF+B3wMP7WnKKKb/u7Aevz+k+d+rNjHEE/A2BRRIR+BOYG3g5+mEZCQKKKCAAiUKWEwvcVXNSQEFZhJYE/jpTBf590kKvAPYL8nIDKoWgTOBjWtJ1jwVSFAg3k66auC4YuuY1YC1mkOI4yDi+N4innK3KaDAcAKnAFsMN70zK6CAAgrUIGAxvYZVNkcFFLi3wOOB82XJUuAJwHezjNygSxB4BvDVEhIxBwUyFnhmwv8dxjZy8fbKE4ENgHXusb97xuSGrkA2AncB8b3i97KJ2EAVUEABBbITsJie3ZIZsAIKtCCwCfDNFsZxiH4F4tDYZYA7+p3W2RS4WyC2dPhR8wq5JAooMJxATm8oxQGoj22Ke09qiuzx75hNAQW6E/gK8KzuhndkBRRQQIHaBSym134HmL8CdQpsDpxama09qgAAIABJREFUZ+pZZ30SsFXWGRh8zgJxqNlnck7A2BUoROA0IP4dz7U9EngaEE/YbwQslGsixq1AogLxdHq8IeKWjokukGEpoIACuQtYTM99BY1fAQUmEXghcMIkHe0zqMBrgI8NGoGT1yoQT5f+sjmAsFYD8y5P4CYgDnV+amapXQEsm1nMcwp3AeDJwGbNr5ULycs0FBha4HjgxUMH4fwKKKCAAmUKWEwvc13NSgEF7ltgW+AokbITWB24KLuoDbgEgd2Ag0pIxByqF/gHcHLzK7Y7uxmILbSWyEzmIcAfMot5lHAjryisbwlsCMw9SievUUCBWQRiS8BVgN9qo4ACCiigQNsCFtPbFnU8BRTIQSCecD4kh0CN8T8C8STickC8umtToE+BRYDfNfv19zmvcynQlkA8gX4m8GngFODWew0cf7dxW5P1NM7WwIk9zTXUNEs1+z6/HIizXuLcBpsCCowucASw4+iXe6UCCiiggAKjCVhMH83JqxRQoCyBNwIfKCul4rP5HBDb89gU6FvgncDb+57U+RSYUiCeyvwq8Ckg9hiPJ9Dn1P4PePOU8/XdPf4Nzy3maYxWbM4MiQ8R1p1mIPsqUJHALcBDgb9UlLOpKqCAAgr0IGAxvQdkp1BAgeQE9gAOSC4qA7ovAfdL9/4YQuD+wCVAPJ1uUyAHgV8125jFU+h/HTHgFwHHjXhtKped3RzemUo8fcYRxcHtgFcCy/c5sXMpkKHAB4E3ZRi3ISuggAIKJCxgMT3hxTE0BRToTGAv4N2dje7AXQisBlzcxcCOqcB9CMSHbvHhm02BlAVi25Z4e+dQ4DsTBPoI4NcT9Buyyw3NPu/xBH6tbZ5mG5gdgGe4DUytt4F5zyBwPbBSczaEWAoooIACCrQiYDG9FUYHUUCBzAT2Bd6RWcw1h+t+6TWv/nC5x37FvwcWHS4EZ1bgPgXiyfN4Aj3OALlsCqv4eSDHQ0jXAC6cIu+SusYT6rG3+k5N4bCk3MxFgWkF9gHeNe0g9ldAAQUUUODfAhbTvRcUUKBGAfdAzmvV45C52CfWpkCfAvH2SrzFYlMgNYHzgA81h4ne3lJwOR5Cuj1wZEv5lzLM3MDmQJwN86RSkjIPBaYUuKr5kOnGKcexuwIKKKCAAncLWEz3RlBAgRoF9gf2rDHxTHPetXnyMtPwDTtDgSWap9Ljd5sCqQjEFi7vA07tIKD3Z7iv8GHAzh1YlDLkY4DXAy8GYksYmwI1C+wOHFgzgLkroIACCrQnYDG9PUtHUkCBfATeC7w1n3Crj3Qd4EfVKwjQp8B+QLwWblNgaIHbmsNBo9jd5ZYmOR5CegHw2KEXKIP5Hw68AdgWWDCDeA1RgS4EYiusOLw3vqbaFFBAAQUUmErAYvpUfHZWQIFMBXJ8Ai9T6qnDvqk5ZM4ffqamdIARBXwqfUQoL+tUILZv+Uyzz+8lnc70r8FzPIQ0/l1YDLi5B58Sprg/8Bog3va6XwkJmYMCYwrEloGxdaBNAQUUUECBqQQspk/FZ2cFFMhUIPaajdc9bekLnA1slH6YRliQQDyRHk+m2xQYQiCK6Mc2RfTf9hhA/EzwD2DxHudsY6onAue3MVBFY8Qax5PqsQVMfBhhU6AWgXM9S6CWpTZPBRRQoFsBi+nd+jq6AgqkKfCR5smsNKMzqnsKHOD+9t4QPQosCvwRWLLHOZ1KgRC4C/gcsDfwm4FIcjyE9HVA/JtuG19gKeAtwGuBhcbvbg8FshSIswR+nGXkBq2AAgookIyAxfRklsJAFFCgR4GPArv0OJ9TTS7wnI4O25s8InuWLBBvrMSbKzYF+hSIpyXfBHyvz0lnM9cHgDcOHMO408dWOC8ft5PX/4/AcsDbgB2B+bVRoHCBI4HtC8/R9BRQQAEFOhawmN4xsMMroECSAoc1PzQmGZxB/UcgntRcBrhKEwV6EJgHiG01HtzDXE6hQAj8GtgDODkRjhc3W8wkEs5IYYThyiNd6UUzCazYbHH1CmCumS727xXIVOCfQNzrV2cav2EroIACCiQgYDE9gUUwBAUU6F3gcGCH3md1wnEFLJKMK+b10wjkWEicJl/7DidwHfAO4BAgpcOVHwn8ajiWiWaOD13jMM1rJuptp9kJrAMcBMR+9DYFShSIDzHfV2Ji5qSAAgoo0I+AxfR+nJ1FAQXSErCYntZ6zCmao4Ft8wjVKAsQ+CHw2ALyMIV0BaLwewzwVuBvCYYZTyP/PcNDSDcFzkjQM+eQ4mfElzQFxxVyTsTYFZiNQJyN8jDgDnUUUEABBRSYRMBi+iRq9lFAgdwFPg68KvckKog/DkWL/e1tCnQtsAnwza4ncfyqBX7SHHwd+6On3L4FbJRygLOJbS/gPZnFnEu4cTBpHFIavxbMJWjjVGAEgecntMXWCOF6iQIKKKBASgIW01NaDWNRQIG+BCym9yU93Tzxivn50w1hbwVGEvgy8KyRrvQiBcYTuBF4O/CRTJ6CzPEQ0lOALcZbFq8eU2Al4MM6j6nm5SkLxAeH8UG6TQEFFFBAgbEFLKaPTWYHBRQoQOATwPYF5FFyCvHq7WLATSUnaW5JCKwKXAj4PVESy1FUEF8DdgL+kFFWOZ4d8BfArUj6ucm2bPb6X66f6ZxFgc4EYtutNZt//zubxIEVUEABBcoU8AfHMtfVrBRQ4L4FPglsJ1LSAlHcXCPpCA2uFAE/XCtlJdPJ4ypgd+Az6YQ0ciQ5HkIayT0Q+PPIWXrhNAJLAvEGwyv9EHIaRvsmIBBnKMUHnjYFFFBAAQXGErCYPhaXFyugQCECRzY/BBaSTpFpePhokcuaXFJLAZcBCyQXmQHlKhBbjuwAXJFpAnEI6T+aN4NySsH9j/tfracARwAP7X9qZ1SgFYHYhusBwPWtjOYgCiiggALVCFhMr2apTVQBBe4hcBSwrSJJC7yu2WM46SANLnuBNzZPWGafiAkMLnAd8Hog/n3JvZ0FbJhZEgcAe2YWcwnhxgGl72zu/blLSMgcqhN4NRBvqNkUUEABBRQYWcBi+shUXqiAAgUJfAp4RUH5lJjKBsB3SkzMnJIRiO+BfgU8IpmIDCRXgbObD2hz2hv9vqw/CLwhs8X4JvDUzGIuKdwnNNsa+ZR6SataRy7nAevXkapZKqCAAgq0JWAxvS1Jx1FAgZwE3OYl7dWKw0cXB+L1W5sCXQk8Dfh6V4M7bhUCtwN7A+8H7iwo45cAn80sn2uB+xW2Dpktwd2Hhh8CvDy3wI23eoFHAb+sXkEABRRQQIGRBSymj0zlhQooUJBA7PEZr3Xa0hS4GFgtzdCMqiCBk4AtC8rHVPoV+CPwYuD8fqftZbaVMy0sWRDr5faYcZIXAYcCS8x4pRcokIbA/wFvTSMUo1BAAQUUyEHAYnoOq2SMCijQtsDHgJ3bHtTxWhM4DognI20KdCWwPBDF0Hm6msBxixb4IrBdc1BniYnmegjpNsAxJS5Ihjk9uFmLJ2UYuyHXJ/BX4EFAvG1kU0ABBRRQYEYBi+kzEnmBAgoUKPARYNcC8yolpb2A95SSjHkkKbAv8I4kIzOolAVuBd4MHAzclXKgLcSW4yGksS67tZC7Q7QjEAeS7tF8rfWDy3ZMHaU7gecAp3Y3vCMroIACCpQkYDG9pNU0FwUUGFUgx8PVRs2thOv8gaaEVUw3hyjwXNI8hZZulEaWmsCVwAuBKDLX0HL8d/J7wONrWJzMcoyn008ElsssbsOtS+Bk4Pl1pWy2CiiggAKTClhMn1TOfgookLPA+4C35JxA4bE/FPh94Tma3nAC8WHNKcNN78wZCnwH2AqIrQBqaTkeQnpzc3h1vEFgS0tgBeBzwBPSCstoFPiPwG3AA4ErNFFAAQUUUGAmAYvpMwn59wooUKLA/sCeJSZWQE7XN8WQ0rdQKGCpsk3hC8Dzso3ewPsWiAOrY1uw2gq0uR5C+jjgh33fJM43kkBs9fJuD3ocycqLhhF4I/ChYaZ2VgUUUECBnAQspue0WsaqgAJtCcReybFnsi09gfOBJ6YXlhEVIrAU8BdgvkLyMY3uBOIpxdcAH+9uiqRHjkNIrwEWTTrKWYPbBTg0s5hrCzcOij0MWLC2xM03eYELgTWSj9IAFVBAAQUGF7CYPvgSGIACCgwgsDfwrgHmdcqZBeIp0B1nvswrFJhIIAptH52op51qEogi8guAb9aU9GxyPRt4cmYGnwJemVnMNYa7NvB5ILZ1symQksB6wPdTCshYFFBAAQXSE7CYnt6aGJECCnQvsAdwQPfTOMMEArsBB0/Qzy4KjCLwXSB+ULYpMCeBOJx2c+AXEt293cHumTlcBKyeWcy1hrs08EVg/VoBzDtJgfjA/bVJRmZQCiiggALJCFhMT2YpDEQBBXoUiOKAeyL2CD7GVBsDZ41xvZcqMKpArntAj5qf100vcB6wBXDl9EMVMcJLgc9klsmdwBJAnL9hS19gAeAo4EXph2qElQhcDsSBuXdUkq9pKqCAAgpMIGAxfQI0uyigQPYCsY1I7NdpS0/gAcDf0gvLiAoQ8ODhAhaxwxROAV4M/LPDOXIbepVMn9D3Q9m87rT4eTS23tsrr7CNtmCBpwBnFpyfqSmggAIKTClgMX1KQLsroECWAq8AYl9VW1oC1zZPFKYVldGUIBDf78T2HSuVkIw5tC7waWB74PbWR857wFwPIX0r8H9501cZ/bbA4R4QXeXap5a05/ektiLGo4ACCiQmYDE9sQUxHAUU6EVgK+DEXmZyknEEfgCsO04Hr1VgRIFNPExyRKn6LvsI8HrgrvpSHynjHA8hPQmIf+dt+QnE/umxj3rsp25TYCiBq4DlgduGCsB5FVBAAQXSFrCYnvb6GJ0CCnQjEIfLndrN0I46hcCxQOzRa1OgbYGPA69qe1DHy1ogiudRRI9ium3OAjkeQvpH30LJ+pZeFfga8MCsszD43AWe0dyHuedh/AoooIACHQhYTO8A1SEVUCB5AZ9STXOJ3gHsl2ZoRpWxwDzAX33SMeMVbD/0OKRyJyA+ZLHdt0COh5BGRssBcZCgLU+B2JLrDODheYZv1AUIxMG42xWQhykooIACCnQgYDG9A1SHVECB5AWeAJyXfJT1BfgS4Lj60jbjjgXiILFvdDyHw+cjcEezP/rR+YQ8aKSPAi4eNILJJn828OXJutorEYE4kDyeUF8jkXgMoy6BfzQfyt1aV9pmq4ACCigwioDF9FGUvEYBBUoTWBv4cWlJFZDPY4ELCsjDFNIS+Biwc1ohGc1AAnHA6DZ+aDeWfq6HkL4T2HesTL04RYH7AV8B1ksxOGMqXsAP5YpfYhNUQAEFJhOwmD6Zm70UUCBvgZWBX+adQnHRx/7FiwPXF5eZCQ0pEIXAPzdPlw0Zh3MPLxCF9BcDcTilbTyBc4Anjddl8KtPBzYbPAoDaENgEeAUILbosynQp8AxzQewfc7pXAoooIACGQhYTM9gkQxRAQVaF1gR+FProzrgNAJ/AVaYZgD7KjAbgSgARiHQVrdAbO3yMuD4uhkmzv7DzWGtEw8wQMergfsD8UGtLX+BBYATgOfkn4oZZCRwHbAscHNGMRuqAgoooEAPAhbTe0B2CgUUSE5gSeDvyUVVd0BR8NywbgKz70DgIGC3DsZ1yHwEopi6o4eNTrVg8UFEPKGZW4vDK3+XW9DGO0eBeYHPAc/VSIEeBZ4HfLHH+ZxKAQUUUCADAYvpGSySISqgQOsCcwO3AX4NbJ124gF9lXZiOjvOQSD++443UB6oULUCUUiP/fIPr1agncRzPYQ0tvXxbYR27oFURpkP+ALwrFQCMo7iBY4FXlp8liaogAIKKDCWgIWksbi8WAEFChK4AVi4oHxyT+VdwD65J2H8SQk8Hjg/qYgMpm+B3YED+560wPni7IFrgdi7OqcW29O8IaeAjXUkgdjyJfZQ33Skq71IgekE/gEsA8S5GzYFFFBAAQXuFrCY7o2ggAK1CsQe3Q+oNfkE894eODLBuAwpX4F3A3vlG76RTymwP7D3lGPY/b8C3wY2yAzk3AwPTs2MeLBwFwS+7KGkg/nXNvFGwNm1JW2+CiiggAJzFrCY7t2hgAK1CvwSWLnW5BPM+ynAmQnGZUj5ClwAPDrf8I18CoHPANt4+OQUgrN2jSf8X9fqiN0PdhOwuE+Udg890AwLNQX1jQea32nrEfgA8OZ60jVTBRRQQIGZBCymzyTk3yugQKkC3wPWLTW5DPN6GHBJhnEbcpoCywHx9onf56S5Pl1GdRqwhQXU1olfDny69VG7H3Bt4KfdT+MMAwnE1kOnA+sPNL/T1iEQD+DE2RE2BRRQQAEF7hbwh0xvBAUUqFXgDOCptSafWN53APHKdhwKa1OgDYFtgaPaGMgxshL4LhBvucQTybZ2BVYFLmp3yF5GezXwiV5mcpKhBJYAYhui1YcKwHmrEHgE8NsqMjVJBRRQQIEZBSymz0jkBQooUKjA54HnF5pbbmn9CXhwbkEbb9ICJwAvTDpCg2tb4PfAesCVbQ/seHcLzA1ck+EhpB8HdnANixd4IPAd4EHFZ2qCQwl4oPVQ8s6rgAIKJChgMT3BRTEkBRToRSCeWo2nV23DC5wDbDh8GEZQiMA8wBXAkoXkYxozC1wHPDHTJ6dnzi6dK3I8hPQnnp2Qzg3UcSTx9kTco/freB6Hr1MgzvWJN59sCiiggAIKuM2L94ACClQrcBCwW7XZp5X4Mc1hgWlFZTS5CmzQFFRyjd+4xxOIbaI2b/ZNHq+nV48rkOMhpLc3h5C69c+4q53n9fGh2jearePyzMCoUxWIrQjvD1ybaoDGpYACCijQn4BPpvdn7UwKKJCWwDuAfdMKqdpoDgD2rDZ7E29bYH/vp7ZJkx5vV+CQpCMsJ7hcDyGND9hiCxBbHQLx4drJQLylZFOgTYGtgRPbHNCxFFBAAQXyFLCYnue6GbUCCkwvEAWYj0w/jCO0IBBvCBzcwjgOoUAI/Ah4jBRVCBwO7FRFpmkkmeshpG8APpwGoVH0JBAHzx7R01xOU4+Ab1LWs9ZmqoACCtyngMV0bxAFFKhV4CXAZ2tNPrG8XwDEgbA2BaYVWBy4ujkscdqx7J+2wPeasxZuSTvMoqKbq9niYJHMsjoOiH/zbXUJxFtve9SVstl2LPB3YFkgto+yKaCAAgpULGAxveLFN3UFKhd4unvsJnMHrA+cl0w0BpKzwLOBL+WcgLGPJBAHzD4WuGykq72oTYEcDyH9LfCINhEcKwuB+PAntnt5ThbRGmQuAm4blctKGacCCijQoYDF9A5xHVoBBZIWWAf4QdIR1hPcSsAf60nXTDsU+ADwxg7Hd+jhBeLA0c2AM4YPpcoIcjy8+67m4MB4a8VWl0C8RREf1q9RV9pm26FAnLm0X4fjO7QCCiigQAYCFtMzWCRDVECBTgQeCvyuk5EddByBKHIsCLhVwzhqXjsnge8Dj5OnaIG3AO8vOsO0k9sGODrtEGcb3TOAr2UYtyFPL/AQILaFuv/0QzmCApzTbDEmhQIKKKBAxQIW0ytefFNXoHKB2Fv5msoNUkj/Kn/ATWEZiohhUSD2M52niGxMYnYCX262bIgP4WzDCKwGXDjM1FPNug/wrqlGsHPOAk9u3maZL+ckjD0JgVuBJYGbkojGIBRQQAEFBhGwmD4Iu5MqoEACAvH1L74htvA27GL8DFhr2BCcvRCBePL0q4XkYhqzCvwZWBuID+BswwnM3RxCuvBwIUw086nunT2RW0mdXgV8vKSEzGUwgTh36euDze7ECiiggAKDC1hMH3wJDEABBQYUuBxYZsD5nRpOb/Y/1kKBaQUOAPaYdhD7JykQ+6Q/BTg7yejqC+pcIA6OzqnFv/fL5RSwsXYicDDw2k5GdtCaBN7n9xs1Lbe5KqCAArMKWEz3rlBAgZoFLgYeVTNAArl/CnhlAnEYQv4C3wGemH8aZjAbgTjsLQ59s6UhkOMhpCH3YOBPaRAaxUACsc1L7Hm93kDzO20ZAj8A1i0jFbNQQAEFFJhEwGL6JGr2UUCBUgTO8hChwZfyA8CbB4/CAHIXiENs4wwE98PNfSVnjT+egt4IiKfTbWkI5HoI6VbASWkQGsWAAvGhyo+ApQaMwanzFoh/j5b27KW8F9HoFVBAgWkELKZPo2dfBRTIXeB4YOvck8g8/tiWI16XtSkwjcATgPOmGcC+SQrc2Jyp8Lsko6s3qFwPIf0/4K31LpuZ30PgmUDsoz+XKgpMKLAFcMqEfe2mgAIKKJC5gMX0zBfQ8BVQYCqBA4HXTTWCnacV2B44ctpB7F+9wG5AbD1hK0tgZ+CwslIqIptcDyH9FrBJEStgEm0I7A/s2cZAjlGlQHzP8foqMzdpBRRQQAEspnsTKKBAzQLxVHQcWmgbTsAne4azL2nmo4HYesJWjsDXgWcAd5WTUlGZ5HhGwfXAEsCdRa2EyUwqEB8KnQFsPOkA9qta4EJgjaoFTF4BBRSoWMBiesWLb+oKKHD3wZc+FT3sjbC+23MMuwCFzO5hwoUsZJPGtU2R4tKy0ioqm48Au2aYUWxRE18vbAqEwLLABcDycigwpkB80PsA4PIx+3m5AgoooEABAhbTC1hEU1BAgYkFNgO+MnFvO7YhsArwqzYGcoxqBRZtDgFz79tyboHtgKPKSafITF4BfCrDzOJD9BzjzpA6m5CfAsSbMP4bks2SJRPoi4ATkonGQBRQQAEFehOwmN4btRMpoECCAo9unkhKMLRqQloauLqabE20C4EnA2d3MbBjDiIQ+1pHccvtXQbhH3nS1YGfj3x1Ohd+DHhNOuEYSSICHwJ2TyQWw8hH4FBgl3zCNVIFFFBAgbYELKa3Jek4CiiQo0C81vvnHAMvJOY7gPncv7aQ1RwujTcCHxhuemduUeBmYE3gNy2O6VDdCMR+09cBC3UzfGej/gBYt7PRHThXgQWA77sHdq7LN1jcPwHiwRybAgoooEBlAhbTK1tw01VAgf8RmAe4xVd7B7srrgSWGWx2Jy5F4DggXrW25S+wN7B//mlUk0GOh5DeCizW/NtfzUKZ6EgC8UFeFNTnH+lqL1IAbgeWBG4QQwEFFFCgLgGL6XWtt9kqoMCsAnFwkAXdYe6MePr0kcNM7awFCcSe+95H+S/ohcBjgNvyT6WaDHI9hHS9pmhazUKZ6MgCbwLeP/LVXqgAbAycJYQCCiigQF0CFtPrWm+zVUCBWQV+DKwtzCACPwLWGWRmJy1FIF7NjyfCYssJW74CsT/6hsC3802hyshzPYR0V+CQKlfMpGcSiENIzwA2melC/16BRmBP4AA1FFBAAQXqErCYXtd6m60CCswq8CXg2cIMInBmc9DgIJM7aRECawGxZ6ktb4HYqucleadQZfS5HkL6aSA+CLApMDuBFYCfAfeTR4ERBOLniOeOcJ2XKKCAAgoUJGAxvaDFNBUFFJhI4GPAzhP1tNO0Al8EnjftIPavWiD2So9CrC1fgRuBRwGX5ptCtZHHuSPXZngI6S+be67ahTPxGQW2BY6a8SovUACuAJYVQgEFFFCgLgGL6XWtt9kqoMCsAm8D3iPMIAI+HTgIe1GT7gfsU1RG9SXjoaN5r/l5wBMySyG2FYqnjq/JLG7D7VfgdODp/U7pbJkKPAy4JNPYDVsBBRRQYAIBi+kToNlFAQWKEng5EEVdW/8CBwO79T+tMxYk8DngBQXlU1sqvwdWBW6uLfGC8o2v46/NMJ+nAt/MMG5D7k/gwUAcjLxIf1M6U6YCLwM+m2nshq2AAgooMIGAxfQJ0OyigAJFCWwEfKuojPJJZn8gnkq1KTCpwEVNMXbS/vYbVmBr4MRhQ3D2KQVy3Q4j3kp775S52718gdcDHy4/TTOcUiAONI6DjW0KKKCAApUIWEyvZKFNUwEF5ijwcOA3+gwisAfwvkFmdtISBOYFbgDmKyGZCnP4AbAeEFtu2PIVWKM5rDG3DL4AbJlb0Mbbu8BcwDnA+r3P7IQ5CfwQeFxOARurAgoooMB0AhbTp/OztwIK5C+wAHAT4NfD/tdyF+DQ/qd1xkIEYnuQeDLdlqeA22zkuW73jnpu4LoMDyG9DFixjCUwi44FVgF+Aszf8TwOn6/AbcASzc8T+WZh5AoooIACIwtYPBqZygsVUKBggSuA+xecX6qpucdkqiuTR1zPA+LpUlt+Al8Fnplf2EY8B4EcDyGNVJYH/uqqKjCCwDuAfUe4zkvqFXgy8O160zdzBRRQoC4Bi+l1rbfZKqDA7AUuAB4tTu8CUQz9Yu+zOmEpArsDHyolmYryuLP5evuzinIuPdVcDyHdAjil9MUxv1YEYjuxnwOPbGU0BylRIPbXP6jExMxJAQUUUGBWAYvp3hUKKKAAnAzED9W2fgU2A07vd0pnK0ggfmjdraB8aknlWOCltSRbSZ65HkLqIdiV3KAtpRnfs3ylpbEcpjyBI4Hty0vLjBRQQAEFZidgMd37QgEFFIAPAm8QoneBjYCze5/VCUsRiLcanltKMpXkEU+lrw78opJ8a0lzTeCnGSZ7BrBphnEb8nAC/rsznH3qM3sIaeorZHwKKKBAiwIW01vEdCgFFMhW4LVAvKZu61dgPeD7/U7pbAUJxIFwaxWUTw2pnAC8qIZEK8sx10NIrwHuB9xV2XqZ7uQCD2o+DFxo8iHsWajAP4HFgNsLzc+0FFBAAQXuIWAx3dtBAQUUgGcBXxaid4EohLpvcu/sxUwYhbDFi8mm/ESiYBn/zce+w7byBM4HHp9hWrEH9m8yjNuQhxPYD9hnuOmdOWGBVX3zKuHVMTQFFFCgRQGL6S1iOpQCCmQrsIrf/A6ydisDvx5kZifNXWAJ4B+5J1FZ/CcBW1WWc03pHgK8JsOEXwZ8NsO4DXk4gQWBi4GVhgvBmRMVeDFwfKKxGZYCCiigQIsCFtNbxHQoBRTIVmAB4CYJMqseAAAgAElEQVTAr4n9LmG8Ln1pv1M6WyECawM/LiSXWtJ4NBBb89jKFHglEAfw5dbiIOPX5xa08Q4u8DzgC4NHYQCpCRwA7JlaUMajgAIKKNC+gIWj9k0dUQEF8hS4DFghz9CzjXoZ4MpsozfwIQXi4NE4CM6Wh4AHPeaxTtNEmeshpLE9zROnSdy+1QrE17WnVpu9ic9O4DRgc2kUUEABBcoXsJhe/hqboQIKjCbwbWCD0S71qpYEFgVuaGksh6lLYFfgI3WlnHW2Twe+nnUGBj+TwDzAdUBsgZFTi0MD4+yF23IK2liTEIi3bX4IzJVENAaRgkA8mLNiCoEYgwIKKKBAtwIW07v1dXQFFMhH4Ghgm3zCLSLSeYHbi8jEJPoWeCfw9r4ndb6JBOKQ4diWJw4gtZUtkOshpI8FLih7acyuI4HPAC/taGyHzVNgaeDqPEM3agUUUECBUQUspo8q5XUKKFC6wL7AO0pPMqH87gTmTigeQ8lL4FBgp7xCrjbaVwCfrjb7uhLP9RDS+FpyeF1LZbYtCcQhpL8E5m9pPIfJX2AT4Fv5p2EGCiiggAL3JWAx3ftDAQUU+JfAy4BjxOhNIF6pn6+32ZyoNIHPA88vLakC8/kz8BC30ChwZWef0nbAJzPMNg5O3T7DuA05DYEPAbunEYpRJCAQBxrHwcY2BRRQQIGCBSymF7y4pqaAAmMJrAt8b6weXjyNwM0Z7q07Tb72bVfgHOBJ7Q7paB0I7OcbPx2opjvkWsBP0g1vjpH9HIgDVG0KTCKwFPBbYIlJOtunOAE/nCtuSU1IAQUUmFXAYrp3hQIKKPAvgfgh6B9i9CZwE7Bwb7M5UWkC8Vr9yqUlVVg+cR5CbIEQT6fb6hDI9RDSO5rvATwQu477tIss3wq8t4uBHTM7gXP9sD+7NTNgBRRQYGwBi+ljk9lBAQUKFrgcWKbg/FJK7XpgsZQCMpasBK4C4mlAW7oCXwC2TDc8I+tI4LvAeh2N3eWwTwa+3eUEjl20wILAr4EHFp2lyY0icAWw7CgXeo0CCiigQL4CFtPzXTsjV0CB9gXcOqJ90zmNeA2wZH/TOVNBAvH06y3AXAXlVGIqmwJnlJiYOd2nwEeBXTI0ehPwwQzjNuR0BOIg2zgc26ZAvO16rQwKKKCAAuUKWEwvd23NTAEFxhf4hIeQjY82YY+/+2TxhHJ2iye+/iZD0gK/abbhuSvpKA2uC4FcDyE9AXhRFyCOWY3A/EB87VuxmoxNdE4CjwN+KI8CCiigQLkCFtPLXVszU0CB8QXeArxv/G72mEDgSrfUmUDNLiGwKnCRFEkLvM39g5Neny6Dy/UQ0kuAh3UJ49hVCMRbGfF2hq1ugZcAx9VNYPYKKKBA2QIW08teX7NTQIHxBLYATh6vi1dPKBBPFj9gwr52q1sgnvj6ft0ESWd/J/Bg4LKkozS4rgTmBa4DFuhqgo7Gjbco4syUOI/BpsCkAvF0+m/dO31SvmL67Qu8s5hsTEQBBRRQYBYBi+neFAoooMB/BXzitb+74c/+sNkfdmEzbQR8q7CcSkon9kmP/dJt9Qp8D1g3w/Q3A07PMG5DTkvgtcDBaYVkND0LfAZ4ec9zOp0CCiigQI8CFtN7xHYqBRRIXiCeKLoRmDv5SPMPMJ5adV/R/NdxiAyeCZw2xMTOOZJAFBCikGCrV+BjwM4Zpu/TpBkuWoIhx1sZ8XT6CgnGZkj9CMQHio/vZypnUUABBRQYQsBi+hDqzqmAAikLxOFRD085wEJi+yuwfCG5mEa/AlsBJ/Y7pbONKHB9s31TfChpq1dgeyAO9M6tfRl4dm5BG2+SAj6dnuSy9BbU34GlepvNiRRQQAEFehewmN47uRMqoEDiAl8Enpt4jCWEdwWwbAmJmEPvAq8APtX7rE44isDRwLajXOg1RQusDfw4wwwvB5bLMG5DTk8gnk6PQ209Gya9tekroqWBq/uazHkUUEABBfoVsJjer7ezKaBA+gL7A3umH2b2EcYPGPGDhk2BcQV2AT46biev70Vgc7fg6cU59UlyPYQ0XOPw3D+lDmx8WQi8DXhPFpEaZBcCTwC+28XAjqmAAgooMLyAxfTh18AIFFAgLYGXAJ9NK6Qio7kWWKLIzEyqa4E3Ae/vehLHH1vgmuZtk1vH7mmHEgVyPYT0BcDnS1wQc+pdYMnmg5lFep/ZCVMQ2AY4JoVAjEEBBRRQoH0Bi+ntmzqiAgrkLbAm8NO8U8gi+huARbOI1CBTE9gH2C+1oIzn7qJBFA9sCoTAocBOGVK8D9gjw7gNOU2Bg4Dd0gzNqDoWeCcQhxrbFFBAAQUKFLCYXuCimpICCkwlMD8Qhd55phrFzjMJ/BNYaKaL/HsFZiNwgMWuJO+L5wCnJhmZQQ0h8GrgiCEmnnLObwGbTDmG3RX4t8BDgDjYfm5JqhM4CtiuuqxNWAEFFKhEwGJ6JQttmgooMJbAL4BVxurhxeMKxFYQ8cGFTYFxBd4LvHXcTl7fqcB1wDLALZ3O4uA5CTwG+FFOATexxr0c23PcmWHshpymwInAVmmGZlQdCnwdeHqH4zu0AgoooMCAAhbTB8R3agUUSFbgJGDLZKMrI7AoVPikVhlr2XcWPpnet/jM80WxaOuZL/OKigTmA64H4vfc2qpAfKhuU6ANgXWBOEPAVpfAxcBqdaVstgoooEA9AhbT61lrM1VAgdEFYj/m2JfZ1q3AXMBd3U7h6AUKWExPb1G3BY5OLywjGlggnkyPJ9Rza68APp1b0MabtMA5wJOSjtDg2ha4Flii7UEdTwEFFFAgDQGL6Wmsg1EooEBaAvE6bjxpaetWYF7g9m6ncPQCBSymp7Wo8ZbJ8sDlaYVlNAkIxJ7psXd6bu0QYNfcgjbepAW2AE5OOkKD60JgseYNnS7GdkwFFFBAgQEFLKYPiO/UCiiQrEC84n1RstGVE9iCwM3lpGMmPQm8B3hbT3M5zcwCPwBiGwObAvcW2Ak4NEOW7wPrZRi3IacrEIfa/x54YLohGlkHAo8CftnBuA6pgAIKKDCwgMX0gRfA6RVQIEmB2Ms79nqNYq+tO4FFgBu7G96RCxWwmJ7Wwsa2WO9IKySjSUQg172i4yDdeKI0Dsq2KdCWQGwfGF8vbfUIPA34Rj3pmqkCCihQj4DF9HrW2kwVUGA8gTgsyqctxzMb9+qlgavH7eT11QtYTE/rFogneONJXpsC9xZYALgOiC29cmuPA36YW9DGm7RAbIf1h0z/e0gaNuHgPE8k4cUxNAUUUGAaAYvp0+jZVwEFShY4HNih5AQTyG1F4LIE4jCEvAQspqezXnHA2lLAHemEZCSJCfwEWCuxmEYJZ5dMt6gZJTevGU7gJGDL4aZ35p4F9gb273lOp1NAAQUU6EHAYnoPyE6hgAJZCuwMfCzLyPMJehXgV/mEa6SJCLwb2CuRWGoP4zRg89oRzP8+BY4EXpmh0VHAdhnGbchpCzzFbT/SXqCWozsMiJ8nbAoooIAChQlYTC9sQU1HAQVaE3gCcF5roznQ7AQeA/xYGgXGFIgnvd41Zh8v70bgzcAHuhnaUQsReA1wSIa5xCHkq2cYtyGnLRA/e/8CWDntMI2uJYFTgee0NJbDKKCAAgokJGAxPaHFMBQFFEhKYOFmr9e5koqqrGA2AL5TVkpm04PA7sCHepjHKWYWcF/pmY1qvyLXD6bvBJZsvg+ofQ3Nv10B/w1r1zPl0eKBkXhwxKaAAgooUJiAxfTCFtR0FFCgVYFf+vRQq573HmxT4IxOZ3DwEgVeDRxRYmKZ5RQHS97P/dIzW7X+w12oKUjP3f/UU8+4EXD21KM4gAL/KxBfN/8CzC9M8QKXA8sVn6UJKqCAAhUKWEyvcNFNWQEFRhY4Hth65Ku9cFyBLYBTxu3k9dULvAT4bPUKwwN8FXjm8GEYQQYCP890yxS3Mcrg5so0xM8BL8g0dsMeXeC25kOTu0bv4pUKKKCAAjkIWEzPYZWMUQEFhhLYAzhgqMkrmDeKosdVkKcptisQH8Kc/P/s3Xf8v1P9x/HHzcoohBAZGdlJGaE0JJmJUlJGS9q2qKhUCGmppKRBpZLZUEokKy00JGSTZEQifrdXvfuh7/i8xzXOeJx/6o/rOuf5up+37+fzOe/rOqfZLu1tDIEDgPeNcZ+31CdwHLBDhmV/3S/UM5y1PCJvAZySR1RTTigwn9tFTSjo7QoooECCAi6mJzgpRlJAgWQEXgTE05e2dgReB3yuna7ttWCBjYDvF1xfLqVtAnw3l7Dm7FXgbcBHe00w3uBXA08e71bvUmCmArMD1wEL61S8wDLAVcVXaYEKKKBAZQIuplc24ZargAIjCSwE3DrSHV48isDbgY+NcoPXKgCs58G1vX8O4pX1JwC39Z7EADkIxGHT5+QQdDoZY7HT3wMynbzEY38EeEfiGY03ucCawM8n78YeFFBAAQVSEnAxPaXZMIsCCqQocCUQT5XYmhd4J3Bw893aY+ECqwO/LLzG1Mv7I7B86iHNl4zAY4E7gFmSSTR8kM2AM4a/3CsVGFpgDeCSoa/2wlwFXgicmWt4cyuggAIKTF/AxXQ/GQoooMDMBTyEtL1PSOy3HPsu2xQYRWBZIBZzbf0JxAGwr+pveEfOUOByYKUMcx8IvDfD3EbOQ+BXwFPziGrKMQW2A+JvCZsCCiigQEECLqYXNJmWooACrQjsARzWSs92Gnvo+oqzn4NRBeYHbh/1Jq9vVGB3ILYosCkwrMCXge2HvTih604HNk8oj1HKEvB3zLLmc3rVvBk4qvwyrVABBRSoS8DF9Lrm22oVUGB0gWcDPxn9Nu8YQuCLwI5DXOclCvyvwD+Ax8jSm0AcAvuD3kZ34BwF4guYwzMMfguwSIa5jZyHwBOBa4FZ84hryjEE3g0cNMZ93qKAAgookLCAi+kJT47RFFAgCYG5B3u9zpZEmrJCnApsWVZJVtORwJ+BJToay2GmFVgUuFkYBUYQeA7w4xGuT+nSpYFrUgpklqIE4r+L+O/DVqbAkcBuZZZmVQoooEC9Ai6m1zv3Vq6AAsML/BpYbfjLvXJIgXOBePLfpsCoAhcDzxj1Jq9vROBWYOFGerKTmgTmBf4G5Pi3x7bAiTVNlrV2KvAW4OOdjuhgXQr4FmaX2o6lgAIKdCSQ4y+0HdE4jAIKKPD/AscAr9WjcYHLgFUb79UOaxA4A9ikhkITrPEsYMMEcxkpfYE/AMunH3OahB8G9s4wt5HzEIg3fa4HZskjrilHFDgN2GLEe7xcAQUUUCBxARfTE58g4ymgQBICuwCfTiJJWSFuABYvqySr6UjgC+6335H0tMN4cHBv9NkPfALwigyriG04npdhbiPnI3AO8Kx84pp0BIGfAeuNcL2XKqCAAgpkIOBiegaTZEQFFOhdYA3gkt5TlBfgHmCe8sqyog4EDgX26mAch5hWYFe/XPRjMaZA/Dcb/+3m1u4C5gcezC24ebMReDsQe2vbyhP4HbBSeWVZkQIKKFC3gIvpdc+/1SugwHACcfho7PXqwu9wXqNcNSdw3yg3eK0CwJ5AbL1g617ghcCZ3Q/riAUIxPZAP8i0jtiSLLYmsynQhsCTgDhY27/N29Dtt8+Y16X6jeDoCiiggAJNC/gDu2lR+1NAgVIFYp9gX/NufnafCNzUfLf2WLjADsBxhdeYannLAn9KNZy5khZ4PHBbpguGOwOxvZRNgbYEzgPWbatz++1N4BZgkd5Gd2AFFFBAgVYEXExvhdVOFVCgQIGDgP0LrKvvklYGftt3CMfPTuC5wI+yS51/4PuBuYEH8i/FCnoSuBJYpqexJxn2KODNk3TgvQpMIbAHcJhKxQnENlHzFleVBSmggAKVC7iYXvkHwPIVUGBogU2B04e+2guHFVgfiKexbAqMIrAkcM0oN3htIwJ/BJZvpCc7qVXgROClGRZ/EbB2hrmNnI/AU4Df5xPXpEMKxJfPsw95rZcpoIACCmQi4GJ6JhNlTAUU6F0gXk//CzBL70nKCrC5X1KUNaEdVTMrEAfYztHReA7zH4HvAxuLocAEAvsCH5rg/r5u/efg6VLP+OhrBuoY9w9+YVnkRMfvKvFml00BBRRQoBABF9MLmUjLUECBTgTi8LHYlsTWnMBrgc831509VSRwBbBcRfWmUOpngTekEMQM2QrEAbbfyzT9OsCFmWY3dh4CHwHekUdUU44gMB9w5wjXe6kCCiigQOICLqYnPkHGU0CBpASOBl6fVKL8w8Q+9B/Mvwwr6EEgFuRiYc7WncD7gAO6G86RChRYCLg107reAnwy0+zGzkNgo8EbQHmkNeWwAosCNw97sdcpoIACCqQv4GJ6+nNkQgUUSEdgJ+DYdOIUkeTjwNuKqMQiuhb4NLBL14NWPt4bgc9UbmD5kwtcDSw1eTed93AcEL8H2BRoSyC2A4ktBR/X1gD224vA0p7z0ou7gyqggAKtCbiY3hqtHSugQIECHg7V/KTGYXTbNt+tPVYgsDdwSAV1plTiVsDJKQUyS5YC3wJekmHyy4FVMsxt5LwETgLi31pbOQIrAb8rpxwrUUABBRRwMd3PgAIKKDC8QPybGa9pPmH4W7xyCoFzgA1UUmAMgZcBXx/jPm8ZX2Bt4KLxb/dOBf4tENt7HZShxYPA/MBdGWY3cj4CsZ1gbCtoK0fg6cAvyinHShRQQAEFXEz3M6CAAgqMJpDrE3WjVdnd1XGIZDzxb1NgVIE1XdgdlWzi65cArpu4FzuoXWAT4IxMEZ4P/CjT7MbOQ2Bx4FrAv9PzmK9hUq4PnDfMhV6jgAIKKJCHgD+k85gnUyqgQDoCbweOTCdO9knudm/Q7OewrwIeC9zpgkOn/HMC93U6ooOVKLAIcFOmhe0DHJppdmPnI/AbYNV84pp0CoEXAD9USQEFFFCgHAEX08uZSytRQIFuBFYHftnNUNWMEgdtxaK6TYFRBa4Elhn1Jq8fS+BeYO6x7vQmBaYViCdvn5QhzDeA2GLKpkCbAh8D3trmAPbdqcDmwOmdjuhgCiiggAKtCriY3iqvnSugQIECswC3AAsWWFtfJS0P/LGvwR03a4FvAy/OuoJ8wt8ILJZPXJMmLhAH2W6ZeMbpxbsGWDrD3EbOS2Br4Jt5RTbtTARcTPfjoYACChQm4GJ6YRNqOQoo0ImAC3jNMj8bOLfZLu2tEoH3A++qpNa+y/wtsHLfIRy/GIEDgAMzrWbRwWHkmcY3dgYCCwC3AvEAhy1/ARfT859DK1BAAQUeJeBiuh8IBRRQYHSBdwAfGf0275iBQLwyH6/O2xQYVeDlwFdHvcnrxxI4H1h3rDu9SYFpBWJx6dRMYbYATss0u7HzEfgF8LR84pp0JgIupvvxUEABBQoTcDG9sAm1HAUU6ERgDeCSTkaqY5D4cuKjdZRqlQ0LxJPSlzXcp91NX+B7wIvEUaAhgdgy6PqG+uq6m/cB8WS9TYE2BY4AdmtzAPvuTMDF9M6oHUgBBRToRsDF9G6cHUUBBcoSiNdu/wI8vqyyeqsmnvLfvbfRHThngdmAu4A5cy4ik+wevJjJRGUUM/bhjy1TcmvfATbNLbR5sxOINyBOyS61gacn4GK6nwsFFFCgMAEX0wubUMtRQIHOBHI9PK0zoBEGikO2XjrC9V6qwCMFfBW+m8/DV4BXdTOUo1QiEFulbJZhrbcBTwAeyjC7kfMRmA+Iz9qs+UQ26QwE4t+5M9RRQAEFFChHwMX0cubSShRQoFuBePU2XsG1TS7wc2DNybuxh0oFjgN2qLT2Lsv+ArBzlwM6VvECsV3KuzOtchngqkyzGzsfgYuBZ+QT16QupvsZUEABBeoQcDG9jnm2SgUUaF7AfdObM40tc+IpP5sC4wi8zT33x2Eb+Z6jgV1GvssbFJixwFbASZkCxeHHX880u7HzEfg48JZ84prUxXQ/AwoooEAdAi6m1zHPVqmAAs0LxL+fNwELN991lT3OO9j7usriLXoigbWBCybqwZuHEYhFnfjiwqZAUwJLAH9uqrOO+zkM2KvjMR2uPoHYWutL9ZVdXMVxxkKctWBTQAEFFChEwMX0QibSMhRQoBeBE4BX9DJyeYOuAlxeXllW1IHA7MAdwFwdjFXzEIcDe9YMYO2tCNyS6ZtJPwGe04qInSrwsMBywBWCZC/gYnr2U2gBCiigwKMFXEz3E6GAAgqML/Aa4HPj3+6djxDwcCY/DpMInAusP0kH3julwKHAPlNe5QUKjCbwXWDj0W5J4uq7gfmBfyWRxhClCsTf6vGF00KlFlhJXS6mVzLRlqmAAvUIuJhez1xbqQIKNC+Q8yvqzWtM1uObgE9N1oV3VyzwYZ+abn323daideIqB/gAsF+mla8GXJppdmPnI3AaEA8c2PIVcDE937kzuQIKKDBdARfT/WAooIACkwn8Dlhhsi68GzgE2FcJBcYU2Br45pj3ettwAkcCuw13qVcpMLTANsA3hr46rQvj7bRj04pkmgIF3gW8v8C6aippEyDewrEpoIACChQi4GJ6IRNpGQoo0JtAHMr3lt5GL2fgrwLblVOOlXQssBhwfcdj1jacB5DWNuPd1Ls0cFU3QzU+SrxNFW9V2RRoU+AFwJltDmDfrQs8D/hx66M4gAIKKKBAZwIupndG7UAKKFCowJbAyYXW1mVZFwDP7HJAxypO4GpgqeKqSqcgFw7TmYuSksTfIn8BFsiwqJ8Da2aY28h5CcwH/BWYJa/Ypn2EwDrAhYoooIACCpQj4GJ6OXNpJQoo0I/A44DbgNn7Gb6YUf8GPL6YaiykD4F4u+HlfQxcyZhHA7tUUqtldisQT93G07e5tfuBWOi8N7fg5s1O4PfAU7JLbeD/Cni+gp8FBRRQoDABF9MLm1DLUUCBXgTOBdbvZeSyBl0EuKWskqymQ4FdgaM6HK+2oWJv6Ngj2qZA0wIHA/s03WlH/cUbVfFmlU2BNgVOBF7a5gD23arAcsCVrY5g5woooIACnQq4mN4pt4MpoEChAgcABxZaW5dlbQCc0+WAjlWUQPyxekVRFaVVzNd98j+tCSkozbbA1zKt563AJzLNbux8BDyENJ+5ml7SONflxrxLML0CCiigwCMFXEz386CAAgpMLrCWeyFOjgi8HjimkZ7spFaBPwFPrrX4luv+DrBpy2PYfZ0COX8R9kVgxzqnzao7FPB8ng6xWxgqtoO6s4V+7VIBBRRQoCcBF9N7gndYBRQoSiAOhboBiG1KbOMLHAbsNf7t3qkAnwVep0MrArGd1bNb6dlOaxeIv0figMX5M4T4HbBShrmNnJfA0sBVeUU27SME5gDijAWbAgoooEAhAi6mFzKRlqGAAr0LxH7CO/WeIu8ApwLx9JVNgXEFXgbEdiS25gV+DazefLf2qMC/Bc4CnpehxYPAAsAdGWY3cj4C8Tf77YMDb/NJbdIQiEX0WEy3KaCAAgoUJOBiekGTaSkKKNCrQM57vvYK94jB/wCskEoYc2QpsODgENt4W8TWrEA8FblMs13amwL/LxBvJu2RqceGgy8DMo1v7EwE4kyZZ2WS1ZgPC8QXbTm+deMcKqCAAgrMRMDFdD8eCiigQDMC8YvyLcDszXRXZS/x9M48vgpb5dw3WfRFwJpNdmhf/xa4DVhICwVaEtgOOL6lvtvudl/gkLYHsf/qBT4JvKl6hfwAbgKemF9sEyuggAIKzEzAxXQ/HwoooEBzAj8GntNcd1X2tCLw+yort+imBD4IvLOpzuzn/wX+NXhVPba1sCnQtEC8lRT7j+fYvgm8NMfgZs5KYBfg01klNmwIxMHoy0qhgAIKKFCWgIvpZc2n1SigQL8Ce/t02sQT8GLglIl7sYOaBWLf5dh/2da8QByyHG/g2BRoWiC2Zvob8LimO+6gv2uBJTsYxyHqFngu8KO6CbKs/lJgtSyTG1oBBRRQYIYCLqb74VBAAQWaE1gV+E1z3VXZk6/LVzntjRYdB33Fgu98jfZqZyEQCwKxMGBToA2Bs4EN2ui4gz5jG4fYzsGmQFsCiwPXtdW5/bYmcCGwTmu927ECCiigQC8CLqb3wu6gCihQsMDVwFIF19d2abFn7vZtD2L/xQt8BXhl8VV2X+ALgB92P6wjViLwEeAdmda6JXBqptmNnYdA/N1+J/DYPOKaciDwXWATNRRQQAEFyhJwMb2s+bQaBRToX+AoYNf+Y2Sb4DIgnvC3KTCJQOxffOIkHXjvdAXiC4oTtFGgJYFXA19sqe+2u30/8J62B7H/6gV+ATyteoW8AHxIJK/5Mq0CCigwlICL6UMxeZECCigwtMCLgO8MfbUX/q/AA4Onru6TRoEJBOLJvdjqZa4J+vDWaQV2A44URoGWBFYG4gvVHJtPn+Y4a/ll/jrwsvxiV53448DbqhaweAUUUKBAARfTC5xUS1JAgV4FYr/mW4F5e02R9+BPB+LpK5sCkwicDMTWC7bmBA4F9mmuO3tS4FECswJ3APNk6HIb8ATgoQyzGzkfgYOA/fOJa1LgQOC9SiiggAIKlCXgYnpZ82k1CiiQhsBXgZenESXLFDsDX8gyuaFTEtgJODalQAVkia1zti2gDktIV+CnwHrpxptpsuWAKzPNbuw8BHb096M8JuoRKd8CfDK71AZWQAEFFJipgIvpfkAUUECB5gVe4b7CE6HGIXS7T9SDNysACwI3AbOJ0ZjARcDajfVmRwpMK/Ax4K2ZwmwHxJfpNgXaEogvmuILJ1s+AvE3wdfyiWtSBRRQQIFhBFxMH0bJaxRQQIHRBOYb7NccW77YRhc4C9hw9Nu8Q4FpBH4IPF+XxgT+MtjKorEO7UiB/xHI+Y2SI4A9nFEFWhRYZPAlcYtD2HXDAi8Ezmy4T7tTQAEFFOhZwMX0nifA4RVQoFiBOIxs42Kra7ew2Ht2oXaHsPdKBOL16jj8y9acQJwHcVdz3dmTAo8SWA34dSm3ZgIAACAASURBVKYm5wAbZJrd2HkIxN/u9wKPySOuKQHPAfJjoIACChQo4GJ6gZNqSQookITArsBRSSTJM8TiwA15Rjd1QgLxFN91bvXS6IzEYueljfZoZwo8LBCHkN4JzJ0hyj1AvJn2QIbZjZyPQOzLv0w+catPuiRwbfUKAiiggAKFCbiYXtiEWo4CCiQjEIvB8cuz/86ONyWbAt8Z71bvUuBRAqcD8XmyNSPwYuCUZrqyFwWmK3A+sE6mNqtn/GR9puTVxT7bNyCymvPHAXdnldiwCiiggAJTCrjIMyWRFyiggAJjC1zgYX1j270bOGjsu71RgYcFPBC42U/DPsChzXZpbwo8SuCTwJsyNXkd8LlMsxs7D4EvA9vnEbX6lP8A5qpeQQAFFFCgQAEX0wucVEtSQIFkBPYDPpBMmryCnApsmVdk0yYqEH/I3jjYfiHRiFnF+iKwY1aJDZubwGuBY3ILPcj7GeCNmWY3dh4CBwPxpaYtfYHrgSelH9OECiiggAKjCriYPqqY1yuggALDCzwF+P3wl3vlIwRuBhZVRIGGBI4GXt9QX7V3czGwVu0I1t+qwBrAJa2O0F7nkfsZ7XVvzwrgwdr5fAjiMOXY+smmgAIKKFCYgIvphU2o5SigQHICv/QX6bHn5MnA1WPf7Y0KPCzwLOAcQRoR+DsQe8A+1EhvdqLAtAJzDA4hfUyGOPcD8wKxvYNNgTYEtgJOaqNj+2xc4LvAJo33aocKKKCAAr0LuJje+xQYQAEFChfY372/x57hlwNfH/tub1TgYYH4fecKYFlRGhHwi65GGO1kJgIXAWtmKrQe8LNMsxs7fYH47yL++7ClLxBvxe2SfkwTKqCAAgqMKuBi+qhiXq+AAgqMJuBWL6N5PfLqw4E9x7/dOxV4lMABwIGaNCKwGXBGIz3ZiQLTF4i9x9+QKc7bgY9lmt3Y6QvEHtzXph/ThMC7faDGz4ECCihQpoCL6WXOq1UpoEBaAm71Mt58nAs8e7xbvUuBaQSWAf4I+LvP5B+OOFz5Q5N3Yw8KzFAgFtJjQT3H9mXg1TkGN3MWAnGo9j1ZJDXkzsAXZFBAAQUUKE/APyjLm1MrUkCB9ATc6mW8OYk/FucDHhjvdu9SYBqB7wMb6TKxwLeAbSbuxQ4UmLFAzltZxMHjKzq5CrQocDcwT4v923UzAhsCZzXTlb0ooIACCqQk4GJ6SrNhFgUUKFXArV7Gn9k1gHiy36ZAEwIvBr7dREeV9/FnYKnKDSy/XYE4fPROIA4jza3F4bwLAH/LLbh5sxG4Blgym7T1Bl0B+EO95Vu5AgooUK6Ai+nlzq2VKaBAWgJu9TLefMTBTXGAk02BJgRmBa50IbgJShYFbm6kJztRYPoClwDxhWqOLd6A+UGOwc2chcDPgadnkbTukPH2gFvy1P0ZsHoFFChUwMX0QifWshRQIDkBt3oZb0qOBV4z3q3epcB0BfZ1v+9GPhkeQtoIo53MROAY4LWZCnmuQKYTl0lstyxLf6JuAxZKP6YJFVBAAQXGEXAxfRw171FAAQVGF3Crl9HN4o54ini58W71LgWmK/AEILYpmVOfiQQOBN47UQ/erMDMBd4EfDJTpJOArTPNbuz0BY4Htks/ZtUJ443UXN+sqXriLF4BBRQYRsDF9GGUvEYBBRRoRuBi4BnNdFVVL08Crq+qYottW+A4YIe2Bym8/9OBzQuv0fL6FVgHOL/fCGOPfh2wxNh3e6MCMxf4OPAWkZIWOBXYMumEhlNAAQUUGFvAxfSx6bxRAQUUGFlgN+CIke/yhlcCJ8igQIMCawEXNthfjV3dPniF/cEai7fmTgTmGhxCOlsnozU/yGLAjc13a48KEG8GHaBD0gJHAW9OOqHhFFBAAQXGFnAxfWw6b1RAAQVGFngicC0QhyDahhf4NLDr8Jd7pQJDCVwArD3UlV40I4GnAb+SR4EWBX4NrNZi/212vRVwcpsD2He1AnsCH662+jwKj/NZDskjqikVUEABBUYVcDF9VDGvV0ABBSYT8NCo0f1+C6w8+m3eocBMBWKbl9juxTa+wNuA2G7ApkBbAnEI9U5tdd5yvx8A3tXyGHZfp0A8YBBPPtvSFXgV8JV045lMAQUUUGASARfTJ9HzXgUUUGB0gVgUiMUB2/ACDwGLArcMf4tXKjClwBzAH93XeEqnmV3wDeBlE/XgzQrMXOCtwMcyRYovzzfONLux0xbwy+C05yfSrZvxmQ/p65pQAQUU6FnAxfSeJ8DhFVCgOoF5gZuA2AvWNrzAS4FvDn+5VyowlMDbgSOHutKLpidwMxDbV8UXXjYF2hBYHzi3jY476POvg3MF/O+jA+zKhojfiU6srObcyl0QiH8DbAoooIACBQq4mF7gpFqSAgokL/B1n+YceY4+Crxj5Lu8QYGZC8wNXA08QaixBVYEfj/23d6owNT/jd6Z8Vkjyw/egHGeFWhSYDPgtCY7tK9GBW4FFm60RztTQAEFFEhKwMX0pKbDMAooUInAlh5KNvJM/xJYY+S7vEGBqQViT+P3T32ZV8xA4M3u3etno2WByzI+N+OVwAkt+9h9fQLPBX5UX9nZVPxT4FnZpDWoAgoooMDIAi6mj0zmDQoooMDEArFX843AAhP3VE8HDw6eHvaV2XrmvKtK5weuAWILJtvoAqcC8QWhTYG2BL4ExGF+ObbYRmq3HIObOWmBtYELkk5Yd7jPA6+tm8DqFVBAgbIFXEwve36tTgEF0hX4NLBLuvGSTLate4QmOS8lhDoY2KeEQnqo4e7BvtD39TC2Q9YhEFt8fSTTUn1CNdOJSzz2KsCliWesOd6+wCE1A1i7AgooULqAi+mlz7D1KaBAqgLrAuelGi7RXJ8DXpdoNmPlLbAocBUwZ95l9JZ+I+AHvY3uwKULbACcnWmR9wDzAQ9kmt/YaQosA1yZZjRTAS8Bvq2EAgoooEC5Ai6mlzu3VqaAAukL/BaIw/tswwlcCyw53KVepcDIAp8E3jTyXd4QAocDe0qhQEsCjwP+BszSUv9td7s68Ou2B7H/qgSWGhyeXVXRGRUbbw5cnlFeoyqggAIKjCjgYvqIYF6ugAIKNCiwt6+BjqzpHygjk3nDkAJLA38AZh/yei97WCAOiFxVEAVaFPgdsEKL/bfZdbxRFW9W2RRoSiAeLIizPmzpCfwLmAdw67P05sZECiigQGMCLqY3RmlHCiigwMgCTwT+DMw28p313hAHucWBbjYF2hDw6fTxVeNJyfj3zKZAGwLHA9u10XEHfcYZKbt2MI5D1COwhP/eJjvZsf3OcsmmM5gCCiigQCMCLqY3wmgnCiigwNgCpwGbjX13fTd+F9ikvrKtuCOB2Dv9j4Onyjoasphh3g58rJhqLCQ1gT2Aw1ILNWSenwNrDnmtlykwjMDiwHXDXOg1nQuc4e/1nZs7oAIKKNC5gIvpnZM7oAIKKPAogW2Ab2gytMC9wIJA/K9NgTYEDgL2b6PjwvuMAyKfW3iNltefwPOAs/obfqKR7wfmBf4xUS/erMDDAosB1wuSpMBHgN2TTGYoBRRQQIHGBFxMb4zSjhRQQIGxBOYY/EG00Fh313nTRsAP6izdqjsQmB+I17QX6GCskoaIfWJjgeeWkoqylmQE4r/LvwK5/u2yDnBhMpoGyV0gtgm8IfciCs0fWzrF1k42BRRQQIGCBXL9hbTgKbE0BRSoUOCjwNsqrHvckj8MxOGtNgXaEtgLOLStzgvudxfg6ILrs7R+BWILpmX7jTD26G8B4kwGmwJNCMSWZDc20ZF9NC6wPnBe473aoQIKKKBAUgIupic1HYZRQIFKBZ4G/KLS2scp+zJg1XFu9B4FhhSYC7gCiH1pbcMLfB/YePjLvVKBkQS+Bmw70h3pXPwFYOd04pgkc4GFgZszr6HE+A8C8wF3l1icNSmggAIKPCzgYrqfBgUUUCANgTig7OlpRMkixXKDrTiyCGvILAVe71PWI89b7A29CHD7yHd6gwJTC+wDHDz1ZUlecSmwWpLJDJWjQPw7e1OOwQvP/HtgxcJrtDwFFFBAgYz3HXTyFFBAgdIE3gh8qrSiWqxnD+CIFvu3awVmA+ItiKdIMZLAa4BjR7rDixUYTuAFwJnDXZrcVXGmQOz77hOryU1NloGWBK7JMnnZoePtmVeUXaLVKaCAAgqEgE+m+zlQQAEF0hCYd3AQ6WPTiJN8ip8Az0k+pQFzF3gJ8K3ci+g4/1nAhh2P6XB1CCwI3Jrx3y/xMyt+dtkUmFQgvuSNp6BtaQnsCxySViTTKKCAAgq0IeBiehuq9qmAAgqMJxAH98XWErapBeIpvziA6y9TX+oVCkwkEPuAbzRRD3XdHHvGLg1cW1fZVtuRwFWDz1dHwzU6jG9UNcpZdWdPBX5VtUCaxceZIfE7g00BBRRQoHABF9MLn2DLU0CBrASeAVycVeJ+w8ZhbnGom02BNgVWGixazN7mIIX1/c6M97YubCqKK+ebwNaZVvVVYLtMsxs7LYG1gQvSimQaIA6GjbdnbAoooIAChQu4mF74BFueAgpkJxCL6bGobpta4NtAbMNhU6BtgcOB3dsepKD+LwdWKageS0lHYH/goHTijJTkSiAOz7YpMKlAbBn040k78f5GBeJtrNjL3qaAAgooUIGAi+kVTLIlKqBAVgKxzUts92KbWuAeYCHg3qkv9QoFJhKIMw1if9rYWsg2nEB8KXjJcJd6lQJDC2wKnD701Wld+NDgZ9Zf04plmgwFXgh8L8PcJUc+Fdiy5AKtTQEFFFDgYQEX0/00KKCAAmkJxAGk1wOxeGebWuDFwClTX+YVCkwssKPbCo1keCSw20h3eLECUwvEF1o3Tn1ZslfEIuiZyaYzWC4CsWh7ci5hK8n5PuCASmq1TAUUUKB6ARfTq/8ICKCAAgkKHAXsmmCuFCN9HnhtisHMVJxA/M70U2Dd4iprp6A4HPhJwH3tdG+vFQvcADwx0/pjm5oPZprd2OkIbAt8LZ04JhlsOxjbD9oUUEABBSoQcDG9gkm2RAUUyE7gacAvskvdT+DbBosq9/czvKNWJrDm4NC3WSqre9xytweOH/dm71NgBgKnAZtlquNZH5lOXGKx4wD2eJjAlo7A0sA16cQxiQIKKKBAmwIuprepa98KKKDA+ALnA+uMf3tVd8aiyhlVVWyxfQrEmQZxtoFtaoGfAHFQnk2BJgXeD7yryQ477Os6YIkOx3OoMgXiQOw4GNuWhkCcg7BgGlFMoYACCijQhYCL6V0oO4YCCigwusCrgC+NfluVd4TTDlVWbtF9CMwHXAYs3sfgGY656sArw+hGTlRga+CbiWYbJtZime/7PkyNXtOuwEFAbBlkS0MgHujI9W2ZNARNoYACCmQm4GJ6ZhNmXAUUqEZgjsHronHYmm3mAncBiwD3CqVARwIe/jY8tAeRDm/llcMJxHYKVw13aZJXxb8fpyaZzFC5CHwSeFMuYSvI6VkIFUyyJSqggAKPFHAx3c+DAgookK7AgcAB6cZLKtk2wLeSSmSY0gXiydh4QtY2c4HbB0/x+2WXn5SmBOLvlzjgdoGmOuy4n9im5j0dj+lwZQl8BXhlWSVlXc3zgB9nXYHhFVBAAQVGEnAxfSQuL1ZAAQU6FXgicDUQT6nbZi5wIrCtSAp0KBBvjcR2L7ku6HVIxU7AcV0O6FjFC/wA2DDTKr8DbJppdmOnIXC6n6E0JgK4H5gfuCeZRAZRQAEFFGhdwMX01okdQAEFFJhIwKePhuOLP2Jiq5e7h7vcqxRoRCAWiY9tpKeyO/kNsDrwUNllWl2HAocCe3U4XpNDxVP1T2iyQ/uqTuBnwDOrqzrNgi9wLtKcGFMpoIACbQq4mN6mrn0roIACkwvEH0vxR5NtaoHtgeOnvswrFGhU4LvAxo32WGZn8RTxWWWWZlU9CGyX+b/3Tx68edYDnUMWIPA7YIUC6iihhCOAPUooxBoUUEABBYYXcDF9eCuvVEABBfoSuBBYq6/BMxr3FODFGeU1ahkCcRhiPHn92DLKaa2K2JZg89Z6t+PaBFYEfptx0bEtWWxPZlNgHIGbBm/jjXOv9zQr8FIgzlCxKaCAAgpUJOBiekWTbakKKJCtwKuBL2abvrvg/wQWA27rbkhHUuDfAm8FPqbFTAVii5eVgXii0qbApAKzAHdk/CVWbFOzz6QI3l+lwKzAfUD8r61/gTjfKL7csCmggAIKVCTgYnpFk22pCiiQrcBjgGt8Cmmo+Xu7i5pDOXlRswKxsPcjYINmuy2ut88AbyyuKgvqS+BcYP2+Bp9w3Pj34vkT9uHtdQrEQwPX11l6clVfCSyXXCoDKaCAAgq0LuBieuvEDqCAAgo0InAgcEAjPZXdyS+Ap5ddotUlKrAk8Ctg/kTzpRDrXiCc4gBGmwKTCsTbIPFWSI7tTuDxwIM5hjdzrwKx7V9s/2frXyDeGt2x/xgmUEABBRToWsDF9K7FHU8BBRQYT2DhwdPpc453e1V3PW2wqFlV0RabhEDsg/y1JJKkG+K9QHw5aFNgUoGdgc9P2kmP96/ktkc96uc79FbASfnGLyr5LsDRRVVkMQoooIACQwm4mD4UkxcpoIACSQjEFglvSCJJ2iGOBHZLO6LpChb4gk+qzXR2Y5/rOLT1bwV/BiytG4HVgV92M1Qro+wAfKmVnu20ZIE3A58oucCMaotzQHI+CDkjaqMqoIACaQm4mJ7WfJhGAQUUmJnAisBlQOzPbJuxwK3Ak4A4kNSmQNcCjwMucR/VmbLvD3yw64lxvOIEZgfuAuJckRxbbFMT53zYFBhF4APAfqPc4LWtCPwVWAiIw7VtCiiggAKVCbiYXtmEW64CCmQvcDKwZfZVtF/A1r4G3T6yI8xQYE3gPCAW+2zTCtw2eDr9bnEUmFDgYuAZE/bR1+0/A9bra3DHzVbgOCDearD1K3AiEFu72RRQQAEFKhRwMb3CSbdkBRTIWmAD4OysK+gm/Kl+6dANtKPMUCCevj5InxkK7Akcro8CEwrEfsWvn7CPvm7/BzAvcH9fARw3S4EzgRdkmbys0LHt4mfLKslqFFBAAQWGFXAxfVgpr1NAAQXSEbgQWCudOEkmeQBYArgpyXSGqkFgVuAsIL4As00rEP9tLgPcK44CEwjsChw1wf1937pG5vu+9+1X4/iXA3F4ra1fgTj745p+Izi6AgoooEBfAi6m9yXvuAoooMD4Ai8Hvjr+7dXcuS9wSDXVWmiKAksOFsoen2K4BDLFftGxb7RNgXEF1gHOH/fmBO6Lp+qPSSCHEfIQiDNzYnusufKIW2zK3wNxjpFNAQUUUKBSARfTK514y1ZAgawFZgOuGOw5nHUhLYe/anAI5IMtj2P3CsxMYDPgFA8Oni7RjYP/Ru/xI6TAmAKxqHgnED8Xc2yxTc0uOQY3cy8C8cbdn3sZ2UEfKfBx4G2SKKCAAgrUK+Bier1zb+UKKJC3QDzReWTeJXSSfnPg9E5GchAFZizwXuA9Ak1XYD/gQ9ooMIHAb4BVJ7i/z1t/ATy9zwCOnZXA8wbbh2UVusCwWwCnFViXJSmggAIKDCngYvqQUF6mgAIKJCbwWOBqYMHEcqUW5wwgngy2KdCnQLyaH1/qvKjPEImO/TdgWeCvieYzVvoCXwRenX7M6SaMw0fjENI4jNSmwFQCsS1QvM1g60/gn4PfvWO7HZsCCiigQKUCLqZXOvGWrYACRQgcABxYRCXtFfEQsMJgW5z2RrFnBaYWiH3TLx4cujn11XVdcSiwT10lW22DArsBRzTYX9ddPRO4oOtBHS9LgTgHZu8sk5cT+sdAvCFgU0ABBRSoWMDF9Ion39IVUCB7gVicuwZ4XPaVtFuAC3Xt+tr78AKxncNPgTmHv6WKK+8Flgeur6Jai2xa4DlALHDl2t4KfCLX8ObuVOAbwDadjuhg/yuwP/BBWRRQQAEF6hZwMb3u+bd6BRTIX+Bgn+icchL/AsShXb5GPyWVF3QgsDPw+Q7GyW2IzwJvyC20eZMQmA+4Hcj175rYpmbHJCQNkbrAL4HVUw9ZeL61Bm+ZFV6m5SmggAIKzEwg1186nVUFFFBAgf8ILAJcBcwlyEwFYqEiFixsCqQg8BkXjqeZhgcGh0j+PoUJMkN2AlcAy2WX+j+BLwdWyTS7sbsTiL/b7wLm6W5IR/ofgXg4I37vflAZBRRQQIG6BVxMr3v+rV4BBcoQ+DjwljJKaa2K2I829qW1KZCCwGOAc4B4ws32sMBpwBaCKDCGwNeBl41xXwq3xMLc/IOF0hTymCFNgScB16YZrZpUXwW2q6ZaC1VAAQUUmKGAi+l+OBRQQIH8BZYE/gjMnn8prVbgIW+t8tr5iAKxMHI+sPiI95V++YuA75VepPU1LrAv8KHGe+2uw+cCZ3c3nCNlKLAJcEaGuUuKvBNwXEkFWYsCCiigwHgCLqaP5+ZdCiigQGoCnwNek1qoxPKcCGybWCbj1C0QB5L+xNf2H/UhiC0vYk/g2PbFpsCwAhsD3x324gSv2ws4LMFcRkpHYB8gzsmx9SMQP5MWBW7rZ3hHVUABBRRIScDF9JRmwywKKKDA+ALLArHX8Kzjd1H8nf8CVgCuLL5SC8xJYFPgFP/bfdSUvR34WE6TaNbeBRYCbu09xfgBvga8YvzbvbMCgePdYqTXWT4L2LDXBA6ugAIKKJCMgIvpyUyFQRRQQIGJBWIvx5dP3EvZHcQCXSzU2RRISWB34PCUAvWc5a/AU3wCsOdZyG/42E86tk/Ksf0JiC/FbQrMSOA3g0OaFepH4G1AnFFkU0ABBRRQABfT/RAooIAC5QisDMQfW7OUU1LjlfwdWMpFusZd7XBygU8Cb5q8m2J6CA8PVi5mOjsp5GRgy05Gan6Qh4An+LOpedhCeoxDq+/ybJzeZjP++4zfHT0AtrcpcGAFFFAgLQEX09OaD9MooIACkwqc4KviUxK+031HpzTygu4FZgNOB17Y/dBJjhj708ae8vEFoU2BYQQOBA4Y5sJEr/Hw3UQnJoFYTwN+kUCOWiNcDKxVa/HWrYACCigwrYCL6X4qFFBAgbIEVhosPrl3+ozn9QbgycA/y5p6qylAYD7gp8AqBdTSRAnnAc8GHmyiM/soXiCeSo+n03Nt7wYOyjW8uVsV2AE4rtUR7HxmAvsDH5RIAQUUUECB/wq4mO5nQQEFFChP4MvA9uWV1WhFOwNfaLRHO1OgGYGlgfOBRZrpLvtedgGOzr4KC+hCYAngz10M1NIY8UXAVi31bbd5C8SZGnG2hq0fgXhQ5Xf9DO2oCiiggAIpCriYnuKsmEkBBRSYTCAO7rsc8On0GTvG1hGrA7EPpk2B1ATidfIfAo9LLVgPeW4HYiHj5h7Gdsj8BG4Z7D2eX3KIt6YWzzG4mVsX+DHwnNZHcYDpCcQievwMsimggAIKKPD/Ai6m+2FQQAEFyhSI14HjtWDbjAXiCcCctwRwbssWeB5wBjBn2WUOVd1XgFcNdaUX1S7wvczPHYjF9FhUtynwX4E4T+NvwDyS9CLwIWC/XkZ2UAUUUECBZAVcTE92agymgAIKTCSw7OCV1PgjzDZ9gTjM6xk+ne7HI2GB2AP6m4D/HcNGwA8SniujpSEQC1/7phFlrBR+yTsWW9E3xUHMPy+6wrSLWxu4KO2IplNAAQUU6FrAxfSuxR1PAQUU6E7g80DsDW6bscDmwOkCKZCwwGuAY4Daf2e7Angq8I+E58po/QtsC3yt/xhjJ4gDSOMgUpsC/xXYFThKjl4ErgOW9KGLXuwdVAEFFEhaoPY/zJKeHMMpoIACEwosM3g6ffYJ+yn59guAZ5ZcoLUVIbAn8OEiKpmsiA8C+0/WhXcXLrA88IeMa4xtal6UcX6jNy/gtn3Nmw7b4yeAtw57sdcpoIACCtQj4GJ6PXNtpQooUKfA0cDr6yx96Ko3Br4/9NVeqEA/ArGQ/M5+hk5m1AeAdYGLk0lkkNQE4m+b2F963tSCDZnntsEBqh6OPSRYBZf9HoiD5W3dC2wAnNP9sI6ogAIKKJC6gIvpqc+Q+RRQQIHJBBYDYnuEuSfrpui7zwPWL7pCiytBIH5n+xSwSwnFTFDDb4HYQ9jtXiZALPzWs4FYBMu1xZknf8o1vLkbFVgQuNVtvho1Hbaza4Anu8XLsFxep4ACCtQl4GJ6XfNttQooUKfAIcDedZY+dNXPB3409NVeqEA/ArMCxwOxL3TNLQ6Z3K9mAGufqcBHgHdkbPSKzPd9z5g+ueibeq5Lb3Pi+QW90TuwAgookL6Ai+npz5EJFVBAgUkFHg9cCcT/2qYvEAvpsaBuUyB1gTmAbwBbpB60xXyx3ct6wEUtjmHX+QrsAMQ+07m2w4C9cg1v7kYF3g+8q9Ee7WxYgRWB2GLHpoACCiigwDQCLqb7oVBAAQXqENgHOLiOUseu8gXAD8e+2xsV6E4gFtS/BmzV3ZDJjfQ7YA23e0luXlIItCrwmxSCjJkhtql57pj3eltZAue6DV0vE3ohsE4vIzuoAgoooEAWAi6mZzFNhlRAAQUmFpgT+AOwxMQ9ldtBPOUafzx58Fu5c1xSZbMPFtRfUlJRI9YSXxDWfijriGRVXB7bId2Z8VkhdwPzA/+qYrYsckYCjwX+CsS/9bZuBd4KfKLbIR1NAQUUUCAnARfTc5otsyqggAKTCbweOHqyLoq/e2vgpOKrtMBSBGpfUI/FxniCN57etCnwSIELgLUzJlkFuDzj/EafXMD90ic3HKeH+4HFBwe/jnO/9yiggAIKVCDgYnoFk2yJCiigwEBgNuBSYAVFZihwGbC6TwT6CclIIBbUvwrEF0E1tquBpwF31Fi8Nc9Q4FPAGzP22RH4Ysb5jT65wOHA7pN3Yw8jCpwKbDniPV6ugAIKKFCZgIvplU245SqgQPUCLwVOrF5h5gA7ZX54ndNbn0BsBYCzCgAAIABJREFUa/ElYLv6Sv93xfFv2raV1m7Z0xd4A/CZjHFii4nYasJWr8AvB1/u1yvQT+Xxs8Tfk/uxd1QFFFAgGwEX07OZKoMqoIACjQjEv/vnZ/76eyMQM+kknnRdEbiv7YHsX4EGBeIJ9eOB+MKsxrbD4AuFGmu35mkF1gTiHIxcW/ycXjfX8OaeWGAh4GZglol7soNRBOINp0U92HoUMq9VQAEF6hRwMb3OebdqBRSoW2C9wR7D/gyY8efg7cDH6v6YWH2GAvGE+nHA9hlmnzRyHNr4dOCKSTvy/iIEHgPclfHhjf8A5gVi/2ZbfQLxdPTX6iu794qPAeJ8IZsCCiiggAIzFXAhxQ+IAgooUKfAN4Bt6ix9qKpvAZYFYoHOpkBOAnE2wmeB2K6otvYzYAPggdoKt97pCuS+TcYzgEuc2yoFPg3sUmXl/RYdB1qf3W8ER1dAAQUUyEHAxfQcZsmMCiigQPMCsVB8OTBH810X0+NBwLuLqcZCahKI3+8OBfasqehBre8H3lNh3ZY8rcCxmX+pFIupRzuxVQpcBSxdZeX9FR1b/C0DPNRfBEdWQAEFFMhFwMX0XGbKnAoooEDzAocBezTfbTE93gusBFxTTEUWUptAbFf0EaCm3/ceBDYFvlfbZFvvNAJvAz6asYtbTmQ8eRNEXx2Ityps3QrsB3yo2yEdTQEFFFAgV4Ga/rjKdY7MrYACCrQlMP9gf+E46Mo2fYETgFeKo0DGAq8ZPN0a+6nX0m4F1gCur6Vg65yuwLOAczK2iQXV+Bzb6hLYH4g342zdCfwTWHJw6Gt3ozqSAgoooEC2Ai6mZzt1BldAAQUaEXgL8PFGeiqzk3jdN/ZgPrfM8qyqEoEtBofZzVVJvVHm+cBzgFgksdUp8FjgDmCWTMuPvf/jENJ4S8pWj8AFwNr1lJtEpV8FtksiiSEUUEABBbIQcDE9i2kypAIKKNCaQBxW+OvBdiatDZJ5x/GH7bruo5n5LBo/DlY7ebA4V4vGEW5lVctUz7DO3wErZKywHhAH69rqEHgicF3GXwDlOksePJrrzJlbAQUU6EnAxfSe4B1WAQUUSEhgM+C0hPKkGOXVwJdTDGYmBUYQWHWwl/hiI9yT86XxZsnLgG/mXITZJxI4PvMnTuPcg49NJODNOQm8AfhMToELyPpbYBUfmChgJi1BAQUU6FDAxfQOsR1KAQUUSFjg+8BGCefrO1o8KRZPN97TdxDHV2BCgeWB7wLLTNhPLrfHNh9rAn/MJbA5GxXYCzi00R677exLwA7dDuloPQqcAsS2XLbuBPzCqjtrR1JAAQWKEXAxvZiptBAFFFBgIoF4YvUXQGz7Ypu+wHuBA8VRoACBhYGTgNhCooYWBzmu75dhNUz1NDW+ADgz48pjm5qVMs5v9OEF5gbi8OT4X1s3An8HngT8rZvhHEUBBRRQoBQBF9NLmUnrUEABBSYXOBKIJ3Rs0xeIQ+DiS4c/CaRAAQJzAp/PfAuMUaYhDph7pa/yj0JWxLULAn/JuJIHgccDd2Zcg9GHE3gx8O3hLvWqhgSOAV7fUF92o4ACCihQkYCL6RVNtqUqoIACUwjMB/weWESpGQqcAcQe8zYFShCI3wMPAN4D1PA74TuBg0uYOGsYSeBqYKmR7kjr4ucDP0orkmlaEMh9f/8WSFrvci3g4tZHcQAFFFBAgeIEavjDqbhJsyAFFFCgRYGdgGNb7L+ErrcBvlVCIdagwEAgntj+HBBPq5fc4inf2I84vhSz1SMQ/16/JONy98l83/eM6TuLPg9wMxD/a+tG4CJg7W6GchQFFFBAgdIEXEwvbUatRwEFFJhMIH4unA08e7Juir77WmBl4O6iq7S42gSeOdhioPQ3U+4C1gUuq22CK6733cD7Mq7/RGDbjPMbfWqB+ELzK1Nf5hUNCrzGh0ca1LQrBRRQoDIBF9Mrm3DLVUABBYYQeDpwITDrENfWesmHgb1rLd66ixVYBjh18GVRsUUOtrOKLw88dK7kWX64ts0Hn+tcq41tap6ca3hzDyVwyuCtmaEu9qKJBW4fHDx6z8Q92YECCiigQJUCLqZXOe0WrYACCkwp8CngjVNeVe8F9wPxpcOl9RJYeaEC8wNfBzYqtL7/lhVbvWwJ/KvwOi0PFgOuzxxiYeDWzGsw/vQF4oDZm4A5BOpM4BBg385GcyAFFFBAgeIEXEwvbkotSAEFFGhEYAHgD8CCjfRWZifnAM8BHiqzPKuqWGA24AjgrYUbHAbsVXiNlvcfgViszHkLo02B7ziZRQq8DvhskZWlWdR9gzc9bkwznqkUUEABBXIQcDE9h1kyowIKKNCPwBuAz/QzdDajvhb4fDZpDarAaALbA0cDc492W1ZX7wp8OqvEhh1HIN5E2GScGxO55z3A+xPJYoxmBX4IPL/ZLu1tJgJx2HZ8gWFTQAEFFFBgbAEX08em80YFFFCgeIFZgPOBtYqvdPwCY8/lVYAbxu/COxVIWmB14JvAskmnHD/cA4PtXnzqd3zDHO78ALBfDkFnkDHOMohtiWxlCcQWRH/2jJrOJvXBwe9sv+tsRAdSQAEFFChSwMX0IqfVohRQQIHGBNYYHEYa2z7Ypi9wMrCVOAoULBB7+n4ZiK0mSmx3ARsAvyyxOGv6t8A2wDcytogtKWLh1VaWwD7AwWWVlHQ1/r6W9PQYTgEFFMhHwMX0fObKpAoooEBfAocDu/c1eCbjbgd8NZOsxlRgHIF4UyW2mng3EP+/tBYHVD4TuK60wqzn3wLLAFdmbrGEn8/MZ/DR8ePv8DibZrmiqkq7mGcBP007oukUUEABBXIQcDE9h1kyowIKKNCvQOyXfOngwKZ+k6Q7+l8Grw7fkm5EkynQiEA8nR5PqcfT6qW1+HcuFlvuKK0w6yH+5ol/p+Nw7VzbS4Bv5xre3NMIPA84S5fOBC4YfGHa2YAOpIACCihQroCL6eXOrZUpoIACTQrEwW1xgJttxgLxZHo8oW5ToHSBJQf7qK9ZYKHfBbYAYi91W1kCsXAZC5i5tg8C++ca3tzTCBzv7wydfipiO77Y5sWmgAIKKKDAxAIupk9MaAcKKKBANQKx32zsO2ubsYB/rPnpqEUg3lj5DPCqAgv+PPA64KECa6u5pMOAPTIGOBN4Ycb5jf6wwIKDLXvmFKUTgd8DKwNxAKlNAQUUUECBiQVcTJ+Y0A4UUECBagTi8LPfAvNWU/Hohd4ArArcPvqt3qFAlgI7Ap8AHptl+hmHPgTYt7Caai9n+8EWRbk6/BVYyC95cp2+R+V+O3BkEZXkUcTrgWPyiGpKBRRQQIEcBFxMz2GWzKiAAgqkI/DmwcJZOonSS3IC8Mr0YplIgdYEngLE5/7prY3QT8d7AnEAs60MgXgy9bLMS1ke+GPmNRgffjP44l2L9gVuApYG7mt/KEdQQAEFFKhFwMX0WmbaOhVQQIFmBGYBzgPWaaa7YnuJxfRYXLQpUIvAHMCHgN3g34c9ltBim5edgeNKKMYamHVwuOw8GVvEuRxxPoctX4F1B79H5VtBXsn3G/xsyiu1aRVQQAEFkhYo5Y+dpJENp4ACChQmsDpwETB7YXU1Wc7fgKcC1zbZqX0pkIFAHFb8BWDhDLIOEzEOIt0aOHWYi70meYH4MjgWM3NtR2S+73uu7k3m/lKhZ000adRUX7E10jKDL9Ga6tN+FFBAAQUUKObJIadSAQUUUKBbgfcB7+52yOxGOwd4rgdeZTdvBp5cIBbSjwU2nbyrJHq4F3gR8JMk0hhiEoHY3z+2K8u1xc+VDXINb27i7JmrgHiTx9a+wDuBg9sfxhEUUEABBWoT8Mn02mbcehVQQIFmBOIPwYuB1Zrprthe3HO52Km1sCkEYkuo+PwfVMhbLPG2SXw59itnPmuB12Z+EOHdwPzAv7KehXrDx1ZYHmzczfzfAiwLxH8zNgUUUEABBRoVcDG9UU47U0ABBaoSWBP4GTBbVVWPVmwceLUW/zlszKZAjQLx+T8eWK6A4mNxJhbUf1tALbWWsAZwSebFx5fYl2ZeQ43xY6/+PwML1Fh8DzX7MEMP6A6pgAIK1CLgYnotM22dCiigQDsCPmU1teuvgbWBWFi3KVCjQCwiHQK8qYDDSW8EngNcUeNEFlBzvFV1V+bbbMShuHEugS0vgfj375N5Rc42bfw7HU+lxxZdNgUUUEABBRoXcDG9cVI7VEABBaoSmHPwlN9KVVU9erGxT+9bR7/NOxQoSmBD4HPAUplXFQcLx4J67H1sy0/g58DT84v9/4mPynzf94zpx44e2179Dlh+7B68cRSB+H0rfu+yKaCAAgoo0IqAi+mtsNqpAgooUJXAM4FzgVmrqnr0YrcBvjX6bd6hQFEC8wKHAa/L/Cn1qwcL6rFtgy0vgWOA2Ds913YhsE6u4SvNvSVwcqW1d112fNkZX1r4NmDX8o6ngAIKVCTgYnpFk22pCiigQIsCHx4cNtjiENl3HQcYxtOQPs2a/VRaQAMCLxwcBLlEA3311cUfB3uoX99XAMcdS+DNmT+1GouE87lYONbc93XTjwdfvvU1fk3j7gIcXVPB1qqAAgoo0L2Ai+ndmzuiAgooUKLAXMAvgaeUWFyDNV0EPAv4Z4N92pUCuQrMDxwJ7JhrAYOtG+JQ0pszrqG26OsC52VedBwAHtvV2NIXiLcIzk8/ZhEJ/wSsCNxfRDUWoYACCiiQrICL6clOjcEUUECB7ATWB852u5cp5y0WD3eb8iovUKAegS0GTxIummnJlwKxH/wtmeavLXYciHtH5j+rdgU+XdvEZVrvacBmmWbPLbaH8+Y2Y+ZVQAEFMhVwMT3TiTO2AgookKjAwcA+iWZLJdZDwEvcPzWV6TBHIgILAB8HXplInlFjXA68ALhx1Bu9vheBy4CVexm5mUHjIN84d8CWtkC8QRBvpNnaF/gDsArwQPtDOYICCiigQO0CLqbX/gmwfgUUUKBZgTmAC4CnNdttcb39dbB/+jXFVWZBCkwmsAnwSeDJk3XTy92xmBNPqF/Xy+gOOorAl4HtR7khsWt/DayeWCbjTCtwChBv3tjaF4j/no9vfxhHUEABBRRQAFxM91OggAIKKNC0QDztdzEQ+6jbZiwQe8zH1jj3iKSAAo8SiH874g2XdwLxBV1OLb4gez4Qe/fa0hXYAzgs3XhTJvsXMK8/P6Z06vOCNQb72vv3dvuz8Asg3gJ4sP2hHEEBBRRQQAEX0/0MKKCAAgq0IxB7gh/RTtdF9foFIPb4tCmgwLQCTx3sCx0HRubUXFBPf7aeB5yVfsyZJlwP+FnmNZQc/yRgq5ILTKi2DYBzEspjFAUUUECBwgX8przwCbY8BRRQoCeBWYAzB09o9hQhm2HfMtjWIpvABlWgQ4H4t2QX4IPA/B2OO+lQsdVLbPkSW7/Y0hOIz1Jst5Xz30JvBT6RHq2JBlvdXZL55yuXiTwR2DaXsOZUQAEFFChDIOdfIMuYAatQQAEFyhVYAoh9XXNaAOtjNu4ffOlwbh+DO6YCmQgsChwJvDyTvBEzDiONBfXfZpS5pqhXAstkXPBxwE4Z5y85+jeBrUsuMJHa/jE4SPiqRPIYQwEFFFCgEgEX0yuZaMtUQAEFehJ4JfCVnsbOadibgGcAN+QU2qwK9CDwIuCojA4ovQWIzLGnry0tgXii9aVpRRopzaXAaiPd4cVdCMTP8ot8Kr0Lag4enK3RyWAOooACCiigwH8FXEz3s6CAAgoo0LbACcAr2h6kgP5j79vnAv8soBZLUKBNgbmBdwO7Z3JA6R3Ai4Gz20Sx75EF9gM+MPJd6dwQh5DOB/w9nUgmGezFH3vy29oVuBlYHrir3WHsXQEFFFBAgWkFXEz3U6GAAgoo0LbA44FfAbHti23mAkcP9ofWSQEFphZYDjgc2HLqS3u/IrYjiC1qTuk9iQH+K7AJcEbmHM8Cfpp5DSXF3ww4raSCEq7l9cAxCeczmgIKKKBAwQIuphc8uZamgAIKJCTw7MHTWrMllCnVKLsN9oZONZ+5FEhN4PmD/2ZS3/IiniSOw1Q/lxpgpXkWBuLp1pzbO4CP5lxAQdlnBX4JrFpQTamWEg9oxHY68W+qTQEFFFBAgc4FXEzvnNwBFVBAgWoFYluG91Vb/fCFxx+HsSXE6cPf4pUKVC8QX9S9CTgQiLdhUm0PAXsCR6QasLJc1wOLZVzzl4AdMs5fUvTXAZ8tqaCEa4kvUH+UcD6jKaCAAgoULuBieuETbHkKKKBAQgLx1NYPBvuCJxQrySixB+j6wG+STGcoBdIVWBB4P/AGIP7NSbV9CNgfiMV1W38CpwKb9zf8xCNfDqwycS92MKnAPMAfMv9iZlKDru7/NvCSrgZzHAUUUEABBaYn4GK6nwsFFFBAgS4FFh+8Br1Ql4NmOtY1wDoFbEOQKb+xMxd46mDrl5QPAowzEuJpercq6O/DFm9LxVtTubYHB4eQ3p1rAYXkfg/w3kJqSbmMOKA9vjz6Y8ohzaaAAgooUL6Ai+nlz7EVKqCAAqkJxFOAcQifP4OmnpnzgVgMjMMLbQooMLrANsCHgSePfmsnd5wMvBK4p5PRHOR/BbYCTsqcZQPgnMxryDn+IsAVwONyLiKT7PFv+d6ZZDWmAgoooEDBAi5kFDy5lqaAAgokLPARIA5Os00tcAKwvdtBTA3lFQrMQGBO4G3APsACCSpdCGwB3JJgttIjLQVcnXmRuwPxM9XWj8CxwE79DF3VqPG2Xhzu6lsYVU27xSqggAJpCriYnua8mEoBBRQoXWD2wZN0sY2JbWqB2F95v6kv8woFFJiJQDw5GtuqxF7lqT1FehWwKfA7Z7BzgVuBnLce+wrwqs7VHDAE4myTeCvAv6nb/zzEwezxVqNNAQUUUECB3gX8wd/7FBhAAQUUqFZgeeDnCS5qpTohbwE+mWo4cymQkUCc3XAAsDMwW0K5bwNi25FzE8pUQ5QzgRdkXOjvgRUzzp9r9Pi34xJgtVwLyCj3icC2GeU1qgIKKKBA4QIuphc+wZangAIKJC6wHXB84hlTiRcHzcUfk99MJZA5FMhcYAXgA8DWCT1ZGucj7Ah8PXPbnOLHPsx75hT4f7LGz4bHA3dmXEOO0XcDjsgxeGaZ7wBWAm7MLLdxFVBAAQUKFnAxveDJtTQFFFAgE4GPA/HUtW1qgVhoe6GHzU0N5RUKjCCwNnDw4LDfEW5r7dKHBvu7xyKvrX2BOAA2tkrJucVB1T/OuYDMsi822JIpte2iMmMcKm5szfWpoa70IgUUUEABBToScDG9I2iHUUABBRSYocAcwNnAMzUaSuB24NnAZUNd7UUKKDCswMZAnE+wxrA3tHzduwZPzrc8TPXdr1zAv6fxZP3h1c9kdwBfBV7e3XDVjvQz4FlAvH1hU0ABBRRQIBkBF9OTmQqDKKCAAlULLDHYP/0JVSsMX/y1wHrAdcPf4pUKKDCEwCyDRbL3AnGuQ18tFo/icMPz+wpQ0bizDrZImTvjmmNxN7ZNs7UvsCHwg/aHqX6E+4FnAL+pXkIABRRQQIHkBFxMT25KDKSAAgpUK7AR8B0gFjZsUwvEk+nPAeLQQpsCCjQrEP8OxfYf+wOxt3rX7SjgzV0PWvF48aXFOhnXfwXwlIzz5xJ9TuCXPf2bkItRUznjLaH9murMfhRQQAEFFGhSwMX0JjXtSwEFFFBgUoF3A++btJOK7o8/6p8PxNYvNgUUaF4gnlTfBogn1eMQvC7aTYOx/tbFYI7xb4HYk/mNGVvEPvsLAH5m2p3EQ4C92x3C3oGrgVWBv6uhgAIKKKBAigIupqc4K2ZSQAEF6hWIn0vfAraql2DkymNP0TiU9O6R7/QGBRQYViAW1TcbLKq3vaf6y4BvDBvM6xoR2AX4dCM99ddJbD9yVn/DFz9ynOtyrm/PdTLP8TvNmZ2M5CAKKKCAAgqMIeBi+hho3qKAAgoo0KpAPF33c2DpVkcpq/PvA1sC95VVltUokJxALKq/FIi3aOLJyabb6cDmTXdqf1MKrA1cMOVVaV+wD3Bo2hGzTRfbu/wCWDHbCvIJ/hXgVfnENakCCiigQI0CLqbXOOvWrIACCqQvEIdOxRNg8QesbTiBbwPxROsDw13uVQooMIFALKq/BHgP8NQJ+nnkrbGlwSrANQ31ZzfDC8w1OIR0tuFvSe7Krw8Oz00uWAGBPgzsWUAdqZcQW1ytBvwl9aDmU0ABBRSoW8DF9Lrn3+oVUECBlAV2AI5LOWCC2eKJrnB7MMFsRlKgRIH4XTq2pYon1Sfd/iUW6w4vESmTmi4dfJmRSdxpYl4JLJdr+IRzrwf8xO1dWp+h2Pd/CyDezrEpoIACCiiQtICL6UlPj+EUUECB6gViYWn36hVGAzgGiP1/XVAfzc2rFZhUYCNgLyD+d9QWW0jEViO+WTKqXHPXfynz7SViMXIh4K/NkVTfU7yxEAd9P6V6ifYBjh787tL+SI6ggAIKKKDAhAIupk8I6O0KKKCAAq0KxFYKpwKbtjpKeZ1/Hni9C+rlTawVZSEQ277EU+avAGYfInF88bU+cP4Q13pJewJ7AIe1130nPXtwY7PMHwHe0WyX9jYdgT8BTwPuUkcBBRRQQIEcBFxMz2GWzKiAAgrULfD4wcFwy9fNMHL1LqiPTOYNCjQqsBSwG/Ba4LEz6fljwNsbHdnOxhF4PvDDcW5M6J53AgcnlCfnKBsCcbh3fKlva0/gX8AGwHntDWHPCiiggAIKNCvgYnqznvamgAIKKNCOwAqDBfX52um+2F6PBV7nE+rFzq+F5SEwL7DzYAuYxf8n8o3ASsAdeZRSdMr44vY2IOe/j74xOIi66InqoLgnAL8CntjBWLUP8UFg/9oRrF8BBRRQIC+BnH9ZzEvatAoooIACkwrEwVTf9imxkRm/MHgy1j3UR6bzBgUaFXjM4IDg2E4kviCMtjVwUqOj2NkkAlcD8UZBri3yPznX8InkjifRzwA2TiRPyTHirIhnAv8suUhrU0ABBRQoT8DF9PLm1IoUUECBkgXi6aWDSi6wpdqOA17jE+ot6dqtAqMJxGLdlsA6QGzLYUtHIL6wfXE6ccZKEk9V/2WsO70pBPYGDpGidYF/AGsCl7U+kgMooIACCijQsICL6Q2D2p0CCiigQKsC8XPra77GPpbx8cBOwP1j3e1NCiigQPkCBwAHZl7mi4DvZV5DX/HjC65zhjw4uK+MpYwbb+gcUUox1qGAAgooUJeAi+l1zbfVKqCAAiUIzA2cPXiiqYR6uqzhFODlQDwRZlNAAQUUeLRAPJUeT6fn3OINrtiH2jaawPzAJW6TMxramFf/GIgDXt1+bkxAb1NAAQUU6FfAxfR+/R1dAQUUUGA8gUWB8zPf23a8yie/K76IiP3n75q8K3tQQAEFihJYErgm84piD/7Yi982mkC8vbXdaLd49RgCcdjy6gX8dzZG6d6igAIKKFCKgIvppcykdSiggAL1CawGnAvMW1/pE1ccX0RsCtw+cU92oIACCpQlEPuNL5hxSX/2i+aRZ+/NwCdGvssbxhF4FfCVcW70HgUUUEABBVIRcDE9lZkwhwIKKKDAOAIbA6cBs41zc+X3/Bp4IXBz5Q6Wr4ACCjxS4AeDLShyVlkEuCXnAjrM/mzgh+6T3on454DXdTKSgyiggAIKKNCigIvpLeLatQIKKKBAJwK7AJ/uZKTyBvnDYEE9920NypsZK1JAgb4EDgPicMScW7x59J2cC+go+xLAxcDCHY1X8zCXAWsD99SMYO0KKKCAAmUIuJhexjxahQIKKFC7wIeBPWtHGLP+G4BNgHhS3aaAAgrULrA98OXMEd4DvD/zGtqOPxdwDvCMtgey/38voK8FXK6FAgoooIACJQi4mF7CLFqDAgoooMAswIkeujb2B+Fu4KXA98buwRsVUECBMgRWBuIp2pzbycBWORfQQfbPAzt3MI5DwGuAY4VQQAEFFFCgFAEX00uZSetQQAEFFJgb+NHgNWI1Rhf4J7ATcMLot3qHAgooUIzArMBdQDy5nGu7HnhSruE7yB3b+MR2Prb2Bb4E7ND+MI6ggAIKKKBAdwIupndn7UgKKKCAAu0LLAr8FFim/aGKHOEhYC/g8CKrsygFFFBgOIHzgXWGuzTZq54I3JRsuv6CbTTYTz6+NLG1K3Ap8Ezg7+0OY+8KKKCAAgp0K+BierfejqaAAgoo0L7A8sC5Hig2EfSRgwP4HpyoF29WQAEF8hSIQ63jcOuc2xbAaTkX0EL2+P0gvihZoIW+7fLRAncM3hSMg85tCiiggAIKFCXgYnpR02kxCiiggAIDgTWBs4DHKTK2wDeAHeHfB4fZFFBAgZoEYiE9FtRzbgcC7825gIazLwycByzbcL92N61AvOW2DXCSOAoooIACCpQo4GJ6ibNqTQoooIACIRCvcsdTeXPIMbbAxcCLgRvG7sEbFVBAgfwEYouXeII55xY//+LpdBvMMzhTZS0xOhE4FNink5EcRAEFFFBAgR4EXEzvAd0hFVBAAQU6E3gF8BVgls5GLG+gWEjfEvh5eaVZkQIKKDBdgTh89E5gtox9Yr/02De99hZ7o8ebVlvVDtFR/XEQ/AuBBzoaz2EUUEABBRToXMDF9M7JHVABBRRQoGOBdwAf6XjM0oaLw8O2B04urTDrUUABBWYgcBmwcuY6i/tmEZ8B3pD5POYS/5rBPum35BLYnAoooIACCowj4GL6OGreo4ACCiiQm8AhwN65hU4sb+yB+j4g9uG1KaCAAqULfHnwJWLOdcY2XafkXMCE2d89+Lk1YTfePoTAvcAGQGwPZ1NAAQUUUKBoARfTi55ei1NAAQUUGAjEz7tjBwdqijKZQDjuCtw3WTferYACCiQtsCfw4aQTTh0uvgA9YOrLirxiB+ALgH/vtj+98WX7y4ET2x/KERRQQAEFFOhfwF9QjhaOAAAgAElEQVQu+p8DEyiggAIKdCMwO/AtYPNuhit6lAuBbYDriq7S4hRQoGaBDYEfZA5wBrBZ5jWME39T4NtA/Ny3tS9wEBBvAdgUUEABBRSoQsDF9Cqm2SIVUEABBQYCcwz2/X6RIhML/GXwJNpZE/dkBwoooEB6AgsC8e9czu1WYOGcCxgje3wJchow5xj3esvoAnGWytbAg6Pf6h0KKKCAAgrkKeBiep7zZmoFFFBAgfEF5gG+B6w/fhfeORC4H9gd+IQiCiigQIECcaDikpnXFfmvzbyGYePHnt3fAeYe9gavm0jgN4Pfpe6aqBdvVkABBRRQIDMBF9MzmzDjKqCAAgo0IjDf4PX9NRvpzU5iX9rYR/0fUiiggAIFCcRWIXGIZ87tJYMtT3KuYZjs6w6+KH/cMBd7zcQCNwLPBP48cU92oIACCiigQGYCLqZnNmHGVUABBRRoTCBe4f8RsFpjPdbd0cXAS4F4ktOmgAIKlCBwYAEHeH4AeFcJkzGTGuKL8djfPr4ot7UvcA/wHCB+7tsUUEABBRSoTsDF9Oqm3IIVUEABBR4hEHvJ/hhYSZVGBO4AXgt8s5He7EQBBRToVyCeSo+n03Nu3wU2ybmAKbI/FYizO+ILclv7ArE3enxxflL7QzmCAgoooIACaQq4mJ7mvJhKAQUUUKA7gSWAnwBLdzdk0SM9BBwG7Ac8UHSlFqeAAqULLAVcnXmRJR9CusrgDbMnZD5HOcXfa/AzPqfMZlVAAQUUUKBRARfTG+W0MwUUUECBTAWWHSyoL5Zp/hRjnwu8Arg+xXBmUkABBYYUuA1YYMhrU70sviwubQuu1Qd7pC+SKnqBuT4DvLHAuixJAQUUUECBkQRcTB+Jy4sVUEABBQoWWHHwhNuiBdfYdWnxROSrBwseXY/teAoooEATAj8Ent9ERz32EdtylLT9Vhw2ejrw+B5Naxv6VGBr3zirbdqtVwEFFFBgegIupvu5UEABBRRQ4GGBWFCPvVefKEpjArG/6sFAHOR3f2O92pECCijQjUBsW7VHN0O1NsqHBltvtTZAhx2/YLCP/Twdjln7UD8Dwj0OHrUpoIACCihQvYCL6dV/BARQQAEFFPgfgeUHT6gvrkyjAhcB2wNXNNqrnSmggALtCrwK+FK7Q7Te+/eBjVsfpf0BNgdOBOZsfyhHGAj8EVgfuEURBRRQQAEFFPiPgIvpfhIUUEABBRSYVsAF9XY+FXcBbwG+2E739qqAAgo0LhCHXF7aeK/ddhj7vschnXFAdK4tvtQ4Fpgt1wIyzH0DsF6B++1nOBVGVkABBRRIScDF9JRmwywKKKCAAikJLDd4Qv1JKYUqJMsJwK7AHYXUYxkKKFCuQCze3gnMlXmJcdD2nzKt4U3Ax4FZMs2fY+z4+bwB8Oscw5tZAQUUUECBNgVcTG9T174VUEABBXIXiMWHHwFL5F5IgvmvHmz7cl6C2YykgAIKPFLgAmDtzEm2HWyRklsZ+wMH5RY687yxN/qLgHMyr8P4CiiggAIKtCLgYnorrHaqgAIKKFCQwFKDBfUnF1RTKqXE4aSfAPYG7ksllDkUUECB/xH4DPCGzFUOAfbNqIZ4IyCeRn9jRplLiBoHhb8EOL2EYqxBAQUUUECBNgRcTG9D1T4VUEABBUoTiIX0s4ClSysskXriNfIdgF8lkscYCiigwCMFYkH3U5mT/BB4QSY1zA98A9gwk7ylxPzX4I2xr5VSkHUooIACCijQhoCL6W2o2qcCCiigQIkCSwLfB1YosbgEavon8D4gnp58IIE8RlBAAQX+K7AOcH7mHLcDC2ZwCGl8aR1PRa+cuXdu8eNw2l2Az+YW3LwKKKCAAgp0LeBietfijqeAAgookLPAwsD3gKflXETi2f+PvfuAtiSr6z3+XUPOOYMISEbEAKISDARFoorA4wEqGQlKEB6ggCBIFAElihIkKTx4iARRRLLkqCIIIlnyECXMWyVntB1mprtv33tP1a5PrXXW7Zmp2vv/++wz3bf/t86uv69uVv3jzOtUHgEC6xE49eYhpCdZeOQLV++bcYbphxYvqM4x4xpHLW3abu2ho4aTiwABAgQI7KaAZvpuahqLAAECBNYgMH38fLpr7kfXEHZLGb9S3bv6/Wr62LmDAAEC2xZ4T3XxbRdxhPPfsJrrFh6/UD21OtURZnT54Qvct7rf4V/mCgIECBAgsE4BzfR1rrvUBAgQIHBkAqepnldd7ciGcfVBBN5Y3aKa9lR3ECBAYJsCz6hutM0CdmHuh1V324VxdnuIu1cPrI7a7YGNd1CBB1S/edCznECAAAECBAj8l4BmujcDAQIECBDYmcDJqz+tprvpHHsnMO2f/vBqunPuq3s3jZEJECBwogJTw/d3F270iuonZ5ThtNWTqhvMqKY1lTL92XrXNQWWlQABAgQI7IaAZvpuKBqDAAECBNYqMO2f+0ebPb7XarBfuac91G9ZvXq/JjQPAQIEDhC4evWShYt8vjrTTB5CepHNJ7wuuXDTpZY/108pLNVT3QQIECCwIgHN9BUttqgECBAgsCcC05+lj6zuuCejG/RAgW9Vj6vuWU1NIQcBAgT2S2B6KObH92uyPZznotV793D8Qxn6utVTqtMfysnO2XWB36vuvOujGpAAAQIECKxEQDN9JQstJgECBAjsucC0Dcl99nwWE0wCH6vuUj0TBwECBPZR4KPVufZxvr2Y6sbVtP/7No7p01z3r+5R+XvoNlbg29umTfvmH7Od6c1KgAABAgSWL+CbmOWvoQQECBAgMB+BX6qeUJ1sPiUNXckrq9tV7xk6pXAECMxF4C+rn5lLMTus4xGbH0bu8PIdX3aWTRPfg7t3THjEFz5484OMIx7IAAQIECBAYM0CmulrXn3ZCRAgQGAvBK5RPac6zV4MbszvEPha9dDqgdVX+BAgQGAPBR40QDPy76or76HR8Q192erPq+/a53lN998C0yfnfhsIAQIECBAgcOQCmulHbmgEAgQIECBwXIGpcfDCatpj17E/Av+y2bf+RfsznVkIEFihwA2qZy0899HVGavpGRR7fRxV/camiesTW3utfcLjT9vqTHelOwgQIECAAIFdENBM3wVEQxAgQIAAgeMRuGD1kurCdPZVYNqG4ddn8IC9fQ1tMgIE9kVgenjnP+7LTHs7ySWqf9jbKTpf9bQt3AW/x7EWNfy0L/r0oNHpIekOAgQIECBAYJcENNN3CdIwBAgQIEDgeATOXL2gugKdfRX4evXY6reqz+/rzCYjQGBkgelO6+n3lNMuPORNqqfvYYaf3zw/ZPoz0LEdgW9Wt62euJ3pzUqAAAECBMYV0Ewfd20lI0CAAIF5CJx689C168yjnFVV8YnqXtUf79OWBqvCFZbASgVeV11+4dl/v/q1PchwuupR1fQwbsf2BKZnidy4eu72SjAzAQIECBAYV0Azfdy1lYwAAQIE5iNwkk2D4XbzKWlVlbx50zh69apSC0uAwF4ITJ96uc1eDLyPY06/F15xl+ebfsAw3e1+oV0e13CHJ/DF6nrVyw/vMmcTIECAAAEChyqgmX6oUs4jQIAAAQJHLnCn6uHV1Fx37L/A86vpQWz/tP9Tm5EAgUEEbl09buFZvlSdoZq2AjnS4+TVPTefAjrpkQ7m+iMS+HT1s9UbjmgUFxMgQIAAAQInKqCZ7g1CgAABAgT2V+Cnq2dtGhn7O7PZJoFpP/VpD9n7VZ9EQoAAgcMU+OHq9Yd5zRxPv1T17iMsbLJ4UjWN5diuwEeqq+/Cmm43hdkJECBAgMACBDTTF7BISiRAgACB4QQuXL2wuuhwyZYTaLoz8zHV71RHL6dslRIgsGWB6TkYXxjgE0bTvuZP2aHlqar7VHcdwGGHBLO67D3Vz1QfmlVViiFAgAABAoMKaKYPurBiESBAgMDsBc66eTjYlWZf6dgFTnfzTXep/8nmrvWx00pHgMBuCPxDdbHdGGiLYzy6uuMO5r9K9YTqAju41iW7L/DK6rrV53Z/aCMSIECAAAECxyegme59QYAAAQIEticw7TU7PczuV7ZXgpk3Au+r7ls9s/oWFQIECJyIwPT7xA0XLvTa6scOI8OZNs/8mO5o93fIw4Dbw1OfXd2s+toezmFoAgQIECBA4DgCvhHyliBAgAABAtsXmD4q/+DqqO2XsvoK3lX9ZvWC6pjVawAgQOD4BO5e/e7Cab68eXbHNw4hxy9U053s5zyEc52yPwKPqO7mh7/7g20WAgQIECBwoIBmuvcDAQIECBCYh8C1qj+tTjePclZfxRure1cvW70EAAIEjiswPUj6xQOwXLp654nkmLayeeTmwZYDxB0iwjerO1ePGiKNEAQIECBAYIECmukLXDQlEyBAgMCwAhevnjfAXrwjLdBrqvtXLx0plCwECByRwHSH9seOaIR5XDxtMfbHx1PKGarfqu5QnWwepapi87DsaXuhv6RBgAABAgQIbE9AM3179mYmQIAAAQLHJ3DaTXNj+li9Yz4Cb6seWP257V/msygqIbBFgamZvvRtT/6guv0BhtPfDW9SPaQ6xxZtTf2dAh+url29FQ4BAgQIECCwXQHN9O36m50AAQIECByfwPTn87Qn7wOqkyCalcC0/ct0p/pfaKrPal0UQ2C/BaZtXqbtXpZ8vKG6/CbA9HXaOuSySw40aO2vq65XfWLQfGIRIECAAIFFCWimL2q5FEuAAAECKxO4avXM6iwry72EuNPdgdMDCJ9bTXvYOggQWJfA9P//9EPPJR9frS66+QHhdEe6vxvObzWfUd28mtbKQYAAAQIECMxAwDdMM1gEJRAgQIAAgRMROP+mYfuDlGYp8L7qYdVTNDtmuT6KIrBXAtPe1dMPO5d+fK06xdJDDFj/9EPa6SHYD/YpqAFXVyQCBAgQWLSAZvqil0/xBAgQILASganR8ZjqFivJu8SYn6weW/1+9dklBlAzAQKHJXCx6h8O6wonEzg0gS9UN61ecGinO4sAAQIECBDYTwHN9P3UNhcBAgQIEDgygdtUj3QX4ZEh7vHVUxPk8dWjq3/b47kMT4DA9gSm51lM/7+fenslmHlAgfdU163+ecBsIhEgQIAAgSEENNOHWEYhCBAgQGBFAt9fPbu68IoyLzHqt6q/rB5UvXaJAdRMgMBBBaYHQx77AM+DnuwEAgcReFF14+rzpAgQIECAAIH5Cmimz3dtVEaAAAECBE5I4HTV46r/hWgRAq+pfq96voeVLmK9FEngUAWm34dvfagnO4/ACQhMP3y93+ZBsMdQIkCAAAECBOYtoJk+7/VRHQECBAgQODGBm1ePss3AYt4kH9jsff/H9lVfzJoplMCJCUxbb03PSnAQ2KnAv1f/u3rZTgdwHQECBAgQILC/Aprp++ttNgIECBAgsNsCl6yeU11itwc23p4JfLl6ZvWH1Vv2bBYDEyCw1wLTFi/TVi8OAjsRmN47v1h9eCcXu4YAAQIECBDYjoBm+nbczUqAAAECBHZT4JTVg6s77uagxtoXgTdXT6ieVn1lX2Y0CQECuyVwms1DSI/arQGNsxqB6ff9O1T/sZrEghIgQIAAgUEENNMHWUgxCBAgQIDA5sFl05YD057qjmUJTB/1f3L1pOp9yypdtQRWLfCP1UVXLSD84Qh8ofqV6rmHc5FzCRAgQIAAgfkIaKbPZy1UQoAAAQIEdkPgItXTq8vuxmDG2HeB6eFzf1s9sXpe9bV9r8CEBAgcjsCzqhsczgXOXa3Am6ob+YHpatdfcAIECBAYREAzfZCFFIMAAQIECBwgcNLqN6t7VtOvHcsU+PRm+5fpbvV3LzOCqgkML3CP6kHDpxTwSASmH5L+XvV/bOtyJIyuJUCAAAEC8xDQTJ/HOqiCAAECBAjshcD0cLynVhfei8GNua8Cb9h84uDZ1bQljIMAgXkI/Ez1l/MoRRUzFJh+v/4l75EZroySCBAgQIDADgU003cI5zICBAgQILAQgekBeQ+vbr2QepV54gJfr162aay/wENLvV0IbF3gXNVHt16FAuYo8DfVTbw/5rg0aiJAgAABAjsX0EzfuZ0rCRAgQIDAkgSuuXm45TmWVLRaT1Tg6M2+6tMe+a+ovsmLAIGtCHy88nvrVuhnOel/VPetHlx9a5YVKooAAQIECBDYsYBm+o7pXEiAAAECBBYncLbNgy2vs7jKFXwwgenO2Gdu9lh/+8FO9t8JENhVgZdUV9/VEQ22VIHp+RbT3ehvXWoAdRMgQIAAAQInLqCZ7h1CgAABAgTWJ3Dz6hHV6dcXfRWJ37XZBuYZ1b+tIrGQBLYrMN2B/BvbLcHsWxaYHjL6+5uHjH51y7WYngABAgQIENhDAc30PcQ1NAECBAgQmLHA+arHVdeYcY1KOzKBaXuB11f/d/N6/5EN52oCBE5A4EbV9MMrxzoFph9aTg8ZnfZIdxAgQIAAAQKDC2imD77A4hEgQIAAgYMITB9Hf2R1ZlLDC7zjgMa6rWCGX24B91Hg4tV79nE+U81H4GnVHavPzacklRAgQIAAAQJ7KaCZvpe6xiZAgAABAssQmB6c9+jq+ssoV5W7IPCv1QuqF1Z/W31jF8Y0BIG1Cpyk+kJ16rUCrDD39NDZ221+QLnC+CITIECAAIH1Cmimr3ftJSdAgAABAscV+PnqD6qpue5Yj8DUFJoa68+rXlF9fT3RJSVwxALTp3p+1id8jthxSQP8SfXr7kZf0pKplQABAgQI7J6AZvruWRqJAAECBAiMIDA1hqZtX6btXxzrE5i2KvjL6sXVX1WfWB+BxAQOKjA9c+K61XWqK1cnPegVThhBYNob/VbVS0YIIwMBAgQIECCwMwHN9J25uYoAAQIECIwuMD2YdHpA6dQ0cqxT4JjqbdXLqpdWr6n+Y50UUq9c4KjqspsHNk93of9A5e9R63lTTL8XPrG622Y7n/Ukl5QAAQIECBD4DgHfBHpTECBAgAABAickcNrqPtWdqpNhWr3AlzbbwBzbXH/v6kUAjCxwlurqmwb69PWsI4eV7QQF/qG6dfUqRgQIECBAgACBSUAz3fuAAAECBAgQOJjAparHVlc42In++6oEPri5Y31qrv919flVpRd2NIFTVD9a/VR1leqHqunBoo51Cny1emD1YJ/IWecbQGoCBAgQIHBCAprp3hsECBAgQIDAoQhM3zPcrHpIdbZDucA5qxL4RvXm6tXV3222hPn0qgSEXZrA1Ci/9KZxPjXQr1idemkh1LsnAtODmG9T+fTNnvAalAABAgQILFtAM33Z66d6AgQIECCw3wLTA0ofVN2imvYRdhA4PoFpj+H3bLZGOLbBPj28z0FgWwIn3+x7PjXNp0/ZTK8zbKsY885S4N+r36ieUk2/hzkIECBAgAABAt8hoJnuTUGAAAECBAjsRODym61fLrOTi12zSoF/3TTXp72Hpwb7tBexhtUq3wr7Enra4/yHq+n3qqlxPv36VPsys0mWJvDN6vHVvavPLq149RIgQIAAAQL7K6CZvr/eZiNAgAABAiMJnLT61ep+7vAcaVn3LcunqtdVb9q8pm1iPrFvs5toJIHpAcnTli1T4/zYBvqFRwooy54JTL8H3b56y57NYGACBAgQIEBgKAHN9KGWUxgCBAgQILAVgWnrl/tUt6umBruDwE4FPrbZe31qrE+vv9dg3ynlsNdNjfOLVD94wOsH3HU+7HrvVbDPVL9dPbr61l5NYlwCBAgQIEBgPAHN9PHWVCICBAgQILAtge+tHl5ddVsFmHdIgQ8d0GCf7mJ/a/XJIZMKdVyB81SX2tx1Pn39vuoS1dRQdxDYicDXq8dtfgBsS5edCLqGAAECBAisXEAzfeVvAPEJECBAgMAeCFyretjm7tE9GN6QBPp09e7NQ06nB51Or+mfP85mcQLT30fOt/n94qKbZvnUOJ9+OHemxaVR8JwF/qK6W/WPcy5SbQQIECBAgMC8BTTT570+qiNAgAABAksVmO4cnfZT/y0NsaUu4SLrnu40PW6TfWq0f2SRacYq+lzVBasLVNN+5lPjfNquZfp66rGiSjMzgXdUd6lePrO6lEOAAAECBAgsUEAzfYGLpmQCBAgQILAggbNU961uYz/1Ba3aeKV+pfpA9S+brx/cfJ3+3fT6/HiR9zXRUdU5N3eYn7eaXlPj/Njm+fT1VPtakckIfPuTKtMPdJ9cfRMIAQIECBAgQGA3BDTTd0PRGAQIECBAgMDBBKZ9jh9YXedgJ/rvBLYgMD2M8NjG+vT1w9X0MNSpGTftzz7d2f7FLdS17SlPUp29Ols17V8+fZ2a5se+pu1Zpte57WO+7aUy/wEC0/+rv1c9tDqaDAECBAgQIEBgNwU003dT01gECBAgQIDAwQR+pHpQdeWDnei/E5iZwJc3zfWpyT412D+6+Tr98+eqaYuZ6Q73L2xe06+na7Z9TA3x01dnrE53wGv6d9MnR858wOu4/zw1z6e7zh0EliAwPVz0idX9PT9hCculRgIECBAgsEwBzfRlrpuqCRAgQIDA0gV+enOn+vcvPYj6CZyIwDc2jfWp2T69pkb79O+mRvu3NtdNW9B8dfPraSuK6ZzjHtMzCE57wL88xQH7jJ9h0/A+9uvUNJ++x5++Tlur2F7FW3R0gWOq51T3rt43elj5CBAgQIAAge0KaKZv19/sBAgQIEBgzQLT9yE32NxF+D1rhpCdAAECBHYkMD1U9B7Vm3d0tYsIECBAgAABAocpoJl+mGBOJ0CAAAECBHZdYLrr9per+2z2Xt71CQxIgAABAkMJvGbzZ8ZfD5VKGAIECBAgQGD2Aprps18iBRIgQIAAgdUInLq6Y3XXzV7OqwkuKAECBAgcksDURP+t6m8O6WwnESBAgAABAgR2WUAzfZdBDUeAAAECBAgcscD0kMRfre5cTQ9AdBAgQIDAugVev7kT/WXrZpCeAAECBAgQ2LaAZvq2V8D8BAgQIECAwAkJnKa6zeZO9XNiIkCAAIHVCby2ekD14tUlF5gAAQIECBCYpYBm+iyXRVEECBAgQIDAAQKnqm5V3a06DxkCBAgQGF5gerDo71R/O3xSAQkQIECAAIFFCWimL2q5FEuAAAECBFYtcIrq5tXdq+9atYTwBAgQGE/gmOqF1QOrN4wXTyICBAgQIEBgBAHN9BFWUQYCBAgQILAugZNXv7Rpql9wXdGlJUCAwHAC36z+rHpQ9Y7h0glEgAABAgQIDCWgmT7UcgpDgAABAgRWJXCS6uc2e6pfblXJhSVAgMDyBY6unlw9svrg8uNIQIAAAQIECKxBQDN9DassIwECBAgQGF/gStVdqmtWR40fV0ICBAgsVuAj1aOqJ1SfW2wKhRMgQIAAAQKrFNBMX+WyC02AAAECBIYVuFh15+om1SmHTSkYAQIElifw9urh1bOr/1he+SomQIAAAQIECJRmuncBAQIECBAgMKLA2avbV7etzjpiQJkIECCwAIFpP/QXVI+pXrGAepVIgAABAgQIEDhRAc10bxACBAgQIEBgZIFTbx5WeodqumvdQYAAAQJ7L/Cp6o+qP6w+tPfTmYEAAQIECBAgsD8Cmun742wWAgQIECBAYLsC0/c8P1ndrrp2ddLtlmN2AgQIDCnw1s1d6M+ovjpkQqEIECBAgACBVQtopq96+YUnQIAAAQKrFDhvdevqFtU5VykgNAECBHZP4CvVczYPFH3t7g1rJAIECBAgQIDA/AQ00+e3JioiQIAAAQIE9kfg5NXPbe5Wv+L+TGkWAgQIDCPwrk0D/WnV54ZJJQgBAgQIECBA4EQENNO9PQgQIECAAAECdelNU/3G1WmBECBAgMDxCnz5gLvQX8eIAAECBAgQILA2Ac30ta24vAQIECBAgMCJCZy+umH1y9XlUREgQIDAfwp8vrpH9Sx3oXtHECBAgAABAmsW0Exf8+rLToAAAQIECJyYwMU3TfWb2FvdG4UAgZULfKk6Q/XNlTuIT4AAAQIECKxcQDN95W8A8QkQIECAAIGDCpy0+pnqV6qfrU520CucQIAAgfEELlm9Z7xYEhEgQIAAAQIEDl1AM/3QrZxJgAABAgQIEDhTdf3qttVlcBAgQGBFAv+7+tMV5RWVAAECBAgQIPAdAprp3hQECBAgQIAAgZ0JXLaaHlj6i9W5djaEqwgQILAYgYdXd11MtQolQIAAAQIECOyBgGb6HqAakgABAgQIEFiVwFHVlasbVT9fnXlV6YUlQGAtAn9T/dRawspJgAABAgQIEDg+Ac107wsCBAgQIECAwO4JTPupX626YXWd6nS7N7SRCBAgsFWBz1ZnqY7ZahUmJ0CAAAECBAhsUUAzfYv4piZAgAABAgSGFjjV5oGl0x3r16hOOXRa4QgQWIPABasPrCGojAQIECBAgACB4xPQTPe+IECAAAECBAjsvcDpq2tW161+2h3rew9uBgIE9kRg2srqeXsyskEJECBAgAABAgsQ0ExfwCIpkQABAgQIEBhK4BTVT24a69fy8NKh1lYYAqMLPKD6zdFDykeAAAECBAgQOCEBzXTvDQIECBAgQIDA9gSmh5debtNYn/ZYv9j2SjEzAQIEDirwos2nbA56ohMIECBAgAABAiMKaKaPuKoyESBAgAABAksVuOgBjfWpyX6SpQZRNwECQwp8tDrPkMmEIkCAAAECBAgcgoBm+iEgOYUAAQIECBAgsAWBM1dXqa6+eWlgbWERTEmAwHcInKv6OBcCBAgQIECAwBoFNNPXuOoyEyBAgAABAksUuNQBjfUrVqdcYgg1EyCweIFrVC9efAoBCBAgQIAAAQI7ENBM3wGaSwgQIECAAAECWxY4VfVjmzvXp7vXf6Dyfd2WF8X0BFYicK/qgSvJKiYBAgQIECBA4H8I+EuXNwQBAgQIECBAYPkC56t+vLrS5nWR5UeSgMAQAv9QvXLzuvEgD+/88+r6Q88lBjYAACAASURBVKyOEAQIECBAgACBwxTQTD9MMKcTIECAAAECBBYgMO1pfOXNa2qwX2IBNSuRwNIFvlG9o3pd9XebBvonDgh1j+pBSw9Zvb/6ngFyiECAAAECBAgQOGwBzfTDJnMBAQIECBAgQGBxAmerLn/A1jDfXx21uBQKJjAvgY9Vb968Xl29tvryiZT4s9VfzCvCjqo5pjpL9dkdXe0iAgQIECBAgMCCBTTTF7x4SidAgAABAgQI7FDgTNXljvM6+w7HchmBNQh8rvr7A15vqD55mMGn7Zg+dJjXzPX0n6j+dq7FqYsAAQIECBAgsFcCmul7JWtcAgQIECBAgMCyBL67+uEDGuzTQ01PvawIqiWwKwJfqt5VvemA5vk/VdMd2Ud6fKaafpi19OPO1e8tPYT6CRAgQIAAAQKHK6CZfrhizidAgAABAgQIrEPgpNWlDmiwX6a6ZHWKdcSXcgUC36r+ZbPP+Ts3X6c9z6d/N/23vTimu7mn5xks/XhaddOlh1A/AQIECBAgQOBwBTTTD1fM+QQIECBAgACB9QpMDfaLVpeuvm/zmn597vWSSL4QgWl/76lRfmDTfLr7fLoLfT+PR1e3388J92iud29+2LZHwxuWAAECBAgQIDBPAc30ea6LqggQIECAAAECSxI46wGN9am5Pr3cxb6kFRyn1o9W763+efOamr5TA/3fZhLxltUTZlLLkZTxjer01VeOZBDXEiBAgAABAgSWJqCZvrQVUy8BAgQIECBAYDkC0x3rl6guuHlNDfbpn6f92Y9aTgyVzkxgust82orl2Nd7qqlpPjXQvzCzWo9bzvRcgtfPvMZDLe/y1fQgVgcBAgQIECBAYDUCmumrWWpBCRAgQIAAAQKzEZgebHqRA14X2/x6arqfZTZVKmRbAtNdzx+v/nVzR/n7NnebH3vH+fQQz6Uep60+P8gPk25bPW6pC6FuAgQIECBAgMBOBDTTd6LmGgIECBAgQIAAgb0SOOVmD/Zj72af7m4/1wF3t5+/OsleTW7cfRGY7iz/WDVtyXLs3eUH/vOHqqmhPuox3UH/PQOEm7arufUAOUQgQIAAAQIECByygGb6IVM5kQABAgQIECBAYAYCJ6/OV31XNTXWp1+fbdNwP8fm11MDftrP2bF/Al+t/n3z+uTm66eq6dcfqaYG+Yc3r6/tX1mznOm51c/NsrLDK+pN1WUP7xJnEyBAgAABAgSWLaCZvuz1Uz0BAgQIECBAgMDxC0x3uJ99c5f71GyfGu3THe7Tr6d/f6bqjAe8zlCdAuZ/Ckz7jn9x8/rcAY3xqTn+ieP889Qsn17T+Y5DE7hPdd9DO3XWZ00/QJl+aPX1WVepOAIECBAgQIDALgpopu8ipqEIECBAgAABAgQWLXCq4zTYj222T4326TU14Kfvn6d/f7Cv0wNWp2uOPU5TTXfV7+SYtjw5enPhNw94yOYx1dTsPvaYtk859pj+/fTfj22KT1+nvboPbJRPY07nTV+PPW86x7G3AtNd6dPd6SMc31e9Y4QgMhAgQIAAAQIEDkVAM/1QlJxDgAABAgQIECBAYH8Fprvk174dyv6K799s037p077pIxy/VD1lhCAyECBAgAABAgQORUAz/VCUnEOAAAECBAgQIECAAIHdEZg+tTB9AuC0uzPcVkf5/erXtlqByQkQIECAAAEC+yigmb6P2KYiQIAAAQIECBAgQIBA9brq8gNIvKq60gA5RCBAgAABAgQIHJKAZvohMTmJAAECBAgQIECAAAECuybw+OpWuzba9gaa9uCfniXwre2VYGYCBAgQIECAwP4JaKbvn7WZCBAgQIAAAQIECBAgMAncvnr0IBQXGWgP+EGWRAwCBAgQIEBgrwQ00/dK1rgECBAgQIAAAQIECBA4foFpa5RXDoJzg+o5g2QRgwABAgQIECBwogKa6d4gBAgQIECAAAECBAgQ2F+BM1afqUb4+9jvVv9nf/nMRoAAAQIECBDYjsAI37xtR86sBAgQIECAAAECBAgQ2LnAh6rz7fzy2Vz5surqs6lGIQQIECBAgACBPRTQTN9DXEMTIECAAAECBAgQIEDgBAT+ovrZAXQ+VZ1tgBwiECBAgAABAgQOKqCZflAiJxAgQIAAAQIECBAgQGDXBR440PYo0x32H951IQMSIECAAAECBGYmoJk+swVRDgECBAgQIECAAAECqxC4UfWMQZJeu3rhIFnEIECAAAECBAicoIBmujcHAQIECBAgQIAAAQIE9l/gktW79n/aPZnxvtX99mRkgxIgQIAAAQIEZiSgmT6jxVAKAQIECBAgQIAAAQKrEThpdXR1ygESv6C67gA5RCBAgAABAgQInKiAZro3CAECBAgQIECAAAECBLYj8Jbq+7cz9a7O+qHq/Ls6osEIECBAgAABAjMU0Eyf4aIoiQABAgQIECBAgACBVQj8SXWzQZKerfrUIFnEIECAAAECBAgcr4BmujcGAQIECBAgQIAAAQIEtiNwl+ph25l612e9avXyXR/VgAQIECBAgACBGQlops9oMZRCgAABAgQIECBAgMCqBKYG9MsGSXz36iGDZBGDAAECBAgQIHC8Aprp3hgECBAgQIAAAQIECBDYjsA5q49tZ+pdn/VZ1Y12fVQDEiBAgAABAgRmJKCZPqPFUAoBAgQIECBAgAABAqsT+ER19gFS/1N1sQFyiECAAAECBAgQOEEBzXRvDgIECBAgQIAAAQIECGxP4K+qq2xv+l2b+VvVGaujd21EAxEgQIAAAQIEZiagmT6zBVEOAQIECBAgQIAAAQKrEnh4dedBEl+hes0gWcQgQIAAAQIECHyHgGa6NwUBAgQIECBAgAABAgS2J/BL1R9vb/pdnfn21R/s6ogGI0CAAAECBAjMSEAzfUaLoRQCBAgQIECAAAECBFYn8APVmwdJ/cTqVoNkEYMAAQIECBAg8B0CmuneFAQIECBAgAABAgQIENiewCk3+4yfdHsl7NrMb6wut2ujGYgAAQIECBAgMDMBzfSZLYhyCBAgQIAAAQIECBBYncC7q0sMkPor1emrbwyQRQQCBAgQIECAwHcIaKZ7UxAgQIAAAQIECBAgQGC7As+sbrjdEnZt9ktW79m10QxEgAABAgQIEJiRgGb6jBZDKQQIECBAgAABAgQIrFLgntXvDJL8xtUzBskiBgECBAgQIEDgfwhopntDECBAgAABAgQIECBAYLsC16xeuN0Sdm32h1R337XRDESAAAECBAgQmJGAZvqMFkMpBAgQIECAAAECBAisUuD81QcHSf7S6qcHySIGAQIECBAgQOB/CGime0MQIECAAAECBAgQIEBguwLT38s+U51xu2XsyuyfqM65KyMZhAABAgQIECAwMwHN9JktiHIIECBAgAABAgQIEFilwN9VVxwk+bmrjw2SRQwCBAgQIECAwH8JaKZ7MxAgQIAAAQIECBAgQGD7Ao+pfnX7ZexKBT9TvWRXRjIIAQIECBAgQGBGAprpM1oMpRAgQIAAAQIECBAgsFqBW1ePGyT9/6l+d5AsYhAgQIAAAQIE/ktAM92bgQABAgQIECBAgAABAtsXuEL1qu2XsSsVPKu60a6MZBACBAgQIECAwIwENNNntBhKIUCAAAECBAgQIEBgtQJnqD5bjfB3tH+sLr7alRScAAECBAgQGFZghG/Uhl0cwQgQIECAAAECBAgQWJXAv1XnHSDxN6vTV18eIIsIBAgQIECAAIH/EtBM92YgQIAAAQIECBAgQIDAPAReXP30PEo54iouX73hiEcxAAECBAgQIEBgRgKa6TNaDKUQIECAAAECBAgQILBqgYdWdx1E4DbV4wfJIgYBAgQIECBA4D8FNNO9EQgQIECAAAECBAgQIDAPgV+q/ngepRxxFY+tbnfEoxiAAAECBAgQIDAjAc30GS2GUggQIECAAAECBAgQWLXAD1ZvGkTgtdWPDZJFDAIECBAgQIDAfwpopnsjECBAgAABAgQIECBAYB4Cp6qOrk4yj3KOqIovbR5C+q0jGsXFBAgQIECAAIEZCWimz2gxlEKAAAECBAgQIECAwOoF3ltdeBCFi1T/PEgWMQgQIECAAAEC7kz3HiBAgAABAgQIECBAgMCMBJ5XXW9G9RxJKb9Y/dmRDOBaAgQIECBAgMCcBNyZPqfVUAsBAgQIECBAgAABAmsX+O3qNwdB+J3q3oNkEYMAAQIECBAg4M507wECBAgQIECAAAECBAjMSOAG1bNmVM+RlPKi6ppHMoBrCRAgQIAAAQJzEnBn+pxWQy0ECBAgQIAAAQIECKxd4JLVuwZB+HB1vkGyiEGAAAECBAgQcGe69wABAgQIECBAgAABAgRmJHDS6ovVKWZU05GUcrbqU0cygGsJECBAgAABAnMRcGf6XFZCHQQIECBAgAABAgQIEPi2wDuq7x0E46rVywfJIgYBAgQIECCwcgHN9JW/AcQnQIAAAQIECBAgQGB2As+objS7qnZW0F2rh+/sUlcRIECAAAECBOYloJk+r/VQDQECBAgQIECAAAECBO5VPWAQhqdVNx0kixgECBAgQIDAygU001f+BhCfAAECBAgQIECAAIHZCVynev7sqtpZQe+sLr2zS11FgAABAgQIEJiXgGb6vNZDNQQIECBAgAABAgQIELhg9f5BGL5Rna766iB5xCBAgAABAgRWLKCZvuLFF50AAQIECBAgQIAAgVkKHFV9vjrtLKs7/KJ+sHrL4V/mCgIECBAgQIDAvAQ00+e1HqohQIAAAQIECBAgQIDAJPCG6nKDUNy8evIgWcQgQIAAAQIEViygmb7ixRedAAECBAgQIECAAIHZCvxR9Suzre7wCntUdafDu8TZBAgQIECAAIH5CWimz29NVESAAAECBAgQIECAAIE7Vw8fhOGV1Y8PkkUMAgQIECBAYMUCmukrXnzRCRAgQIAAAQIECBCYrcDVqpfOtrrDK+xz1ZmrYw7vMmcTIECAAAECBOYloJk+r/VQDQECBAgQIECAAAECBCaBc1cfGYjigtUHBsojCgECBAgQILBCAc30FS66yAQIECBAgAABAgQILELgU9VZFlHpwYu8XvX8g5/mDAIECBAgQIDAfAU00+e7NiojQIAAAQIECBAgQGDdAtNe41cahOB+1X0HySIGAQIECBAgsFIBzfSVLrzYBAgQIECAAAECBAjMXuAPqtvNvspDK3C6K326O91BgAABAgQIEFisgGb6YpdO4QQIECBAgAABAgQIDC4wNdKnhvoIxwerC4wQRAYCBAgQIEBgvQKa6etde8kJECBAgAABAgQIEJi3wBWrv5t3iYdc3TGb/d8/e8hXOJEAAQIECBAgMDMBzfSZLYhyCBAgQIAAAQIECBAgsBE4U/WZgTR+vJr2gXcQIECAAAECBBYpoJm+yGVTNAECBAgQIECAAAECKxH4cHWeQbLeqXrUIFnEIECAAAECBFYooJm+wkUXmQABAgQIECBAgACBxQi8pLr6Yqo98UKfXN18kCxiECBAgAABAisU0Exf4aKLTIAAAQIECBAgQIDAYgQeVt1lMdWeeKFvqX5wkCxiECBAgAABAisU0Exf4aKLTIAAAQIECBAgQIDAYgR+uZru6B7h+Fp1uurrI4SRgQABAgQIEFifgGb6+tZcYgIECBAgQIAAAQIEliNw2ervl1PuQSu9dPXOg57lBAIECBAgQIDADAU002e4KEoiQIAAAQIECBAgQIDARuDU1dHVUYOI3LR62iBZxCBAgAABAgRWJqCZvrIFF5cAAQIECBAgQIAAgcUJvK+60OKqPv6CH17ddZAsYhAgQIAAAQIrE9BMX9mCi0uAAAECBAgQIECAwOIEnl9dZ3FVH3/Bf11dZZAsYhAgQIAAAQIrE9BMX9mCi0uAAAECBAgQIECAwOIEHlDda3FVH3/Bn6rONkgWMQgQIECAAIGVCWimr2zBxSVAgAABAgQIECBAYHECN6yeubiqT7jg81QfHSiPKAQIECBAgMBKBDTTV7LQYhIgQIAAAQIECBAgsFiBS1XvXGz131n4T1cvHSiPKAQIECBAgMBKBDTTV7LQYhIgQIAAAQIECBAgsFiBk1VfrE6+2AT/s/DfqB46SBYxCBAgQIAAgRUJaKavaLFFJUCAAAECBAgQIEBgsQLTnenTHeojHE+rbjpCEBkIECBAgACBdQlopq9rvaUlQIAAAQIECBAgQGCZAtOe6dPe6SMcb6u+f4QgMhAgQIAAAQLrEtBMX9d6S0uAAAECBAgQIECAwDIF7l3df5mlf0fVX6tOV319kDxiECBAgAABAisR0ExfyUKLSYAAAQIECBAgQIDAogWuW/3fRSf4n8VfsnrPQHlEIUCAAAECBFYgoJm+gkUWkQABAgQIECBAgACBxQtcqHrf4lP8d4AbVc8aKI8oBAgQIECAwAoENNNXsMgiEiBAgAABAgQIECCweIGjqi9Up1l8km8HeGB1r0GyiEGAAAECBAisREAzfSULLSYBAgQIECBAgAABAosXeGP1Q4tP8e0AL6yuPUgWMQgQIECAAIGVCGimr2ShxSRAgAABAgQIECBAYPECf1LdbPEpvh3gX6vvHiSLGAQIECBAgMBKBDTTV7LQYhIgQIAAAQIECBAgsHiBu1e/u/gU3w5wTHXm6nOD5BGDAAECBAgQWIGAZvoKFllEAgQIECBAgAABAgSGELhW9f+GSPLtEFeoXjNQHlEIECBAgACBwQU00wdfYPEIECBAgAABAgQIEBhG4ELV+4ZJU7etHjdQHlEIECBAgACBwQU00wdfYPEIECBAgAABAgQIEBhG4Kjqi9WpBkn0h9WvDpJFDAIECBAgQGAFAprpK1hkEQkQIECAAAECBAgQGEbgrdVlBknz6uqKg2QRgwABAgQIEFiBgGb6ChZZRAIECBAgQIAAAQIEhhH40+p/DZLm89WZNg8jHSSSGAQIECBAgMDIAprpI6+ubAQIECBAgAABAgQIjCZw7+r+A4U6f/WhgfKIQoAAAQIECAwsoJk+8OKKRoAAAQIECBAgQIDAcAI/X/35QKmuWb1ooDyiECBAgAABAgMLaKYPvLiiESBAgAABAgQIECAwnMDFq/cMlOqe1YMGyiMKAQIECBAgMLCAZvrAiysaAQIECBAgQIAAAQLDCZys+mJ18kGSPXOgPeAHWRIxCBAgQIAAgRMS0Ez33iBAgAABAgQIECBAgMCyBN5dXWJZJZ9gte+qvneQLGIQIECAAAECgwtopg++wOIRIECAAAECBAgQIDCcwJ9VvzBIqm9Up62+NkgeMQgQIECAAIGBBTTTB15c0QgQIECAAAECBAgQGFLgftVvDZTsMtXbB8ojCgECBAgQIDCogGb6oAsrFgECBAgQIECAAAECwwrcsJr2Gh/luEn19FHCyEGAAAECBAiMK6CZPu7aSkaAAAECBAgQIECAwJgC31e9baBoD6nuPlAeUQgQIECAAIFBBTTTB11YsQgQIECAAAECBAgQGFbglNUXq5MMkvDF1TUGySIGAQIECBAgMLCAZvrAiysaAQIECBAgQIAAAQLDCry3uvAg6T5SnXeQLGIQIECAAAECAwtopg+8uKIRIECAAAECBAgQIDCswAuqaw+U7qzVpwfKIwoBAgQIECAwoIBm+oCLKhIBAgQIECBAgAABAsMLPKi6x0Apf7x65UB5RCFAgAABAgQGFNBMH3BRRSJAgAABAgQIECBAYHiBm1ZPGSjlHatHD5RHFAIECBAgQGBAAc30ARdVJAIECBAgQIAAAQIEhhf4oeqNA6V8YnWrgfKIQoAAAQIECAwooJk+4KKKRIAAAQIECBAgQIDA8AKnqY6uRvk73eurHxl+1QQkQIAAAQIEFi0wyjdei14ExRMgQIAAAQIECBAgQGAHAh+szr+D6+Z4yZeq01ffmmNxaiJAgAABAgQITAKa6d4HBAgQIECAAAECBAgQWKbAX1Y/s8zSj7fqC1X/MlAeUQgQIECAAIHBBDTTB1tQcQgQIECAAAECBAgQWI3Aw6q7DJT2etXzB8ojCgECBAgQIDCYgGb6YAsqDgECBAgQIECAAAECqxG4efWkgdL+VnX/gfKIQoAAAQIECAwmoJk+2IKKQ4AAAQIECBAgQIDAagR+tHrNQGn/rPrFgfKIQoAAAQIECAwmoJk+2IKKQ4AAAQIECBAgQIDAagTOWH12oLT/VF1soDyiECBAgAABAoMJaKYPtqDiECBAgAABAgQIECCwKoGPVOceJPE3q9NXXx4kjxgECBAgQIDAYAKa6YMtqDgECBAgQIAAAQIECKxK4OXVTw2U+IeqNw+URxQCBAgQIEBgIAHN9IEWUxQCBAgQIECAAAECBFYn8KjqDgOl/uXqTwbKIwoBAgQIECAwkIBm+kCLKQoBAgQIECBAgAABAqsTuG31hwOlfkR1l4HyiEKAAAECBAgMJKCZPtBiikKAAAECBAgQIECAwOoErlz97UCpp21rrjpQHlEIECBAgACBgQQ00wdaTFEIECBAgAABAgQIEFidwNmqTw6U+t+rsw+URxQCBAgQIEBgIAHN9IEWUxQCBAgQIECAAAECBFYpMDWgzzpQ8nMM9gOCgZZGFAIECBAgsG4BzfR1r7/0BAgQIECAAAECBAgsX+CV1ZWWH+O/EkzbvEzbvTgIECBAgAABArMS0Eyf1XIohgABAgQIECBAgAABAoct8NjqNod91XwvuHP1e/MtT2UECBAgQIDAWgU009e68nITIECAAAECBAgQIDCKwJ2qR44SpnpSdcuB8ohCgAABAgQIDCKgmT7IQopBgAABAgQIECBAgMBqBaZtUV42UPrXVT86UB5RCBAgQIAAgUEENNMHWUgxCBAgQIAAAQIECBBYrcB5qg8PlP7z1ZmqYwbKJAoBAgQIECAwgIBm+gCLKAIBAgQIECBAgAABAqsX+Fx1hoEUzlt9ZKA8ohAgQIAAAQIDCGimD7CIIhAgQIAAAQIECBAgsHqBaWuUyw+kcPXBtq4ZaGlEIUCAAAEC6xXQTF/v2ktOgAABAgQIECBAgMA4An9U/co4cfr1wR6qOtDSiEKAAAECBNYroJm+3rWXnAABAgQIECBAgACBcQTuUj1snDg9qbrlQHlEIUCAAAECBAYQ0EwfYBFFIECAAAECBAgQIEBg9QLXqF40kMJrqx8bKI8oBAgQIECAwAACmukDLKIIBAgQIECAAAECBAisXuAC1b8MpPD56kzVMQNlEoUAAQIECBBYuIBm+sIXUPkECBAgQIAAAQIECBCojqqOrk49kMZ5q48MlEcUAgQIECBAYOECmukLX0DlEyBAgAABAgQIECBAYCPw9urSA2lcrfqrgfKIQoAAAQIECCxcQDN94QuofAIECBAgQIAAAQIECGwEnlNdfyCNX68eOVAeUQgQIECAAIGFC2imL3wBlU+AAAECBAgQIECAAIGNwP2rew+k8cTqVgPlEYUAAQIECBBYuIBm+sIXUPkECBAgQIAAAQIECBDYCPzv6mkDabymusJAeUQhQIAAAQIEFi6gmb7wBVQ+AQIECBAgQIAAAQIENgKXq94wkMbnqjMNlEcUAgQIECBAYOECmukLX0DlEyBAgAABAgQIECBAYCNwhmpqQI90nKf66EiBZCFAgAABAgSWK6CZvty1UzkBAgQIECBAgAABAgSOK/Dx6hwDsVy1evlAeUQhQIAAAQIEFiygmb7gxVM6AQIECBAgQIAAAQIEjiPwyupKA6n8WvX7A+URhQABAgQIEFiwgGb6ghdP6QQIECBAgAABAgQIEDiOwBOqWw6kMuW59UB5RCFAgAABAgQWLKCZvuDFUzoBAgQIECBAgAABAgSOI3DX6qEDqby6uuJAeUQhQIAAAQIEFiygmb7gxVM6AQIECBAgQIAAAQIEjiNwrer/DaTy2erMA+URhQABAgQIEFiwgGb6ghdP6QQIECBAgAABAgQIEDiOwEWqfxpM5dzVxwbLJA4BAgQIECCwQAHN9AUumpIJECBAgAABAgQIECBwAgInrb5cnWwgoatUfz1QHlEIECBAgACBhQpopi904ZRNgAABAgQIECBAgACBExCY7kyf7lAf5bhT9ahRwshBgAABAgQILFdAM325a6dyAgQIECBAgAABAgQIHJ/AtGf6tHf6KMfjq9uMEkYOAgQIECBAYLkCmunLXTuVEyBAgAABAgQIECBA4PgEHlrddSCaV1dXHCiPKAQIECBAgMBCBTTTF7pwyiZAgAABAgQIECBAgMAJCNyieuJAOp+tzjxQHlEIECBAgACBhQpopi904ZRNgAABAgQIECBAgACBExC4UvXKwXTOVX18sEziECBAgAABAgsT0Exf2IIplwABAgQIECBAgAABAgcROMeAjeerVH9t5QkQIECAAAEC2xTQTN+mvrkJECBAgAABAgQIECCwNwLT1ihn3JuhtzLqHatHb2VmkxIgQIAAAQIENgKa6d4KBAgQIECAAAECBAgQGE/gDdXlBor1uOq2A+URhQABAgQIEFiggGb6AhdNyQQIECBAgAABAgQIEDiIwFOrmwyk9Kpq2gveQYAAAQIECBDYmoBm+tboTUyAAAECBAgQIECAAIE9E7h3df89G33/B/50ddb9n9aMBAgQIECAAIH/FtBM924gQIAAAQIECBAgQIDAeALXr54zWKxzVp8YLJM4BAgQIECAwIIENNMXtFhKJUCAAAECBAgQIECAwCEKXLp6+yGeu5TTfqr6m6UUq04CBAgQIEBgPAHN9PHWVCICBAgQIECAAAECBAicqvpiddRAFHeoHjNQHlEIECBAgACBhQlopi9swZRLgAABAgQIECBAgACBQxT4YHX+Qzx3Cac9trrdEgpVIwECBAgQIDCmgGb6mOsqFQECBAgQIECAAAECBF5WXXUghr+rrjxQHlEIECBAgACBhQlopi9swZRLIbkRgAAAIABJREFUgAABAgQIECBAgACBQxR4dHX7Qzx3Cad9ujrrEgpVIwECBAgQIDCmgGb6mOsqFQECBAgQIECAAAECBKZG+tRQH+k4R/XJkQLJQoAAAQIECCxHQDN9OWulUgIECBAgQIAAAQIECByOwNWqlx7OBQs49yerVyygTiUSIECAAAECAwpopg+4qCIRIECAAAECBAgQIEBg8/DR6SGkIx13qB4zUiBZCBAgQIAAgeUIaKYvZ61USoAAAQIECBAgQIAAgcMROKo6ujr14Vw083MfW91u5jUqjwABAgQIEBhUQDN90IUViwABAgQIECBAgAABAtXbqu8bSOKV1Y8PlEcUAgQIECBAYEECmukLWiylEiBAgAABAgQIECBA4DAFnlNd/zCvmfPpn6jOOecC1UaAAAECBAiMK6CZPu7aSkaAAAECBAgQIECAAIEHVPcajOHM1WcHyyQOAQIECBAgsAABzfQFLJISCRAgQIAAAQIECBAgsEOBm1RP3eG1c73s8tUb5lqcuggQIECAAIFxBTTTx11byQgQIECAAAECBAgQIHC5ARvPv1Q9xdISIECAAAECBPZbQDN9v8XNR4AAAQIECBAgQIAAgf0TOEP1uf2bbl9melB1z32ZySQECBAgQIAAgQMENNO9HQgQIECAAAECBAgQIDC2wMercwwU8XnVzw+URxQCBAgQIEBgIQKa6QtZKGUSIECAAAECBAgQIEBghwKvrK60w2vneNl7qkvOsTA1ESBAgAABAmMLaKaPvb7SESBAgAABAgQIECBA4InVLQZi+I/qNNU3BsokCgECBAgQILAAAc30BSySEgkQIECAAAECBAgQIHAEAnerHnIE18/x0gtX75tjYWoiQIAAAQIExhXQTB93bSUjQIAAAQIECBAgQIDAJHC9atpnfKTjmtWLRgokCwECBAgQIDB/Ac30+a+RCgkQIECAAAECBAgQIHAkApeu3n4kA8zw2rtWD59hXUoiQIAAAQIEBhbQTB94cUUjQIAAAQIECBAgQIBAderqi9VIf/+b9oG/ldUlQIAAAQIECOynwEjfTO2nm7kIECBAgAABAgQIECCwJIGPVOdeUsEHqfXvqisPlEcUAgQIECBAYAECmukLWCQlEiBAgAABAgQIECBA4AgFXlld6QjHmNPln6zOMaeC1EKAAAECBAiML6CZPv4aS0iAAAECBAgQIECAAIE/qn5lMIazVJ8ZLJM4BAgQIECAwIwFNNNnvDhKI0CAAAECBAgQIECAwC4J3LP6nV0aay7D/Ej1+rkUow4CBAgQIEBgfAHN9PHXWEICBAgQIECAAAECBAjcoHrWYAy/XP3JYJnEIUCAAAECBGYsoJk+48VRGgECBAgQIECAAAECBHZJ4AerN+3SWHMZ5ner/zOXYtRBgAABAgQIjC+gmT7+GktIgAABAgQIECBAgACB01efH4zh/1Y/N1gmcQgQIECAAIEZC2imz3hxlEaAAAECBAgQIECAAIFdFPhkdbZdHG/bQ/1DdYltF2F+AgQIECBAYD0CmunrWWtJCRAgQIAAAQIECBBYt8Brq+mhnaMcX6tOU31zlEByECBAgAABAvMW0Eyf9/qojgABAgQIEFiuwEmq81Xnrc66uRv07Juv0z9Pr5NVZ9hEnBpCJ6+Oqk5VfWnz779SfXXz66Orz1Sfrj61+Xrsrz9Q/Wv1xeWSqZwAgT0WeGp1kz2eY7+Hv2A1/f7nIECAAAECBAjsuYBm+p4Tm4AAAQIECBAYXOA81WWqC1cXOuD13Zvm+H7Hn5rsU1P9g9X7q3dW76reU/3HfhdjPgIEZiVwn+q+s6royIu5evWyIx/GCAQIECBAgACBgwtoph/cyBkECBAgQIAAgWMFpjsgf2Dz+v7N1+lu8yUc36jeu2msv6l6XfXmarrz3UGAwDoEblw9fbCot6/+YLBM4hAgQIAAAQIzFdBMn+nCKIsAAQIECBCYhcDFqitvXj9enWsWVe1eEV+v3rJprE97Kb9is33M7s1gJAIE5iTww9Xr51TQLtTyqOpOuzCOIQgQIECAAAECBxXQTD8okRMIECBAgACBFQmcrbpmdbVNA3205vnBlvJbm7vVX1q9pHpDNd3R7iBAYAyBswz4A7MXV9cYY3mkIECAAAECBOYuoJk+9xVSHwECBAgQILDXAt9TXbe6dvWj1fTgUMe3BT5X/VX159WLDngoKh8CBJYr8NnqjMst/zsqf9/mmRUDRRKFAAECBAgQmKuAZvpcV0ZdBAgQIECAwF4KTA30m1S/UF1iLycaaOwvV3+5aaz/hcb6QCsrytoE3lj90EChp0/PnLqatq1yECBAgAABAgT2VEAzfU95DU6AAAECBAjMSGC6E/MXq5tu7kD3fdDOF2d6aOlzqydXf1sds/OhXEmAwD4LPKu6wT7PudfTXXTzgOW9nsf4BAgQIECAwMoF/CVy5W8A8QkQIECAwOAC0/c6V6lusdnG5ZSD591GvPdXf1w9pfrwNgowJwEChyXwoOoeh3XF/E+ennUxbUXlIECAAAECBAjsqYBm+p7yGpwAAQIECBDYksBpNneg36G6+JZqWNu039w0s35vc7f62vLLS2ApAresnrCUYg+xzl+vHnmI5zqNAAECBAgQILBjAc30HdO5kAABAgQIEJihwAWqW1dTs+jMM6xvLSW9rXps9dTqq2sJLSeBhQhMn9aZHiw80vEH1e1HCiQLAQIECBAgME8BzfR5rouqCBAgQIAAgcMTuGR1r80+wEcd3qXO3kOBj1WPqqZG19F7OI+hCRA4dIELVtP2TCMd0w8HrjZSIFkIECBAgACBeQpops9zXVRFgAABAgQIHJrA1ES/e/W/qpMc2iXO2oLAp6vHVNMWMJ/fwvymJEDgvwVOVk0PER7p98wPVtMnkxwECBAgQIAAgT0V0EzfU16DEyBAgAABAnsk8H3Vb1XXq3w/s0fIezDsp6qHbxrrX9yD8Q1JgMChCXyg+u5DO3URZ32rmp6VYVupRSyXIgkQIECAwHIF/OVzuWuncgIECBAgsEaB81QP2Dxc1HYuy30HfLK6T/Wk6hvLjaFyAosV+OvqJxdb/fEXPn1S6T2DZRKHAAECBAgQmJmAZvrMFkQ5BAgQIECAwPEKTHcc3q266+buQ0xjCLx7s6YvGSOOFAQWIzD9IOvmi6n20Aq9bvWCQzvVWQQIECBAgACBnQlopu/MzVUECBAgQIDA/ghMd5/fbHM3+rn3Z0qzbEHgpdVdqqm57iBAYO8Fpgc2T5/yGemYfuD6sJECyUKAAAECBAjMT0AzfX5roiICBAgQIEDg2wLTR/afUP0okFUIfH3TCLv/5uGIqwgtJIEtCdyoesaW5t6raac/L269V4MblwABAgQIECAwCWimex8QIECAAAECcxM4ZXXv6jeqk82tOPXsucD7qttWL9/zmUxAYL0Cl69eN1j86feMqw6WSRwCBAgQIEBgZgKa6TNbEOUQIECAAIGVC/xE9fjqwit3EL+ettn65d9hECCw6wJnrz6x66Nud8B/qS603RLMToAAAQIECIwuoJk++grLR4AAAQIEliEwPWD0EdUtfXJuGQu2T1VOzb5bVH+xT/OZhsCaBL442AOdv1Gdqpq+OggQIECAAAECeyKgmb4nrAYlQIAAAQIEDkPgh6qnVxc9jGucui6BaS/kO1dfWldsaQnsqcA7q0vt6Qz7P/j3VO/f/2nNSIAAAQIECKxFQDN9LSstJwECBAgQmJ/A9H3IHauHVCefX3kqmpnAB6qbVa+aWV3KIbBUgf9XXWupxZ9A3dOe6Z63MNiiikOAAAECBOYkoJk+p9VQCwECBAgQWI/A+fr2nthXXk9kSXdBYNq+4V7VQ6tjdmE8QxBYs8AjqzsNBnCbzXM3BoslDgECBAgQIDAXAc30uayEOggQIECAwHoEpgb6s6tzrCeypLss8MLNXeqf3eVxDUdgTQJTI31qqI90PLi6x0iBZCFAgAABAgTmJaCZPq/1UA0BAgQIEBhZYPq+427VA6uTjBxUtn0RmPZF/oXqbfsym0kIjCcwbfEybfUy0vHn1fVHCiQLAQIECBAgMC8BzfR5rYdqCBAgQIDAqAKnq568aX6OmlGu/Rf4SjVt6/DU/Z/ajAQWL/C91TsWn+J/BnhL9YODZRKHAAECBAgQmJGAZvqMFkMpBAgQIEBgUIELVy+oLj5oPrG2LzB92uHe9lHf/kKoYFECZ6g+t6iKD17slOdMBz/NGQQIECBAgACBnQlopu/MzVUECBAgQIDAoQn8cDXtb322QzvdWQR2LPDc6qbVl3c8ggsJrE9gaj5PTfWRjrNUnxkpkCwECBAgQIDAfAQ00+ezFiohQIAAAQKjCVy3ekZ1qtGCyTNbgTdU0/vu47OtUGEE5iXw9urS8yrpiKu5bPWmIx7FAAQIECBAgACB4xHQTPe2IECAAAECBPZC4E7VI6qj9mJwYxI4EYEPVFer3keJAIGDCkxbcF37oGct64QbVs9eVsmqJUCAAAECBJYioJm+lJVSJwECBAgQWIbA9L3Fw6o7L6NcVQ4qMN2ZfvUBH6446HKJtUWBR1e33+L8ezH1PasH7cXAxiRAgAABAgQIaKZ7DxAgQIAAAQK7JTDdhf646pa7NaBxCByBwGern61edwRjuJTA6AJ3rR46WMgn+XNosBUVhwABAgQIzEhAM31Gi6EUAgQIECCwYIGTVE/ePABywTGUPpjAl6rrVX81WC5xCOyWwPWr5+zWYDMZ52+qn5pJLcogQIAAAQIEBhPQTB9sQcUhQIAAAQJbEDhp9bRq2qfWQWBuAl/b7An9srkVph4CMxD44er1M6hjN0v4YHWB3RzQWAQIECBAgACBYwU0070XCBAgQIAAgSMROHn1zOrnjmQQ1xLYY4GvbLZ8ecUez2N4AksTOGf1saUVfZB6v1Gdqpq+OggQIECAAAECuyqgmb6rnAYjQIAAAQKrEpi2dpka6dM2AQ4CcxeYtnz56erVcy9UfQT2UWD6++CXq1Pu45z7MdV3V/+6HxOZgwABAgQIEFiXgGb6utZbWgIECBAgsFsC0/cQ08NGb7VbAxqHwD4ITA31n6letQ9zmYLAUgTeW114KcUeYp1X8v/5IUo5jQABAgQIEDgsAc30w+JyMgECBAgQILAReFB1DxoEFijwmeoK1T8ssHYlE9gLgekBvVfZi4G3OOZNqqdvcX5TEyBAgAABAoMKaKYPurBiESBAgACBPRS4a/XQPRzf0AT2WmDa/uFHBtwreq/djD+mwJOqmw8W7d7V7wyWSRwCBAgQIEBgBgKa6TNYBCUQIECAAIEFCfxq9ejK9xALWjSlHq/AW6srV0fzIbBygd+sfnswgyfahmywFRWHAAECBAjMRMBfhGeyEMogQIAAAQILELhz9TCN9AWslBIPVeCl1bWqrx/qBc4jMKDATaunDJbrZdXVB8skDgECBAgQIDADAc30GSyCEggQIECAwAIEblw9TSN9ASulxMMVeEJ168O9yPkEBhL48eoVA+WZovxjdfHBMolDgAABAgQIzEBAM30Gi6AEAgQIECAwc4FpK4zpDt5TzLxO5RHYqcDUTJ+a6g4CaxS4QPUvgwX/cnXa6pjBcolDgAABAgQIbFlAM33LC2B6AgQIECAwc4GLVa+tzjTzOpVH4EgEpm1efqp61ZEM4loCCxWYflD6lQE/eXT26t8XuibKJkCAAAECBGYqoJk+04VRFgECBAgQmIHAOarXVdNdiw4Cowt8rPqh6qOjB5WPwPEIfKKams8jHZer3jhSIFkIECBAgACB7Qtopm9/DVRAgAABAgTmKHDS6q+rK82xODUR2COB6YdH07ZGHki6R8CGna3AW6rvn211OyvsF6rn7uxSVxEgQIAAAQIEjl9AM907gwABAgQIEDg+gQdU90JDYIUCD67uscLcIq9b4IXVNQcjuEv1iMEyiUOAAAECBAhsWUAzfcsLYHoCBAgQIDBDgatVL66OmmFtSiKw1wLfqq5evXyvJzI+gRkJPLa6zYzq2Y1SHlXdaTcGMgYBAgQIECBA4FgBzXTvBQIECBAgQOBAgWmf9LdV58RCYMUC0/7R31dNXx0E1iBw7+r+gwV9fnW9wTKJQ4AAAQIECGxZQDN9ywtgegIECBAgMCOB6U706W7cn5hRTUohsC2BF1XXqo7ZVgHmJbCPAr9cPXkf59uPqd5a/cB+TGQOAgQIECBAYD0CmunrWWtJCRAgQIDAwQTuUE0fi3cQIPBtgWnbi8fDILACgatWLxss56eqsw2WSRwCBAgQIEBgywKa6VteANMTIECAAIGZCFywekd1mpnUowwCcxD4QnWp6t/mUIwaCOyhwCWqd+/h+NsYevpUyamqr21jcnMSIECAAAECYwpopo+5rlIRIECAAIHDEZi+H3hpNd2Z6CBA4H8KTA/jvQYUAoMLnL76/IAZL1B9cMBcIhEgQIAAAQJbEtBM3xK8aQkQIECAwIwEblf9wYzqUQqBuQncrHrq3IpSD4FdFpg+iXG6XR5z28P9WPXabRdhfgIECBAgQGAcAc30cdZSEgIECBAgsBOB81bvGbCBshML1xA4IYHPVNM2GJ9ARGBggenPgosPlu8Xqz8bLJM4BAgQIECAwBYFNNO3iG9qAgQIECAwA4FnV1OzwUGAwIkL/En1y5AIDCzwV9VVBsv3a9XvD5ZJHAIECBAgQGCLAprpW8Q3NQECBAgQ2LLAT1Uv33INpiewFIHpYYY/Wr1+KQWrk8BhCkw/MJq2NBrpeEh195ECyUKAAAECBAhsV0Azfbv+ZidAgAABAtsSOHn1tgE/0r8tT/OuQ+CN1eWrb60jrpQrE3hAda/BMj+9uslgmcQhQIAAAQIEtiigmb5FfFMTIECAAIEtCvxG9eAtzm9qAksVuEX1R0stXt0ETkTgttUfDib0N9X0KSwHAQIECBAgQGBXBDTTd4XRIAQIECBAYFEC567+qTrtoqpWLIF5CHyyunD1hXmUowoCuyZwvep5uzbaPAaa/qy72DxKUQUBAgQIECAwgoBm+girKAMBAgQIEDg8gSd7kOLhgTmbwHEE7lfdlwqBwQR+pHrtYJm+WJ1usEziECBAgAABAlsU0EzfIr6pCRAgQIDAFgQuU725OmoLc5uSwCgCU4PuQtV0l7qDwCgCF6zeP0qYA3Kcvjp6wFwiESBAgAABAlsQ0EzfAropCRAgQIDAFgWm/WN/Yovzm5rAKAKPqO4yShg5CFSnqaYfFI12TNu8TNu9OAgQIECAAAECRyygmX7EhAYgQIAAAQKLEbhO9fzFVKtQAvMW+Mpm7/SPzLtM1RE4LIHpWQCjbYsyPYB0+kGygwABAgQIECBwxAKa6UdMaAACBAgQILAIgWlbl7dXl1pEtYoksAyBx1W3XUapqiRwSAL/XH3PIZ25nJNuUj19OeWqlAABAgQIEJizgGb6nFdHbQQIECBAYPcEblg9c/eGMxIBAtXXqgtUH6NBYBCBV1VXGCTLsTGm7ZimbZkcBAgQIECAAIEjFtBMP2JCAxAgQIAAgdkLnKR6Z3Xx2VeqQALLE3hQdc/lla1iAscr8OfVzw9m4//RwRZUHAIECBAgsE0BzfRt6pubAAECBAjsj8CNfcR9f6DNskqBz1XfVR29yvRCjybwmOpXBwv1pOqWg2UShwABAgQIENiSgGb6luBNS4AAAQIE9klg2iv9PdVF92k+0xBYo8Bdq4evMbjMwwn8ZvXbg6WaHrx9vcEyiUOAAAECBAhsSUAzfUvwpiVAgAABAvskMDUQnrdPc5mGwFoFPlxdsPr6WgHkHkbgVtXjh0nz7SCvGXAf+MGWSBwCBAgQILAcAc305ayVSgkQIECAwE4EXlv9yE4udA0BAocl8AvVcw/rCicTmJ/AtasXzK+sI6rovT6ddUR+LiZAgAABAgQOENBM93YgQIAAAQLjClyhetW48SQjMCuBv6quNquKFEPg8AV+uHr94V826ys+U51l1hUqjgABAgQIEFiMgGb6YpZKoQQIECBA4LAFpn1ir3PYV7mAAIGdCBxTXbh6/04udg2BmQicv/rgTGrZrTKm/zdPXn1jtwY0DgECBAgQILBeAc309a695AQIECAwtsCFqumj7dMDSB0ECOyPwEOqu+/PVGYhsCcCp6y+sicjb3fQc1af2G4JZidAgAABAgRGENBMH2EVZSBAgAABAt8p8NDqrmAIENhXgU9V562+tq+zmozA7gp8sTrN7g659dG+t3rX1qtQAAECBAgQILB4Ac30xS+hAAQIECBA4DsEpjsL/606KxsCBPZd4LoDPsBx3xFNuFWBf62+a6sV7P7kP1m9YveHNSIBAgQIECCwNgHN9LWtuLwECBAgsAaBm1RPXUNQGQnMUODZ1Q1nWJeSCByqwFuryxzqyQs57xerP1tIrcokQIAAAQIEZiygmT7jxVEaAQIE/n979wJv7TrX+//zcj7mVC05q5x3IXZYoSRSsZRzbIcObEUidlKJ/EukopRCtZxC6GSJVAo5VnLYtciunA9ZJOfjWuv/umusvZc8az1zzmfMMa77Hu/79Zqv+fDc93V9f+9r8Mz5G/e4bgIEDijwyur4A17rMgIEjk3gE9Vx1fTdQWCOAn9e3XSOwc8m832qJyysJuUQIECAAAECWxDQTN8CuikJECBAgMAhClzDvrCHqGtoAnsTuHP1rL2d6iwCwwlMn66Y7uRe0vET1SOXVJBaCBAgQIAAge0IaKZvx92sBAgQIEDgsAQeXf3oYQ1uXAIE9iTw/OrWezrTSQTGE/j16t7jxTqmRI+qHnJMI7iYAAECBAgQIFBppnsZECBAgACB5Qics5oeHHfp5ZSkEgKzFPhM9eXVR2eZXuhdF/iZarqTe0nHr1X3XVJBaiFAgAABAgS2I6CZvh13sxIgQIAAgcMQuHn14sMY2JgECOxb4LbV7+/7KhcQ2L7AA6pf2n6MtSaYHsp997WOaDACBAgQIEBgJwU003dy2RVNgAABAgsVeEZ1l4XWpiwCcxP4zeqecwstL4FV0/kpC5P4g+o2C6tJOQQIECBAgMAWBDTTt4BuSgIECBAgcAgCF6z+tZq+OwgQ2L7Ae6vLVKdvP4oEBPYlcMvqpH1dMf7Jf17dbPyYEhIgQIAAAQKjC2imj75C8hEgQIAAgb0J3L56zt5OdRYBAhsSuHb1hg3NZRoC6xK4QfWqdQ02yDivra4/SBYxCBAgQIAAgRkLaKbPePFEJ0CAAAECZxJ4VnUnIgQIDCUwPcTxkUMlEobA0QWuUr3l6KfN6ow3V1efVWJhCRAgQIAAgSEFNNOHXBahCBAgQIDAvgTOV32guvC+rnIyAQKHLWBricMWNv5hCHxpdcphDLzFMd9dXXaL85uaAAECBAgQWIiAZvpCFlIZBAgQILDTAidUf7TTAoonMKbAx6uLVZ8fM55UBI4ocK7qcwuz+Uh10YXVpBwCBAgQIEBgCwKa6VtANyUBAgQIEFizwFOru615TMMRILAega+v/mY9QxmFwMYEPlmdf2OzHf5Ep1bn9kDgw4c2AwECBAgQWLqAZvrSV1h9BAgQILB0gXNW/1pdYumFqo/ATAV+pHrsTLOLvbsC09ZhX7aw8i9YTW8SOAgQIECAAAECBxbQTD8wnQsJECBAgMAQAjeoXjVEEiEIEDiSwO9Xt0VDYGYC/1x95cwyHy3utM3LtN2LgwABAgQIECBwYAHN9APTuZAAAQIECAwh8IjqoUMkEYIAgSMJvL/6CjQEZibwxuprZ5b5aHGnT3D929FO8vcECBAgQIAAgbMT0Ez3+iBAgAABAvMW+NvqOvMuQXoCixeYmulTU91BYC4Cr6yOn0vYPeactq354B7PdRoBAgQIECBA4IgCmuleGAQIECBAYL4Cl6zeW/n3fL5rKPluCNyievFulKrKhQj8SfWtC6nljDK8qbWwBVUOAQIECBDYhoBfvrehbk4CBAgQILAegbtXT1nPUEYhQOAQBX60eswhjm9oAusWeG51u3UPuuXxLlO9Z8sZTE+AAAECBAjMXEAzfeYLKD4BAgQI7LTAU6u77bSA4gnMQ+AZ1V3nEVVKAv8hcGJ1j4VZXK5618JqUg4BAgQIECCwYQHN9A2Dm44AAQIECKxR4O3V5dc4nqEIEDgcgf+9wIc5Ho6UUUcR+JXqh0YJs6YcV6ymfzcdBAgQIECAAIEDC2imH5jOhQQIECBAYKsCU1PgX7aawOQECOxV4LPVBapT93qB8whsWeCR1UO2nGHd01+p+qd1D2o8AgQIECBAYLcENNN3a71VS4AAAQLLEZg+fj99DN9BgMA8BKZPkbxzHlGlJPAfjfSpob6k46rVPy6pILUQIECAAAECmxfQTN+8uRkJECBAgMA6BJa4n+06XIxBYFSBb6peNmo4uQj8F4Efrh63MJVrVCcvrCblECBAgAABAhsW0EzfMLjpCBAgQIDAmgSmLV6mrV4cBAjMQ+B7qqfMI6qUBPrB6tcW5nC16i0Lq0k5BAgQIECAwIYFNNM3DG46AgQIECCwBoGvqN67hnEMQYDA5gQeUT1sc9OZicAxCdyreuIxjTDexVeu/s94sSQiQIAAAQIE5iSgmT6n1ZKVAAECBAj8p8B3Vn8AgwCBWQk8vbrbrBILu8sC0ycpfnthAF9d/fPCalIOAQIECBAgsGEBzfQNg5uOAAECBAisQeBR1YPXMI4hCBDYnMBLqm/Z3HRmInBMAnetnnZMI4x38bQ12tvHiyURAQIECBAgMCcBzfQ5rZasBAgQIEDgPwX+oroJDAIEZiXwxupas0os7C4L3Kl61sIALl+9c2E1KYcAAQIECBDYsIBm+obBTUeAAAECBI5R4JzVv1cXOsZxXE6AwGYF3lNdZrNTmo3AgQVuVz33wFePeeH0v7/pf4cOAgQIECCJDP6GAAAgAElEQVRAgMCBBTTTD0znQgIECBAgsBWBr6netJWZTUqAwLEIfLo6/7EM4FoCGxQ4ofqjDc63iakuVb1vExOZgwABAgQIEFiugGb6ctdWZQQIECCwTIF7VCcuszRVEVi8wIWrjy++SgUuQeDbqz9eQiFnquG46gMLq0k5BAgQIECAwIYFNNM3DG46AgQIECBwjAKPre5/jGO4nACB7QhcoXrHdqY2K4F9Cdys+tN9XTH+yRdbbZM2flIJCRAgQIAAgWEFNNOHXRrBCBAgQIDAEQU8fNQLg8B8Ba5RnTzf+JLvkMD0kOvp35slHdM2S9N2Sw4CBAgQIECAwIEFNNMPTOdCAgQIECCwFYEPVRffyswmJUDgWAW+rnr9sQ7iegIbEFhaM/30anqA9/TdQYAAAQIECBA4sIBm+oHpXEiAAAECBDYucDlbRGzc3IQE1ilw/eq16xzQWAQOSeDm1YsPaextDOsBwNtQNycBAgQIEFiggGb6AhdVSQQIECCwWIFbVc9fbHUKI7B8gW+sXr78MlW4AIGlPYD0I9VFF7AuSiBAgAABAgS2LKCZvuUFMD0BAgQIENiHwI9XP7uP851KgMBYAtPdvn82ViRpCBxR4ITqjxZk86/VJRdUj1IIECBAgACBLQlopm8J3rQECBAgQOAAAk+r7nqA61xCgMAYAtOnS14wRhQpCJytwG2q31uQ0TuqKyyoHqUQIECAAAECWxLQTN8SvGkJECBAgMABBF5TXe8A17mEAIExBKatM140RhQpCJytwB2rZy/I6K3VVRZUj1IIECBAgACBLQlopm8J3rQECBAgQOAAAh+25+sB1FxCYByBm1Z/MU4cSQicpcBdqmcsyOcN1bUXVI9SCBAgQIAAgS0JaKZvCd60BAgQIEBgnwLHVe/f5zVOJ0BgLIEbVq8cK5I0BI4ocI/qxAXZTA/+nR4A7CBAgAABAgQIHJOAZvox8bmYAAECBAhsTODG1cs2NpuJCBA4DIGvr/7mMAY2JoE1C3x/9eQ1j7nN4aZnFUzPLHAQIECAAAECBI5JQDP9mPhcTIAAAQIENiZwz+pJG5vNRAQIHIbAtao3HsbAxiSwZoEfqJ6w5jG3OdyzqjtvM4C5CRAgQIAAgWUIaKYvYx1VQYAAAQLLF/j56n8tv0wVEli0wFWrf1x0hYpbisCDq0ctpZjVm9H/c0H1KIUAAQIECBDYkoBm+pbgTUuAAAECBPYp8Jzq9vu8xukECIwl8OXVKWNFkobAEQV+rvqxBdn8gjekF7SaSiFAgAABAlsU0EzfIr6pCRAgQIDAPgReW037LTsIEJinwOnVearPzzO+1Dsm8KvVfRZU88OqRyyoHqUQIECAAAECWxLQTN8SvGkJECBAgMA+Bd5fHbfPa5xOgMA4Ah+uLj5OHEkInK3A06v/sSCjH6keu6B6lEKAAAECBAhsSUAzfUvwpiVAgAABAvsQuED18cq/2/tAcyqBwQT+qbrSYJnEIXBWAs+vbrUgnu+tTlxQPUohQIAAAQIEtiTgl/ItwZuWAAECBAjsQ+Bq1cn7ON+pBAiMJ/Dq6vjxYklE4IgCf1XdcEE2J1QnLagepRAgQIAAAQJbEtBM3xK8aQkQIECAwD4EblG9aB/nO5UAgfEEpjt9bz1eLIkIHFHgDdU1F2Rzo+oVC6pHKQQIECBAgMCWBDTTtwRvWgIECBAgsA+Be1ZP2sf5TiVAYDyBX6l+eLxYEhE4osDbqissyObq1ZsXVI9SCBAgQIAAgS0JaKZvCd60BAgQIEBgHwI/Vf30Ps53KgEC4wk8oHrceLEkInBEgX+rLrYgm+kB3h9YUD1KIUCAAAECBLYkoJm+JXjTEiBAgACBfQj8enXvfZzvVAIExhP4ruoPx4slEYEvEjhv9akFPfT69Gqq6XPWmgABAgQIECBwrAKa6ccq6HoCBAgQIHD4An9QfefhT2MGAgQOUeDa1bQPtYPA6ALT9i7TNi9LOT5SXXQpxaiDAAECBAgQ2K6AZvp2/c1OgAABAgT2IvCa6np7OdE5BAgMKzA186amnoPA6ALHV68cPeQ+8v1L9VX7ON+pBAgQIECAAIGzFNBM9+IgQIAAAQLjC7yjutz4MSUkQOAsBN5XXYoOgZkI3KH63Zlk3UvM6Q3pG+zlROcQIECAAAECBI4moJl+NCF/T4AAAQIEtisw/Vs97V077ffqIEBgngIvrm4xz+hS76DA/avHLqjuaau02yyoHqUQIECAAAECWxTQTN8ivqkJECBAgMAeBC5efWgP5zmFAIFxBX6xetC48SQj8AUCj6oevCCT36h+YEH1KIUAAQIECBDYooBm+hbxTU2AAAECBPYgcKXqrXs4zykECIwrcPfqaePGk4zAFwhMr9W7LsjkYdUjFlSPUggQIECAAIEtCmimbxHf1AQIECBAYA8C04NHp/1eHQQIzFfg2tUb5htf8h0TeEn1zQuq+V7VkxdUj1IIECBAgACBLQpopm8R39QECBAgQGAPAtM+yy/aw3lOIUBgTIHPVl9SfWbMeFIR+CKBN1dXXZDLCdVJC6pHKQQIECBAgMAWBTTTt4hvagIECBAgsAeBu1TP2MN5TiFAYEyB6ZMlNxgzmlQEvkjgHNXHq/MvyOa/V3+7oHqUQoAAAQIECGxRQDN9i/imJkCAAAECexC4b/X4PZznFAIExhTw8NEx10WqIwtcvnr7wnAuW717YTUphwABAgQIENiSgGb6luBNS4AAAQIE9igwPTjt4Xs812kECIwn8F3VH44XSyICRxS4WfWnC7L53Oou+1MXVJNSCBAgQIAAgS0KaKZvEd/UBAgQIEBgDwKPq354D+c5hQCB8QROry5ZfWC8aBIROKLAD1a/tiCb6S77Ky6oHqUQIECAAAECWxbQTN/yApieAAECBAgcReDE6h6UCBCYpcD/qa48y+RC76rAY6v7L6j4l1ffuKB6lEKAAAECBAhsWUAzfcsLYHoCBAgQIHAUgedUt6dEgMAsBZ5Y3XuWyYXeVYEXVN+xoOKnB3jfdUH1KIUAAQIECBDYsoBm+pYXwPQECBAgQOAoAi+svo0SAQKzFLBf+iyXbadDv7W60oIEfrb6yQXVoxQCBAgQIEBgywKa6VteANMTIECAAIGjCLysujElAgRmJzA9+PAS1cdml1zgXRU4V/XJ6twLApg+GTJ9QsRBgAABAgQIEFiLgGb6WhgNQoAAAQIEDk3gddXXHdroBiZA4LAEXlrd5LAGNy6BQxC4SvWWQxh3m0N+e/WibQYwNwECBAgQILAsAc30Za2naggQIEBgeQJTY2NqcDgIEJiXwI9Vj55XZGl3XOCO1bMXZnC1Bb5BsLAlUg4BAgQIEJiXgGb6vNZLWgIECBDYPYF3V5fevbJVTGD2Al9T/f3sq1DALgk8qnrwggo+tbpg9ZkF1aQUAgQIECBAYMsCmulbXgDTEyBAgACBowh8uLooJQIEZiVwcnWNWSUWlkC9uLr5giDeXl1xQfUohQABAgQIEBhAQDN9gEUQgQABAgQInI3Ap6vzEiJAYFYCD69+elaJhSVQH6i+bEEQf7awNwcWtDRKIUCAAAEC8xXQTJ/v2klOgAABArshMH1M/Ry7UaoqCSxG4OrVmxdTjUJ2QeCy1TsXVugTqvssrCblECBAgAABAlsW0Ezf8gKYngABAgQInI3AuarPESJAYFYCb6yuNavEwhKoW1XPXxjEA6tfWlhNyiFAgAABAgS2LKCZvuUFMD0BAgQIEDgbgfNXnyREgMCsBH68+rlZJRaWQP3UArcmOqE6yeISIECAAAECBNYpoJm+Tk1jESBAgACB9QpcpPr39Q5pNAIEDlHg89UVqvcc4hyGJnAYAn9Y3fowBt7imFer3rLF+U1NgAABAgQILFBAM32Bi6okAgQIEFiMwJdWpyymGoUQWL7AdBfsdDesg8CcBKbfCd9XHTen0EfJOm2RdkFbpS1oRZVCgAABAgQGEdBMH2QhxCBAgAABAkcQuJQ7XL0uCMxKYLqzd2n7Ts9qAYQ9kMBVFngH999XX3MgDRcRIECAAAECBM5GQDPdy4MAAQIECIwrcPnq7ePGk4wAgTMJvL+6nDthvSZmKHDP6kkzzH12kX+3utPCalIOAQIECBAgMICAZvoAiyACAQIECBA4C4ErVv9ChwCBWQj8bPWTs0gqJIEvFHhqdbeFoTx8gQ9UXdgSKYcAAQIECMxTQDN9nusmNQECBAjshsBlq3fuRqmqJDBrgWl/5q+q3jXrKoTfVYG3rR6cu6T6b189b0kFqYUAAQIECBAYQ0AzfYx1kIIAAQIECBxJ4Cuq96IhQGB4gadU3zN8SgEJfLHAZRb6JtA1qpMtOAECBAgQIEBg3QKa6esWNR4BAgQIEFifwJdWp6xvOCMRIHAIAqdX16redAhjG5LAYQvcufqdw55kw+N/trqQ5xdsWN10BAgQIEBgRwQ003dkoZVJgAABArMUuEj177NMLjSB3RF4cXWL3SlXpQsT+PXq3gur6Q3VtRdWk3IIECBAgACBQQQ00wdZCDEIECBAgMARBM7lzjqvCwLDC9ys+vPhUwpI4MgCb62utDCcE6vvXVhNyiFAgAABAgQGEdBMH2QhxCBAgAABAmch8PHqgnQIEBhS4FXVNwyZTCgCRxe4cvWPRz9tdmf8UPWrs0stMAECBAgQIDALAc30WSyTkAQIECCwwwLvri69w/UrncDIAt9SvWTkgLIROBuBH64et0ChG1avXGBdSiJAgAABAgQGENBMH2ARRCBAgAABAmcj8A/V1QkRIDCcwEurmwyXSiACexeY9vu/+d5Pn8WZp1XT80amT3U5CBAgQIAAAQJrF9BMXzupAQkQIECAwFoFXmEbibV6GozAugRuVE3/+3QQmKPAtH3Yh6rzzjH82WSetq256sJqUg4BAgQIECAwkIBm+kCLIQoBAgQIEDiCwHOr25EhQGAogemO3lsMlUgYAvsTuFX1/P1dMouzn1XdeRZJhSRAgAABAgRmKaCZPstlE5oAAQIEdkjgV6rpYWoOAgTGEDi1unb1v8eIIwWBAwn8enXvA1059kU/Uj127IjSESBAgAABAnMW0Eyf8+rJToAAAQK7IPCQ6pG7UKgaCcxEYGpC/uBMsopJ4KwE3lFdboE8x1evXmBdSiJAgAABAgQGEdBMH2QhxCBAgAABAmchcI/qRDoECAwh8OHqytUHh0gjBIGDCVy3+puDXTr0VZ9dPXz000OnFI4AAQIECBCYtYBm+qyXT3gCBAgQ2AGBb6xeugN1KpHAHAQeUD1uDkFlJHA2Ao+pHrRAoekNgq9fYF1KIkCAAAECBAYS0EwfaDFEIUCAAAECRxC4TPUuMgQIbF3g5Opa1ee2nkQAAgcXmH7/e1t1+YMPMeyVj6/uN2w6wQgQIECAAIFFCGimL2IZFUGAAAECCxaY/q3+RHX+BdeoNAKjC5xWTZ8SecXoQeUjcBSBG1SvWqjSXapnLrQ2ZREgQIAAAQKDCGimD7IQYhAgQIAAgbMR+Ifq6oQIENiawBOq+2xtdhMTWJ/AY6v7r2+4oUb66uqfh0okDAECBAgQILA4Ac30xS2pgggQIEBggQK/V91mgXUpicAcBN5dXaP66BzCykjgbATOUb2zuvQCld670LoWuFRKIkCAAAEC8xbQTJ/3+klPgAABArsh8NPVT+1GqaokMJzACdVJw6USiMD+BW5UvXz/l83iimdX3z2LpEISIECAAAECsxbQTJ/18glPgAABAjsicPvqOTtSqzIJjCTwtOruIwWShcAxCPxa9YPHcP3Il/5A9RsjB5SNAAECBAgQWIaAZvoy1lEVBAgQILBsgatWb152iaojMJzA26pr2d5luHUR6GAC00Os31Nd7GCXD3/V9FwR/04Ov0wCEiBAgACB+Qtops9/DVVAgAABAssXOOeqoXeB5ZeqQgJDCHy+unH16iHSCEHg2AXuVj312IcZcoRTquOq04dMJxQBAgQIECCwKAHN9EUtp2IIECBAYMECf1XdcMH1KY3ASAIPr6ZnFTgILEVg2it92jN9icf0kO7bLbEwNREgQIAAAQLjCWimj7cmEhEgQIAAgSMJ/EL1QDQECBy6wPTG1TdX093pDgJLEFj6VmH3qx6/hIVSAwECBAgQIDC+gGb6+GskIQECBAgQmAQ8hNTrgMDhC7y/+rrqfYc/lRkIbExg6W/GXq16y8Y0TUSAAAECBAjstIBm+k4vv+IJECBAYEYCl6veMaO8ohKYm8DnqptW053pDgJLEThP9e7qy5ZS0H+p453V5Rdam7IIECBAgACBAQU00wdcFJEIECBAgMBZCLxd08Brg8ChCTygetyhjW5gAtsRuEP1u9uZeiOz/lb1/RuZySQECBAgQIAAgUoz3cuAAAECBAjMR+DE6h7ziSspgdkIPLv67tmkFZTA3gVeWR2/99Nnd+adFv5mwewWRGACBAgQILB0Ac30pa+w+ggQIEBgSQJ3q566pILUQmAAgdesHjj6qQGyiEBgnQLXr169zgEHG+u06rjqg4PlEocAAQIECBBYsIBm+oIXV2kECBAgsDiBy1bT/rAOAgTWI/Av1Q2qD6xnOKMQGErgOauHVw8Vao1hXlddd43jGYoAAQIECBAgcFQBzfSjEjmBAAECBAgMJfDm6qpDJRKGwDwFPrza/uIt84wvNYGzFbhC9X+qcy3Y6Weqhy64PqURIECAAAECAwpopg+4KCIRIECAAIGzEfiF6oGECBA4JoHPVt9avfSYRnExgXEFHlvdf9x4a0l2veqv1zKSQQgQIECAAAECexTQTN8jlNMIECBAgMAgAt9cvWSQLGIQmKPAqdX00MLnzTG8zAT2IHCR6l3Vhfdw7lxPeV91mWraN91BgAABAgQIENiYgGb6xqhNRIAAAQIE1iJw7uqUamqWOAgQ2J/A6dX3Vk/Z32XOJjArgQdVj5lV4v2H/c3qnvu/zBUECBAgQIAAgWMT0Ew/Nj9XEyBAgACBbQg8a3Vn7TbmNieBOQvcr3r8nAuQncBRBM5fTQ/WveTCpW5dPX/hNSqPAAECBAgQGFBAM33ARRGJAAECBAgcRWBqIvwhJQIE9iXwk9XP7usKJxOYn8CPVL84v9j7Svyp6kurT+7rKicTIECAAAECBNYgoJm+BkRDECBAgACBDQucp3p/dbENz2s6AnMV+InqkXMNLzeBPQpcsPrn6rg9nj/X006qTphreLkJECBAgACBeQtops97/aQnQIAAgd0VeHL1/btbvsoJ7Elg2iP9AdUv7+lsJxGYt8D/qn5+3iXsKf3dq6ft6UwnESBAgAABAgTWLKCZvmZQwxEgQIAAgQ0JfHP1kg3NZRoCcxSYGunTHum/OsfwMhPYp8B0V/q0V/qX7/O6uZ3+udWd9x+eW3B5CRAgQIAAgWUIaKYvYx1VQYAAAQK7J3CO6l3VpXavdBUTOKrA1HD7nup3jnqmEwgsQ+DB1aOWUcrZVvHC6jt2oE4lEiBAgAABAoMKaKYPujBiESBAgACBPQhMD5mbHjbnIEDg/wl8tLp99adQCOyIwJes9kqfHsq59ON7qxOXXqT6CBAgQIAAgXEFNNPHXRvJCBAgQIDA0QSuW/3N0U7y9wR2SOC91S2r1+9QzUolMN2RPt2ZvvRj+sTJJat/W3qh6iNAgAABAgTGFdBMH3dtJCNAgAABAnsReEt1lb2c6BwCCxd402r7h3cvvE7lETizwBWqN1fn2wGWP6m+bQfqVCIBAgQIECAwsIBm+sCLIxoBAgQIENiDwP2rx+7hPKcQWLLAC6q7VNMWLw4CuyTw7OqOO1Lw3aqn70ityiRAgAABAgQGFdBMH3RhxCJAgAABAnsUuMjqQaQX3uP5TiOwJIHTqv+vekQ1/dlBYJcEjq9eUe3C73SfWG3x8vFdWmC1EiBAgAABAuMJ7MIPXuOpS0SAAAECBNYr8Pjqvusd0mgEhhf4WHX36g+GTyoggfULTL/HTY30qaG+C8czqrvuQqFqJECAAAECBMYW0Ewfe32kI0CAAAECexGY9kyf9sz17/petJyzBIG/r25bvXUJxaiBwAEE7lz9zgGum+sl017p057pDgIECBAgQIDAVgX80r1VfpMTIECAAIG1CbyousXaRjMQgXEFfr16YPWpcSNKRuBQBaZtvU6uLnOos4wz+Pury1afHyeSJAQIECBAgMCuCmim7+rKq5sAAQIEliYw3bX3wqUVpR4CZxL4UPX91R9SIbDjAr9c3W+HDB5XPWCH6lUqAQIECBAgMLCAZvrAiyMaAQIECBDYh8D0b/q01cu05YuDwNIE/nK1X/J7llaYegjsU+C/V6+uzrnP6+Z8+jWrN825ANkJECBAgACB5Qhopi9nLVVCgAABAgSmh5BODyN1EFiKwCerR1S/UJ26lKLUQeCAAueq/rq69gGvn+Nlr62uP8fgMhMgQIAAAQLLFNBMX+a6qooAAQIEdlPggtU/V8ftZvmqXpjAn1b3qt6xsLqUQ+CgAg+qHnPQi2d63fT/AU+eaXaxCRAgQIAAgQUKaKYvcFGVRIAAAQI7LTDtK/tLOy2g+LkLfLj6keopcy9EfgJrFLhC9ffV9Kbprhwfry5VfWxXClYnAQIECBAgML6AZvr4ayQhAQIECBDYj8D5q39aNSD2c51zCWxb4LTqxOrHqw9sO4z5CQwkMP3O9qLqWwfKtIkov1193yYmMgcBAgQIECBAYK8Cmul7lXIeAQIECBCYj8B9ql+dT1xJCfSa6n7V37AgQOCLBH6gesIOuhy/etjqDpauZAIECBAgQGBUAc30UVdGLgIECBAgcHCB81ZvrS538CFcSWAjAu9b3Yn+1Or0jcxoEgLzErhy9Xc7tr3LtEJTzdeZ11JJS4AAAQIECOyCgGb6LqyyGgkQIEBgFwWmh7Y9cRcLV/MsBKZ90X+l+kX7Ic9ivYTcjsC5qldU19vO9Fud9R7V9CabgwABAgQIECAwlIBm+lDLIQwBAgQIEFibwLmrt1RfubYRDUTg2AU+WT2+enQ1NdQdBAictcDDq4ftINAHq8tWn97B2pVMgAABAgQIDC6gmT74AolHgAABAgSOQWC6s296oKODwLYFPlY9qXpM9a/bDmN+AjMQ+O/Vq6rp7vRdOx5Z/cSuFa1eAgQIECBAYB4CmunzWCcpCRAgQIDAQQTOWb2uuuZBLnYNgTUInLK6E316IK470dcAaoidELhQ9bfVVXai2i8s8vOrT1S9awdrVzIBAgQIECAwAwHN9BkskogECBAgQOAYBG5cvbTyb/4xILp03wL/Uj2u+q1q2trFQYDA3gWeVd1p76cv6sznVndYVEWKIUCAAAECBBYl4BfrRS2nYggQIECAwBEFnll9NxsChyxwWvUXq+1cfr869ZDnMzyBJQrcd/VpjiXWtpeablC9Zi8nOocAAQIECBAgsA0BzfRtqJuTAAECBAhsVuDSq4eRTlsHOAisW+B9qzvQn1y9c92DG4/ADglM+6T/VXXeHar5zKW+rPqmHa1d2QQIECBAgMBMBDTTZ7JQYhIgQIAAgWMU+LHq545xDJcTOEPgU9ULqqdXL6qmfY4dBAgcXOBiq2dcXPHgQ8z+yu+oXjj7KhRAgAABAgQILFpAM33Ry6s4AgQIECDwfwXOU/3v6spMCBxQ4NPVn1fTtkF/ZC/0Ayq6jMAXC0y/k51UTc3kXT3+vvra6vRdBVA3AQIECBAgMA8BzfR5rJOUBAgQIEBgHQLf5q6/dTDu1BinVH+8avS9uPrETlWvWAKbEXhY9fDNTDXsLPeonjpsOsEIECBAgAABAisBzXQvBQIECBAgsFsC0x3FJ+xWyardh8Dnqr+u/rKamuev9iDRfeg5lcD+Be5QPbva5d/L3rH61NRn98/nCgIECBAgQIDAZgV2+Ye2zUqbjQABAgQIjCFwmWr6OP1FxogjxZYFpubV66vpwX9TA/0V1ce3nMn0BHZF4LrVy6vz70rBZ1HnD1S/seMGyidAgAABAgRmIqCZPpOFEpMAAQIECKxRYPo4/YlrHM9Q8xCY7jr/h+pvz/Q17aPvbtB5rJ+UyxK49OpTIJdaVln7ruZd1Vf7/6F9u7mAAAECBAgQ2JKAZvqW4E1LgAABAgS2LPCCHX/Y3Zb5D23606p/raZtE95c/ePq6+TqbdXUUHcQILBdgQus7ki/znZjDDH7faonDJFECAIECBAgQIDAHgQ00/eA5BQCBAgQILBAgeluyGm7l4stsLZdLeknqsdomO/q8qt7JgLnqH63ut1M8h5mzHev7kr/zGFOYmwCBAgQIECAwDoFNNPXqWksAgQIECAwL4H/UT19XpGlPRuBp1V3J0SAwNACj6/uO3TCzYX7oepXNzedmQgQIECAAAECxy6gmX7shkYgQIAAAQJzFviD6jvnXIDs/1dg2nv48tXpTAgQGFLgYdXDh0y2+VBvr65ir/TNw5uRAAECBAgQODYBzfRj83M1AQIECBCYu8CXrbZ7+fK5FyL/fwhcu3oDCwIEhhP4AXuDf8Ga3M0no4Z7jQpEgAABAgQI7EFAM30PSE4hQIAAAQILF7h99ZyF17gr5T20+pldKVadBGYicMfqmdW0X7rjP5/Xcc1qemCygwABAgQIECAwKwHN9Fktl7AECBAgQODQBH6t+sFDG93AmxL46+p6m5rMPAQIHFXgptUfV+c96pm7c8IJ1Um7U65KCRAgQIAAgSUJaKYvaTXVQoAAAQIEDi4wNXpeWV3n4EO4cgCB6U7Py1TvGyCLCAR2XeAm1QuqC+w6xJnqf1X1DTwIECBAgAABAnMV0Eyf68rJTYAAAQIE1i8wPbzy76qLr39oI25Q4EHVL25wPlMRIPDFAjeqXlhdCM7/FZgejnzj6hVMCBAgQIAAAQJzFdBMn+vKyU2AAAECBA5H4Luq370QnzYAACAASURBVKv8jHA4vpsY9eTqGpuYyBwECBxRwB3pR35hPKu6s9cMAQIECBAgQGDOAn5RnvPqyU6AAAECBA5H4JeqBxzO0EbdkMANqtdsaC7TECDw/wTckX7kV8OnqqtV7/BiIUCAAAECBAjMWUAzfc6rJzsBAgQIEDgcgXNXf2lf28PB3dCoT67utaG5TEOAwH8KaKSf9Svhp6uHe6EQIECAAAECBOYuoJk+9xWUnwABAgQIHI7A5Vb7p1/icIY36iELfKya9sD/8CHPY3gCBP5T4JbVc6rzA/kigfdUV6k+wYYAAQIECBAgMHcBzfS5r6D8BAgQIEDg8ASmfX9fXE13qjvmJ/DQ6mfmF1tiArMTuFv1W9W5Zpd8M4HvUj1zM1OZhQABAgQIECBwuAKa6Yfra3QCBAgQIDB3ge+vpi1DHPMTOKW6QvXJ+UWXmMBsBB5YPcZDm89yvf6i+pbq9NmsqKAECBAgQIAAgbMR0Ez38iBAgAABAgSOJjA1ih50tJP8/ZAC96seP2QyoQjMW2D6Pephq695V3J46T9bXat68+FNYWQCBAgQIECAwGYFNNM36202AgQIECAwR4FzVH9QnTDH8Due+Z2rvYo/veMOyiewToFpO5cnVt+7zkEXONbPVT++wLqURIAAAQIECOywgGb6Di++0gkQIECAwD4ELlT91eouw31c5tQBBB5SPWqAHCIQWILARVcPGr3ZEoo5xBreXl3DNlOHKGxoAgQIECBAYCsCmulbYTcpAQIECBCYpcBlq9dWXzHL9Lsb+qPVlat/3V0ClRNYi8BXVSdVV1vLaMse5JbVHy+7RNURIECAAAECuyigmb6Lq65mAgQIECBwcIHrVC+vLnDwIVy5BYHpIbL32sK8piSwFIHjV9tdfflSCjrEOp5e3e0Qxzc0AQIECBAgQGBrAprpW6M3MQECBAgQmK3AravnVdO+wY55CJxaXbd6wzziSklgKIG7r/ZIP+9QqcYM84Hq6tWHxownFQECBAgQIEDg2AQ004/Nz9UECBAgQGBXBaa7Dp9S+VliPq+A11fXqz43n8iSEtiqwPSG4fQQzQdtNcW8Jr9D9dx5RZaWAAECBAgQILB3Ab8A793KmQQIECBAgMAXCtyv+mUosxJ4WPWIWSUWlsB2BKZnQzy7uvF2pp/lrL9f3XaWyYUmQIAAAQIECOxRQDN9j1BOI0CAAAECBI4oMDVnH85mNgKfrb6+euNsEgtKYPMCUwN9aqR72PLe7U+pvrZ6/94vcSYBAgQIECBAYH4CmunzWzOJCRAgQIDAaAKPq354tFDynKXAtG/6DapPMyJA4AsEpt+NHrja2sUzIfb34rjN6gGt+7vK2QQIECBAgACBmQlops9swcQlQIAAAQIDCkw/T5xYTQ/pc8xD4Dere84jqpQENiJwseq3qu/ayGzLmmR6fsb3LKsk1RAgQIAAAQIEjiygme6VQYAAAQIECKxD4JzVs6rbr2MwY2xE4Puq397ITCYhMLbA9EmN36muOHbMIdO9vbpm9dEh0wlFgAABAgQIEFizgGb6mkENR4AAAQIEdljgvNXzqlvusMGcSp+2eTm+ev2cQstKYI0C5149kPdHq3OscdxdGeq06ibVy3elYHUSIECAAAECBDTTvQYIECBAgACBdQqcZ3WH+rR/rmN8gemu0qmh/r7xo0pIYK0CV6meUV13raPu1mA/Uz10t0pWLQECBAgQILDrAprpu/4KUD8BAgQIEFi/wPTgvqlJdcf1D23EQxCYHkj6jbZpOARZQ44oMP3+c6/qF6sLjhhwJpleVt20OnUmecUkQIAAAQIECKxFQDN9LYwGIUCAAAECBP6LwLSH+vQwPw8lncdL46XVLarPzCOulAQOJDDtif6k6lsOdLWLzhA4pbp29R4kBAgQIECAAIFdE9BM37UVVy8BAgQIENicwLQH8ZOr793clGY6BoFnVnetpn2QHQSWJDC9uXe/atqW5AJLKmwLtZxefUf1oi3MbUoCBAgQIECAwNYFNNO3vgQCECBAgACBRQtMDfUnVP9z0VUup7inV99j64blLKhKuvrqUzLXZ7EWgUdVD1nLSAYhQIAAAQIECMxQQDN9hosmMgECBAgQmJnA9PPG41Z3hs4s+k7GfVZ1t+rzO1m9opcicL7qx1Zf511KUVuu4yXVt3qzbcurYHoCBAgQIEBgqwKa6VvlNzkBAgQIENgpgYdWP135+WP8ZX9udZfqc+NHlZDAFwncavUG3leyWZvAO6rrVh9c24gGIkCAAAECBAjMUMAvszNcNJEJECBAgMCMBaYtRKYHAJ5rxjXsSvQ/qe5YfXRXClbn7AWm5vkvV7ecfSVjFfDp6obV68aKJQ0BAgQIECBAYPMCmumbNzcjAQIECBDYdYFvq55TXWjXIWZQ/5tWjcl3zSCriLsrcP7Vdi4/Wk3buzjWKzA9RPrE9Q5pNAIECBAgQIDAPAU00+e5blITIECAAIG5C0zbBbygOm7uhexA/vdWJ7grdQdWen4lTg84nvb3f0R12fnFn0Xi6U7/+88iqZAECBAgQIAAgQ0IaKZvANkUBAgQIECAwBEFvqp6UXUlPsMLfKK6V/XM4ZMKuCsC0ydcHl19za4UvIU6X7h6I+3ULcxtSgIECBAgQIDAkAKa6UMui1AECBAgQGBnBL6sOqm63s5UPO9Cn7i6S3XaQ9lBYBsC11k10W+6jcl3aM6/r77BMxN2aMWVSoAAAQIECOxJQDN9T0xOIkCAAAECBA5R4ALVM6rvOsQ5DL0+gddXd6j+aX1DGonAUQWuUf1UdfvK7zBH5TqmEz6weoPz7cc0iosJECBAgAABAgsU8IPoAhdVSQQIECBAYIYC088kD1s1y/x8Mv4CfqT6keq3x48q4cwF/lv10Op21bRHuuNwBT5ZTXf9v+ZwpzE6AQIECBAgQGCeAn5Znee6SU2AAAECBJYqcJvqqdWFllrgwuqa9ryf9lJ/98LqUs72Baa90Kcm+m010Te2GNPe6NP/Bz9/YzOaiAABAgQIECAwMwHN9JktmLgECBAgQGAHBKYm2h9VV9yBWpdQ4nSX+gOqE5dQjBq2LnB89aDq1proG1+L6Y2xJ298VhMSIECAAAECBGYkoJk+o8USlQABAgQI7JDAxavnrLYb2KGyZ13qy6r7VW+adRXCb0Ng2r7lO6oHrx56uY0Muz7nw6uf3nUE9RMgQIAAAQIEjiagmX40IX9PgAABAgQIbEvgXNUvVT+0rQDm3bfA56tfX+1//+F9X+2CXROYHj58j9UnG75614ofqN4nVf9zoDyiECBAgAABAgSGFdBMH3ZpBCNAgAABAgRWAt9X/Wp1PiKzEThl9TDZ36o+N5vUgm5K4Eqr5u33VNOnUBzbE3hmddfqtO1FMDMBAgQIECBAYD4CmunzWStJCRAgQIDALgtcvXpuNX13zEfgHdUjq6mpPj3c0LG7AtNWLt9c/fBqSxe/h2z/tTA9m+J21fSJEgcBAgQIECBAgMAeBPwQuwckpxAgQIAAAQJDCFy4mrYjuNMQaYTYj8DJqzvVf786fT8XOnf2ApdfbeVyz+rSs69mOQW8ePWQ188spySVECBAgAABAgQOX0Az/fCNzUCAAAECBAisV2Da2/dxtn1ZL+qGRpua6r9Y/U6libch9C1M8yXVbau7VTeuprvSHeMIvHT16YBPjhNJEgIECBAgQIDAPAQ00+exTlISIECAAAECXyhwzeo51ZXBzFLg/dXjq9+o/m2WFQj9XwXOWd1stf/2d1bTw0Ud4wn8ZXWr6hPjRZOIAAECBAgQIDC+gGb6+GskIQECBAgQIHBkgWnblydW3w1otgJTQ+9Z1W9Wr51tFbsb/FzVTVZ3oX9X9eW7SzGLyl9SnVC5I30WyyUkAQIECBAgMKKAZvqIqyITAQIECBAgsB+Be1WPdSfsfsiGPPdN1ZOrZ1T/PmRCoSaB81Q3XT248tbVJbDMQuDPVnukf2oWaYUkQIAAAQIECAwqoJk+6MKIRYAAAQIECOxLYNru5WnV9fZ1lZNHFJiafSdVv1u9qNL82/4qXbL6ttXXzauLbD+SBPsQeOHq0wOf3sc1TiVAgAABAgQIEDiCgGa6lwUBAgQIECCwFIFpy4kHVw+rzr2Uona8jo9Vf7TaH/9PPbR0Y6+Gaf/z6Y2pb1810K9d+b1hY/xrnejZqwfBfm6toxqMAAECBAgQILCjAn4o3tGFVzYBAgQIEFiwwNT4e3p1jQXXuIulfbz689Xd6tOdtu/eRYRDqnlqnl+r+qbV142rLzmkuQy7OYHpAb/3qU7b3JRmIkCAAAECBAgsW0AzfdnrqzoCBAgQILCrAuerfqZ6QHWOXUVYeN1vrP6keln1imq6i92xN4ELVNObTtPd51MD/UbVRfd2qbNmIvBz1Y/PJKuYBAgQIECAAIHZCGimz2apBCVAgAABAgQOIDDdYfuU6ooHuNYl8xH4fPX66uWr5vqrqw/OJ/6hJp3uOr9q9fWrr6mB/jXVtC2SY3kC013oD6wet7zSVESAAAECBAgQ2L6AZvr210ACAgQIECBA4HAFLlw9prqXfZ8PF3qw0d9R/V31ujN9/8BgGdcd57hVo/xrq/9WTd+vXp1/3RMZb0iB6QGj/6P6vSHTCUWAAAECBAgQWICAZvoCFlEJBAgQIECAwJ4Eblg9qbrans520hIFprvVT67+sXpL9ebVn99VzeUBjRevvvoIX1eqvnSJi6amPQl8qDqhetWeznYSAQIECBAgQIDAgQQ00w/E5iICBAgQIEBgpgLnqR6y+jrvTGsQe/0C09YY76umu9mnxvoZX6estos54/vUsPzU+qdv+vTExaqpUX7G90tVX1Fdprp0Nf3ny1YXPIT5DTlvgX+uvr1667zLkJ4AAQIECBAgML6AZvr4ayQhAQIECBAgsH6BaQ/p6S716cGLDgL7EfjEqqH+0WraVmNqrk8PP532bT/j+PB/GXB64Of05s3UCJ/e0LlQde7V96l5Pv3ZQeAgAn9R3aGa3uhxECBAgAABAgQIHLKAZvohAxueAAECBAgQGFZg+jnortUvVZcYNqVgBAgQOLLA9IbgfWe0RZF1JECAAAECBAjMXkAzffZLqAACBAgQIEDgGAUuWf1KdftjHMflBAgQ2ITAtL//1ESfmukOAgQIECBAgACBDQpopm8Q21QECBAgQIDA0ALfUv1ydfWhUwpHgMAuC0x7+9+x+qtdRlA7AQIECBAgQGBbAprp25I3LwECBAgQIDCiwLmq+1QPWz0IcsSMMhEgsJsCL6/utHpY7m4KqJoAAQIECBAgsGUBzfQtL4DpCRAgQIAAgSEFLr5qqE+N9XMOmVAoAgR2ScD+6Lu02molQIAAAQIEhhXQTB92aQQjQIAAAQIEBhC49mrrlxsNkEUEAgR2T+Aj1fdXz9u90lVMgAABAgQIEBhPQDN9vDWRiAABAgQIEBhLYPp5adqj+Oery44VTRoCBBYs8JrqztXbFlyj0ggQIECAAAECsxLQTJ/VcglLgAABAgQIbFHgAtX9qx+tLrLFHKYmQGDZAqdVj65+qvr8sktVHQECBAgQIEBgXgKa6fNaL2kJECBAgACB7QtconrI6kGl59t+HAkIEFiQwHuru1Z/saCalEKAAAECBAgQWIyAZvpillIhBAgQIECAwIYFLlc9vLqbh5RuWN50BJYp8OzVm3T/tszyVEWAAAECBAgQmL+AZvr811AFBAgQIECAwHYFrl49srr1dmOYnQCBmQp8aNVE/92Z5hebAAECBAgQILAzAprpO7PUCiVAgAABAgQOWeD46lHVjQ55HsMTILAcgT+u7lm9bzklqYQAAQIECBAgsFwBzfTlrq3KCBAgQIAAge0IfGv10OobtjO9WQkQmIHA+6sHVNPWLg4CBAgQIECAAIGZCGimz2ShxCRAgAABAgRmJ3CT6qeqb5pdcoEJEDgsgdOqJ60eYvzvhzWJcQkQIECAAAECBA5HQDP9cFyNSoAAAQIECBA4Q+CGqzvVb46EAIGdFnhTde/q1TutoHgCBAgQIECAwIwFNNNnvHiiEyBAgAABArMSuFb149XtKj+DzWrphCVwTAKfqn5+9aDizx7TSC4mQIAAAQIECBDYqoBf5LbKb3ICBAgQIEBgBwWuU/1EdevqHDtYv5IJ7JLAC6v7Vm/bpaLVSoAAAQIECBBYqoBm+lJXVl0ECBAgQIDA6AJXWj2A8O7VBUYPKx8BAvsSeHv1o9Vz93WVkwkQIECAAAECBIYW0EwfenmEI0CAAAECBHZA4CLVPaoHVZfZgXqVSGDJAh+uHl39cvXpJReqNgIECBAgQIDALgpopu/iqquZAAECBAgQGFHgPNWdVk31rxkxoEwECJylwLQX+lOqn6xO4USAAAECBAgQILBMAc30Za6rqggQIECAAIH5Ckw/n92seuDqu5/X5ruWki9f4PTqWavnIExbuzgIECBAgAABAgQWLOCXswUvrtIIECBAgACB2Qtcvbp3ddfqorOvRgEEliXwl6t90f92WWWphgABAgQIECBA4KwENNO9NggQIECAAAEC4wtMDyj97lVj/brjx5WQwKIF3rjazuUFi65ScQQIECBAgAABAl8koJnuRUGAAAECBAgQmJfAdap7VXeuLjSv6NISmLXA66ufq55XTdu7OAgQIECAAAECBHZMQDN9xxZcuQQIECBAgMBiBL5k9cDS+1Rfu5iqFEJgPIFXVo+uThovmkQECBAgQIAAAQKbFNBM36S2uQgQIECAAAEChyNwfHX36g72Vj8cYKPunMB05/nUPH9k9dqdq17BBAgQIECAAAECRxTQTPfCIECAAAECBAgsR+C81c1XDyz9zurcyylNJQQ2InBa9cLq4dXrNjKjSQgQIECAAAECBGYjoJk+m6USlAABAgQIECCwL4HjVvuqT3esX3NfVzqZwO4J/Hv1lOrXqn/avfJVTIAAAQIECBAgsBcBzfS9KDmHAAECBAgQIDBvgWlP9amp/t3VV8y7FOkJrFXgDdUTqmdWn1jryAYjQIAAAQIECBBYnIBm+uKWVEEECBAgQIAAgbMUOEd1o+p21W011r1SdlTgM9XzVk30V+2ogbIJECBAgAABAgQOIKCZfgA0lxAgQIAAAQIEFiAwNda/obp9dZvq0guoSQkEzk7gHdUTq9+qPoCKAAECBAgQIECAwH4FNNP3K+Z8AgQIECBAgMDyBKbG+vFnumP9MssrUUU7KvDp6qTq6asHi566ow7KJkCAAAECBAgQWIOAZvoaEA1BgAABAgQIEFiQwPTz4fWrW1XfUU37rTsIzEngtOql1TOq368+MqfwshIgQIAAAQIECIwroJk+7tpIRoAAAQIECBAYQeC46lurW1a3qC48QigZCBxB4OTqudVTq7cRIkCAAAECBAgQILBuAc30dYsajwABAgQIECCwXIHzV9+8aqx/e3W55ZaqspkITPugP7P6neofZpJZTAIECBAgQIAAgZkKaKbPdOHEJkCAAAECBAgMIDBtAXPzVYP9RtWFBsgkwrIFTq/+rnr+ai/01y+7XNURIECAAAECBAiMJKCZPtJqyEKAAAECBAgQmK/AOatrVd+y+rphdb75liP5QALTQ0RfUb2g+r3q3QNlE4UAAQIECBAgQGCHBDTTd2ixlUqAAAECBAgQ2KDAtCXMdapvWDXXb1ydZ4Pzm2reAh+qXri6+/zF1UfnXY70BAgQIECAAAECSxDQTF/CKqqBAAECBAgQIDC+wPTg0utVN6iuv/p+sfFjS7ghgQ9XL69euvp6U3XahuY2DQECBAgQIECAAIE9CWim74nJSQQIECBAgAABAocg8JXVtB3MGXewX7s6xyHMY8jxBD5evab689XXtPe55vl46yQRAQIECBAgQIDAmQQ0070cCBAgQIAAAQIERhG46Oqu9a9f7b8+7cF+xVHCyXFMAu+q/na19/l09/kbq1OPaUQXEyBAgAABAgQIENiwgGb6hsFNR4AAAQIECBAgsC+BL6m+trp6dY3VXexfV017sjvGFJi2bHld9crV97+p3j9mVKkIECBAgAABAgQI7F1AM33vVs4kQIAAAQIECBAYQ+Dcq+b6dOf61GS/SnXVato2Zvo7x2YETq+mO87/YdU0n+48n77es5npzUKAAAECBAgQIEBgswKa6Zv1NhsBAgQIECBAgMDhCZyrutyqqT411qc72adm+/TnabsYP/sezP5zq6b5yavG+b9U05+nrVo+drAhXUWAAAECBAgQIEBgfgJ+oZjfmklMgAABAgQIECCwf4FpP/YrVJc90/fpz2f850tW59z/sIu5YtqGZbrL/N3VO1dfb63eUr3N/uaLWWeFECBAgAABAgQIHIOAZvox4LmUAAECBAgQIEBgMQLT9jCXOlNz/Uur6eu41fcz/vOXVZeYSdXTHeX/Vn1o9X368/v+S8P8jAb6Z2ZSk5gECBAgQIAAAQIEtiagmb41ehMTIECAAAECBAjMVGC6g/2M5vr0/ULVBaqLVOerLlhND06d/jz93fQ1/Xn6787quNgR/uIj1WnVR1d3hk9bqny++ng1Nco/UX12tdXK1Cifvj54pga6LVhm+gITmw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pTlUDgAAAjBJREFU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Pj/AbdDWvUy2ftFAAAAAElFTkSuQmCC"/>
          <p:cNvSpPr>
            <a:spLocks noChangeAspect="1" noChangeArrowheads="1"/>
          </p:cNvSpPr>
          <p:nvPr/>
        </p:nvSpPr>
        <p:spPr bwMode="auto">
          <a:xfrm>
            <a:off x="123825" y="-82550"/>
            <a:ext cx="11906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 descr="data:image/png;base64,iVBORw0KGgoAAAANSUhEUgAAAggAAAFyCAYAAACQrSJZAAAAAXNSR0IArs4c6QAAIABJREFUeF7svQe8bFdZ9//saafdfkkBQkmoCRDpIEUIEESCEpRi6Ioi4itSVToiRdDQVGzoX18goESUSHkDCIKgoBRBlBpKQkkgt517T5vZ5f/5rj2/Oc9Zd8/sOeeek9zkzuRzM3Nm9l57laf8nrKelRRFUVjNi0uSJLHl5WVbWloKV/N31a26lmt2795d13Rog7a63a4tLCyE630bcQP6befOndZoNGrb54I8z+3QoUOV1/Jsfuddr+3bt1ur1Rqrbfpz8ODBof2OxzI7O2tTU1O1Y9TD1fY4nel0OjY3N3dU24xPc8VnXvx94MABK5JyvrWmmq8sy+zzn/+8feYzn7Ff+ZVfsenOlDEvfjzD1olnzM/PV9LHsHHEtFLVtvp55MgR6/V6YQysW5qmYb14rsbabDbD9/xeR4f+WYuLi4HOaXsM1qht29PzysqK0f6o14R/VvmwShZcG/xTJYP4blzeZE2hzx07dozDxoGGryn+2Qwan/DP6GW9rukfP5pkAhCu3wBBCtODAL7j78OHD1tuRVCkKFSUKf8QfG9/+9vtiiuuCIryOc95ju3dvWegDH2bHliJsK5JASegCsCcnp4OwpWx6R/9nwCEVZafAOzhwnwYwJ4AhNGG3gQgTADCxIMwhAauCx6E2BLDOwAgAAgAELz34HOf+5xdcsklwaODlY7CfcQjHmH3vfd9DK+NAIGs9qppuSYBAv2cmZkxxiTvB2Pjb3kBJgBhAhDGMd0nAKF6lib8c2Lxz8SD4GbgRAgx+AWXJ4F3QgzWKENFhI7e9773hbBCu90OwEDA4owzzrCn/tIvB4DASwDjeAgxAAIUbhBo4Ts+Mw76ioAbJ2zF2CYhhqOVxHXNRerd5uOGARj1BCBMAEJsTFV5j9AZ1+cQ9wQgnEAAQZZ0HArge/Iymu2WXXbZZXbxxReHuCcvFK6Uq+L8L37hi+yUU04ZxPu9Cz9momvSg0A/GIv6q75ISdD/Xbt2Dbwkw3IbND8TgDABCKPApBQI7+OCj0kOwnD/TZ13wivsSQ7P0fO4FR7sCUA4gQBCzGAoUpQmHoOl5WV7zyXvsU996lMhiUqJfVhSKEyuUV7CQx/yU/bQhz504FXg2uPBg6D8CQ8IfI4E31d5EDxgmsRQhwtwfpl4ENbOj2htAhDKeZnwz/WLfyYA4QQCCKBudk3oHWZG4P/o6qvtzX/yZtu3b18AB/IIaDcAihegwLXce9PTbmLPfvazw3coV6z2YTs9rkkPAktJX+jTVVddZSeddNJgh43AjQcIEmYTgDDZBRSL9UmIYRJimIQY1tLAZBfDCbDNEQWKYpTV/88f+Yi9/wPvD4qf7wQQvFcALwPb/bRLoNNq26te9argyuel76u2ml6TAEFjw5p705veZKeddprd8Y53tFvf+ta2Z8+eEBKZAIRVpp/sYhhu7U0AwgQgTADCBgCCXLa+DoLfNqdEPykOZY8r9jvKASOBRdyb/e1qy+/bV3uy+uiPhH5dLQRZxoqv63m+HoAsULXPfmWU5biv/fv3B7e92uQ+/7c+0772cde1Pa4bU4qa69nmxz8/d4rRN1stOzR/yN7ylrfY5ZdfHqxusv/5nes1XrWnmgK8c22eZvb0pz/dbne72w3qRsRWuJiLdz/fo8bqacXTlNbJfyc6VB0Eub/pBwmXr3/960Pf6O+2bdvs5je/ud3//ve3008/PYxVuxu4nudW5WdQi4OdEZ4OVSdD9/j1BYTUvdRvH0Od8M/qrF2b/ONpFk8b/Cke8PKmSs7Q76ptvp4eRMfcryTfKnoRPeh9M/nHj4PP0Djyti7XQv2sCtHF96rfhCVVR0R8M4o/xslBmPDPaAmzFfyjJyZ5ntcWSvIAgcWPX1U7AbhGhFUnQLkfgmVfvl5eqXoA4olWjDysfSk/xVA9KPBgRt/rnYJAEgijAIjaZ4HUXixc9L2YBUWFpeIFUyxkvLCQoBg2RpQcgo328QRQKAmrmTYGiXtJYv/zv/9jf/mXf7lGucsbgOLUOGOAwLrw+8rScljP3/3d3w3tK3lR4/P9kwdB8zlKiGpeaNtf59cqBgsABClxPZ81uPDCCwf94n7AEkqZObnrXe8atmsKHDAuhVC4VmvJ9bTNP+ZV9RUYM9cxF+ozbY0S+poT3ecBtvrtAWs8TxP+KWfQy5fN5h8BVNaB9aZ9nueNBtFGrMQBpXUGitrnXYWSRNtqN173a4J/oP8q3o3lDH2sUuKaC41/owBhHCNywj/V0n8z9E8dwB0rxCCCRnjyT8QQd9szGw+GIeoYSFYcBKtKijHi9QCBz/yTEq8boCxolEqssIYJAqzPcSspojhU9UxKU8JFIEDzgnJBaSGI6l7jehAUCkDZofARcLxkLVuS2F/9f39lX/ziFwMI49mMTWEF7tc/D7hkidMWSjLrpeH95S9/uZ188slDAY7mm7X0HpVh45XCZj2HrWUsmGlbVRK7AJhWM3gQXvva14Y5YIw+rKJx0c5NbnITu8td7mJ3v/vdrd1qW6uv8KX4RSdKfgzgaGUltCva05zwW50FxDPVf+YPkOC9B56XJvxTVsa8JvnHrwU8BP94meUt5VjuYdCo/sYoI0X8KJkVt+npfqv5h/bZqSP+GSbLNR5o3FeA9H33Ro7oXADb/zZK1k34p8yfkoyC9o4H/aM1S5aXl0d6ELxyhghioR8LOBEG36OE6hS4vBNcL6LVPb7tmIm8S7yKAGOlUuXu8sLBtzFOeMHfG/d7lOUsYqhThuoPbY9C+mpPKNuDkq9//ev21//3b4Ji53eEn66T10AKWspJ93OdQEKwNvJy7R//+Mfb7W9/+8okRa8MNd+eXqrGLMbwc+6v88pd8yDlH1z+RVmvAYDw6le/Ogh3BD20x2fVQ8D1qQRMCeF73/vedvuzbmc3u9nNBrkYtM14felm1YWQMhBy956XUQDIW4wT/iln6prmn2E8FNOat4hFe57HpCAFZOL1jGlcnlCeL6PDt+Fl3Fbyj59z3+c6gBD3u2oe4zGI99fT9oR/Vmfg2tQ/8Tok+/fvrw0xiCgQvPwb5l726BJhilCWK2sUioSpYB4fP9czYyUu4Y4lJuU5qm0ROG1LoFcBD30HcdNvuenr2qZNFG/M/FWMRJsgbMX/RrWt/owT41bhIiwa2gYQfPjDHw7bFymEJGXHu0ACaygAp/X0oErgQHNMiIG2yUG44IILKsMMEgzylMjqrhsnz2DOvTXmvRkeMNJX1lLz3eDMhSwNuzFe+cpXBtrUlk0+0xcpfP5WhUi+53PDyryQ+9znPnaHO9whWEv8U4iBvqsuBJ8FaDWmUGxqxMsrGXk3JvyzVhhe2/yjdRXviOYFBP3ySomv1xsoGvdg0bcrQ4z3zeQfPwZ99vxTp4yYEy9rPV/GMk7g3Ccy13mQJ/xTnj1yvOkf0WYtQPDKFMJSjE4NeMtcwlPEPk6MTgwD8MAFp5cHG7H8VYxO4Ylh8lnMjMLweQXx9TEIIWQgr0CdcuNe3GRiBO8R8cpBRIAiBCTEACgWQvp7nBidnk27KMo3v/nN5UFMVIebKvMdcLvLElKIQ4rKu841ZwIIIUExz6230g3t8IwXvOAFQal674b3NCF0mG+57QfE5g7E0nzIc8Gcx94G/pZQU794Dm0jhPhOpaIZ9+/8zu8EcKBwC8/gswop0Xfu597BwWBZPgCx9IVtkg9+8IPtzne+88Dt5y0+0bssyLocEQ+64J0J/6xSutb0muSfUV4sQCH86WWa92DJGyCahDdjKzluX38rx8p7+gRMvIeC7zaTf3ie95zF/FNn5TNmdggp7KM58OPUOvIb9I2eEM/EHpZYng47RM/rAcmKCf+snb2t4p81wLXOg+CJVwDBL/oohAhh1RGgFh+hrdMC9Z23HGPGi4uU+GtjIuQ3rMK4vRiE6HeI1sdBpczVr7h9H0dTmx50+OcQ/6sDCL79OoAggYMA+uhHP2of+MAHytLDzWaIzQvNKy6vBEmfd+A9CDFA0HkMhBjoN/Py8Ic/PGwl1LZIzY+ni3F3guh5saDwrlkfm+f6GCA0kobt27/PXvziFwdAoH/Ks1AyovqrcfA7wId1l8eI8fI784635E53ulN4FxjiHpSIzn+oAwjiD+ZN/OPpaMI/a0993Ur+qQIHXhEBEOBPD0r9754O+X4c757uV+VSL0t8fzzA5prN5B8BdfEabQs01Fn49KUuCbsKBMeetlhm6u86D8KEf8qZGqXftlL/1HoQtNC8YzVqa1yMID3SZkAsbN3ia+AQmDLw+TzK7SUBQtuxu2sYEXqAUCck+B1l5Yl+WLvqP8qkasucFy7qq/cgjGpXvw0DCB6AXH311fbud787nKMQ3HwcJ23lLgbmkrnV1j+UnxSo+iwmlAAJlnk/B4F+hJBLL7W0vzXqlre8pf38z//8mvwSvxZ81sFOo+bbj9+vZ5XXwH9HEs/gvAi8EokZc/Cyl70s7FjQmAFFAj+8xwllIZchL6zb9+gADpSzgIeBeeNv1uCBD3ygnXXWWUFwwwMoE55TBxBErzwL/uFfDEy9UtS6TvhnlTr8/GyUf8ahQ3iD9mPr11vNagf+iHfeDONn8ZXfuug9jV4O6vNW8Q/PFcBejxL34Cj2kvr+xx6EOhlXpyMm/DM6AwB63Er9UwsQPLJFuOlIXXkWhhGAwgDr8SAg3L3HQkTpEZSsL6/E6xQ4v8NwUjL87ZnDK1t+kwfBP3/UM+oO7vAMhYWCchn35S0J73JXlv1XvvpVe+Ob3jioZcD8Kfav3QqMQ/kX8hx4D0KMTgUQFF6Qxc3f9B8F/fznP9+yNCN4FoYiBSwr3Z9/MGqsXnh6164XOh58HOVByPNAM1g5L/ud37Gp6akQTgEE0Rc/bg9iBYC0ZVO7c/ie70JiZ5aDPcJLgOAXf/EX7eyzzx6ET/zW3Kpxev6hX9D4OIJ5wj+rs3ks/BMD7FFAgVi732UiWSO6ib1a4+zS0ijgHe12koyLgbB/ntquAzbHyj/jtE+//a4gbzz5sfC9wgB+LKP4vw4gTPinPkVwK/XPWABBCkMeBL/gXrnKxSzFOq4Spz1t0ZPFV0VU3pJQ+KKOwKVoEBQ+fhxbcXoe3yP0NZY6gEN/BT7UvrfIJVzUTyxTxcLH8YBgpcjS99Ylguyiiy6yz37+c4PTFaX0WSeegSKXcB0GEKTcxdB6hsAB7/yTAlXS0lOe8pRQiCgpVqsqeqAgN+a4QEiCws9JDBg0r4wPAODXMACEl73MOhFA0G6GOIwigMD32uXBOFVfQQmljE9JWo973OPsfve73xoQW+dB8J4LAYQJ/6zOwFbzjwcIVbLC05AKWXmZ5kGlEmMF1OsEs5cp0BZbaL1yFc9JXnornX6P4/7XM46Vf4bxKWNVOFc8pPCr96ZIzvpCcMNkrH9WHUCY8M9ogLDV/FMLELwlh4CLdxqMUgAkjtURuYgIgABxScl4a1lxdv8sHxcb1QehdBW0EVHHCY7eitb+5nEInL4Ri4xd7P5eD2zW60FAUNC2dirw/s1vfjOAgx/84AchSQ/lz/zpICb6pBi5vqsCCEL/ozwIStZUkpUS/G51q1sZCpNdABqfF3DMd12GdLyevh8+RiqAqvYFELhfQA56IElxaqasJqmtjt6L4IW92uR+FANtM0btMNFnci8ADbe5zW1CJUl4wOcj1Ak4Txeq1DcOXTG2Cf+sZnhrHjfCP6KzOmMi9iDIetW7ZJmA63pCDNCMEmMlU72V7Y0A6GM9+Q2046s6cv+4/DMOgIfGZWh4b4r6LB70OzvGpfEJ/5QrcLzqn1qA4AkDAeez4UVcXtn6gSquPA4RongUYoivr1K2Ki9ZZ+Fr8sctrMT1cqn5fsRK1P8mJe6/k0L3QoC5RAjJYq0CPrEwQ9FqDVBkn/zkJ+0d73jHwIJuT61a0l4Z8pk+63ClUR4ELzjlsuSZcisOlKVZsIIQdgCQZz7zmTYzNT2odOfHLOHp1ycW0HqWj7fznXYdSPDEXhjoRB4EzRfKlCqPAAR+g06Vi6AQi19DH2JQP0JBqH4dBG3PXVpYtBvd6EbhoCqV4dU4ua/uRD/vVVIhHoHWCf+UM7CV/OOTk70grpJJ8KY8ZaIJaEa5KN6Dp35XyZ8qOodmMDy8saD+cL224orW4Z+qkJvv92bwTx1oEo3HfCzPm4wA2uE7ryPGkft1AGHCP0cDiHhet4J/Bnpo3759I30YPg7vE1BiZpEi9EyoWP4oQlGGLe+4xD3BehdWHP8T+JASGfYMEa7armrfMxqfFWLgmXW1FrgGISTGl1UuwvbzxGfVhtAz6wCOLAna+8QnPmF/93d/F56lvfnddLU6It8rMY/PWNIa/zAPAvPmQyJaRwEE/lZclu+wgrgeEIXSPGnvDQa7GegTNMI7gGycapSaJxStt9C03jGIYlxKUvRWlwcI8iAoSdMDBD/vHgSpPoJCKvwdDrNKGmGcnOdQ9ZInaxj9aUysg7xknja8h020IBqd8E/pnRKNboR/xrHy9QzWW7QuPhaNebe6PArjhNEE7nn3OQg8U7+J1iVr+V6hkToP7LHyT52XT/324FoA1wNlzaHKVdeBMfHLhH/KGgia0+NN/9R6EFhIWVsIZpXy1QJLMeo6ETTEg9DWNrthApTreEFYvg6CmKfqOXyHQhHqHgVAUPBYbr5mftx2fD+MLFezR8i+L/pM/1HiXsmOQuU6R2CA0KLaAHFfVI9fSYmEF9761rfaD3/4w7Au07MzAcQoIVE7FlCSvAQMxslB8CDPK0/GiOCkbfWf9jgx8dGPfNRR1g80sXfv3rG2uMpiCnUb+gdH6TsPuuiPhBCC2dMV37OLgTLQzIfKWcfeEw841R5jU1KichB4Vzb7BY/5ebvXve4VgJbArJQH81VnAYkvROPwkH9N+Gdr+ScOLcb85XkVUAgAlkwS70sJ87e8avCCco9GyR+1z30APsker3BjzxZ/qzZEnQGxGfwzqv9e1noeEGgTWBIdK5G9rk39PuGfo2fqeNI/yTgeBAk55SDIKpVC8QJdilKVw+oqKaotVVLU3x5VefDB9zAbsUgxch2DwthyDwulD2NQ2lfbshqGtc+19Ju25dJXVnxsFdCGFK3i+nXeD9r3VopAAu/vfe97Q92D5e7K4LAm7ff3inFUDoKSjqTwvDASQJCVoCIyjIM1VUGZl73kpYOKjLSjbZRxUuioOYzXU54b3n1egz4DUgUQNM+A0Ve84hUBIGgbpzwIAkeeTnmmHyNjEkBgrMwxZzY86QlPHHTde4d4roR+Hf2J1lTJUsBtwj9bzz/aIz4KtAsAqAaGDCLWRwpQtMg1UpTwfZ0BJL6XPBStSKHKk6CcAdGGZIr6sJX8M4p+6bfkIfOi7cUC8wLamh/tINLvdUChzoPgwfiEf9bO5mbon1oAWtRcIUL2sVkxiSdeNcOCImAR4t4jMIpQIDKVIOZelQAWGIAoQ/GfRnmYCwJfhFhHgPzu25agEOOLIfUsJbfFnpL4ORovfYeBsLCloDUvmjuBBiUSKo/DW4++fb8ksjpi5cQ1HNv8toveHqxY5po5UhKd6lV4gDAszFDlxvQeBJ6lgkkSoipL+3+e/mt25plnHuUKxsMjhTxqjWhba6l1l1CNLTjaU60CKXHNNaj7Na95jW3bsX3gQYhLLkshSwHwrl0LPvTDejJ/hBam2uW5DjxXHgT6y3ozt+Oc5iiAqxwHHYfrldaEf7aGf+pyRFgDZBtrzHqK/2N+1FrJAwA9QCd1IF/t6JA0FSrzXgqFC0WfyAvlKtWFGI6Vf+raZ9w6PEjySqDA87fmUaE61ROpm5+6w5o0f+JVGVnSBR5wSRZM9M/qzjLWZb36x9P+WKc5ijD8cbXDhL9XeuMsvq6Xe89bVVWKRdePu8VIwnlYSU8BBS+sx42fq68SQlUKP/5O24CGgQO1qbHXCbjF5SX753/+Z/uP//iPQajBx94RSMoJUCgC5orrpccWlleiAgvcr4RFWdwPuP85dv7556/ZvkX79FuW2TggLqaVYXNJW4Q5BBhlgfG8N7zhDTYzV26BRCD7efAhIIFBhRc86OAz9//Gb/xGuU2UWg8uyzgey3poXNvo6gCT1mI9bU/4Z3VWPcCu4x+/Fqw7CbCjgLv3PPriXvJkKQwhb5e8YdCiPxVRIFi05fMPeAYhMw+Y63joWPinjh4JocqTWAXev/CFL4RdPvCc9+wKTDGf3qOAHOFaeG2c3Rpajwn/HL1SzM1m658JQHAzcF0HCGxzhBEvu+wyu+SSS8J2J3kq/E4GDxIQRtoF4N3vsdUkSwEihKm9QhVA2DY7F1z7PpkLwbaeXSY8d6MCTn2ESV7/+tfb7LZyh4POY5Dr0wOEOLQA8NV3CDiqRFJKOoSY+nUehgnR9SjxiYC7ZgTcZgOEGDAI+GpHj5SfeMArRhlScSl5AQ2BdoFvPFfaTVFnffvZ3Cj/+Lmqo3HNgwC2vJoXXnihXXnllfaEJzzBzjjjjAAGBCjkHfFzo10h3D/hn+QoQ+raNlAnAOF6BhBQhig2GO6f/umf7HOf+1xgUtVHUEgGgaP8BKbAgwQf65NQE/KXN0EAQcIsxOyXV0J9AMoQeyuDnACeO44A2kyAgAdBIQt5SQSU/Hjoq8ajEBRhBgohPeQhD1nNLB7UUqwWnxMBd/wJuK0CCD4MBE/IKymAIGAgShG98XcMEPiO6z2PyB2MAsU74fnp2vQgxFuWvXxQiXOFN+973/vaOeecE3gQr5YOS/MAnc/wHHMy4Z/jj38mAOH6BBCKwpJGWVBGSTzsdPirv/qrsF3Tu9nlskQoKdYqoeYTFmMBJ4uAawEHa/51e3a3u93NHvOYxwxyMBAgPFvJmHXC7VgBAvfjQXjd6143CDFofPRFY5PAFjjQbgXGhdV26qmnhtCCdseEfJhGc2T3JwLu+BNwmwkQZPn60AIEIdeuFLyPy1flC/FdXJqZe5TPxa6kL33pS/bVr341eAN/+7d/e1CWeyv5ZxwA7/fZy6sBT9H3f/mXfwnnwCBbUPoAA/joqU996sAY8TlrMlwUepmEGI4//pkAhOsRQFA2Pe+4J5UoiXVDyOEzn/nMmoJBXAOTh6xpdmG0W0GBeoDgheEwq3sQcuj2wpbGl7zkJYNkGO4fN0lRS7FRF6kElgCC38WgMsteYPvwgoCOBNgLX/jCIJRVEjecgNlLJwDBWcvxZFzXQ3R+PMNyEERj8hT4vBd+UyIwbcU7q/hbIT/m6nvf+5595Stfsa9//eshz4CXz6lRe1QF9cmLdSBho/xTBxCQC75Ymzwf8n5ceOHrwliU1wTQZpsxuVZPetKTwvHp8mQCIOKE371799QNbZATMgnRHT1VkxyEaE4UB5skKZYTIySP8EHAaXuUCjyRvAhQUJxdzKps6kZr9UAjKVK9S3hIICrUIMUatgqmpav+la98ZRAMKo6kJKs6AbQZAEGAhFioKikyPr9rQ8LbJ1wyDva9c+2v//qv281udrNgBRFqUNIZpaRHvSYehOPPAtpMD4K8SdAYn3kpdKUQg2hKNANNUQb9Rz/6UQhDwAv8DW0JbMizRV+VZa7P8DCHoWlLYa0GPYYcnnH4UzQu2Ut/BF6e+9zn2dLScuiiDAuFG+j/eeedF/J5ZJQwB9phlaYYFxOAoJwWrfMkB8FRvIhukoW9OinrEXCKW8J0CBqVlJblz+8w5R/+4R8G60XIX9u6iqQspqQ4vXfJq0dqS0BB3gOAwcrSckD4FBO64IILBgk312SIQQDhD/7gDwYAwYdWFDONwQHjoO/nnnuu/dRP/VT4DDgQaAi0WXOY2gQgXL8BAjzggbJoCcB91VVXBeANCGDL8Xe+850ABFCQ3KPaBtCi/1t8pR0P3qsFyDj55JPtaU972sCrd20CBPrmz5rxXhSOl3/LW/4yHOgKyB6A6kZjDchGNgAUJFsYD/K+3W7Z7t27aocnHTHxIEw8CGEGPFKNp2TiQagmEr6FSdmaJ4tEhZUUPvjsZz9rf/7nfx68DMxjsLBbzSDIBBB8uME/SSBhoGTxHpDohwehX8kRL4KSIH39hloJcAwWkNA3IYbfByBMl0c9CyB4b4hPTJQX5O53v7s98pGPtKnOlKVZWRRGFlKT/IN+qd9hY5gAhOs/QBCN4QkgAfjTn/50qBIroOyLdsEnhKa8Ra2sfQFx3pXo60M0Kj5GWe8nP/nJgS/HsfB51laFGOgf3lp5B5SzxDunp+7ff2Bw1DzfwXuqLSJZLsMF0EM+g45OR9ZMAMLxxz9e1iV5no+0kUTALCYErGx5GvF7f6WUdD2/gzzHIXC577A6hdC1L1jIWwlv/I6gHye5RUzK9TpfQSjWt6frlGiko1ZHARURP/3UaWcqc6xnKB6peeJ7lQH2Wb1VIEjt1x0n7O9ViEFzJKbWWjFmFCmlmkmGoi/Nfg6CihIpliiXoF+/gQehX4UwuER7veChYOzPfe5z7YY3vGGgi7BHPPxX/6Id1tO7X+Xp4G4JJfXFeyfIo+AhfEehJDwp8o4I7MhiUUIZHgLaZPwveuGLbG52dkB3CjF4F/CoEfjjhKuuEz3TdwSjiutI+AuoTfinzIsJW0v7iaXXBP9I+WvrL/TjZZ62IXIdW/ko581LoTSjcJsL0wmM++3DAqkx4Ja84Rl81tbhu97lrvbTD3vYGpAxigaPhX/quJN+kWMUF3OCvzkcrdc3DjRuyVJvUDB+PC3w+CMe8YiwFVK5U7v37LYiL4KRobCnn/PYK4EO0muif4qBrJW83gz+WQMQ6iopcrEe6svtekKQEJdLTdtzxrWuuB8CRHB75vRK2AsLvveoto55uJdEICkgVcTztdW9MsVNL4t6HAZCictalwtO8+aBAJ9RSjonYRgA8S7NukIv6jfvMJiO465qWwKJfnzwgx8ZBasIAAAgAElEQVS0Sy+9dFCqmfu91S2Apv5rHoIHwZ30CE00kiSAx8c+9rF23/vcN1jimu86F72E5zBFK0Gj/tAP6EThgTTLrLDygK3f+73fCwDB14HwVo1iwEoce+ELXmg7d+wYCHuuFUCoW3f9XgdU1X/eoXHlgvjxTPjn2ucf1sADbM8/0IuAHIelcaKqYulJs0zwlXdAoNSDU688JdMEtv3WYWgafnrQgx5k59zv/oOttqNo8Vj5p86AQ6aTuCsDQv3HwPijP/qj4IGMQ5Tqrx+jdoPw/rCHPSzsfGJe8HgGWWtJ8EjKMPByUyCOuYF/1AeB7wn/bC7/rAEIaZrWnuYo5Sy3mBaehrSQWlhvBaq8aJ2wpb2wp77bDZcqwc67hwUchMyVORwrsPhZUooqcytik1XqQYja0omIHjQMGwOCQhaA+uutRgkaWUX025eSFoN6YlefeJfLW4Csanzqtyxn9UOuTHkUuE7bkRCG5CT8zVv/bzj4iX4QekDRIhC8gPMW0IDp8zwwc9FXqlwPsHrRi14UXKwwMn1vN1uDLo+aT825Bybec8C9AgX+uGztxjh46KC96lWvCs/mOx82UfluOqIdCk98whPtx84+eyDcQsJlf0x6Tp0HifaYqzoBLhr0VqKEmgTvhH/yYBx4nhe40nfybm0m/3gFSbuKpUu2CfhLJnE9rnV5UqUgRW/iG+9BEEDQeLT2rLnCFJIjAO0nPvGJ9mN3OHtAj3X0xe8b5R+v+KueA1/A194Qoc8XX3yxfeQjHwmlzT04iuUUY9b2R3iPa5EN97nPfewBD3hA2BKpeQhhvn4lU19yf6J/hlPAseqfOt1ce5qjiFrKR8I3Vt6e+CXkVWlsVCdkccvqU/GeKmUiZvb71wVIRj2DPktx1AEKnTEAgY5SEOqLrA7frkBIPAYYS0V5vDUf990LrTovjJ7BnKgMchVgkSWNAMLKxgo/5ZRTLCty+8AHPmDve9/7AvOi8IJXoG8VeaHtgY93j/I946Lfz3rWs4J3B49Au9WujeFLWCr+GjwU/dr4fsuY5pc+qoyyQCP37DuwP7h/JailRNS+8g/oJ8Lpp897WHiOB4q+7To60ZrVeXjEF6o94ZMnBQT9vEoxcd+Ef9YGqLaSf5hvHfEtgChQDxiALwRSyUP427/923LHULvM3/GgVEBcNOQ9CKIH0Z4AAkqTz/DB8573PLv5TW82yPyvE+LQ8Eb5p86DwJh9SWmB3Fe/+tXBU4f88ODIGxPqtwCA7lUBJbxvj3/840tZ0W6XBiLmalGUbfdP+qWPsf7xHoYJ/8wODHXJu6p1GJd/PL3VAgRdzAMRzDpoaE0j/SOLRfwCCGzzUQLPMCKXgvdb9LzylFUXt4NgriNuTRb3xm4yr3yEeuk3z0N5akvTKKtX49XRrJ4htEAeLIiR1bYUxLC5of06gOCfCYPJuvb9lvWjsAnXEIqgcEsvS63VbNm3v/Nt+/u///tQpEVbIWVdeJDgn0f/ZGEh4BgXuwGwDBCevOoKDWmNSGrUevIeahD0BYTmSco8Ps+C76/evy9Ydl5Qq686qhohSvyT/dkdwIvbmqW2mRclWo7jQagDCOo7tKUKj8qF8Lyl6wSYeZ/wz2oCl8CgDtXS3I2SAePwj9ZYAEEhIIED7xrnO9YOkHnRRRcFXulMTw34RYpSgKEKIEi2CSDAM3wHCFEOAjVFTtp7gzDEcWXcRvmnDnwwZm1Zpp+M8b//+7/D+IOcmCq3E/O9gJAH16oxIi+m95ogOzBWyEvgwLeBxzAvrNVP5JTyF/9M9M/qim21/gny8cCBAyNDDF5os5gI0FhpekGqTnONiuWMIkK1jxInHjXOtVyjY0Lj2Fh8P+1zTewmGyX8cbN79DqqT4wTBByDIxF2/I6Ak3fCW6/DnhHH5ocBFp6P4BoW44bBNCYJupCkGAomlSVfYVg8CVRH4zPMqHmKQYLWTQJA76eddpr90i/9ku3dsze06+sI+L7rfn3nDxyRu13gI54bwJ48TRKiV+/bZy992UsHwkpKWIKeNWU8z3zmM21uds7a/Z0bii9LMYvG6wSnfq8DCJ4feL6S4GKe0TxM+KcxoDmvvMVHW8U/0Jxi3HquwL0HcuKLb3zjG/bXf/3XAw+Cz3uJQWrsQZCXzOcfMC74F578rd/6Ldu9c9dRp6GOkrsb5Z9RBpB4SwaTQNTHP/5x41/QBc0ybBkDBK0XfCh5J8/mIH8oTcMY+Z3y5hyvTpth3i2xZqMxYEOePdE/R0ulY9U/dSGmsTwIQu8skIpceOsrVrZKUtRWtzphy/2y8n27Xmh6S4zPAh/jhBhoxx/LW8UUXhiNu0VP4IO2PUDw1k0dQKjqi/9OAKGOkXmm9glL2Wlu5LL3gg6FTpUzXhKEsm6++73v2V+85S8GBz95cBD3AwKTFaT931SBO/mkk9cAhGH9Vx9ZT+82FKDx94kOAZKqGKl7sHJe/JKXWKMvsOQNkhBG8Pzqr/6q7dq5yzr9femyiLyVxnWqNqlxj6Jf3K91AFLz6wGCB4cT/rn2+ccDbK2HrHxl18Nfojt+4xTVf//0pwbub+UXKYwkj53eJSN4V8hLbl/aRlFSAyHQ6Y5yTupocLP4ZxgN009/Ei7j53A2eeUIsXiAIDAkvpVM4W/tduKdl5IyNR+3utWtwkFpMkzSXhqAPPfSDzyHE/2zulKboX/qQqljAQQpERZHe+i9IleXY4uYvcJ1HZDi1x7+WFgOs/TlQahTnLp/2D7hqvY9QPDKo4qJGLMKicTAoGpeiCsrxq+xj1IwdR4E339fSEQKVuGeqr7p+FmhfMXtgzXV69nHPv4xe+9737smeSwWWGJu0QNj+8mf/MmQqUzowtcRGGUBoWj9XFd5G6T08Qap+IzGBa3hmpVFIzAhAXrve987WClptzzOWUrbAzs+CyDUgVr9XgcQ/BqrbfUt5o0J/5SzGvOkn5fN5h/ftgfY8IT3IKCgFBfX96zfS1720qAgVXvDx8plnQkgaGzeg6CdLcofuvnNbx6SFPEgVHkwhtHlRvmnTn7yPMlaPrPVk90LyumqAgieruUh0BwALLS+zDfXKnmROUCWco6Djt1uJqUXQQBB+qeq3xP+2Xz+qQUIQilMPkShBZKVOkopsv2vTsFKsSgMoEUexKP6KNoLDX5TGKCOwPX7sGIfcXIhf9NvCFLWf52FqG2Rw8CM5oD2/B5+fS+XuvdiaF7qPB9eAWmrqNqLBYwHLAiy+Hx69cev2de+9jV7+0UX2b79+8LtzI/mjDa4VkqY8SEAbnrTmwY3KX/D4H78VXPJXCMk5O4XqNHaSaHqb4QHz9Yc0T5CDIDA8dcKP8hKu9Od7hSKIfEiJ4J5UiKZYswCCj6/YRxwWwcQPP/IS1YFEKqU4oR/1go85kju7ngOh8kZD7CHyQrdW8U/MS1yrfbpwz+f/Pd/M7Y+anuxcp18MrfnGVnUSk6UBwG+AVxTuAsge4M9eyvB0mbzzzg0jndP4UlOi+V8F4XKlIOhXRsaq59rjVnGBH97kKS8Ke5lHmjr537u5+zss8+2IsvDkJXkC39WnVEx4Z/y5NwqGvd6JeafWv25f//+kTkIXtnoEA5PpP7hsdWHgJPyGKZkpcRgKBStnjdKKfNMf9TqqGvF4AoDxAzv7xUooW0fr69rH0EhMOHfq6whFKGYQIJJbnquR4koqZC+jivghNRViIc2BXKkSL3VzPX+PItYwHrwQn/e8c532uc+Xx4jHRS/SyLSODV/jIGaBCFpq28BDJtDPUfKUO3HfZWi5Z0QgwCCrqfE7Utf+lJrdzqW5dkAzCCwn/GMZwQwpKqP8iCINn1oAwEEnQ9jtngcdQDB8w8AO94WOeGfRlibYfzjeYi5UjKfB8aj+LPOA+fb94WsxD/iHd8/0Xk4xMiKcIoo9KcKitCPDzN4gCBA7UMMSrzEogYc3POe97Q9u3b3yxGvTaaNx3qs/DNq7jQ3hO+gW5QLJdsxcuQp8bs4NE6FGTR3Pp9LYRvmELnCvCrkQPu0yzV8Rz2IBz3wQaE+gpLUvXEgGRHLXPV7on+OBtjr5Z9aDwKTL7SuIj+ytjwheEGnz9oeU6dguV7WlfIX9AxvXXu0i0s5zgYf9RxCDHEf+btqDKq6SHt1AIc2fNsxsWo8ImYWCMbQTgYpOj2LeVDCH9+NI+A0bhX50biE3OmTQg5ye3LNqCqAEjwCfbRF9vJb3vKWQa35ztRUOGqaPvNs7XdG0OImxHInSXEUStW8KBzlgYDW23so+Cwr34PJkIPw4heXNe/JMbASyLD1MQCuwkJmtASQhIiEmuZKiVAxeBhGW3UAwY9BOQh+bjU3E/5ZjbfH4EwKme+VzFen2PR7XFBtFC1W8Y/aYR2hIxkY9CVU/7QiVCX90z/904FVrWqe8Jq3rD2QFkDgHZmA0cDYHve4x9ntb3/7EGKIQVBV3zeLf0bNJwYT/WPslFNXKDIcqd5pr9nFMMqDwDM8QOCzvHnawaFt5uIbjIHf+s3fCpUWBd61C8vTyYR/toZ/agGChBnvykHwxCTm1bv/rU54igEgFIQnloRHhcPQMoyyXoCgnQYCPL7tWCDBEN6KH8U8EhTeEonnxM8N4IN5AVQoF8FbmYp10h59oMypkHidUKxKUhRgkcUvAcdzaHscFyPPVYY3ff/whz9snBLJvQhIeT14D8WR2m27wQ1uELYdCiDEijAeC+0q7itBIrCg8UtpK0lRc851uEHxIAy2kDaSEMulYls4ndHK8IfGG3tBROcSQnVzrd/raFztCtho+6fun/BPqWhH8Y/nTylTgeC6dRrHA6c21sM/rBs0jvsVj9Xb3/72wBPQpqxdPKK8BBKqAAJ8pfoH0CfAmhDdjm3b15zFUOcK3ij/1M2feAu++cQnPmEf+tCHBkc7h+JM/UqK2sVQF2Jg3vRPCcQyBuFT1UNQuJE5IZn60Y96tN3ijDOCl1nyQfIiyKE8P0qW1fHmiaJ/joV/agGCFIwAAiCh6uURnIh5nCRFrhVA0DZHPyAfI/bKbNwkRQgH4vWxfNqXZV/lnlKeQB3z8Dvt+3K7MSOLcOVmQwi9//3vN7ZJcfphqEXQ6w32/cuDQNsKu4wCCH6uYCa/j9uvnWciMWRdmWAvtBFi2muN5UCxGI6RXlxeWnNSnTwVXP/a1742ZGMPAyFSnjwHWtHceSUuwCgLjmtwMyKcPJjkZD1yEHjRv3ve68ftsRc8NgjvEDLqlXuuZbHQHmvBfHsPhU9SjIFjFT2MK4S4d9g2LT/P/pkT/iln3MsW0bgAgqehqvWpAwjj8E/sxRS9APIpFEQbrBWVPKEr7+FShUO/nYz75UEAIChRkbE95znPCfJk5/YdAw/pKHCg8W+Uf8YxEGib/v7+7//+wKiBlkNNgmZ1mWnfZ3nn6KsHCPrM+LWlWVu1FeIRn8Lz5z30PHvAOeeEa5WkXOWBm+iftZxwLPxTCxD0KCYdwcs/v23HE4IUj5SRj3cMU7ZSYiy4En24VoRbJaR9UlsdsoYIaRum9e78uF0pcqF5T9SjgAJtK2HH99vfo6QmviPOxiEnuMRhsF/4hV+w29zmNgOPhfpBXxEYWCnxq2rMjEdbpYS+ZYFLiCjUIMWqcwtGARAJaM0LbcHQrBUxvovf/ff25S9/eRBeEKMzL7hL737Xsub6KFBJf5gXuR81Pt7VnoAH7UKDHiDQtpIU+cxWsd9+/vOtxUFUSSN4F9hN4a0MniV60Pc8QzRe5WnaCEDwdKZCSbKy4vYm/LPK91Vzw5qpGJjya+r4v+7MFq9ghvFP7NX0/DPFvv2iLBP90Y9+1N7znvcE+SigyVrLg6BneYAAfSMnVYkUr1vY0TVbVm6selUZIRvlnzqAQF+x7Mmx4Dh1ZIbfsRHnIEjG1AEEGWmqicA4dc6CPKsqI6xr6OsDznmAPeqRj1wjyzVHE/7ZfP5JsiyrOfHeBvtQFTuXVa8kEyFsKRoJVxHSKAUr5eX3xApZitiEPKWAhdLriFv9ob8QuSdGIXrvoRAjq+jJOBYkylLM7a0ZCTC59GUBf/GLX7R3vvOdgy1TPIvSv4961KMGSUkCWPQf63eUEPQWtrZbCcB574hPFBIjhexhlTMdskh+TFhj2gtO23zGgtDBLcoJkYV11lln2eMueOygiIrWUfThGTqUreX46Ua560HXejCqsA/PFQjSvAJWqL+ApfGbv/mbg2RAnqUEVeZH8yVQwO9aK8VElWE+DkiQy3MUjfObLEZZS36NJ/xTlumu4h8vU5TJ7ovyiNaqAAXf4Q0c9arjH08v4if1NcTL097AG8kao0RRdKoMy7OVi+AVmegBWlMVUoyBF7zgBWWO0kp3QON18lPycCP8UweweDag4H//93/DUfE+UT0Yi/3TYP2axHxT5UEQQJBhwz2qrQBgkkHA85XEqO+e/KQn2+3OOmvg+Zvwz+bzj2guqTvN0bsnlMTDgkjYatF8/FjCd5wywboWZhMze8Xv0bsECO9qexwCpw1lyXO9nqm25c5S2MFX6hunfR337F3jslBlASvB6R3veEewuGXdy+V961vf2n75l395kEGvRBzvwq7qi4QWCxpX6pP1L6Ub318eyVy+6lAibfgwzUBwYpkXebDgGRuJjPSDcXXaHXvhC14QhKXoxQtk33etp/d2qP9SEqJF6IT5Yd1453mEGP7kT/7EHv3oRwePjFf8yuOQMpFy1nqJHmhflfpEC15pVQnqOhr3/KMsedEGv034xwbHpVfxj+Zf6yHXtmgjpul4veoqXW6Uf6CZUO4db2dzNYHx61//euADHfoUqpX2kxW9t4JTSEMMvtcbhBig2197+q8FMjuwf/9IwyCmxY3yTx198xz4Ht76yle+Mqh/EIpChX/lWRTeS1Ll4fCgX4BBIMnnIsAj3O/f5U0lN+P888+3U085NRRQksEo2hB/T/RPafRoG7oMFNaojn9iuqoFCJ4RlWnrBXYVcheB1AlPrwBQoAh+z0SjXGx1rkPfLwjGVwPzv3kBoe+xCn04og7B+zKnRzEHSqDZGJQbvfDCC0vLG6CS5YHQmVcWlDLFHF4CIzAfCBklTPJZHhvuVRzOW1BcowIjo4CNhEKd8PTj9vkQ3hLyIARQ8G//9m/GXmnAB8LxvPPOC4mCAg26V7kWUgpewHnPR/ws/o4PMWIO+O7Tn/60PfCBD1wjWGl/1G6NWNEoCU6gatTa89u4NC6Pi07nrKK7uC/jts1911f+iWVNfA5H1fp4pbceGt8I/8jgoB+yZN/6treFs02gcX6nz97KtSQZnLuQp5l1+yfCnnvuuYFfRM/DvCOjgKoHpMPAE7zid0p5z4jme0CfhDkSCzuEVGZfnmF4hDEqZMY9fPYyXDQtjyBjUigxAIW8GIAk7qVfgHSepaJKfI+XlW2P2kEhr99E/5QJ2rHsGKbjxuGfNffWeRCOV4BAcl9diEHMcm0CBCUxwVSXXnppiFOiLBXiSIoyhKNsZub76U9/ut3udrcLQh+AwL0CFXLjy7Xu50ACrk6pbSZAiIuW0Gftl77iiisCOKDoCYJEJ0myHvKsqC8bBQgSOD7ZUJnQQtB1ilZ0wrydKADhusI/1wZAWA//yFpFYam+Bsenv/EP3xRonsRrgXnaDdts87L4D/euLC1bI0mChxO+v8Md7hB+Q+jL21bXHw9U1wMQ6kBwsPoTC+GFf/zHfwwyypfbD16EfilkDxI8MPGeA4EEDxAIpXC9yrRrm6PmkzllZ8ctb3nLACzkCdZcxx4Qz8t1fC/dthGAfX3mn+s0QJBbdjMXKGbEzfQgwGCyHt/0pjcFJpNSDQosK7f9wGA6Yx5GYC80hx5pR4WsEbnHaUNZ+VrQawMgiMkEWBgTApGTCD/72c/axz72sVBVUcJRwCC2oDcKEJgXAImyxZVnon7QL1+nYpjFKaEmgDDKA+PbGFcIxR6EYUJ/qwXcdY1/4nkaxwI6Vg9CnUL2AFtWPvQH7QiU/usnPxFon5cMAvhTyrHBqZCUHc5KsIxcIHdG3kMVT1ovHW4EIPiwXuxNYBvju9/97rBrSUnkeoe3/PZG7tU/yQUBhNiDMAAJaRlqUTXFAXBaWbEf//Eft8c85jHhudq+jPdDngruiT29E/6pTmwVTY/DP5sCEK5NAQeB+CqAdQxd50HYSoBAnQAYAEVPDXMIWEeWBusfD0J/AMGi6Cfg8dXpp58ejk8mK5/7VMtAQl7jlhDZiIu0bu70e1WIgd8U/9NODYEdchLoF7kBhD2U/SxLQSEH9X1cgMD1fhuq5kWeBFlF3rMyAQirqywBel3hHy/wGcU4Am49AMG3vxH+ERClb9AmPAqNs/2XcKJyTHQAGMpOsfegDNNssDX5hS98YahNAugd96A7rWwd/3hrWSEG8UiVFa7xqFKkQmNKJmaszJeUtQ8tePCvfAMPEJQEHDyJ3TLJk3nkGXxm/NQwkTdFxhGgSSAMOYlcAST41zUBEK5L+mcj/DMBCG4GFEP0SH0zPQi9rNyzy6FH//mf/xmYSkKCz0LMPF+oGgGjfzDkz/7sz9ptb3vb8LuskKCc0yxUB9RrIwLuWAGC7veWC/1EwElowMSMAwZnnLI6lGhIG8MO0/Lt67PPQZBAQdj4REgJOPpVZ+VXhRgk5OosuLq2JZiPJw/CdVnAqZZELPhiJaG/tzoHQcBYoF3eQUKLnGNCwqKUqcCE9vCHXTl5mRjLNezCgZ74rMOX6ugvBggxP1bNiwcIo8ABz/7yV79iF1100aBaIrKLl9/uLpDg++o9B1XeA4EkPCgoexlpJGo++clPPmrrOL8zt3gL5aWQN3ICEIbnIMR8Mg7/HBNAkBt8mGK5LiK4mEk2EyCwDZC4GUVGdNAVipPYJIyhrVvaKilLWJY2wgNm5DRCEnV8tnDIR+gfZiKm3ewkRSnKYR4ErwD9ZwScdm4wVv6mDS8cfd5AnQXk18gDBO1A4Xeep7CLvC0KMYwCQh7cMN8kR00AwuqM1XngtpJ/4nUbR8Ctx4Pg298IwJaBoV1cUpLsbkizNGwNJNymnCOBY23pC0mK/cz9V7/61cEqVh7PsES8Klqu4x/xJu8+SdHLa83bYAxFYW99+9vsW9/6VugTXid5DJFlAkfee+ABCnQjD4I+a8eCjCEAkgqWYQjd9773HSQ56h4Bf56n7er6Lp6Lif4ZHWIYh3+OGSDIOqsi1ONlgTyxb1TADbNSYoE4KosUDwLbGknykXAQCleoQfv7UZiKRyI0eI5yFhgDR8E+6UlPGpxWGKyWQYCiRPUxQIgFgHf/rce6GrWLwVsOGgtIX3QCUyuT21sWXgkPE3BeeVd5EPhdcV8J1NgrFJ/DEdOvX88JQChn+XjhH62V+lMn4Ibx5iiAqN82wj/y/PFcgQQ+w9sLi4u2/8D+cMAR9K8tubKAgxGQlZUY4X1qKMgDoXNs4vEMU4ijAELMQ6MAgvoGL9GX17/xDQFQYDTJW+cTE33NFQ8OvNeAz35Loz4HAJBmoRjcU57yFLvRjW40oDsBf7+d3u+iUyjzeAUI11X+ieczyfN85BZ4L8RZIL9NaxyAUEfgamPcbVoidsVQ69qXsljvNkch/nEEyyiAQJLP2972NmN/NMBA+6N98RQfC9RWRhQVQkZJOfwNY7Flj6OLAQvh5ZYvFnBVFoGEv9yY47owYVSVwo6FNm3Euxn8GfJecPA5ZHK747S5Py6JKwFQBRB01DdtMXcIXsUplTTmgVAVQFCf/HV8t16AULeF0vOPav2PoqkYYNfR9/Wdf0YBhDreZO6G8X3VvRvlHyl4HVYGDSIrATOEGj7wgQ/YJz/5yUCritvz/KAoe2kwCm5yk5vY85///IGFjtdRNVLGoZdh/OP5XeDcH/nr5zcYHP1tiip5/Aevu3BQ8lnbHJFLAua633sd9Bx5AOQVjUEC3z/4Qefawx72sAG4EkDxAEBeC/HmOPPBNeL7Ojrh9+ur/jkW/gn31m1z9AIaooG4xBAsopJytP0u6Kx+Vv564rMIeZQh9yo2L2UpRSBUqsXX4KsIwCtH2tH2GL9NEMLTWAbZxY1GsMLpQ6xgY0Wnsfqjp8Vgcq0dOHTQ3vzmN4dbaRcGQJlVFRbxjOXzEZS8GJJ6+m62xz72sXbmmWdap9Ue1KqHgXWcsF+3KhCgPIE6gCALiT6zc0QvMa1fb/9M5lshhnEY1FtAElRV801/aFsZzHUKlN+HnTmhMXgwotMCRdt17dfRuG9bhcb8tjft/T5R+UdKXO5qD9i80tE8KknRK76YvsRHfF8HEPzzUHz+MC21o8RXzyv8VlfEjOev9LrBhY53QAmLki0hb6bRDEbXOeecE4C/FCRGB/RZt5VbY98o/yhBULJWeRL07YMf/KCxG4P+KueA/hwV5uwfAS9ZIN7RzgTtQPCeA2QViYhn3fbMMASNO5bpE/4p58a/vEzaCv7xz6oFCF4hQEQq6uP34Xvk6RcbhtMZ6XVKQojVx928kPbKGiJGEdYxjxQW/dYxyxIsEsi6RoTI9+vpN/eHimquKp5H1x/5l4/av/7rvwarWUymUs4svACFBJVH3QIEAghcI6bDQide96ife+RA8GjfteY6dsN5wclvOiRm1NqoDc25Z2TNZczUmm/WcpyXcjJir43Wxo+H73TGRwwkqp6lpFAxWdx/r2jot6//XnVt/Iw6gBDzj9r3iulE5h9t55PnR+shWvVrAA3Cm/IWDaMtyQoJz1E0qGuhQdql/XjrnAeqHsTDi6pPMuwZ1DzgSHTCjGwXhMb4BxAJO5Z6aQACnMlyj3vcY1ABFENMRkYdDx0L/zC/koUCCfyNnOfwKTwgklcCBnHNgyoPqE5OFQ/7c3kwbKh4Srsca+15c+g8UnXS8eeEf8qZ2gr+WQMQ9u/fPzLE4BWzmEex9FiAewXEZ5/sGWkAACAASURBVIgk3oYSE4Da8MzvFU7VM2AobYmpYx4pa53R7q2SqueobYhxWJwrFhgq5eutarm9X/GqVwYAgaJijPxTYqIHCLESFFBQUo8qnylJh3uZ39NudGN72tOeFuJ42gYkpo+Frvdu8FkhDz07tpD8/OggG+08YF41P9wnYSYLQ/O9htgcEvYo2K8n7Ugp8C4vhOK7Alpyc9atvyqzeSDoQQGfBUTlApYb2AuhYc+py+Pw9Cvlpjmq4gWv3E4E/hGA89tTq7xazAt0opwcgc9h12puPYCrutbznW/bAxStoehSNKqtu6P4J/QTYN/rhmqECh3yHuRBo9wWqfNDRBvx4XKeF0W/HnxKHq6Xf8S7mn/d//3vfz8cKteZLgGTZL7AQSxLmCPlH6lN/pb3APmBJ+8JT3hCKHok2Xdw/4E1bFBlLeu7Cf+slRjM+Vbwz7oAgtxi3DQ44rNfEMMToxfAWlCs3DorX8TO4nv3uNrzisS3tZ7jnlEucWlmue9EzPRD7ePClidDY/STFveJtqUs/ZyEI2B/79WDLULe+uFZSvaR4JFQkvLV32IyBJjCItoaRCU2kDgnJ97xjncMISCfLOUBkZ4D43JNXfxca0Nf5R73IEiffX0GrRvhCCUPjlLi6t+w42r9XAskkQsBuKlam/hZtC9XsNbaC0WBAPWbdpVEGoPTqnHUAQTfvucfD1J0je8fv58I/MM4oUPJmSovkpSjjA5fgtfTRxWPxh6eWAF5Fzbtiq+8VSwA6XmcZ43rPeLaNM/ssssuC2caCGTTFzwIvL/iFa8Y5B/wN0mB4tet5B/NuxS2ADN5Ex/60IeMOggyagQKvNeT3+TVVGKhgIJ2ZtEmhd8oesS4mo2mFUaJ5dSORIdpxesz4Z/SYBqmf7aKfwagt86DIKEFI4JqlajikTcE4xnNA4RRqN23ARKifQ8C/L3esuIahKeP2w4TFGoDIeSVd9WE61rilt5CGbVAXOePZJbSpD9/8Rd/EfYRa3ufQgxyYQqVe4AgxSGLnHZQjLSrqoFC5txHoRGu5fef+ImfCGcReHTvGZ+2vEAY17qiT9qD7JWmQiAajxeqMfgYRgeiGwCCBxQCQlIYsnB4PgBBWyTHAaACH6JlZUZL+HiLTDQ+Sij733wcetg9AnoABB/jljA+kfnHK1ovQ7zV7mlOlS5Fy3XrFCfvxdf7tpUlHwMCPUveLAF4eQ6raDuWV+QikFx78cUXhwPNBs/NiyBTX/SiF62RTz6nQACpaqybxT8ebDOel7/85WF7JknWSqiWLPHyivNkUF+aE65VXQfaROY94hGPCNu0eYmvJTPqALY3mib8U1JArOtEK1vBP8m+fftqdzGoU9piVEWwVRb/OMJTwlGWWyzwZenHAkGV+sQ0VQDBM26cye6vj5+pSn3jWKjcq/3BPA8GAVEjbDjbHQTuY5tco7LA9N2jcb/4AghKVuQ3hKNAkb5fWijLu8rFSDY0p0LyTOZUR6dqnr2FNo4HQfOLNUASqV5yNfr513wxtyr4UifA9bvWk3urEklFcwIICB4xRN0zvBASgPO5Lh58CCCM4z3guVW7NXx/JEx5no7K9R4DP38esPD9icA/jNPTYRXg87IFetbxv/F8VdHBsATVqmu1y0SyRjwoxei9Z6LxOtrjd9pBDuCZ5N8b3vCGwRgA+Keeeqo961nPCjwr61ul5McxsESHmo9j4R/6CqB+6UtfGmSTjnOmTdGy55dmUp5kqbkBHDAO5pLzZPBswlPcy/exvGA+qmS4HzefJ/wznNK2kn+SAwcOjJWDAEN4gOAFthd4XrDWoUMxD/d44ampqFIAQpRY+R40eIVf5XnQUcUi7iqvgIhcbY8jgLgmuM36FQ3lvv/Sl74UPAgwGMpMOxeExlURUQDBL79HzfwuDwLXCBioTgJ1EFTYh9/4R6gGxrzxjW98lLL14x6n3K63nlTFTFaAXydvlUvoj6NkNcfKNmfNRRe8y9Lw4IP5lrCpAoYxK/kkUq9s5FGoAggejY9SAnVZ8noe7SlLvopf4n7xzBOFf8Sbos3YGxkDBJ/XpHuG0UHcdgze+Fvt0652aSlMp+tFK37tAv/03b/DhKjuAyCwnrT7iU98Imx9DGAgL+yMM84IoN6HBhH63kM6jAaPlX8kUyS/mHt2L1C3JSSYN8pEagE3gYSB7M7KnWzKUVKVWA5o4ywFfhMPV4UnxwHBmsMJ/xxNBczNZvDPUPqqCzFIQfDutwFVCTQxqRZUWwtHCVgID0bxiy/wIeb1TCrCVDW9OoSt3/0keivSK2iNSSGGUW17gYSV4hUYnzl34dvf+U44L10MomxgoWG/tSueI4EEvlelMe4DLMgFGsoxd3vWbDSCW4/2FQ/kWs5Ov+c97zlA994jwrjH8SBoTngW6ykhprnR+sn60fe0Xbc2GjN91RZXD/q88PJggxCDt5K8cD6qjlhuod9p1jUOyOHkC81t8KpYeVBWkRXhXIy5uVnrsM87ZJ83VpdFDxk8gCiq2cEDJFnxZWKczFnwv/BKwu8ch9dsNizPetbptGxu22y/D5zi1bAinOZZthDGWBJ/WOOSf47uQtl66dptNJohljs1PWUzfUtNbYQ7OZGv7ImrUFfYwpEjpYKK4psxHW41/9C+6NAr+2FGhy/yM46HL267ShbFAEH8NQx08Ds8jZU/Lo0vr6zY4tJiWGPm/XWve53NH5oPa6jywn5b8DXFP17ha25e//rXh3yJvJ8Exy4MP84BoM4Ly91OJfrPkfWPetSj7Ba3uMWgNoqMJk+DetYogCA9otwGjCrVYpnon1We3kr+ScYFCDCFrPwqy9B/p89xGGAYc/I9CgbLMG57mBU6TtsSMhA0bfsY+SjGjnMQRgEcmCgAhCK3RtII7xz3Snihav+wtgrxfO9OjfvjvQj6HFyVrnwp/VLiHkpWOy90Db9zhsPjH//48CwJNlloO7bvGFhAdYKOe2TReuHNZ593IQWvpFAvZKvGqO8kKDzI1HP0ncawxoOADuz/CwozKMXB/8zyxA4fOmy5dUvl3eS0ySxUoERxZg08Fok1soa1k6bNzc5Ya6pjlmdo377yV5vCAqXSBVzs37fP2s2O5SnPblijlYS9703qU/CUomVFnlqrkdrsTMvanSK0WyTTpH8ZT+cpBR/yzJoo7EbDsnBs9qJleRGACu8MC0u02TBrFKkl0JzRvlkL8LF9ewAEa5Q+P/ZxDveX+Caxg/sOlOWkk/50VRD5NcE/PFb5QXGCorrkPYlY+HVbC/1QhuUgeDrT9UrElcxRGAq686FOKVUBhFG8o77Dm4AbtfPd737X/uzP/izwJCXUOZSNl54lGt9q/qHOGiSnenmM5ZnPfOYgSVuyWaBJShu5g3xbWV4aHCLH0e7UZ8HYkwzynge/LjHfD5OxjF8AAf2DF7sKaJyo+mer+acWIGgxWPCqMqdeWcQMPc6JZEKj2mcfI0O1T9uyGPgOZeV/G8ZIUlg+K1jP8Pd7osNy07OUrKjfY6sCAbtndwkQggJutuz/Xfr/7D3vec/geFTF7+SqE3PEf3sLKqg4rL++CemBgdzw/OZd8nL9++/5DiFJURJinVLmPDts02qVccFhQk7zIIs2vtZb436NBBDGAR5+PTVuDzxEVxJOKmQVBHi/8lup5ge6MKjSoH2tYYcPzpMzbb28Z0WraWmW21xn2pa7K5Y3CGO0rZk3rehlNjs9ZVOzM4MjNoU1vKEdFHWShecdPHjAisysmbStiTs2Sa0oViwpupymZY0Qmmvb4vzVtrJ0yLq9RetMTdvu025h1uTgm5ZZDyXeMmu0zZKOFd3cks607TtQ1tfAr0AfAaNYc3gjGlZYp92yPIVGzJrtps1t27a6lqHCplwTeQAC7MkHxOIWP3Sg5B8ARwBYzlXh12yr+YdnxadtxsrbA1ByEBRiGMb/nl7qLHEvbwQQpKiheY2/ynAZdxcD9zIG5TYpzAhA+OY3v2k//dM/bfe6170G4GFc757nN8nDYfyjcTAm+GeQ5NtsGlG90nho2Kc+9R/2N3/zN0HJqzIkbdJ/7lGIE3m9vLxkrWYjeFIwQk455ZSQb8B1w2pJxECgLsQgWpzon1JGx/pns/hnGECrBQheSbH4QnCjEJ+USN3ieyWoMqd1SUoiGDGEFOSw/ojZFWLQdTHD++9VBVCWwkh0224Ndl8gfBG3r3zlK+3KK68cxO7iBB8PELww88/xhKA18O+aOw8QRgEHXHMPechD7M53vnN4DPMMsJEPu06RS8AJMHhgIMteCpz2tXWtylKrGqcXcPJ0KGFL9KQ+MpZYAK16EdJSSVqzDBMkZvMHDtpyNw2Kv2tdazQSK7pY6y1Lw3HbTUqKBkN728y0tTmxDqGJdR0Oywy+huB1SIpmGQ4IpnhhBw8dtCwt4UkzSS3J5m2qmLfiyHftym9/0ZYOft+WjlxtS8tHrN1uhXZXlrrWKKiA2bLZbbvs5BvdzHbuPc12nnU3s3y72dxJlmVtO7S4YqCPoKhov4GW53TQjq10M2s0W32fQm7tTsdm5mbxhfT72cc4mpjgplh1iBw6BEAANIxMQRrQylbxDw9QIqFX1lrzmPfkQRjGN/H1dbsY/PV+F0PMD7Fwhh/87qVh/CNwA6jBYMIKVk4Rz3vjG98YKigSZhCv8C7woXaHta97hvGPl3Oef5TDA1guw6x4I7NwqNwVV1wRvhMg4D7lEjD/2trIPXe5853svPPOG2wN1nZ1n28wSjbX6YiJ/hl++JLWfiv5pxYgeOEPcasyorfCqwiA38fdxw0BQozKdvXKR9awdz/yHYQlt9coAhShxhatJ2DPRHz2lfpGtc1vWHW7du8Klhmnt11++eX2mte8ZpC0yPwJIEgxe6aPGd8LCYEAD6T8dxKimiMvYOX5UJKjLAZKut7//vcPaHTb3Dab6R/fOgog0K62OcplKoHJb4xP8VP9LsvNA51RQk6JhFp7AKOPXWqMtKF6ArKK+iH2oBFzAyAEmxt1bkWaloWqZmZtaWXRmq3MirxrSS8HFpglTUvYlx30ZBJosDU9FzwP4UQ+/p8ADoj5N6xRtFYVbZ4GoZ9ly9bppNayBZv/4WX21f/6uDWXrrQd7SVL0gPWbvas1S7PjCiyxKaa05b3zFaWU0uzwpbSxFayKVsu5uwWt7u33fysu1vrtFvbwR/OW9GZtUZrugwxsG0szDVCfcrwYWQFsY2yYAo5CI1yVAHsBNGSE74oPQ96Ma4DB/dbnlMPA5AxXAhtOf/keVCG8iTGNOK9hqw3uTY+STG2qNYLEDy/qTKiwgDeepXrX99xH4J5XACsKrTe+0Gbl156qd397ncPgFoGCddWJSluhH98WFV9hcZVzj6Er7IiPJvdC5woCXCRbAEMKNSi02e5Fo/s+ec/3G531pnhdyUpw5seXAwLG2md6gDCMP1TBxBPGP2zxfxTu80xyJh+Uo4K/XiFNxA6/XrcUlLco0NBRilZCXkUmLL9Y+vBxyD5DYJEicvt7vsQP0u1BkS4arsK4UoRqqJanfBRWwg4Kcg3velN9o1vfGMQHhCIUVsKKwRFiGh2gjsGBH4ehvWFfchoN82RGNIDBMbDc1k/mB/B9uxnP9tOPvnkWgGnPmlOVLRJdCEAJGWu9VRNiyqPkF8jrvfrKSAg60X0JECiSoqrh94UZSgBkx6A0MDWz61V2tHht/lDS7aSr1hiS7at1bVmumyNNLNmo7A86VrKmRxJx5L2rLVnd5m15iwtpq3VCr4CSwLo4CFNs6z0AliSmyWpHd53tc3N9KxY+ZZ96mN/bzONebPlQzbTatjMVDOEHPJixdJ0yaanpqxRNG15qRva4p0Ew1ZryhaX2CrWsLyX2NUHlu2km5xp93zY42yhcZJlU7ttZSW1Tgfh2wwCnaTKZqtjKXzXpOhWeRBQyH0IXpHCmmFK8r4npT1INsClfGRp3vIiK5Mz+wChisa2mn98/RMP1EV3Ximq1K4SdePrq+TMuNtt4R/ajXlf8W8l53qFO+6x8ChWxnnVVVcFMI2hpbNEeCZ8yd+MT2Wkx9lhpDmq4x8ZJsxXzD+9FOVegs4f/OAHobyy5I54kL/pGzxNHgXbFy+44ILgdSjycvuuxqPqkgINdZ7Jum3CkjOat2HhC28cyZN5IuifreafpNfr1dZBkPJj0RXn9q59j/494mdR/d7XKgaWUBKDsrhCrCJUDzrEoL7YUNyuF3S+v7JOacMrNCk1KSF5SfT3MCtfxKvkQNqhRKlHvTGY0k4GMXffcD1qajQGnZ5ZCbLId3NxKTG/nu+ZS88TQFHRpjoG9s/186JnCJj4dyl5vY8CiH49vXWm9vW76ELCSmupHIFmXiZ99pokD2bWoIZ88Jum1mmhTFfMmsv25X/7kO373nest7xiSwvz1u7klrQaljemrD29w0692W3stNPPtOm5vWaNjvXS3PKiYXnSsWZzzho2bTmVKJMlm2p2LUlWbP7KL9lXvvA+m20dsI4dsdl2YkXeCoq61cETwaFgabmvIS2jOgWJinQ+y215cdl6VNQjrLHctSxt2P751Faae23mxj9m9zvvsWY7T7W817C0aFleNK3Tog5EYXlBoiF5COVBXkmjVYYNEqxCkEwPhG8NawfvRSNph+ubpJ4k5Mx0jvIgXJP8I3e7hLp4TjLFe6z4zXvkdO0o+pI1POwaD0Bp24euBApikC/a43sfBhsm30TDKFjulTL1+T0C9oxJhdDGcdOPyz+SBUfzT7kDh3be+ta32he+8IU1Re+4Xl4E+sV2zLPPPjsMld055MEAgLhGayn60ZqOWp+6kDX3Sh/4+Z7on3JWj5V/Rq1N0L91pzlKsbDY/jxuL0Q8utbCQXBx3HIUQJAL2wsK/2y1K0aKSycPAwlqjwShEMvtezpi16VXTiTdSLFXWSl+7Nx39dVXD4qcAAB0TKuYxgs9hWmGgQ8/Dp5Tt8/ez1Fcl9uPyX8WupdbX88cBoQkmP1pjqMELv3Wkcx1AETzOyqZzFsHPBfLIICysK2w0c/FQwmXewJwypAkmGSHbTqZt4V9l9nXPv8x+/ZXPmOzbeL/WE1TVhB/tZ71sp4VzaYVzSnrpU3LirbtOflGdrNb/Zjd6Iw7W3PuNLP2DW057YQEx0aTLZAr1sn32fL3P2/f/p+P2czUEWslSzYzhZOfLpWFqrKCKpi94D3I0iwkFUJbS122vOH9Met12W7IJobCVhZXwo6I5SNdWziS2kqvbfnsDe2+5/+yzd78bLPmNrOcZDF2pbD7hxBBYXlv2Y4sLIadESnhCPIsEnZidK3B7g0eUTSt1ZgKS7dj57Z+RqfbqeEWNRbyW8U/PNLXHZEi88pZNMR3OkhtGG3HdFlXS8LLgRCm6bvIYz70dCxZFPPmMP6RFwKZxbzGbncvY9S23/Y7Soivl3+4XgfX8Rl6JqcFnsJ7oMREbT0npMOLUsnsUFBu0WAHcD/8qJCFKl0yRuRgXYhhnERPjXGif0pK8PrnWPnnmAGCt7pZIAgJ5Q8zyKrzFrlHjeNUMdPiQ0wIoSoLwifLCFGqzOk4zMMztC1S/dZzvCDUWMUEdZOnvtM2n30lNM2DGESCqO64WvVH7+sBCAhPlJJ36w8DQoAEX8Wsbh4ZhwBfDJr8M9TOuMfVapxxoo0PK/nnCXyUlhs2OVsLG5YRKki71i5aNk3OQLrP8uUf2Cc/8i77wbc/ZyfNZdZMD9lUCyWdWtKasmbStHbY4pVZt0itl1GKum1Z0bRur7A02WbLyS47807n2hlnPcCaM6cGC7411bBedtDS+W/at/7jH21X54i1O+QZlMH/dqsdLHWCHIT4aR9rn/TBoqDGAZY+36WW9TJL+tXo2H5ZFA1bWVixYiW1fLlny0eW7dByy+Y7N7Lzf/F5ZntvYVbMWZq2rdXpYF6Vij5dsfn5I9ZodCzD44GHopFbmi9bGy8GeQv0KG8ZYande3eVSxW2Z1TnIHhgtpX8Q+ybZ/mCOnxWnRB+E43FxdpGGR38VgcQvBfC13kZxjf+eRgG3sM1CjRX7eH314ve5TUgNl9lnMTPWA//6FrtpijXv9zC+bWvfS14EEqSKLPlmX/kyUMf+lA799xz+0nX/LZaXEoRUgEbncobe12GzU0dQPDyGf0DAPEyXPki8gifiPpns/nHr9WGPQjD3HueqOsWX2hIbjUUlhY/RknqtNofN0bHfRBrlaL1VoiflHFji+q/F0JVbfq5EkAYxfx+7HUCzvdbO0HqBIvaX0/bCGzmZZwX7csqHOd6rolppWoM6reK5bTYspeZZfw3RRJfau1ebnPFIbv8i++3//r3S6ydsHtg2Rqt1BqN1EgroLAUSjkpGtYIWxXKmgb8R/4COjdPcdWTmtiw1GbtcLrd7nyP8+y2dz3P0uVla03N279/9GLbVeyzuamuNWdABoklbUrSooqbIV2QHIDwCiGFfjSPGgtFL9QxyNkBERIQOT3ULM04wCe3dKlr2TJekNwOzgMSElto7LWHP+XFZntubUU6Y0mLbZJskcytt7xgSwtLZkXbGs0p66aFNdoty6j/EBIs+0WYcnZb4N3b3q/vNBwgaO0m/LOWiq8v/KPES3j7kksuCRUeFYJEZvH9M57xjFCRVR4CAQF5Fb0M57M8CAoR1fH/enSESmGPanOif0qw73XIevXPcQkQvAdhGPjwxLgZAMGj5c0ECDG4We8CncgAwVutw1y2AggoOnIPUOzLyYp1Giu2PTtsX/zXf7Bvfe6fbO/sihXFkjXauRVtEjYKazWoV9AISjLUD0jIFSjrTRQJ2wmz4OrP02YIQWT5ivWw6vNZW1iZs70nnW0PPPch9sUv/otl3R/ZjqmezUybNaY7VrQpqtAMSYPUPyA/hO2T5ThC3KMMKwSAQJ4EQCQP1wSAEJ6XhDBE1s0sXenZ8sKC5b3UDh9esPnejBU7z7RzHv5U69zwDlZk05YBeEKSGTkViyHPgOIOzRbhksyKBuMqcxJCwmU/b2XXDgACfRq+g6EOIEz452Cd/hv8fk0B7PXwj/J8uIfzIUhSBAjwN2WS8RwACE466aQ1SidOPPZK+boKECb6p5qU1+1B8C6eKit/owhuskCrCzQBCKWLsw4gkNFfWLMsIJSkNp1fZd/9/N/al//9H2ymWLSZqcSKVunmbzXZGphY0mxZI2ka3ocwz81+sSDcqmwHJLEhy0Pxo6zILWtkdnhxyVrtbba0aNZdbNruHbvslFN22/Rs05KpwjrTnZDT0Gi1rNFusHMygI2kGTZaBqUcFLNqIRbkwoDyk5AbUO5C6YUCSJRFLPLEetRZ6uWWpF1bWVy05YVFW+4mdtX+zHaedhe716OebcX0jS1rzoVwAkmOhw4esGkOxMkK6/QrRrKNDSdJcJSQuBiCMma7d+5cLaRUo+aGeRAmAOH6ARBIrP7jP/7jQAWAgZ/5mZ+x008/fZA/QMgVXvEJo95YmwCE0Qx0XeOfY/IgXBMAYRwX0jgeBBHutb1AfjzX1RADOQjjJCkyVuZ7nHM4/Lz4423lcakDCCF+midWZCvWsUVLFr5mH3jrb9nu9gGbaxPD7ll7btaarcTaDUoUJyHLH2CB+x+FSSXFTIUUsPqDcY+SxjFv1qNQEYmEPUBDYt2Fru3Ztdd2bt9urem2tbZPW3NqyjrtqVC4KGkBQpJguYeDbkLSZBJ2VZThhhIcUMMAIJAEgJCHZEZAQkJdgyKxtFeGGvKVrhVpzxbnD1nWI8GssKvmm1bsub099KkvMmudbGk+bd0st6VltnLmIS8hyXrWbpRV8tgxERwL/cII9GdXKLNdJngOe034p3pmNhJiOB75R2GCd73rXfb5z38+lGV/zGMeE3IS4HUd2+zzvYYBd/Es9+jwuHHcK8dLiMEbqCe6/tkUgFAnVPh93MXnWpJMlKR4fV6gqnLV8XiPRw/C8SjgShd+Yp3iiLV7V9g73/K71km/bXu3oX5Tm5udCpZ8AAjBc1Dm83HGPa71cA5BP8sKfV66+suEwiLHw9Cw3gq5Cy1Le7ktL3et1SYRdCaUNZ7dNmONdmLt6bY1sdybDUvwIJDj0GiHhEfOSijd+iU4yElOJLSQlPUUWiQ8FKmlRRpAAq4LahPkgINuGWpgV0RvedEWF5ZsadnCvwMHu2ZzN7WH/OLLzKZvbHlrux04vBTADsNrUgwqtM2gm5ZRVnngRUhs93ZOIrzuAYQJ/1RLx40AbAEEDpZ78IMfbDe96U0HtWiI9ytR01eMrHq6D2tcFwHCRP8M17gbCjHItTiKWDYKEEa17d1adR4EKVlltcZbqdT3qnyHcZMU9QwyjodZvfEc1Qm4OGyznkTCuiRFz8j0a9y2uU+n141jFciDIAEzzj0bEXDo9nZSWKt7pX310++0r3z2/XaDHYQJFkJYYXaOQ2NQ6g1rBc8BdQDY803gvrSoKVTFboNg8KO4Q7JgEXYycFGScVLmSshZ6KVFKHG8Z+9JNjVDSKFh07Mda021+6GFxBJyEBr8mwo7GRL+hRxFijHxryzLnOdlCiOWfmKZpXgQCs5xwANQhPMY8BiEUEcvtbS7FCy7QwcXrUFOxMHDtu9ww/be5gF2l/N/xSzfZfsXE8uaJCk2rOgu2HSraUWoJd2wtB9qwGvCeAEIJFMO8yBM+Odo18r1jX+QWTo2XiWg/a4rfdZZGV42e/rwMuu6DhBOdP0Ty+oJQKg4AKMOIHiG4LM/OKrKLe6/u6YBgncJHo8CTn0aBRDifq8mKWZWpIdtJvuBvfvPf9P2tA/YdDO1DnsX25yc2ArnIwAQSOQrj29OrEFuQJPkvSxY9ajqVtEO3giSBbOwq4HYPVvA8lDtkLADWwR73YZ1pmZtZm7G2jNT1pqdDqGGZhPgQfGYpjWabUsanXByJNZ7QB5JzxqNieAYXQAAIABJREFUMiGxUSTW6BdSwuIPwCHvhmf34w+hoiJehFBbKevZSnc5nPDYyAvrHl6yhf3zttJt2JWHC7vxbe5rdzrvabbU3WFLyZyl+C0YNy6KcKJzw1JOGm3gUMAjkdjubbtWz5muCDNsJUCY8M9oyLwegH0s/ON3XAE+AQkq+ua3EioHocqoig2sawIgVIU51LeN5MB5D8J1ASBsJf9MAEKUtb0RD8JWLtBmexDqAEJ56FDwzZTJdOFzmXUfkuhKt00ox7o9ZL6v7oE+WsyV2/hWBVycaOiLdpZtcwomaxAOjuofexyWiEv7ZzeXY1jdJri6zZG6Bwftvz7xLvvuF/7BbjCzYG1Lrd1qWntmLtzfambWanPYDKAgBBhKoMAxz0laHp0cAAKhAM42yMrkxHDSYQkQqCGQ5IktHelad6URPAgcrwxASAAJU21rNcvDlBrNpjUpU8jpjCEnoQ8QGlkIM5SeCo6XLtMFU3ZOMPGEF0JIIMQfwlkN7KbIej3Lck6EKCztsfVxxTJKNC+u2MKRZVtYTm3/4pRNnXRne8D5T7XF9im2kpSCnjoPgAHyIPIQYih3NOBA2b1tZ3mcdf+45xgj6Awnrg3reag8WTLwy+qmydBWTLMTgL2WM2IP3CgFt5Z/St4Y9doMgKBnyOMHWFD558Cbe0re9ErYK9Jr2oMwAQircnSzDdR1AwQtBgJHJUCJT/kzBbSfVoQmAuNY0bpa/KX+KUIFL9xdKkOq78VcOk9A5VBxp2tvbhUDeQsIVEuf4oNSdF4BVh/Xq3oY7vRRJUA9Q5DcQlKOqieq3/6QE5UK9edN+PLUVcyndhQGGCYo+F6VEdW+Cs5o7XzRIT2L/i6tLNty2it3u6EOqfJWENcn357tf6VSxi0/PcVZGe0QY8e+Loj/h9MNg5YPyjjPumV8vzCbP3zEKPyDe7sEAeijsuZAOCMBxzqnLYbTEs12bNtlLaztPu3jWidMz0FJJZAoC7SwRfHwocNhvjvJom1LrrZL3vE6683/j21rzdsO6hHkqc3M7AhHGXM401SnEUBC+dSWNdstK7gsz4JiZ9cCCX1c0KXyIb81miHvIEkp10wyYWILh5ctzRu2fcdOa093bGqOBMVOaK/ZaoXSs7j3y2TFVpmLAAIJZ0KVoY3+IZDl3PXXLpwWGXYvABDKY6pLYEJRp/I0xyxLgweBI6nZ/thb7pbbIA8v2ZHFwg4sduzGt723nf2gx9uhdJsV7R22kpKc2QpnMbRbJZ2EAkp5bjfYszuUYM4BMv2SUwKHWlK+Z8lWFpesyHrW47Ap+JXkx2Z59C/Jlxz5eyLyj/h+lBL3BZ78OQKeJ2P+hLaRRT4hfBhIYN6Rgyh0+N7L4LhIG7/Rts6c8IehDWsfOYUcj09PVZ+9spaM1XkWdVUUeWZdnpqXYegIHXoVPHX92iIT/bN5+ucogLB///7asxgUxxchChxIiel3uaX4XgeIjFurXEpZiTNqW0jVx7Pjw0lGAQT1ld0DnmC9e80jaAhSgMKfCRE/QyABt5wY37cTnyXA9bQnItf9sfXlx+0ZaBwhBOPTvs6fCAKe2DO1+Pvv+sxctDpt60zPDBQEqj8ofLS9qCIcyGKWdlNbWaGUb2ZpTiydgkAcXiTF3ytrCAQwQCGe3cHSZMdAONQleBY4IKkPDqhaGCz6LJyCeXh+MRy7zPnK9AHvfJZ1w3kBpdXKOMqtVmX+SdOajSNmK9+0i9/wPGsVV9rO2Z7NtnNrNbDmp4PSTlqptTsJEYdyCyEAqNGwRhvLvkxezDPc8eU4lvNuOMGxYMsiWyiXC2tyQFPatAP7Dwegsm3HdmtPcbzyjDXIP+jPJe8lQGiuAQih8mj4V4ICvUqwUNYngA5CEZrQRwooUY8hK7dd8lv4m7yEsvpiF2HZTS1fyWx5oWcHDhyxw90Zu8Vdz7NbnPMYy4vdVrR3lUAqjAWQkVmj1bEsz+zwwf2BH3rBS6RdFvgpyv6R5sn3TQrmcHofxR6aZXIn9AGICrxZbtYoQVy/lPmJwj/w/bhnCTD3Klssw0Q8ydzpNETJOR1pPo4HQW2L71XZVrJP6yKFSp91Rk6dEkd+02/oSMaa5LsHIHynUthqexzjsO40R42fd9rXfOvZHkBM9E/fK+vkvdZgPfrH67ra456lsCAylCz/9PJWugcLfIawWPwYecaKVswC+MA1GSvZGCjoftpWWdKYibzSlXXtz4X3iD0eA+2zRS9miHjM+lsKy1vtweruFyv3CJvPWAUo8SBc++Wq4znx/ffnWVQJC/+dKo1pTiV0BBRoV4oIJqbtcLBP3xMg3dUnsxIZoEDNrJt1bWF+3ho5Rx9jGU+FLYZ4CMoCQKW7Hjc4rvo9Nzhp9VhkpxFR8v3DE0rFElwFZgcOzZcggMqCCJsWiXzls0K2fZGEeevMTdnU9LR12h1rdq+y+a9fape+6w22c27ZpppL1irYvYDFM2tNTjfssIUQj1deJiu2yAvAi58F6z6k7OWFsd+g3cTbEY5WCiCBUxM5fTHJ22Zp2374g/1mSdvm5mZtZrZjU7NT1pjqhIqFgJEQXmgBEsrQAsmKeFSqAEJYt/6piyWNl+eEhLUnxJGVeQ+UhcZDI4AQijfhRQhWZm5LK5klJE8enLfFhdyuOpjY3R70ODvpHo+wNNllrf5xzmVqZKn0AR7zhw4NgFegw361RSACnhc2ZZbX5gFE7aJuQj/kFDCNnD39MXg6PJH4R5UFxc+el70cQB5q66/ne/G6rGDaU1lznUcxYJ8o3KD2uQdP47A6BZKhehZbGKXEff9jOSS5Qb/xCvjzadRPxqK8BcaAfvCgqa79cUvJ0xdfrlqANJ5L0eFE/5QIvk7/VK35GoCwb9++kR4Er+iwlvnnCc6X1JTLVPcQK67zIIgJENy4srwilutfxCiLnufAEGKqUYMMwjlJDES+xnrrM5u8H57BdTCNkPio9rlfBw2pLri/XgyieZJbUt9XeRD8/d4FVwUQBkrFLChQ/okoquZHY6ItAAJx6nJBFfPvpyAQEw91APi+aWnetcUjR6zF3v1wtDJ1BlC+6K/MOh22ERKmIWTRsF079qx1d4YSxCVw5HdCBSkZ9pw2aLkdPHxkIICwwpdXlkOfKGrE87BUO23OSFiwnTtnrEkiou23L73nD+3y//2ozbQWbHaqsFnOJ6CEcnPGmp02+wit2S7COQkJSYIowyYuirKscosjmLFOiGSQiBjGxr6CIoRAUIoN61jea9n3Lv+RNZOOzc1ts9m5TggzUEERgNBqk6hYVlEMYCEAEc6JEEAovQuiMwGEcu5LcCBPQlhTvDRsuUxLLwJKnc9sgYTOCDdw0mQvb1h3ccnyw4ctW0xtcaFhP1yctjPPebzd9G4/adaYDSdVpmydBAi1OyHn4vD8Ycv6YCz0KfgOgAZlngI5C4SRmH8A2o65beG+wdHQHAbVD0GIlkWfJxL/eCvZ86f4Wh4B3pGHUuri2+Ad65fg1v20ibyKQceo9lG0sXElY8B7CfhOOSJV8iqWdfAr/RZY8F5V2pKMlk4g1AFAqDK8quRonQfBh2J1tLHPlfDPn+if7KiQ/rHqn1oPgl9oDxA8sWrBYgUG0dYhSCkzAYQqt5RHQSIyDo/x4GSYElefQM3juLx4lk4ijNv0zKzfpGirlHd8P3OhXAvvDhwFQLznY9Qz6LcOSqE9zbuEg57HPGs+d+7YGeLdkvt9276s7x9i/yjKVlAEWbZsC4cRcMSw+8dMZ7lNdToBFKBuy5yCMgY/O0dCI59RsLyycPYA2wWDJUqBIx7MdsMis0P9A69Q2sH1nWbBygFMoAyJc3foTXrYprabrfzoq3bVd/7LvvlfH7dk5WprFkesaalNt6as20W9t8PQGlO5tacaNrcNwTUV8gRy8vxbhbWmm7ZcrITv2gARwiV5aRqT0McHkhYJexQAhO/80Czr2La5naEGAsmJzWmqJ7ZCuKZMUOx7DQhvMBeh5kI/7OAOOSut9tJXUyqL0nPCrLB2CjckuO35ux9yCF4FtmEGgJDa8golF3NrpWZLhxZseX7FDh7K7EdHWvaTP/9/bOqsB1ieUBQJINiwLnkVSSN4EEJ4heqR5bGu5XHUPL9fVCkUVurHDyisFNZOYDLMzypgEA2fUPzTP52xjveZE/gPuVJnEAgUyOiokn1eXuh3HaalZ8E7sexVPzHEVFJ5nL7jQfBAR54EwIMAj2SxAMIomeZ/qwMI3sOi0zb1TLUz0T9sWR6dzCqdsF79UwsQpBRZFG3Ri5GsiFTXyiqHaOtiXHKLQdAKX4jYRAgKJXhmGfe0MxFRnAwTuwY1Jp4hz0cdc0q4qyZDbB3EgITfiefJyh8H4Iw6BjlmQrwT/PPWibwvEhzy2PDsXTt2rRKWZH2wZgAIZTyaTP4AFHpdWwzHCaNgSVxE0efWXV4MCYwFZwuEfLw87OcPhwFRFRC9FLwRSsCjvZZZMtUvRIASatvBgwthe2A4LKnIQ/tFlpplXds517blw1dbunC1Le//vn3na5+1IrvSkvSQtYuudRqZdZo96y0tluWJ2eBHkaMstZVs0dJsOZz02GqVR5Dv3rPTpmdaliU9s05hWZIG5UhCXzvphDAH4Y0QiiDYAKDptQNASJeatm3bLpvbNmfNqZY1Z8oaCNAvyYohD6FFqIFdDCVAKOsi9D0JHBLVDy2RkxAmDU9FSUylF6Efyy/PbaCCY1bmleBBACyErZccI03iYi94FTgmGndPsdSzQ/uOhN0W3zvUsvtd8Fzbeat7WFaQULmjzMFIGnbw0HzYvgk4CnkEgx0spTMpa6zueuCbPTt3aW9L2Vf61fc7hIOv+gLqROKfulosHjSxfvIgaK5ieSl5wjvyahyhr2cga3lJpsDn8hDIk6DfAAgl+K5XKrSJrNXJml4ZV8lHjMhx8jLU7zqAIF3C9YAP+u6f62XdRP+UoW3NyWbon7EAgpJc4viSCDr2Jqhj43gQhJixbGlfwrMKgXrCUMxtXCKPi30MU/4ScIrj1yF+xuqPQVa/q/olgIAS98w8Cm3XeRD8OJSDoD6LYRRm0XMkOHbs2Nl3G4MBSld/eWIA/4JmD2cckDyYdhu2cGTR8iQNACGEHTK2EHJbN1Tua1vPGumCNdIjNtXo2sLB79sV3/myHTl8dQglNFucWbDNTj31dDvptFubTe80m5o1a8zZkYWOreScPpiXSX8kxFHsJz1s08kh+9pn3m9LBy+3Rr5iSb5kczNY2mVlw4WFw9YwkvE4YAlsg6WcBqBC7eT5+YMhqY9wyspSGYY5+eQ9dtPTb2zWSa3RBwkZeRRlhkXfMjJLi24Zssja9oPL99n8vhXbvm2PzW7fYa2ZtrVnmiHhsU2+Ax6EPkjgHYAQEiVRwgEgEGYp8zYCj8QAoW/BCyCUrox+uKEPDkoPQh6AAVsgkyKz5cXlgDEIjyzNL9rKkWXLFjP73pWHbaV5sj3wkU+36TMfaL102lotwJzZwfkj5fNJKsV7EACCdrAQXijPcCgPsMptz64dgT5Kv08/6xQEFR0XfWLxz45aJSse9ADBAwfJvzh/AL6XMh4lH9R+VdEzH5L1Vrf3IIxqW32TrJX3MXZb+xBTfBx3nfysK9YmgEA7gI8qgDDRP5yrcvQJjvHabkT/1AIE/xB/joCIR7/Hbh6IE9fUOC86DqL1cTcpvipFzrPkrqsjQDGQAIK3dPxnPx76XcbKx0PY3oMQe1c8qvUeBP+8UWMQQBjWFz8/3oPggYrPmqYdJW6GsxWCq5vEOCrqlIkIZekgOcDLswGyXtMOH1mwnGOK0QtsdUuXrNVctiQ7YnPtwq647H/sy5/7pM3/6HJrpoctyQ4Hy95sxZJQRbBhada2Ipk2S2YtTaZsevteu/EtzrZb3f4nrL3t5HByIiEKzleYSlbsh9/8gl35zc/YbPEjm24uWocKxQCSUGagbSsp+QUdy9KVsE2TkxBZNTwA7E7IsnJXR6/bs+5yz9LlLGT/d1cWrdtbsj0n77BTbnID27Z3LpQ6plhRuR2R8EJaJjMCGrIpu+qKfbb/ygXbNrfbZkn0mv7/2XsTcFmvqzpw/VX/UOMd3qDZludJkifJg4wnwBN2TKw2GJuYyTEhYEgaJ0B3OjRpDEmT5oP+SKebAB/JRwIGgg2xAzaeZVmDZVmDbVmWZc1P1pvuu1ON/9jf2vvsqvNKdW/VEzIQ9K59dd+tW/WP5z97nbXXXjt2AIHmSbHTHlBrQNCgwIDaBNo51ylcFIDgwIF1UpTSTmodpkt4YS9cXlrEi9J/WpkDqWggo5CxuRPLHjMBNEzJiEq+AEa7A6S9EfJRgBPHB8iSC/G6H/1FYO3JABooazG2d/vC1Oi4Ul5ItR5keFj2WxMNgrAoVYED612pUlGiyeUgnBOjD0g57h5Pz8+yc4RZyfuB2k8D2vxpqz9jPBdt395vAkj/XszOPTYncJ7lfLvXIsmfs/keu5+28PODtjGSfI1/5yqf37PxYa84sCyDwO1zu4xBBqb8bZ6NP8ocnGn8WRg/F5U52oDmDTD6yB/ke7EIPNBF6NC/wQYQ9gMG/r4WDazZAMwHbt7AmveQ8IGwoLoMwDG076dT/H3552QphmW2y/csYhD81QiVxty+3R9bQfhiRWNo+J7VNbrpOYGaKdRtcei4BCt3pKfBxuYmItb7oxI9QC3dRFIcxV23X4s7v/pFDHePIamPEAZkEwqw+zEXqQJAZDWqjZGcHhBFVUNeRsiKEOMiwYUXX4KnP/tKXHDxk4FiB3d97Sb0t+9HXE+R1IGoznbNBChssiRFmbLi12DKQEpDI0fVs6cBXRELOhSWyMf8LlCM2d8gx1hKt0YYDHsIogrnXnwY5z/hHGEcWJERhpX2R2BQDEKEVQs7J4e4/+sPoZWsIGk10eq2lUVIqEFQ3wPRIpBFCFV3UCOVOxErOj2C0yIo0nItlwUgaLDWca5gQAOAAwkiXiR7oOCH58uLyX/n2VhYhTzNMB6mGPWYcimQ7qbo9WvYKdbw9/7hzwHnXIayvio+FQQAaZFL5QWdmbidqB6hHkQoMwIZ1Z+wnfb6gY5oTMTLwvwv3NHO4ujHy/OzCLz7zybnAxMS2qRsAddPd9prppmaBV/7BVoDBP6cbfOgPwdRpLgsQODnOdfOCp75u89w2L4XOcXOHr/N45YK5XZscWZAxECIVTEIg1aoRsnSz/bTjxHLMtj8zNn4M39kLWQQ/MHGm7/IQMhHMAQIixAKD4s3nDeIA3fegJ4N4gY+ltm2bY+rfNuODTz+zR5Ifx8cWL5ad6+H0j7j6xvmARx/236Z4zIgYdlJiNuyFIOvO/AnKT8/xWNap0OaBHBHHkiHw2l1ovAn0mMoR4YMw9EQ6XCMLl2EByfQP34nrv/E+5EPj6LId9BICjRiihHZX6ASSj+sMQehQZDqeAZcBhyK/5gPz6XDcYiiCjFMQ4yyNi646GKcd0EXRbGDRoMWxXRybEi+vM52i9KBkVUTNdRKpkCoe1C/ADle6WeQC0DQ5kulyCDytESZVSjGNBsaI0v1e5QOcaq3ic5aC8981lOwssruiH2EsfoisGKjVjZQLxu45bovIa41wfRMe6UjIsWQ31EkoEBSDNGURSBgkPSCq3BgmoHXQsadUjFWGHDacDDRooKEKXPA30WPIBUO1CiwNJT/Hkm7aIoXyZQMBzmyYY6iP0Zva4jhsIad6gDe/GPvAw49Hbs7Y2RglUeCcUahJgWndZe2YL2qelJYWmRlra2pJbmVLEF1HghWBOOtXh4vzw8dBpdZ4RtrZ4yqBVP/2Zx9jQDBFhzL7GN2MeY/6xZgjW0wgOAH1f3mIn8xZnPn7DHZXMwVPheSy7AT3KcFcX8uNxMklpozLliJJRkEggRjK3xdhJ9vt8WZCTcXzbNn48/eV2ghQPADtlUx2OCYpXVmV83LMAj2YHAgML9k295vgM2jvfY6RQuWBAj70fR2nvzJ9IWh2P1AiP2NQXyeOMT/rJ2nzyAYCt9vAC8CCD4gMQZh9sG347CJwjQIknZxO2e9gn6pin9a0cBYm4F1gDRKyocD1EfH8cAtH8btn/8IknCEOMwQxxWikGVPXHGriFGoeQZEvbgSUdjnQERwLsCwhC/LGPQTDEak1mNc8ISL0FqJZTXfoAhQNAkqAKSajoR4DYlT3g/puqG4wK24xbmYNL20baaPAKswNP1gzY8KGkqlXGmr4+M4q7Dbp8o8w5OfegEuuvgQsmCILMiEWM+zGlrxKu6740FsHtvBWnsNjVYT8UoivRiYYjCAQJAQOLDANIhWdqh48RFpBp7ThD3QS2XXfjJ+jE0w8aJzVpSW1IUCBBRjaQtd5JWkU8ajTDpR0pI5G2UY91JsbFcom0/E697zCxj2WxgGtFtuSTto1FJk2UAcJymGTOoNBBUBg1aVdKlBEP8sz0HLKmJnyvQeT8/PouBj99CvYvAXJT6bYOOXf2cQtxK+RQCBc5xVGtjx+GyCXy5u2/armRadA+dxm1MM7BgTKePVnrsgkAUkA7m/GFsEPowN8NkDfsYqr3xTJ1tEcvs2txtQ8I9j2UXk2fjjBNJ73KSFAMEfwOakOFtXOy+o8+b2+/2FVL0NJA4CAhArofGP1wcL/De3zUC7yGPBtmEujfO2PXtdbNtmlLTo4eQ2iZpn7Y3twfE/z21TJ2Ad1BZtm9s40xSDOTUa4JllS+zB0rLSjvRY0C8HEKSL4cwXA3sxxO7Ww0iqXXzsT34ToyM3YDUZII7r2usg5EArpDeRWA6LpS97Jqn9K9kDORZZ6DOHLcltVEwBsEqiqmMwTMWB8cChA6gldTQ7LUlJUJPAHD7BhoanOursnSCwYCQ9FbSZsgteLN0TU0IiAxX1iQsjuyRKyWCOIs0kf58O+qiKALRdGA1TDAc9jLMdHDynhac++2KUUSE9FwbjDEERYrA5xh23fB2HO+eiRUOmlUjSDAQITDPwu04GQdIMBAWqRZBVkbAInlhRArNWiUxA1Myll+dvwiJo8yY5n0K7TpYsF6UZRZ6iynNhFQh40pTphhyj/kDss0fbPWxvjTAcNzCMzsd3fv8/Q9W+GKOc11grOgK2kKhprwb2nxCTqqqGsB4JGCIAEl3CBCRMzZfssB9fz0977nw1+/jwHpolu5+6tLnVgq0/1/puh/Ys7xVoze3QAqr/flu0WfDkOPS3vWgOMstnm2t9BsFfFMlTWa/LHG6r/EXAg3/3wYeBAhNV+3GF52EpBh8I8LgYOzjvmfaB27GUzqJjOBt/9r9CwWAw2NcoyQ90/gC21/cavLZKXXSDbAD7A2+WoZj3wM2WCPqD6RHxTSjRaeOT2ZW9nYOP4C2QzpaKzDsWvne2UsDeZ3+z7dnrix5Mf/Lw9zmP2jMU7F+DWVA1+zffYITbVxMcM8tjV0N9heWB9PFn2iDGKfzFH/4ydh66CYeSIWrFEFWdOXgGSIICBnPX0dBq/l3pnmgRxBSGTy/BA4WQKjikWC7PCBJqOHz+heKASK1cPakjaTUcRR9LTrxWMmypQ0NAG2bpC+Fq95mrJ31AnwYiBhox8deiEntoiv/IKEhwzXLaPqJgl8S0xLAPZKNSUg6DwTbKaiAsxtMveSqqsJRUAoMushC3XP8ldIKDWOmuod6uIW5FiNm0iQAhooW1Mgjmj2AMggBUX6io7R+1LmBiYzlHGOtpEcRUiT4IrrGTjFmyI653A0EC7ZgzWjITMBQVBju7CLIcg50RRsMKG70QtUPPwWuv+kdA4wmoolUwKUSz7KrOCpARmnGkFtRM49BaWfptsLLBPBvMa1FMqt29Vc2EPZvzND9/V5+fvZ5nm9f8tN8sazD7bNrcOm/usWfdv47+NZ83H9u85s9z8sy7krj95mgDLz6wmTff2PbmxYv9tu8fu6+ZMl2GHaNpIGyeZWrirrvuwo033iiLqB/6oR8SEKaLAQUTy+jIzsafBQCh8qPlHu+1t5gRz+yAM8TmD2gOIvMTXzRA+F7eXDIOfmA0tb1t37bD/XDbewVlPzjbZ32TEhuU/nbtIeVPo/cWgRtjM7ht/2veoLMHyPJo+wEP/5YsStP4k80ihse/Lvwc67JZS6+iM7cylLI2V+7GLo6s8Q9yYLSJm67+Yzx4+59iLd5Es55Jd8J6wpVlHWHIToaaSeC5Tb6dkIEui5plUPABGhLJql+DWVUyh99Ao7uKIIzQWWW/g0jeZuZLlCSGYNdFiuV43AxS2mSpIEggCyIAoZJuify1TpqcjbqKTMseKwr8MpSpqPtEq0AqPhuqRiGn0HPQx2CwiywfoZ7U8IIXPRdFOBb3Rar8jz+4iSNf20CrsYLOgSbidoykkcjxKoOgvR4IEtizgSJFSTt4fghy/+U7FN2HTsTOiEhncr1dYsk8ZREEVNFV0fVtIGBQdkRTA2BTtTQVcMCGT8MRUw8F8sEQyEr0tgcYjkOcGMZYu+AyfNtbfwIIDwJhF6g1UDBouA6Odd5f58uwu9OfFDnyOtdpnMACSF5nBxAsAD2+nh9Lzc2fLez5JDikrmA2uM6CKFtIUKtkwW6ZAG429f7iah4I4PY5zy6TQuXnJb3kacP8Y5ldhPB3MqRmJb8MQLTUrwEobp+xwHQIlj7gTx730aNHcc011+ArX/mKzF+c8y655BJ83/d932ksLp8vu95n44/OJbwmy8Qf/3oFywAEu9HW63veBZ8dDByoPj2+102yQUbanYHWEOssujVEaZPQMgZCtm3+nK16sADtU/D2MHNgLeohweOw7e8l4vEnA7s+pPeMgvMfsNkHz35fBBD8FYW5mM1OQrPX3s5T3SinKQXt6Kg5qYJGRQwJDLijE6jvfgN//gf/NzrlMTTDAVpd8tEF6qLWZ48D0uj8ZiqAK0rdrgADsTjWJIBMYAIWHciDAAAgAElEQVQSnJMiPYgy5s3riBOCgqZ8x82mBtgmc/iatmBHRAUEBBs0UwoQlBpgWY6oNfvsMKgAgbimRtMkljlSsFipcFEqACRvz5QDgUGBMmMp5Bjj0UAbUw1zDFgqmBYYjLfxsu94AepNOkVW2DrZx503P4Sk3kbSidEQl8aGAASWPmqKgaCgLnbPBhCYKjHgJGBBNBX8nhoNPQIkeABhQu17TousPmA1Q17VhC0IyBpwJSVGShWyMtCmTqMhilEqItPdnSHSIsTR7Qrt85+L73zXzwIl9QiryJGIDIUakZAEhxhcVdg8xZJlwgWCmEoBAu8p/RKc0dPj8/nxQN0+kYjziQXaWaDuLxZs8WWVIIsYTH8+3Ct4zx4WA6vf2Xa/AMp7u58Yc3Z9aTFiGXaC+7XqMtMhcH/cJgECj5FzJQHHpz71KXziE58QADKr3brsssvw9re/faKFsM+fjT/q52IxjtdtmfhzxgDBdsKbYy1I/UFuN8wfFPzMbB/xeQPRtk3UyIHrpxp8NsFW/fb3WV+DvbZtgZxB3DQI/oRmx27AhPuxEqNFaQDb9sbGxoTN8G+GT5MZQKBeYb821f515b+XBQg8bnMa88GL/28fMPE4p8BGTXb531AAQqV0c1AiDHK0sYFrPvjr2D1yC1bCFI2kRIYUUTMEJQwRaXWnZeB2eU3r9Uj9BMQXiMFExYvT81OgwCAGxOj1SsRJB812B52VFeQ0RqFxFkFBnRoHbof0hCsLlFw5uxBqlURZEw9GST0Ig+Dcous0eeJqmukFCXZU/BMgkKqnToEeD3wtlVLBLGOXxAL5qEI6KISW3+1tImgMcekLn4lmJ0IdMe687X6cOLqNbndFujo22g1JM8QNahFomBQIQCBgUMtlii3Z1Mk6OypAIFAQLwqpanAlhBP2wAs+E58EM0/Szo8ECDxfWjypFkHBAV0oRbDoOnFWornIpXVzNmaVwxC79EnohTj8pCtw5feQSTgXRbmCUuyhufkKEdM4VYVTp3ZQr1NBXleXSXGYpKkVAQLvraWQAmmHrfd+mi7x7rxLZrlymQqYPD+SO3JNuuiz4YCHP7/Y8+OLaHVMzcgnhXUBtra3VOMhH+AIn76Pr4tjp+ugKXX2rh8MP64u086jwjqcsgeFq0jd2qR74ekpob3ytTwHv5JKlcDc0PQeGzjgdTN1/6I5yBYDFmhtHpudR/i6UfjGIOwHDPy/LarS8t/L+ECQMJvC3GtfVq1h86NVLhAU3Hrrrbjhhhtw3333CTAwp10DDgZynvWsZ+Gd73znZLzYNVvGXv9s/Nl/FCzFIPgAwVqWzsuFzQamRb2+/UMzgOAP7L1Wwnx9v6qE2VP2BSvzjnt2JW/NTJZ5gPhZC+IGYnxUPbtt32xqv4fftrEIIPjbJ/CYdRrbDzhtbW1ONPPS1bAKEDpPgZwNjaoxYgyw9cBNuOaDv4pucArdFlfBBWKCAynn0zbJwiCQTZiAAl0VsxeDOjJqAJl+ScMDSTWMRyVGWYik2UGj00TUSETcF8bsnaDVC+zFIM2O+M05tabIWBgFqb2z3Lh2QxSQ4Kh5pWqd1TMpeebrSdMzznGFTddFWhaX9BNItVviuEBGU6VxDl6n/mAbQS3HpZc9CysrXUk1fPZT16GeN9HpriHuxohaEVrdDqK4hoiloFFNOk8G0nbauj3WRF9hdsxsH60mSuq2OHEmdP4IDNJy3XwrbNcCWlMPuuKSJpmiR3AGUTyngqZQas9cjFnhQIMlvsYqhzHSUY6dzQF2Rg2c98xX47nf9YNAfAHKcAVpWSCsMaVTCZja3tkVtknzuixLZr16xvyPHAONlhRixuh0V1GLnAGXu+FqsaRW3BISeRGcgHp7yxmqkQESFkgNu2R7k/JJDb0UhlIQOukE4SJyRQZJR5p+0l2jbQEIHNsqsGQqSnQqAhq00oYAIWAfj2YDjaZ2q2UFKX08AjppyvHyPA3EaV3wzuYpx6j4QMh5fpimxzGNZBBk3Ogkqc+d/GI3dvpkcLz6nR9nV+nznunZuXZ2MeBvY69eM3vNd4vmcREDu2ebQZvHToDAczYdgGkIbHVvqYMVV13Glu887wceeEDSB9ddd90kVSEOpWTbvC95pilALgo85znPwdve9rbTKuC4v2UYBNvk2fgz/+7/rQcI8w57GYDgsw+LFK1nChBmH9hFQdw/BwMIi8DHsgDB386jBwicrpjbV4DA1ELG9AGGaGEbt332v+LBWz6IlWgXCU2BokBWydQnaFqB31zlEyDoSp8LI38VefrKxk2QzA3kdWxuDFDVWmiKfXEoK/GIXRbrEcKQFsasYnANj9iiWQCCTkoULtqXQBFnHSwgwVZpzmhIVmiOnmcgZfClHoL5ekk9kGmQFbi6LVKbMOqPxJ45HY+ws01AVeClL7lCRJn3fuMB3Hvnw2g1V6WSobPeRdKMETdjNFtMwZTCKNBumakGKXOU1XmAICTDoM2oxGtAwMHUOEncCierVQcQ7ERdWaErCVGAIJoEBUl6Hjwn1+SJvSUyggOCBuoscpl88+EY5WCM/rCOh7YjXPptb8GTXvE/oay6QEznRJpiqQZia5PdAjW9UNB7Qhgh1R/w7/xdAzr9TFYFHJ02oU+gKKGCc2x0w2BLOhHKlmXsKd7TbasvpkRVAQD+86PB1v3VAQuFFkw96eu7cs9U98IOlYWUyWqihAxWgMg1yBoiithkbFVZEccgEDhobax2MJ36VpRqIOSAzPRc9Ti12mNa76Ephs5SAIH3kwzCMsDA5i4L4rPAwL8Htr3HEiBwjBHc2n7JAnMsEhjwpz33xl7wOljlAYPyytqqjMWvfvWr+PCHPzwBRspCqjW56RHs+G28S5vpvMCzn/1s0SBMHw8Vyj4WAOHxGn8mc+oyGoRvJYNgN91vKyoP1oxtpH+jHkuAMI9RWIZB8B9eHyDM257/2t9OgMCVn0yrqHNmZNtmFr8FfTSyo/jw7/8qot7XsJqMEMWBpBREiBdOmQMDCqK7Y1pAxIpTmtnYA503dZIWW98sxJEHTyBpHcDK+gEEcSABNm4ksjpl/wZlEbzGR2QlHEAg5T3ZtpuS/c6EEjSlesFrguTMk7TPQSUMgpkqUZsgq2xWAYzpVhhgd3tXVt29nR0RLubZCJdf/nwkSQO33PxlnDxGZmVdVrdJO0b3wAptH5G0Yllpk1Gosx22lD4mrg00AZWWQDLoSPCVVtR6PhMtwn523441EPtlHyC4NtHCHLBagy2iCRBy/puvuTLIcYacrouDAtu7JTZHDVz8gtfikte9QzQJWdASEMP0TG9zV6Id0yQM43mVISLgoZaEpcfSzIEaFmCls+IMsnTRzS9dtDshKdftsiLXv21sb6CqkQkhKOVqn2ODoIMAQYOya0SNZruBZpTIfi1YT9MNijikbFb2AfQkDaByVgIE+Zik0mjoBWSF2rwLg0Dr7ITt7NVumgCCeloFHQ6qSIMKIKtV2N7dRr0gUzWFAvJPz43UgIIAhI5jEBzX4a7MI9MUZwAQbF78mwIIcm29CjGmAsgym3aC8zoDPH8y/830hmmwvvGNb+Da668Df/LLmAKOf5ZLGstgYnTTJ/CnpA3FcjwXgEAGYRYgLMMyn40/8yDQ9LVHzSDstVk/sC+ipgwI8OeZAoRl8kt2jPsxCKYZ8OnvZQCCPxgfDUDYDwDtBT72v5WQB2/ZFAPPVzUIpj7Q3gtCy8s6uUSMHWQnv4T//ge/hkPxFrrxSJozRXEdtVhbOccMfFKtRxpQKxkIDAwc+MyB6hMtS8sgUEc1ruH++46h0z0H3bV1BDGQtDXFwG/Je0sVgHMnpBiBwIMpEI9B0HSDTtTaW4L/VBZBKFDHHhiLIKBBKHlaF5Pe5EqRK21dleiKu0Qmrot0J0wx6PUwGvbRH9BQqcCLXny57ObWL96G/sYIXbaB7rYQNhO01siGxGg2WPZIgBCoL0Lkzo3XSwCCMgWWXrDqhkmHRFuJGmsgqXSvwkHaQVuVg7NldikVnpt2gCRAoHixkPPV1APTKTlymigNxhgNC2ESHjhZ4gWvvApP+47vE9FiWUtYs4DBdk8W0gzKgusq9qyooV5qCXFZl0bVLIjEWnsvgCB1D1o146IoA//mzgYkRcB24OJvoRFWk1MKnkreywBothpoxFOAYM6fGqT1S6Sq7hoNTm3KeMglo6F0vrQi4/FLakavP8+BQtNGk11G+SDE8t58kj2gtwZbmHG1DBR1YHN7k4Utsj39mh7E5BWnKzkdIPjvfWRZ65kwCIJH5gjC/1pTDG4xx32SDSAIMKbAN2RiQD9x4oToCu6//36cOHlS2EZrPc33Gjggu0CQ4IvfrarDAALfQ+D+NwEQ/i7HHz/O/K0CCFbFYMBhXo7eBv6iVquPRYphryC+X4phL22GXfRlvMp9Ko1U47JfZ+Inzm0qsDldF2Dxm3bIDZzCkdv+G2675k+wGvXQilJZETPg0V6YxjmiPZBmRNQgKDDQCj5lD/xqEeV13eTISoSyjqwf4MgDJ9BdOQdJu4O4RetiVi5w5a1pBsnXewBBuiMyJSn70BQDBYv607FPAgyUDZHWxGbF7HwEFDQ4EyWXYhB6XiocjJIvpbkTUw1FyioH5le3MKbldDoWFuOSS5+JdrODL1x7MwY7QyRJE+1OF50DawjiEN21rgMHlQoXCa6EEVGgQCaGk6S6LDrrZYZIsWeehp7ZZ+K0Z4NMyKQUUnUJwihInlZBAc9JgJCIM+k74VIqdJMcsHqjwLBXYLhT4ug28LK//w9xzhWvA+oHkZUJejt9l0LgyGAe3wVb0z6ook+C8QqbAUl/B+svoXITuT8ucrqFuITz7a0NYZxYrsn7WVVUPvB6MObmrpEUxZJMMXQk/eSv1OVIXLqCw1ksuzTfhP4mx3ilztGyf5o/OR8NYbGkVgd5VUej3UabolI3RAWTzPiGSS0Oq2SqAtvU8FhaaALg3AlOMiMqamQXTWmOts+X/9ybBmHZZ38vBsEHCrYt3+lyme37gvC95kRzWjQBpJk28Wrs9nZx9913i+iQPwkIOD4pCrUUgm+uZM6JfI+BBksrGEggOJDvcQqKFB8LBuFs/HnkaAhKPpX7fFnA4895VQyzH51lEGaD6V67sm5nNvHtlUvzAcI8ADG7fWMI9gu0s4N+2Tpu2xdX4lMKXSnXSSicSZXMAgQfyFgQ8D+7CCD4xz4PIMy73vaZzc2tSV7ZLbknPRy5YmtVJ/HFj/4GNu+/AY1ggGZMv/5AvAGEMmcevR6IgHAuQJCVsaKCKZNAnlpn4KCoY9wDHj5yCu32ISltTDqJVEcoQIgnAIFlg2JXXFfrYqlusHJKAhEHEOSH1wlRdu5AgS/qszbKsqZ1fRusA6RYNNORcFxIk0taNLMBUjaiHXEqegTe8+GwLymXF7/oCuk78ZlPXi1ui3HURNJqYe3gAbTWuuIKyb4OtbCSdIOAgTq1CZFoEQQAuV4NFnBElyAmSnMeWi/tMAlmNubMVIkKTPFHIDNCm2lNnYiHghgrMeXACXYka+pBP8Vgc4Cyl2MwruPhYYQXv/77ccFL3gIEazi5sYuKKR9xhmbpaigEjV5uFVIa1c9cuxZC8BWNsAzY/C100w3pfrXeyCXQMpcvmC3gOeu3Vr2kqEv5reoSWs2OMDOS0tCbi5p0oZwCXW1TTaBUYHdrR/ar2gOX2iAQAYEHPSQd4ySluiGSiP0pnK6Fx0rGqmDKoo5K6DF16IxQob+7g5Tg08aeX2niQIbqMrhJihS9trzONMwArX+XeT397oz7zXN27WcdV23lvR9AsOdyEUiYBQizx2rVawQFFriZZugPBvjIRz+CL3/5yxMdAYGAMQac880919IIku6RFJtqD0zkOA8gUBBpAOF7v/d7T5tzrWpk0bnZ3x/v8Wev6/SoAMJ+A+uxBgh7AZBl8kv22VlVsL/NvVIMs6rZvS4gz5cr8b0AwuznHmuA4G9/GYDgn+/WFoVQRlmTP9ZJVJOoFdrVMVz3wfeh//DNaEYlWo0aYqrzuQp2OoQJQBCwoCLFqVDxdAZBrpEDBzqxhxjtAA89cBKt5gE0Wh00uw2EDfoHqNGQCPlcikEpea6++VNbTvMfNqHI9j2AYGpxXV07FkGCg8vZc+XNZIpoFNQ4SQIqaXhhEfizkl4G9SBEb6cnKQhOTP1+T0oFU1YDZEO85GXPl1O7+hPXIam3BCSQSegePIConYjbYp3MC/tVUNzJFIr0bFAgoC6LBD7TMkixlp5kEzwFvXfTfaGexCSvckOYBPo9CEBSPYIxCNIRkt0uy0KaO1VZgGyQYbw7xO5mH+m4wk65gpe95T1YeepLsZM1MS5D6ahJgaf6S7DMse7ofx03vLpddrmsu8DrQrAke1hBgLFm+ItI/TBqFU5tbqFeRUL3SxWDC/700KjR41FKLtWxUcocmzEysEmXwg/RI1jVg7s2Ipqscmw6gKCpCLaxJkNQoh4MUStZpROgGG6jHY8RJDUgarD8hI0A9N/MJYQd5LUO8ioEM0JCXlUVNjZOyj2cYpMpnCMzIfOkOx6OWTIIelUsrWePw+kwcBYgLDPfPhqAsMwCi/v2tz27mBIdQFFMdAXHjh/Hpz79KalE4LxoDCLnJvs3mQOfQTDXQ4Io0yH4HR1tXJvwUYzP0lS+5wEEu16MEct+7QUQHi/xZ0+AcKYiRda5LjNg+Z4z1SB8KygeHscigDDLcpgGYZkUwzyAMJmoJ5PVlFX4VqYYZjUI+x2/ahC2xAdAjYfUhVD13eRpK3Sqo/j8n/4iTt1/AzqtEG2WNnIV3FArYXENZPVCDVLyKBqESZNCFSqylbBMh25VYCJFBQgRBlsFHrjnGFqtg1Iu2OjEEkgp9uOhhezeRoaC25fGR46iFx2CKf/VudFvlyyX3hWsS/B3IEG1CV5/AwELDiBIQKWvAGl5rrrJJFTqizAmlcB/5xgOBtpTY5RhsDMQgFDWh7jkOc9EUm/i+ms+Lz4Ka2sH0V5ZQbPbQWOlrcAn4jWpNE3DyoaYYkznPGkdH11TJxEtqtpzIlycZRRmAYKNPavWIDhgsNI20doiWnQXbmLPWdpJV8ksQDnminsbYAXHzgCndits1c7Dt3/PjyM891IMg476IOQV4jqtmMkkqD5AyxOlh6cYAkWM56IBUXmfyCSCHFUwRr3KUKMNNnUfYYGcDFxF2rnS6kcxvqLWQbt80iejlB4hNTQdQCjEHJrB2vURVwWNd9sdQNhhik4ZhpJmUogEdCTVFpKqj+HGw7jjlhvwzfu+jMH2CdSoM5DcRoDmygEcvvjpuPiSK3DeM68AmgcFMDAFEtQjbG9uq/W0jwTcuDM9jDEEDH6dLitDlFcxfkXxsmNgvJ9WxTDLMM6byH0Nwizz+ldNMfDz8xgEY5b53PFZuO2223DjF76Ae+69R3QI/LulCqy1NH/yOnA+tpSCGdIZc2DnayDCztd0B1YhQXDA/RCgM8XgMwg+QFgEgmx/jwYg7Gdi5ceU/9Hijz/GlmrWZIOBdJDf7nmviz+lsCmCW/zF99vq126uH9xmBz3fM+uMuN9eeJxnwjhYjm7xkes7ljVt4nEwR2cGH8ts31DwlKJ/5Kfs+li7Z/8annazvZ4U/Mza2rpS80IYqNnNBCBwsiofxuf+0z9D7+GbkUQVGnGAVisS10KmGOgcyP4L1CCcBhAcUBAPhAkwsIoGSxYrQBjtVvjGHUewvn4B6mGC7loboaQwarK6DqVLojIWXK1KRQNX3+IbwCAybZ8s43Sy4nZTNM9DYpVK1CzdYNS4mORMfBLcapt5e66wScdP9Ah8TUsEqUWg2RC1CcP+CL3dXUk3hFGF577gWQhrIa67+iYUaYW1lTW02l0k3S7aax1UcYEoqaGR0PuAWjhqEWiiZCkUMgrqicDzlny3o2X0eXO5fr+6YQY1TCYnqW5Q8CPAwIk1rX5cQILTJZRpJasxpk9KdoLcSTHs5+iPSnxzEOMN7/qX6Dz5RQBWUZUUjrqWnALMeFjseskDibGz3QM1pLS05viggZU20uIYy1BPt9HJT+HInTfhvju/gO2NoxiOUkkfdbtreOIznoOLL7scrfOeiSo4DwW6ksOnJXdWlkjpFJmnYs4l56SwwAVd1W1o0C6xutqRAEzxIwdHBiCqekB1DF//y/fj1s9+CM2A/UbU9KtWV58HCjLZVIyE0jiIsXLh0/DCV78F0bmXokrOQZaRETjo6IRJVmvijC2XZILeKknniN27tFR3VUN8NkwbY2fhmAdfY7UoyJkIe68Fgc0BNi58EfaibfOzvhEct2Ereb7+ldtvx2ev+expfQ9MY2BB39xDrVzRShhnf/eZQEs5cH9+eoH7ZjDnXMd0xng4Ap0Uf/iHf3jGZ2X5GHE2/uwdiR5TgDAbyJcN4o/2Bi16IOy0OfDORHVqNqfLBHC+Z6+WzPNAzrcSIFiJ0V6rDJlGJ/l5BxBcrb3aIGsNgKUYgvIorvv9f4GNe6/Dapv0coEoIoPA3DlX9aTMmVpgjpXB2/kg7AkQzG2PtdOcv0MRKX7ty/ei0zkH3ZV1NFp0ImQDJOYyKOqLJ/sSWr4eTe2cxRNBmYMJg+A0D7OToorYXDBxmgQDCVI+JVUNTIIzmKq5kFYAKDUvIj9XCUCBX8oSwTRHOsxE5Le5sYWySpEW23j9G1+H0c4In/zLTwujEMdNdFbWsHJwDY3VhgjkY1Y20FVRqjWcEHPSElqbOElqxXwTBBCRiTodJEhSaA5YmNxnV60hqRNX6ilCL3duAoTYq4HfDMDjFPkoR+HSDelggN08wYPjVbztx34B9XOfB6CrAkSCMyFjWMWgXTkDxNjdGQjj0kwiZGlPXDRFtFoOxKb77i9/Djd+8gNolpvohn1UeV/YIZa0plmFcRVhWG9ht1jBO3/0F9A8/AztFUHHzeEQw+EIST0ScEMwpYmxqSZBGAvRMlRYXW1Jw6mgZEqDeoweMPgmPvQf3of8xJ1Yj/tIajlqrJbh/SBAEGGrdslkW/CgnmBrXKIfHsAr3/IerF98OYbFKlYOXqj7dr4JfisNwSeTB5HszXIAwZ5RAgTfjXC/QP6tBAgMxjYfMuDz9y996Uv46Ec/KoCHYK3daUuw5gLSuuBaNRXPZxYI+MJDYxLsPXaefmkjt2HMgQEESzEYQPiRH/mRR0x7Z+PPdG6wWHSm8edRAQRjFPxB61NhjwWD4N9tX3BjrzO/tQxA4Hs42PzGHfMeNn9bfCAsB7YMSPABwjxQYA/9o2UQfH2DfzyzgGwWIPjHYtvwAcL6+gFvc7rusvp7rjxr5Ql84U9/BUe++kmsNgrE9UxEihQRkkGgDoAAQb+nAIHMwcQLQer8lT2YxjF1s5Na+HGEW2+6A53WYaysHkSjRbviECFX2I5BEKBAVmFS9khnRe1hoM6KBhCs6H5Ovt5Wmh5IcISCljs6p0VlFKYggbloXWUrq0CQYI6EZBFYCrm7xRLAmjAJm1snEUYlXnrl82QVesM1t6IRtkVw12i3sH7OYdQbdXTWGiiqXCo1NDg6hkTEn7N6BOciKStPBQiT+zmNQu41rwjfAUKej/okaHphYhaVF9Llkb+zV0XG0scUImbMhkNkgxHS3hCDfo7tUQ2j5EK85p3/G5JzLwGqRPo8sNkUxwH1Ahw/bBDV2x1qG2q6MSITR0IRA46P4uo//3fYPPoVRMEYzbBAUqct9Eg9D2o1pCzJZMdOgscixm7ewOWveiue9ap3ioHTYJwik5bWfK5dJ0nHIEj7b0l10PpB0wQH1le1ZQRdE8s+sPs1fPh3/g2yE3fhcDtAFLJOv5SKHAIEGU8iLFSAwHMgjU1zqFEeY2vcwSve9C6ce+kbUFt7onhMUNQojpc1diSdPlKyKXdsRa69ZqYMgnsmLOXl0nD2fBqD4FPVs/OWPd/fSoDAw2fPFnZOZJOkhx9+WCzxDbzw5zhNZfwSIFhPBX7OgrzpCvzfCRKMWfB/+iyCxZn9GITRYCgMwmMNEM7GH70CZwwQzA97XnB+LBmE/QIh/3Ym6HAZgODv79EABAMijzVAmBUfnQlAmAU39sDZ67rtaYTRCgD9a1mx6dEG7r3+/bjpU+9Hp0YhV4Z2m0Y/pTRRYhVDJE2aTk8xEBzwNXVU9NMMJog0gFBDLY9x2013IA7X0Gh0sLq2ipgMBdkJuhCy2REdGlk9IQBBGYS6qPwNIHgaBJc/nijLlRaZsgeGCuxEZQWsqn7JBXNN6ModRVZfOgdCiv1M6CcGLeolQICgboukOymcyrC1eRxBfYQXvvD50tDpc5+9nq0LJKVTjxO0VzuIOiE6a9qRVARcrkcDdR0Uvmn3RwU//KlpBgUIk3QTU0YegzBt9DQFCUbRmg5DAJClG9iRiT0aqEOoCg28BhDSkTgt5v2RiBdZ5XByEGG39VR8z4/9PNB9AlA2UdZdyWFFIaeOpe1tVjxQo0BfA3L022gU27jhk3+A7W9egyA7hmYrQVVmCGvao4Pi04p+BwRBeYkaTarKOvJ6gpOjFp736h/EJa98K4Y9YJjVUbKKwnkkqG+C3jtqacQL1AGEg+vrct+Eyh8fxa3/7Vdx900fwWqYYa2bKBCtV9JcS8EmwSVTO46tEQ+JMcp0KJ0r++MIx3pNvPKqf4oLX/haIGozaaHCRgoetSu2jq5JPwdLMbCiwlIMZwYQHgsGwRYqZ5piOHnyJI4cOYJ7770Xd9xxBx588MEJELB5j88m7ZLN98AHADx2/u4zBxzPJko0gDALDvz5yndn5OLtW80gnI0/SwKECQZm85xGY9IwY5nV+5kE8VkNwmN1gwQFuRTDfnl8f39nqkHYK8Uw7xzOlOLZDyD494bntkiDYBOETTbaEdNp9qRxzSxA2EZ27Bb80W+/D+v1DawkY327UIQAACAASURBVCQN7b9AHwSCAJbthQQI4lXgqhgEICglrvF6yiDovtWfgKu6WlHHg/cex+bJMZqNFayur4onvnRyZE8GYRLUaCiMCA4ihAQJTvFfSZqBDIKzMJbchbYsdkPcme74iXrXr2F6ASeNXlRN53o3OIAg7AFLIc1UiUwC9QlZIRoEUtjSjXS7h2IMKa0bDHqohyVecMVzENZDfO6TXxCau9tpI6Yb4HpbAAL7CkSJqre1KZWCA60SoYsgxZiqt5ByMpfctpSKSORO0yZMhXoTDOR7QJgugeCAVQhS4lkgc6LFLFOnRaYc2P2xnhfob/XR30kxLiMcH+TYrQ7gHT/5K0DrCchrbdSippQMMuDz8lO8N855vBGSWijlsndc+x9x75f+Eq2wjwADcS3m6Ykjc0BDIhYzBqgzMEunTRU47vZTFPUOhljFld/5D3Du016LAdYxYv8HNrywwlyxTZbkglbjSCqNHWXXURO75D6+cfUf48sf/Xc4FO+ikURoNhOxDSdDFUTWVVNBQiEAgYrJGtLRCPSPlEZEvD7BKk7tdvA97/3XwMGnocpjBAmBgopmJ6oIVkk6HcI0xSAzkoAhBTb27tPh/CKfF//dyzIIPkAw4eAiDQKvI7UGll6QxUNZ4uabbxbDIzK5xiiY4JC6GT7DfJ9Vg5nuwH4aOOD+7bV5GgRhvtw+/TSDDxCe+9znfksZhNmFL49n2dj2P3r8WcggfKsBAgcFb/wyAMF/KB7NDdpPdfpoAIINnL8OgLDfg2zHceYAYdXR/m5lKk+iFTGwTrwHlCfwX/7tT2O1fAAr8RBBrUC73XRWy0As1QVqucxvsgrKIKh47XSh4pRBULVDgCoDqizELTfdhbWVQ2i2W9JRL3YggSyC9C1gzp7dEeuxCNaYYhAFvTgR6qSuIGEKEHQF4vDIaY4C7kX7oxNCycTtAMLEM0GEiqTBVY8gfgLiJaDMApeM2WiM4XAgJjyjXoZtegYUwImNo6jFY7ziFS9HOQ7x6U9cLXX2SbOB1YP0fYjRXee5xogTLeckk6AgQYWZk7JHBxIsnSLjwQEhrRLxex9MdQpKmDihpuvVMDFSEpCgIkamlMS+NqfDIkFChYKCzP4AYMVBUcfGyU1JAWz0axhHT8JV7/lFoH0RsiwSzwrtflWg1+sjzQNEFFrmA5y49zrc+NFfxcFkC2U6wupKG73RDrrdlgAvCjIJEHg7pEeYq7Lg/eCqPS8CbA8KZOH5eOWb34v1J1yOca2NMVMRZFVE7KdPMMOzmB+533W1PAaKh/H+970H6+O7sRL20WV6rR4I4NWOoeydYWkwBzUKphk4JqghGKGo2Fa7wu5Ogf52DUH3qfiuf/6rQONcIKDGgS6fkdg881yEPHMcnQIENqVStYSyH399AMGn66XKJIqWStFaMOTcyfmFInW/SoGgiSkIahLuueeeScfImKWMDvxY9YLNsX7zJSt/9FkES0X4aVHOcX6ZI7UOUskwHOGvAhDOxp/Tgensb0sBBLuI3woG4W/jDXqsRIp/kwzCXrfdZ37W1gwguAlrIv+mNwytaAcIgh186vd/Ddt3fwKrMXOPQKudaEvjkOnXmjRtmgcQjEFQQ6OpBsHU3bK4KgLE9Q4+f+2X0YxXlKXqdKQrIilfAoSa+C7Q4plK8xgRc/ZeioEMgnoI0BPBreIm3SPNtneGQZho3V3bXQmebnXnukHK6s51R1QXH1LFjkkQBiET34RRf4hG3EBP7IhJSVfYPLGNYX+oq6+4hpdceQWKIse1116PEDHayQq6q13EqyFa3SZanbbkcckaGDjgT/FJkJJO16xKOmROXRfNaniqU3E5dKt2EIRg7pIqKDSAwPNV6QVBQoqqoKZCdRUEBKzCEEvmdIxs2JfKjf4O27IXGOQhWuddipe/638H6ucCZeyaGWXY6fWQjgrEbPZVHcVffvA3kG19Cc3aLlphgqAq0egkGI9H0iBJgoNjmRjYWe4oJY9FKVUVQS1Cb5Ajq62hal2M7377e9GrnoAyWhcfBfVX0NAr7cpZfSBlkcAa+2JkD+Pzf/xv8M2vfgqr9TFWOxGCmDqQNqqKQkcFW1JRSmZLfA7YSIypp1LATz8dSPpjOKIwtcR4t8BueRCXvfHH8aQr36hpBoIEECCw+NJVm5wGEHblmFwy5G8MIFCP5Vsg7x8iVIPAgMz0MsGBpQcMKAizVVUSsJmOYHvmW265BUePHXPCWn32DChYE6ZZVsGAgQ8QbNuzOgQzZKI+xDQIs4uoZRaRZ+PP3yGA4Ae3ZW6+nbqlGJZlEB6NBsGopEWB+a+SYthzH67e3xcpqvZJBZry0+WHfdGTAgR9eFm/Ltt3jCdL0wKMEBQ93HfLR3Hjh38dB5JdtNpsZpOjwbbPdQZtTTGwP4MyCOqqqEFNv41JMJGiBAPntS8OeEWE22+9B+mwQqezgmarLf4BDI7s7BhEAWoJLZ4VIFCDEItZUg1MMRBIyKRiDALPWZaTrgmS7GumFnACEDTwu4vgLBJcSeRE2OdaRYsz4ZRBYNdE1vKTSUgHqbgBjoYjUfAX4wqjQYZTJ7exu7uFqFHi8he9AGlaiE8CxjUcOHAAYStEd70jwYrnylw4/RFkZSVphrqenzSrci20rfujlHk6B0PzTBCNglk0T4PU5ATFlllNozTzwFU6QQ/9H8ggpOL9UOU1sSkgE5KOhyjSvvRtKEYBBrsjDEdjbAwjVAeeh9f/8M8B4bkAEhT1AIPRSDwVGuUpbD3wCVz7sd9FjFNoJxXiGtkfqZEU1oRBl6MvlOBckzbLAlxcR0D+bSytqoFxHqKXN/CkS16LK77jJ7CTrmgPCOb8JWVFBoLludKQWqoWVldCYHQ/PvB//Si61QmsNGM0mhGidizCV+oc1WqC4FI4CxkrNRYzkHkheULmoAakAhZr0p9jtD3EqUGCk7Un4gf/518COhcCUVcdF4NQuzxONAjsNZOh5xgE3YsT7wp604fOz7n7IsVFaYBlUgz+thf5vMzOYQQIBBQEAOZjYKyvP5/wtU6nIx4HDOAEx/RGuPe+e6WNs4ELSyv4ZZB+pYP93X6ajkaqjRyTYACBz95fF0B4PMafhQyC5YXMFtNEiv6gtSoDG1h2ITmwFg1u+4wYiXQ6k6AmQcsZh8xun3/jthcFZe6btBSDx7x+6T6A8PdHgGC5L/8B2Cv4M8Vgx2jn6x+zP7BIyfFBmXfs/r5sO74Pwtz9e3736ThFbzjQa8gaesnfOZAg9K/sVe4J/3ZAAIK+R0NiqCsnU1gxd1vkKE7dgT/+jR/D4cauaA1Iy4ZxLjl2dnYkSIgszeDEddJfIKpD/W0oQqPKmxSw+19Jg18x4EcYxNg+PsKdX70HSdxGu7MqjZso1pN2yY06Y48GzySRFIPQ10wxEIiwAsD9LitBr0OitQue0pXuKkwUmV5baCd2k5bRzjuBq2sJwa4hEql4SzFI2kEYBU03qGiRr1WygqYB0dbGljR52to+KX4Rr3rlqzDoD/G5q6+XALzSWUOz20T3UAutNdVe0FCHDMm0TbS2h7b0DYEQrY5Z8qkmglPholHrJmacHTM+UBI3Yinx1L4NPFdpd03vB/ct3S5TtsDOUKT0fihEjDmilW6/xG4/wjlPfikuu+qngMZ5SKWaY4QmA+XuN/Ch//xerIbHENcKJNKLQv0GoqCSMs/CrDfpbsgRUda0w2aVS7ZrRMTA/49Y916hn9WQRk/EW3/s19EvDyOvJWKqJC2oOYKZqqCBU8lGzilazTG+/On3477P/xHW6jtY77ZE8Bp1E1R1enho0zFjuFST49b4U0MFFAJYCBCBLCsw6o2wO6iwOYzxbW98Nw6/+O0oqlViXWEjImmfruyNsCJBIX08tBkajZ61xXfAaiF5DLQ1Mr/474MHDypm3aerrX9vba61OcSqDOx3vxLs0aQYfICh2JvW2HrM/j5Y3mjVDAYiDOxR4Pixj31sInJU63QVK1qc4XEbcPA1DGa5bHM6AQL/zrFpAMEWgHbNzmQR+XiNP4vi20KA4Adp5p8MIOwVLP3Xl7lBhg6JOjlw5335IhELrNZBcdEJ2mBmoLX3LgItdDHzB+Re52rHtYxjpG2DAIEr/b3Azez5qJBwjjmObdBbGI/Tsfifc8VjzMHkXBn0+DC7FRr/fWB9TRrj0gXPBwjGImjdOJdlm/jc7/0LHL/nenQTpgRy1OMCrTaNkqhDqElPAmncJABBgzcDOsVopIGZXJYVAT3WoV0AScQy6I36GbrJAdx43S0IA/oGUIfANENbLJcpiKQNLjtIsqpBNAgMkDTKcW2gjUGQicalG4S6sNy8/bTrNam59AGCc1l0IjcFBtboSQMpwYM0opFKAA8g0EcgNb8EdoFkg6ccg94Aw15f3Be3N7eQjsd4wxu+C7s7u/j0J69GI2TzoRjdgy2011pYPbAiTEHSaKLVbmqdPZmZyKUZXN8GWvfy4mt6xbW8liXwlFHw6konQ9i0mzJ2BSCotkI8ErwUCidfsWl2k7B2t1QQlKX0fhhiPMiQ9kpsDps495LX4LLv+gGgeR76OyPUx32cuv/zuOnjv4ZueAqxdK8M5D7y0Fn7QP1AyXvo1LHUcNQJECptJ50LQJCaRYQZgckYaVnDdr6OCy59Cy698q3IaqtA2JIxLF4evL8lh1uIuOqhEW7gP/7yT+L8ZBPndEuEtQrNTgNlwp9NNdByZmEWpCQNY4JduUba+EvTMZUIOJk+GgxyDEfAMLoYb/rp3wXi85GH2k0yqmR0a5AXvqTAzvamMnTSndJpZ8pSxcEeg8BrbwzCvs++AxP8rG/37s/ZRuf7C54zBQgEH7ZNAwQ+9e/Pj4wPBAg2r8tixaUYjQHgAun48eO46aab8JnPXn3aItKqHQyAGHgw5oILVQNRnEc5Jq+88kq84x3v0PnF+aBwv36PnP3mcL73bPyZf4UWAgR/4PLGWweuWXRrq1J7yDgY/EG71w2ygcYBQPRpA9AG1rzPcdu2yl8U7LkdPiR8KOzYZrfpAwf+m6rc/XwQZoO4b8Jkxz37Hrs+YtGbpgvxlX1+YRWDsJNS2IVxRup3pEBI2h87kZ5LG3C1ZACBK+7VNVq/Ssp2oryWLsoyialpkMy4+QaGGzfjj377l9BJj+JwV5F/o0m6nw2ISP8HKlx0nuvcF9kGOumR+Te/AnmIJVPLybxEJbR5hGwU4OTDO3jw7qPoNlfRaTcRJXU0V1q66kxooBTKtzgp1hPNzzPoiChSUw5mmsSgKeI1J1p0U/D0uluZA8GLryQ34aJghWmqQa6puS6yVwOvjfglZKK4z7PK9W5wQkbXipb6BLIK25s70hFxPCJ7VOGlL30JxqMRPvmJTyNJWtIRstVuoUuQcGgV9XYk55+IgySBFss9tQ+F2E67bpZsbqQCTecsKfHH+SSYSNOdtYx/y6aYw6Q7JxlFThwoQMiVQqo5VO5cJQsBPTwfTvLjIQFQhTQLceJUH094zivw3Kt+GtkwRy0/hk//999FevQWdMOhdHdks6qgIdYJ0uwodADHxIHiVVCo8RGtlMl5ZUVNNB1hVmrDrLLCTtrCVnkR3v6jv4BxeAHyehcl/Q8qEvwEPMQUMZrFJvL7rsZn/vTfoxP3sNYO0O00Zf+1FsElj0HBlQUxV/LiwroCam0VruCA9tL0wSBYGQ4z7OyMsZkexBVv+lk88cVvQhWFImSMBIDWUZTStQplSR+EHekpIfvi2fHaW0rIYwp4PJyvlk2Jcmz6rOdk7eDEt7MrazK1ZyJStAWTXScDG/MWOYwP1qbZFmcCNp0Q3Rhdbotz7PGTJyQVQZ+Fr33tazh27JgAcKt+8Hvi2Pxtc6kxCC94wQvwrne9S7ZnQILvMbvq/Sbbx3v8WbTADnZ2dmaTs6ddT6OReMF5s3w6yAcFBhh8QEEayFbi+yE4G0h+Jy8bDPM+z5Myx679br6Pev1t+8c6j4pjAF+GbeB7/PpeOxYDLbNgQQY0leJcgVozF98Fb87J8IGb9yDaW9lFUBvw5lKHzFynonfVT9eoLVBBgtCpVvHG9bvV38uiy8mtpR2vTFyueVNZIArHKPNv4j//Pz+Pbv9OrEdDyZMTANAkKWa3woQ9BggUtCkLqwyoTSCACIRB0AAmfQfYY4EAoVYhLTLESQt5FgBZhJuu/RKSoIFuq4XuShtRK0bUiMVQSHLz3L7Ux7FHA4MOWQjqHpxwz62oZVKUnIbTIUj6QK6khUsnMfeUmZOZ1bfvFVMIBRHWRtmVCiotr82dipyBQ90XtXNi6qj5AoPeUNpGDwcjbJ7awu7ONuI4wpUve6kEw7/8yCcQlg2sr9JJMkJjJcH6+evS+prpG3WQZDWHAgQ5X2riJL2gVDXpWks1TMtKuVKdnrJCxkfA44ldMceNOizq+NTz0LbQ05bR+prY3I4KpOMAve0B0n4P26MGLv32H8JFz3sxhptfxwf+4N/jUDhAN8yFZSKbFDRqouWTFIOwPVrmKBoZAoSK1QwczWOxbmaAZSOpcqhW16N0jHHZxIlBG695y0/i4FO+Hb2CglZui/eJZsqBmC2tlKdwywf+T2zdex3iJMfKSowkqiFpRkCDJaMVIgLLCUCwazWdEg1QC5lEkwNqEphikF4cOcbDApujFTQuejVe+db3oGysIWXXy4D+DnRzJAvE504XBiX7OFCbUKWqEK0TKk1pepv3Zuer/eZPziuz86G/cPLnI27HKgf2W4TZ/rhtf0FjCzj/737gtgoF/zWbw/k3Hif3b3oGpm5GY2VUOZeSrbj99tvlmywDu0LaIs+ElZxDJf1QqwtwveSSS/Dud797cokMhMj1nlhxz7+CNg9zvjgbfx55jYJlmjXxYzZQeNH9AOcHRX/wcDAQSZK6WeaLA0coIxc8ZYJy/cBt/wYkuG2mO4w+W7R9DihS+z7YsIeGf/NVs7Ztq+ldtG1eDztuHxzZwPNBCrfJ6+F3Npu3fR/VWZpmL6ZEc85cpZMm4/YjRGLaos1tTq/uc8pA6ZPDPPlYbHXl+tYrXYUx3RBUyGXCDhCJo9wIUTxCrX83PvT//XO0KhrdUEhH/UFDSh3Zc4idcmPxtNeAzRVjLSoR1PnthGCiCptWNdBoiZUBDID0ENg5OcA9d9wvLEIzaYrlMgFC0mgoi5A0EBAgJOp8J/uSfL0LkgQgYk/s9iErRAcWfHCgN2uqyvRvxIRRsAoHM1rS34Uqtdy9c16UnL2URHqOiylX3yXS4Vjy4uwG2e8N0NvtY2tzUypBXvv678Sp45u4+uM3oFbWcfi8A2h1YiSdCGvnrEknSNFiuK6Was1M0KDBlfbE1gVSQZG1wVZw5Oe29wSanv22dX/UFIO6LGrTKgr01G5aejgQJNBqelwg7Y+RD1McP9nDyX6I1/y9q9AvR7ju2k9gLUrRjQs0QsbCOgqWc/K+1XKh+w0cyD1yAEHgaZAK8CXZxhba1UjFh4NRH+MM2B0nWLvoJXjlD/wyULFkkYwReTSyPmwPXQCjh/DhX/oBdIqH0Vyj3XVTAner00BFPQTZGedHIFbQIvg0cOAJV11azhgEXod0xH4cBAgZjm1WGCdPw99/989jFF2AARpASKBCVqaGekAjLJa3NpUBYnaBxydfXhrMvcI5iXMKfy5c4bmF27z50OYeXTBMexqQ/TGqftH2OV9ZS+ZFcyHHhTGk/vzHf3M7nCstCFvJItOzPlNi877NyXfeeSc+/vGPS8toAwqcCzmXWqy4/PLL8eY3v1nYbZvj+XkyJcvO42fjz/y7uxRAsJvNm89vP+j5A8HyRtwVA8Qy7TZtW2I0s6tlQJK/dpOb/d3yV8ZknEnzJX6WdJOPJh+Ro3cgiNu3MqBFD4T9nakUDkyfgrOAbj9NJMQH2fzH99u+XddFaRq1huGkWCBpRGg1mi73KclQ3yjRpQx0UmLAIu0dikiAc3Mp30WtQB6QPwhlOzFFhZKTzbC6kuLjv/O/YOuBG9Ft5qgFtArm+USIkwpJBFmhkTqmAI2r+yCiQJGaCKZ61KuAlrqly0uCtCCDej0UKjmptXDjtbegGNawtnIQzVZTUhkJgQKNbRotgK2gY2UOuAIUxoJCJ/ER0J+WbjBwcBpI8Fkb49z3AAgy/hShTt4h48g5Egr9LCCBFQD0S7BW0WqkVKRKRweSy88xGo7R2x1g48SGNO5iPv71r309Hn7wOK675nokUYL1A6sCElprbbQPriBqJUikaZWyMJJiYAmku87y03WCVPbAKjqcC5YluQ0UzfIIVsXBRBUBjkunCODh+dBlUrpbqleCeUDkUhJZSAVHNsywuzVAntdx9NQWWofPxXDcRzvK0WkE4KKd46Ek0GG765qOCcFuYtJF9oDpBW1QRYDAcM/mmiwhqDKWXXLlmGEwHGMwKLFTnou3/dPfBFafgaqoa/8FFn2wFXTWw9bXP4dP/vbP4cmHgcJ1CO22EvHyqDdjARTUs1iJpcRqafil4ICv8/yt0EBKL+msmJeiw+D9HOwMUVQtHNkAXvXmf4z1Z38XNvMmylj8nSGtHUqW6TbR7rblkeRZilhR2B3VjfhfNl8xaC1aYPE9HPuzxko2b86bY6SHQprumXI97VGQpm5rp+X2/cWKvx/+myt+xghjEGxbPE4+pxynlgrge3jcNrdbOoHbsfnUXuOzQjdH9oGgSRPZBRNDXnrppXjnO985md9tbl9GG3Y2/uwf5ZYCCBbcePP57a9EfPrKUg62S5ZxLfqyG8QBZABhNtDaDRdE7lZwlpvfK0/nI2N74AyV+sjatukfuzVKWSaA83PModk1MWAzm/cz2osiHksbLLP9/YSeVsonoioUaCQJOq2OMgdOeyfnx3moru+ZfFUBTm1uuelKC69kBUarWmEPCBAC1KgIh64AOs0c2cnb8P7f/D+wUh5DJ86E9qZdbdTgeyArxZgrXCciZL259GyoUSCmraGpGaCYi9GhUY+lLDAOYzHFYRnj9uYQX775G2hEHXQaTTRbMRqtuqQb6q0WarIK1RUgc8jiyuYYBL+Pga6mpwzCaXoEJ0ybew88BsHGkTPEmwRPDaJW3cAcKz0RaFusraLpJUD2gCCBRkrk+scDTp5MPTCfnuHk8VPob+9iZbWNK176PGyc3MANn7kZLVZyrDSxfmgNSSdBY7WJpNtUwab0v6DTYqJ+CNKBUAH51JLZTKO84OO5LZ6GGrUfsbsMyo5Yx0thD6QXhdpQEyCQVTCzKLIIYmFcBji1sSOpgN0TmxiPc2z0hyIyjeMKzUaIJNF0U42AUZoiOWMipqBckS3TXgIQJMHF1TPFBGS72FWxLu21+QK1G9Q5bKcreP7rfgJPfPFVQLmCstYUPU0dYyA7hVs+9Fs4etOfoFPbQvcwW4knaMSutJHgVVJTTDGo4ZLOZVabqKXBBgp8kMDrQfaE95beFzy2Xr9C2ngyXvWO92HQvAgjAuKwjogLh5I6mSY6ayyDVBVlSCTj3JRm5yMeh2kKFlHkxqJyUWNzmf20edPmb5ujqLEiQPAXdPvNRf487i/YDARMnpEgULfJ4XACKLhvznfcH4/V9AX+PG5zpTECE0dGp13gsfE1Mh+8LtwO/RbYYprlk6z4uOqqqwR4+NtijFjEIJyNP48hQLA6e0sl+APDZxUs2PoK/L0Ow79BHLj2WX8fs6t9fmYR+Jg9Ngba2QeG77GHxB/svuhwL2rfzofb4LZ9LYM9kP41Mar3TAECmQ9/X6ehe/4iugIVFBJRU+zm5qCJjZtoFmuS0VU5Y0lxVoTN7R3nOOfy8AIQNGlNupsljxQSSvlYGKPdJKe9g69+9gP40sd/D21sghKJiJN/E4iTAIkBBFGtR6iLQyAQ0SvBeuGQqaDFrato4ARKgCBlZCJXaODurz+Eow9uYLW5ihbbjLdCxO0YYTuRSgYzFQpptCNaCP0pgj2KF51gkQFgAhREHKZ2xXpfH7l60+vrgr+Xn5kwCc6Z0ISN2kJZAYLf5IkpHAaQfJxK1UZ/twfqRUhLD/ojjIYZhrtD9Dd76PW20D2U4PIXvhC9jRE++5nr0ExaYqTUWdHqhtaBDsIm0yhsjR4jjBoKEBhnpfmjtoeemFJRk+By67pQNadFf7XKaErhqpXYTT0S+C4BBK7KQel1rw22CDMz5KK1YAoixGC7j5wNnkYp+uxwub2FdXawlDQR7wv1LNoYiaIVqcAQ+41SmzlNAAJf0e6a9CKg3XGWB0jJVqRj5OywmFXopU2M28/Am37kXwLxU1CFa9r/Acxpb+LTv/PLyI58DitRD+31LhKOnzoEcGpljYpbp8JWvfsTIy9XDixY0OkP+O+c91W0GaWwGtundlFmwMZwBc99/T/B+jNegYxahCJAwjbqgloStFY6ksZT+aID8Z4BJseYzUmcU+zf+03hBiA4H86u5mfnLpuDOM9yQTa7yt9rP1bGvdf7/eMmOCBIsPmQnzHGYBYcGMs8e5x+BZk/Z1s6dx5IsSZRPpN7Jgw2r8fZ+PPIEXBGDAIRHAeAn9e0Qcyb7Of4OWEbql20UuZn7QbZew0g+MHRBhIHjZVELsMg8BiJPA00zAvchrotxeCrZ/cDN7wWHFg2MH3mYnbg83cGcX4vuib2dyvnnPd+q0CQSQ2VuPm1SMHL7O5JEESflzu3A7WRrSHE1ubOVNVeY2lZwblYnArCnDXpBFCq2A+jBJ2VtlC/9fwk/vz//XkMvnkb2uEOkjhFLQFaK01NJVAIxiAuNDiDF30SnDZB/GfZAa9UG2b+k8FMuuHVkbMuvB7LqvGBb3wTJ4/sYLV1AI2kIcEyiAs0Oy3Ua8zravljPaF4TzUIIpJ0QEHcBy0vLy6LqkXwbYn1NQ8oOHp9AhRmL7wo2i0/rcp5FfWppwBTEdJaWXocMIDQV4C2xUwxcDWu/6qUfgAAIABJREFU7oRcBefjDL3NXSl/7Pd6Ip571Xd8G06eOIXPfuxGdFtrWBEDpTpWD3XQWmsh6jS0VwPqUnJc0tHHMQgKEJwi3+uiKaDJdBgeYXC6PbNzWbQ+Bo4hEVBg1RuuusG0FhzzGVmTtEI1qCFlU6fxQEo5092ROExu7ezg3AvORWuVqYVCKwjoihRoyar0VHIAgfCtqsggcDioYZE4WZYUswbIigopraDZyGmYY5yFOJUmuPCS1+Al3/0zQHAY4rRU9IFgGx/8tZ9Fe/BVHGqPxa1Sxa6sAiF7wOPQVNgEIDi3TzFdcjhK5jqToghIIJtBUSBTLdQijJGySVcvx2Y/wlZwId78w/8rhq2nImgeRpCN5Xq0V9cRCljWVJUZKan1xultefk72dRF7IGCGT1Q61Y7b0HjMwjctg8Q9p2I3B+5bX8+tPnfZ4/tWHyzttk5fN6+5qUB/DnU5mU+x7Pdau04jBk+G3+mYld/bPgxdZn449+npQCCDWACBOaCfFAwGxB5s6xEcJmGI/Z5AgRu2waEf1I+/W/HsohB8AO+pRjsohni9RG6/2BR3GLUnc9E+GDFv4gM4twHBTi231kQZe+nBsGvE14EcBYBBOlFz0msrCSItpoKEIQlF4c5nZCYz9WfWtlAAXV/dyBGLeLDzwk5ZPZWV4ntWoSA5jO1TAI5ywqjRgc56/CLXdSL47j9L/4Tbr/xw+gmpBTH6HYpqGMlA1ezzJUHSKjCl9QCS/PU/Ed6NYSsquDqlzSuljWRWmaQY6DnKrRWRrj/zqM4dYz17B0Bha1uJOZJrUYbtThEGVWosYoipApOXQhF0e/8EUy059sTS45+4i3hLeH8XPAeTXRkPExEfSqI0+6PrhyO+fqS4ECbIJGGp3FSPtb+BgQLXHkzaNDkhR0Ttze20dseYmv7FDoHYrz85a/AqYd7uPbqG9Bpt9HtttFZbSDpNpCsttBa7Wh5HpkZUf+xkRWvq2NPnDWzpOok9SDlDk6E51VxeAFm+twpi2DnyHujZX6u4yVz8NaLgukHAqS0RDCoIRtlGGQjpOMMeY8AgZqlFLv9HZxz/kE0uwkCMk70tTCLZAI7agHI5skIZX2LBk0tGaDuoEJW0cmwwphCyXGJaqilpbspm0cdxpt/6FfQOHgJgCZVjUB6FH/4b38aB6r7cKidijCR40YEwjGdmrTcUlw/xZLAOmbqUyJPimMQ5LAmZY4sPmA1kqZe+G/p4jkosNurcHwbOP9Zr8ZLvvu96JWrGKfUBjVRUNu0xvSf5v6ELbE+W95kYvON2b0vYjBtVT7PCG72szbvcYVvVQ+Lts/rYitxv0RxL2BhKQYZe87FdT8QciY6AQIEbp9ffgrXjxVn4880DT8L4Hidlo0/k2u6TBWDBWX/BvkDy0eKdoM44fs1/HsNEnsgSB/x5tu2jM7yaSn7GwOiDaxFA1yebefJYABh3oPjH58BhL2Ct/9eSzFwH6as9bfvAwy+fqYphv0AAo+DE7Q8MKihESfS6Ei+Jg6JJGs5KYk9kZaAZaLzk7xxPWSL4jHimJNXgLzMEHN1VYwRVCPUAq3+iOqriFfZlIZNWArUyh5Q38IXP/xbuP2Gv8D53QD1vIdGo46oUUdWq3TFX41FuEghIwMYZ2VqECzdUKePPoMDKxPEIlkDVF1K1mqoihD3kkl4eBer7YNY6ayIfz89AmigVKOrY0NTDgRL9EywVsnik+DKKyU/L/92TIK1TZ705nVaDTFamZgFPGLYTgDxxC9BAYM2eTKvBG3wRJSmZYKqRxBdgpRDkipPhV1gx8Rhb4htMglbOxgOhuh0m3j5K1+KB+8/gltv+CqSqIn1g6tCkXcPdNFabaG50lTmQDwRpk2eCMyMSWDZo6z8BChYJYcMjmnB42kCOSv5tG6IzuGPz5C1iJY+CWoWpUBBzaGCcSkre4IDOg2OWQLIJla7fTFVojjz3IvOQ/MgRaZMdVHRroJV7aGgZY/aalmPUTUIWtKWoRIPhDHJGV7aEVT0mfbRy9sY1p6J7/1H70MVnoeAQD17CH/4r38Kh8OHcaCdSoMxBQixdG6sYnWnZOpLzRypi7B+IVMGwYKqZJ2YAnMiRanokF4RbBpEsBKItTYFmyd2G7jiDf8Eh5/2ShStQ9gZlWi1KFIkc1ggL9jmOlJLbNcnw59rjPE0VnK/AGtzIudDO1Z7jducFU9zW2cCEHjt57k6+qyHHR9fM53aXydAOBt/NicVf7Nj5tHGnzMCCPZmq2IQjO2Upoa87XdZCdIdbI698byBbgONE+Y8BsHQoqlgLfhazm2/h8cAAY/HUgz+QzRLgRko4Up1UYrBZ058OpDsieSDXRXGrH6CYj8zm5oHbmbpNV+DMAtM5D4IHRqIxWzMUiqKAhh0g3ziqucMlyWtIKs0KqsDtiXeBuo07kmBNEPEEseshyJjY54eThy/H1unvim553MOPQlPfcbzUdYaCOIGgpUOkPeB2gBf+uh/xc0f/wDO7QCdFoNWjlqTSvtAy9tqakjDds0hP0tr3DSV/HXBnDKZijAUcNNsUsQZIY7VPpd0NGPt/fccw4P3HsP5h54g7ZObLAVsc7IPhLpVLYIq/Ak2lIlgKaSCBElBuF4NkxW1iNN8BsFTlU+Ee48cYT5IMGtebeakbIII+phmkC6AChDIyogNMwsCnMiNAGHcHwh0Y7qntzNAb2uAXm8HjU6AV73qVXjw7odx+21fQxgmOHDwgKQhVg6yyVOEZpc6BNLkrsyT4IAsDa+BlHoSj6kR0LRh1ukplomN3+Q0p9Uak2fF6S7USVKbKJ0OEApUtL5NqblgpQP9CmimlCEfECQMMBqkGGUpznvKBWitNlDWBurlQA8Hjl/pF+KAgWvaLO6Okr5hF8VSAELG7o5ZgGIciP3zeLyD4TjEID0Hz3nRVXj6q/8BpJQhfQj/5V/9Y1y02sd6m6WNWm1DgEAL8IJVMPRjkJSMmm2pUHFaVGD3VrGgggN6IYibYmYVHgHKqobjJzZUVzAc48SpCqPo6XjzT7wPg+owsmhNxgY1JdryhCWbfG5ny2+nqz+mASbgZMEkx/fNMqrzArjN25xnOZ8u88XtWBWDbZM/Oaf6c6Q9E36lm82/++3nTDrhWorbrosdj82xtpg8G38effyZvVcLUwx2M/wckAVSP5jZv02pyvf4Yr+9BondVF8kYu81SsuQsE8rcWDJytOf4OfsxI6fAMEG7Oxxz56PuZgts30eo4EPHxRwXzZQLZfI/ZDi8d0oFz2k1nNir/cJLc98Lpj3ZyMaNi3gjEbNgZjPCm0r/oUUaOv8hHy4i6IYYZwPUav6qI+O4t6vXId7vnodxr0NSRPlearBvR6iLOoYjjJ0VtYQdVbxxGc9D89/zVuA+kFgnOLI5z+Gmz7zQXHQa7dzNDucaTMkYYRGmCCqReLj3+tzNUn3QfF5RFGkYg0d1GOho8mEiGYhDvCEJ5+HwxetkM4QodpDD5zAQ/dtYqWzjrARiPit2XTUsWgPPAbBNY6ylIUq/qciPtMiTGyKBYlqgl5FfY+0FPJXSqfHU73eznZv4rqnJY+unTJ7WmTTMsgs1QoHaak8GgtoYN+GdJjjxNGTyNIU7U4TV778RTj68DHcdO1X0G2vodNponOgheaBBJ21FpIGDaRCLfOkpkPSDWRUtCRSKgZct0vN1ZoOwyn2TblvJzRz2tO+FK5vgwsOel50XGTQZAVHqo6LZBIIEPJc7ncxrIQhGQz6sgDI8gpPfvrFaBwIUARjpfilh4Jk5SedGZ2BoQRSWXwwDVZQJ1MTwJinZBLoycCWvwWKUYKT/Q5e9bafweFnXIbhVz6Lj3/gt7De7KHbLicAgWJYWoBX0tuDwNoAglUyKOC2229zhWlMtMuk2i1TT5Kl7M2QIYxoGLWL0c4Y6SjEcNxEePA5eNn3/SxG8XloRA3Umy3pPUFGL5L0guu86VnV2f646LBAvN8cYcHR5kNbUPk6gdn5zjRTNq/ut31fS+ZrGewzs3oEfxFpc+B+21+UKvbjjw8QZufss/FnKri3mPhYxJ+g5Ijf58un/HnzDdn6q2QL5KZcZXDhStnvf7DXLmwi5kPmB3Eb+L4QxQacgQ/b36Lj5zZmVcGzaQCfWSCw8fUEe23fAATTADx+uyb2YBu7YuU7/N1SDD5omLd9G/A+gzAvdaFBLZCMAs106N8vvwQ5Ck7mFSe+WFKffFkMWsohEOcYnnwQVdnHV276DL5xy6cRpsfRqu2iVo0Qxsmkp73kXyuu6IGMtf5Rgu2sjlr7Ajzz+W/Ai779jUCZ4sj1H8fnPv0n6DaGCLCFtZUEcZ1OCmygo050MmipWS/YLbCUFImOMTVvku55NFxJh6jHJcpwiIufcgHOu+A8+dzRI5u4794Hsba+Kt4AYuTSbEg/Ayl7pBWzrKBp+6w/1TtAtQkysQjtPi0F1OZHLjI650EDCfNWYqexPGLbzyBGxsY9SkImUJfAYKL9DDSIaomgnDe/mXbgitvZMg97AxEz0jhp49gmRuMBDp2/ipdd+TLcd9fDuPXmLwkgYgvjpBPj4LnrUroXNci4qDhTbKd5Heg34ACDAIOJHbNrH81wbGhxAg608+b0S4OzQAmzHDaA4AyUOKbYxrqsFCDwfIQhIcAk9T6qIWNzp9EOdrd3kQ4DEVZe8NRDWD3cQlGOJRizLFZW7FZu6zL1rsWCMAk5mYuSYmggZSvqXL0l6MEQ5TURCY46z8B3v/unUN11G/7s/f8Bh9cqdNqBXCcZL2Ei3hNBXKJOFiFwfUOspba7Jsq6qOhL7rdrQ62yCLIkvI+8hJGaA2V9YdqGO2RSatjZHOL4oIFve+vPYPVJL0JRW0HnwHnIXcqHVb5kl1jpY2SV/3xzTjE2cr/5zeYg84XxA6ofxP2FFMGHNYxbxJTyGJi+MAtj25/PvvrH7WsQlkn/LkpD+/GHx8z4Y+yFLcjOxp/HPv5MpoRlNAgmOjSHr9ngxkFjA83eywHF1fKiOlRTnjLAMn/FATELCmwA2Hutb8N+27ZJ3I51LwbBBpkhb/5kEOfrix4evpeTAweuHZsPbEyTYNvm38xdcl7gmbdC9X0Q5j1w0piJk1xF06AITWkZzCld8wi0nC3oL+B6w4gVbbUDFKdw/1euxrUf+T2E6SZaZAoq5kZz6atAn3pZRblAF4YtpKz95oQZBBgzCJR1pGWE1cNPwRuvejewfhj3ffEaXP+ZD2E13kYSjHFg7YCWklFMCdYp00GPq8VIfA+yrJTOjOlwIIZMknagF3sYYWeX3SMjnNrcwLkXHsKTnvIEtDsJHjpyBEfu+yYaSRuNZhsNNohpNdSKmekGAQmabpBGR0LBaw8HDZSabhDr50mVg7k7TlMOPnKeC87INHiixclELmWPBAaOIreVtojaqH53QIEMQ0pHS7Yz1uZOdLYc7A5w6sSW/Nza2sbhw4dw5StegnvuuRtf+MIXsbayjoOrh6REcO38LhrdBK1OC6H0bVCQxG9NrVjzqqkd9USkaVbHpwGEqZegvizdAgQgCFDwHPl862ExiqLVd6ZAQZwXswDpmOkkntuOVDUMexUGwyFS9PGUZz0BSZelqRzDvDccpHTylCJH9egg0+RaLwvoIr3Pagb6S+RANq6p34SU15Xo522cf8FTcNmzLsHHP/JnWOkWaLdrAhAIJgkQKHcJ41RSYGJhbc3FXGtyK2w5DSpN3LbJmKj+gOJTAjqeN7uVci7IRtrJk9/b/Qib6QG88fvfCxx+LqK1i2QhIcHapbfsmlogtOu7bIqB77f50OareStHbt/mKHNp5PtOA7tzkAivmbk0ymiY6e9gr9m2OBeaCdMEXO2DcBYxCPzobPzxt2vX7Wz8cVo0Jwz1NXFnGn/827WwWRMHs/lnkxrnytp3vPIRngVjo66MJtsPAXPQ+hbE1kTEp/etjta2w+PhIORgXIRSeUwM+HyflRfaQ2Gf9Wky7svACve31/ZtGzx2bt98wu398wCA9TDnT1sd7PWA2uuLujlOlNAlMB6n0oshZcveko1LImq8BEBwmg+rEYLRUXRaQ1z9sT/EkW98HvHoCDr1FEktllJEqUvnAltK0aw7HvOsDKqRrAylo2HOc9CWq6OqjZ3yMF73prfh/CdeiG/edStuvPrP8LxnP1nU+gzOVCWyxKsWZKJaJ1tAcMB8MfveVeRqi0xW46TXGQDoyz/oa650t7+JMhjj+Zc/B80kxsaxLdz19buRNNtottpoddqIGwniJBaQQFOhqR5BS+oEJIgYjYFUwQIZGAlF9rqkrHQZTTDk33//3k5iqs6Qp1tWOvtl698gQEGoeF1dM5gSJDDISMkedQliqJQCuVLy/Z0+Th7bxHA3xWg8RGctxqu/45X4+p134Ys33opuvIpzzj0XUbeG9loT3bW2MAnCHtCS2jQZpPCl3t8BIudmae6B/NsECDlrCG1YNKUSpIMDLbc9XYaUcBYcH4GKMOV39gMZizYgEN0Fg1KEYX8A5APk9EfYoY1wijQfYne0iee/+BJArLiV0WCgZeUN2S/hZsSQMJB+F9L2WaooSmQsNcwZPEJxqyxTNsWqsHGij3qtjWayiq3Nk1hfC9Hq1MVwKk4SBQhRgChKJS3A1Jb2snCpBleGa2kGY7eEFXReCHKuPD+eP++dMF5jGQZMO7BHw+72ADvbBcpqFVh9Ol7947+Ek6cqxMmqPEvclGhilJpRwaIDlZyneD0aTfZx0C+f2JkZbZO50KyZeXycqy2w2hxtzC7nWP59UXpWngFXxs251lhVXzhuc73tk4BCjMukm9jir0Udf3nsPG7u22zqfSMlX+N1Nv6cXi47G7vOJP5M5rdTp07tm2KwN/IB4cAlmpx8eCZPa0HRfi66+f62OQBYPWBB2Q+ws9vleyxlsAgg2PasTng26M/btpUYLR7e+g5faDPvuDWG6M1jHnaZbo6271kK7rTz/f/ZexNgyc7zOuz0vne/ZTCDGawEBgtBYhkSICmCpCiSohJKJSq2Y0sqKVYSK1VWyuVYckpRpeJK4qSSistmbEeVipRUlMiyFNmWZZkWSVFcQAAUFgIkwQ0kQIAkCBDAzFt6v73e1Dnf/3X/r+dtQxKSKM5jPb6HN+/d7tv39v+d/3znO8dF5/zl7AzD0RB9Fhm2FTjKx5YCF9PJSNkFZXRQnz+PD//2P8Gw+zWkkx1USxkF5yh0irvNoOrWYs0NXaD/0znV5cbuWDEwYyDNqE9z6I4KmKZFvPkt98qMptd9GUjHCunxBdDMC22+XWI+KeJN9MY5QQsFChQ8+9lUrQ/Nv313dxvTKZmaCU6dOomzN5yV3eqTT30F9WZDi/z6Op07M7JnpoBRRjgFth5MwMhPH4f0MUg56Wl6wsCgdAqKTD54TMuugRVMMQjLGzm6ZdyRkIWEoMB2nvaakUngV6PICQ7oicBCy8rBHXe/zZjoBL3dIbqdDvr9DtbWG4q2ff65F/DQg59Cs9FCs9FEc72GUjOL5okGCpWyfCEIhlho5UcRsjE0VxpAknAgTZKUkRTF5Aoc2GkstRjLqQft3qQLsBArM4qyyQyKStVu4KemNwgEM3aOMjiaYDKaIxnQKrmP0WioXfzZW1+FbIUJXvTGYFEycyE9Nw2/ev4FH5OtKWMR+NDKguA0yJTHpu0zMEuA7nYPpXxOAU3VRhFlOVFSzMoE0owcHhkytsyxsEkPMS4LpWJUnj3PIJwzQYomOHS/0jkTek4TtkIo1uzPME34PpjipX4eZ17/btz1jr+G3fE6kF8z0C579sVqqnFgCix4X7Q2T2AewCt/g+SGX5MYIBjJZ1byB7GSq2sSNVZeZI+zfvo6fhzWM457vpRjH2et9RqxnxYiXmMv1x+7WfarRZdaf45kEC4DhKNv3T8fAGGK4WSI3oBR0tyV55CZpcgqQ2CEbD4BBs/hE7/7Psx3n0Y+0zZnxNCfznsAkFoRSzW376B4TOkEgo5gRmvhQJ2nyKPdHWGW5nDt9TeitbGu/i5n3Wm0ZKCAYjSPG9bMWHAgXNr4ejCQBx7JpIejZOOxWAWOyw36AxWQM2fO4MazN+D5F7+Jp55+GrVKA+VyFY1GXQwCcxuoQVDqJFmvoEdg4WQWgNIlw2SDdjvBaldgQSI1s2k++CMkI65OO0S2xT7V4PHJ5ilgEwCec2BeCVZUSJUrGZLje/0Eo/5Ykw3MzEj6A6VAnjixibe+9W14/LHP4OvPfkPit1argcYVVRRrBdTW6ihWyxLlCezJmtk8KKS10Lij6TFNuGn/4VMOWliiYmSAesmqLEY6lWFsLRQBBI09hqTS4P8ghoGaAZ2ftVAs4IjXkn4JYyTDvu6V287dinluAg40FssFGRCxZULDJCb+CQtrs02jIj5eiF4WAJ6K2RK1359jzsK81QU7bfTmkAdC3cK+DCRkUVRYE5kVy+1wcOD3vo0zBAYxTDHsaa8EkabAngBCRgBBYkoaYg3nmCVzJP0RdocZbKGJe3/sP0Hz2reiPea0TkvjoEqgJACa0ReEWiKChiwadEYMrgm6XkvItueW/H4CCGQQarXaQvy9+t68vEENm5aAOv9CA4T44h/EIBxduu03uNj/WTAI+53DpSK4QxmEsKWwnR5pzkQWt8pQ0AJuu5paaYrM8Gt44AO/gZ1nH8Faib8zRKXCXgI9422htDClAA4Cg2DrkokIuUw5g6CFUTGzHEPLY5YWcOWZ61Cq1lCqsjhRIDkGgYftx+04AdsKILiNLwuNhJxiEkz5L5AwC5a2ISWx3zP2hSZK9G44dfokbrntJrz80nl85fNPo5AvolKvoEbHxxyNaZoqkBTwcecoDYJ0CR4TbR4BsmkOWgQWTZ2qp0Iu2kz7TDXsx72tAAQt/mGXLSZBpkr22i2MlHj+mmoIXglqN5jTIvUJ1CKcf2lLxbXf7aPVauKd73wHPv7xj+H8Sy+hXKmiUq/jxMlN1JtllJUGWVZCZ4FsgqYcCshlsijqPJneaTbLZqQUjGcCMHIr6uXpGWNi1zDc1W4WRVYkxF/beQXwQ0YhtAUIEOzcLLyK55QkI01v0IK61+9oIuO2O2/FNDfCNDNCscL22BRZWnvOef/Z4qdgcwEsy8/iY3LkcDKzvv+4n2I+TGVhPR9P0WqWUamVUKwx6ItpoHRTzEmHIIAQQq9432vyw8ccg0hxscMP0xTiwMI9aqwQMZ09J7WP9AlpEXhNR4MB2r0x+tMynu+W8Fd+/n9ApnUW42wLyYzvO8snUWy4YtcNjG2srVvMuOzP+bLb+yjLaRl90JQttMK+TxgEBwhHMSXfDQbhcv0JtfPbaTHEuoP9ivSf1wt0nJ4bz+c7aTEcBFq+Gy2GVcpuT4cBqTQZg4GFaXHvKxqfc/Hjl/H8E+/H4/f9f6jleihmE9SqnKFPkacToZhnagy449zLHvj5WD1gT9gKHnd2ZjaYFWuRL9Zx3atuQiZvlD77ytQmEqVoQCCM15soy/wC3MLXAQJ3z8YimMjNvufCSyrXInZZWIaDAfp9JgdOcPXVZ3D27I3YubCDJ574HOqNhjwVyGKwpaBYaokXy+aPEMYhKYjjDpUnLx+B4F3BXbZhIXMh1IfMfBYN+uUltkH5iy65jwZyWXdfBPXv3bJYLQc7V44+ShnP4qkiahkO9IkgTT8ZjTEajOS0SDah22ZU9DZaa3X82I//GB68/z5885vfQg5lOU2unahh/Yom6ut1OUymIdRKhkrU4QRL6nmeJkVWoHSu7iQYQIL7I9h9G4SbgVpwqGTnZG0G3g8CfKTeQ8jTMgJ7aRKl8CoaKjG0ilqc0QTtnR10el2snWjg5jtvRK4K9MZtTR1kplnlghhIYMojWxkmVtQn2w2LqYlUAGGWpBjuDpH0+mjUK6hWS2ox0FDL9Bk07goMgqdihvYC3wPOHGg8dHGypjVxYyPzgiDYoz4n1XSPUi+VwcG0x2VQ13QK7OyO0E6qmNRuxHt+6r/AoHAG8/IGkimnnyjatTyMKb+bpdiQvTGRg/mZMGHCYIIHrv35AgjCjmkqPZY7xX63WwxHAYTlWmXt3O+kxf1KAITvxfrzbbUYjgII/uJevkDL2+yVAgie6MwlnNTtcGhWpHJAyEyRyYyBzjP46D/771EYPQc6MZdKWYkXGaOczU1UyGP2wObl9wo0vQ5aYbf+L3d1U25vMgWsrZ9Eo7Vhoi9lIVB4xo24wRhNAMYiNzEI5tLgReViLYIVHN+ZESz0en3FJ5NxGPYTjPtj9ebveMOt2Nrexuc/+xRKhSrqtSqqnGyoFJQCmZdfQAh5EiAgMPCRSB91s4mHIL5YhjyFCGWrFvswCfFqEpwhTf2vZdOo+BALvSioDhI0CmljkGaqRLDANkPIcZhwzp9+/4xT7qPXGWpcsNdro1It4V3/3jvxpc8/iWc+/w2sr62j3Cqi0iyhtVlHrVWVq6CyKvIGBOlCSTaBF0fOgbpGBhAIlHwLrYmC+HwvAgfhpMP9IGZEhdumN1Q8mQKpIm7sgWkSOKnCEUjTXlCYyfMhUHh560WcueEUbrnzLAZpT1MveZp7MbBhTtdBMgh237AoO0CQ2JOfGqvMqMUw6o6w/fIW6tWKRn8rIYuB4tVC0Xw26Ma5GIPV/WDsirQ3QYtwkTA1TIWrTSQGw0Az/Rg0+sj/lilWYuc9svZD0p+i009xvpti7bp7cO9P/B10MpsY5WnIkEeW7ooan8hhMp2htd5S+in9New+4jvcPxelUPfjpWgQ+JfUen03NQheD/68AITL9efibeq3W3+OBRB4A/AmJDIkQnS0eBRCPA5A8GOvihQvIzh7BeIWw8UMglGu3lJghDBHRRkgJNo47aOUaeOhD/4GOl/+I6wVe5jmptpJ076XosR8MRWTsAcgyJ8+suPlE9Fm2RRD5b2+AAAgAElEQVTXpkXg2s+UPaBYrmN94yTSTB7FShVZWt3ymIzUDby0j3MtUb6J21zkZn36YCokxsBYAxYOAQd68Q8Tqcf5fbfbQ9IbIU1StDvb2Li6gdtufzUGvTG++MSTtIFArVpHiQ56tTIKdSYK0knPpnAKIfOBxVP991Ag1Ybgzk1rMlkEzue7cC38fJGMGN2lEf9ur5N9mCDThH2L1yAwCTwvOWVL9JmYwI8GjJzwYHbD2HyFySQI/PUSDHsECh3QQGs0SpSWeO8P3Isnn3gSX3nyKdSaDaxttrB+haUXKreBbQZuOAkEg6kSC6/qEa+RhKnebjA9gjIsIoCw996LJhrCuRpoDLkUi1CnIEQNvg9iFMKnxjoncwx6A40LdrbamExHaA92cPq6k7jhNddjwthmGYFZu0yWLQQiQTAobYKKMyl+ghBgSmo/yWA6mOJbz30LVYZ81WsK+GLbwqZbmDyaFUDwFoMBxgAQQkbI6o7PGJOQhRamOCSa5PcpRzwJgjImXiRAUGssj0E3oV4XSTLD1k4PO+MmXvO2n8Or7v5RDEobmGZLSEcjM4vK5jFNU9RbTWkSyCzoQUOLT6OfEUa9VA3CZYCwt3herj8Xg4k9+53jtBj+IgAENxI5/OWwf30lWgz+uN+JBmE/gECFt5XyjBwKFWbC7Xo2RXG+i8roq/id//3v4UT2PBqVCeYMysnnUMkx+pZ+9KYcN4p52WKQTwAryEIybcmFBhC4CJJazWM0Aaq1Jqr1lvQHhUpVx5+zteA93RB+Yyb7Vnh8R232vaY9YE+e8dLMMbBERNuFMtSIfyt1OL0CpjMVFu4sB7s9id3agx7WNus4d/et6Hd6+MzDX0IhV9UIJPvxxWZBcdE0VOI4ZzHHnXQOmWLQJATqXTkOi6hoE/WZxiM4E67GJgcxW9Scv2i23NsqlgoYIpWDwFOMMQvM3ACCCh7H92igRN8JWhgThVGMl0wx7I2wu9VW0JZ/XnXNabzpba/HA/c/gJef3UarSSahhBNnNlGu5gUUipWijZoWOcmRQ4GelaTQNeoXeSSEzAoHCAtwtEA8vCf8plByxmLDsNBaECyEFpEKu6KhwyRHAAhmNDRXXgMnNxhYRTaB131r9wKuufEMrrv5aswKY6QhAVGRyzO73yVeZN9frAVHDblTZ98/g/kImAzneO6Z51ApllHXGGxV4sc8QUGJwNgYBPeOEECWZwQ/Tah7ECUsoBCmGdgB4GswYcwZWwzsGJEB0jQCJ3zo1TBDbprFoDvEKJngpZ2Z/BF++K/+bWRPn0NaOQHlRVOjk2XWSUa2zNZi8BfeQWeQK1oQajCxOnyKYXXNe6UYBD5OHAZ01AaSv3+cTaQ//+O2GPz3j3PsPy2A8L1af76nGIT4Rj/OxV+saZmMXB2Pc8N+LwEEW5psBeFeI6GgbTDQz+g5UJm/hMf+8J9g55kH0crThCrBvJJXdkE1XwQ3TEy046KoHrxoVTNIcoBggTJcnORWE3QD7JNSYZ7HZJZVa4F9ilqziTSbQ7FSDtMRdmyftFdvfkURr/HGoO6XqEF9bEtClKLfTXe0C51pJ+3z6KPBELORGQsNkyl6/V1UG8Ab33A3hr0ZHnno0ygWqqg26qg0KdwroVjlHPwSIGRJvysJ0fILLOjIWg2m8l8FCHyNwiLN3aR22wvl3qJYXgREnVUIrRYVUzIjKnjcfduIoFHXLHSWBEkNQjbNYDwcaac9H5syfmdrF8NugvZWV3bZG1c1cO+99+Irn34aX/rCUzhx6qTaChsnG6i1Kig3qmIPCBDI7BR1vc1MijN0bgy2DLcyrj0GCDGjEFEkIWDLgA9fChNgmleAWCIWb9HvxqTwvBwgsNYS0JE1SbpDTPpjRV8nkz5uueMs1q9pIS1M1W7QeNuckzA0AKPHgLMJ5j9AC2bW2Rkxxwj42lNfRylXQq1SQ42jrxW2mrLIKyKcGgS2GiwFUxqcYJTkngh7AcJerYnYHwJeglhqEKiN4NQGYycJVNT2YPok22tZzAaWVdHr9NAfpOglZbzYr+E9f/2/RuHEjUgLVUxlQML2T14gby8WXQEIC4bq6DFHrQ8BlL+SDMJfdIDw/Vh/jgQI8QTBQQKUeC41VpiSBj1OUebfsCdGkVV8M8f9v9XveWw3yTiMFfDn42lnfvzVv4mft8c3H/XctZMAFJTi5iELvB8Cq/jf8bFZwCkm9L896jH2syJd/k2wdwteBXQ67HT7KORpXjNAfvgs/t2v/x1s5rfADSRV26iQbjY1u4JqwgSDUcxcSNirZsGw5EfFBKv1ThdEmzagudFsmsd4wln1IsrVhiYXCuUyckV63dPmNwQGkSIOu7LF6yCONAj8NO5ooj0zFrI2A/10pT8QexAU8BLymVrcdqQULlINP0Z/tyfTIc6DM1b3rrtfK/OaRx76DPLZkkKgNq9YR7FKWjmr56vxvjyp5mKIoQ4WzQEcSI+wSIF02t3AgUCC2zMbLNgDDryw+nV2TYJeg1BEdb6yYjb63Hv4AgrTsWkS6BIowRvBgWU3sO0yYL5Bd4D2dhec7kiSIc5ccwbn3ngXHvrkw+i/nKBcKKG2UUZtvYJys4K1jZbZ1BayyFdy8knwlotG/aTkXzIoXiAtCXLJ/BggNTGfzKQWr4PtrH3SRfKLIDw1oygDefqU6p/aC/OCoGhxlsww6TLAKpEQtTfu4NbXn0XjZBW5MoV6UwspDe8pNwaSQZHAR1YmRYwJJ4PwjWeex3yUolqsoFGvmyaFAKGcBd3HySZoBFQjvvSOIEukAZYwzeNtlr0AMDwBXUdLeJxhbFSCWltmfMVgKWZHMFzKBItzjXiOkPTHGPSm6AxLGJeuxY/85N9CeuIm9BGMkdIc1lon9TzmAp9zi1cJ/hwW2b73Y2trSyDfGCpztuXr49cwXse5zroh3VHrDx/F82B8veW149+vJgfyurNGkEWI17zD1uejNnpeW/iVI45sc0u7tGiBLTNvVtfay/XHNzJLA6VLrT9HAoS4YPPiuBuhX/RYsLhqYMGb9jjKTR6DN5w7HsYX2m/41eOwiLsF82E3IP+NbxbSavGbwamliyhUuvZ1GWTEkbT95tiWj+bPjQBhFcDEb8j4NfQLdHEB2f8sjpOXTlqWux46KXZ7Q+QyM+TTHraeeRCPvf8fYL2wK8Mc2g9nytw1ZtWDp+Ux13430jHfAi745r5olrz8yrVvorwBnRcKmE7y6PWmKJTqai2Ua9XFnLkBBLM2NrCxGOReFldGObOlQGZikYIYwAFZhMAgOL1uwMCSER0ksJBOlAg5xbQ/RtIdodNOlOOQr87xpjffI/r5wfsfQjVv139ts4Fas4ppFqi1GurnFum8GMKOyC4sYqIVo7yMjF60XVaU/vF9dTDwc6aHp+v+/vQJ4PmzkPoIKXfKFLyN1MPOzLIS3ynjQC0Hi1dmoeF0Q787RL/dF1DY7e5qCuCOO+7Agx96UJR2rVlX6mNtrSo/gFqjqtHHUTpGuV7WZANdFz0Om5S7eUF428nAgYMEAwcBD6nbwHZW1BQPRlp667ipkpsL0X2Q5lDUH/A6SoPBnb+JFgnwZv0pxr2xfCCGoz7ao23c+cbbsXZlA9PMWEyLRnMZCx3cG/mMmMuQzjOi8zHPSYvwredeRndrgEa5YQChUkKOQLmUQZbvgyKnGazVxNYSvyqigp/S4bhQN54XCoA/vAaecKn2EN8b9H2QjoQjxsRLfG7GLvDakQkiAKK4djDIYLuTR2btLN71s7+EcfU0UG5hmhZQLbOI540NXPb5vFkXAYSlSJFPyYvnak6Nr818jiy0XG+PAw54TBZx3wBxHXbgsR8I8BrBfzvO2n8UQPDnyMcn8GCNiNfly/XHkjxfqfqT2dnZObwKBhta3+WzD2Qq9+Wi4DeK30RefOVNfkSsqN9IvKH92PHN7TeZ3/j8fVmbJuzZ+sjPwRCBf8c3A29cJd4Fqo1fHQH78zWRlXmq86s/5mEAxDMnvOD7m8cfJ2Y5+HhkD/g7x/1wViX+/eVrb8VX8+LZGcZUvI9SpNM+qpldfOL9v4bOsx/BWqFrjnrcKXFxLJItsAVRLopcDLVT5o5pZkyCrjGtYE3xn6acHBjr9ctlK5gkeezsDFGuNlGu0fuAuzOyBwQGBY0aekCSeyv4fL21LZxBWKYgLtgDsgiu8udrJd97o9x9x2mjj6aJ6HW7yKV5dLZ7ctHrdQfoDNqgQPyN996FfC6Hhz7xKZRyFZRLZVQaNZTXasiV86bqD9MNPH8WS+kQ2H+RE2MonhoDNZW/Xn+BJ99hLilcF5DFb9gYTHs3QoucKPnAIMyCSj+d6HVmOiLPEQQOE+ovqEUgSCKHbv12hhTtbu1obJDjj9Rl7LR3cfqqU3jHD78VH/rAh9E9P8J6cwONtQpqrTJqG1UUq5xsKCg50UKeAsWunbS1HnSeofUggLDynhdQWLTIl0uIg2bTXRgYMgAU4pFV1EPBdIDAiYYQh80sCk5sTPoTiVJ73Q6S2RB3v+0cyq0CxpnE0koD6PD3KAGCMKX8MzKYjoD2Vh/ffOZFNMpNtKrGIBTKGWTIHpBJE4Ng/h/MroiFiqbHCezZoiwv2Qudn5lJ2nUkGgjhaDJxmrK1YmyCJixoHkUrao6t0iiqz5CpFLNRDlu9LNr5U/gPf+G/Rb90PdqTIk6d3NRkiyKkF66S1l6Rr0jWHCalB6Lj6GhkzpxTTi4tDXP8ez5zn1xwO+T43w5aj3g8z5rRez9nwMw3cf7Vx2T92M5i+O8edHxuxg778PeYr+OehHu5/tir9krXnyPjnv3i8U1NkxreME4henGPd028cF4kuWt3/+6jCqIMcMYW1OOLjD+Ohx7JDS4sVkSSsd/3fru4+Llz524Lk41J8Ubzx4oXPz5f/4zfQAcdn8/Zw09WE88cOPmbhP/Ox+Wb6CD0vspakCk5+MPc20pFvmmHKOQZ1tREdt4HMi/hX/zj/wrFwVfQKA5R1g4pgzwBgsyCCgIIxaw5uFk2AVH/EiCYnbABBMqw6Z6oaOlsBYNOBp32GJV6U3Q9e/vUNgggcHeSZ3riMoZYLAKLihZd9vVN22Aui0GoGIkVxSqoqLBIugGNJyFSMW5jgdPJSM9J0cKjFL3dYFHcHyq/oVJLcc89r0MxV8anHv6MRs6K5QqKjRJaGy2UKiX1oVkYWRANIOT0GrlFs40DmpmSGSqZC6NfwwUYCNtrY4MvBtB7jIZsZTW3n8XYKEEpLaypRaBQkyJN9tXdhpo77bEVHY1BWk++vb2L3Z2OGIXubg/t7g6uvO4KvOUtb8Vn/uQLeOEbL2JjvYVas4LyWhGFagGNtSbyRTOMEihYFMqCjT3KhdF31HbesbO6gSS2mFZ6857+6EZKngIZmAW9pwlwgv20+T+EtoNGIGmZPMVsONUkwrAzFCM0THt43ZvvQqFJ0465Mj4I+mnXzPuJu3STsPBY3MFnMOrP8OXPPoNKvoZWtSHvj2I1tBeqRQFlAgR+0itDmoxIrOieIAYF9oKgBUBQAZ8jqwelORj1Efb4ZEcUWkVgkM4Uay47aH4mUzktDnf6GE8KaM9qyGzeinf/jb8PVK5Epz9U3kSBI57k2fSeyVirQb0Mi7PiuRO4xsF4+60tvq54jo2v4wetQ77mcC0k47C6oYqBgW+mHKD4On7UsXmM4zCk/D0eO37uMei+XH8S1dzvRv1ZrTVHAoSYKvfkwtUitkqrOpNw3IvPJ2UmP7TRnV+0W+GJr+YX8NjHuQGdFeBkgv8+f8ZjroaZ+GNfKgUXR7P6a8EFNe6fOaLmG5kgwd9gh50D/+YggCAQJTV3RgBhNumLJajW1gH0gK3P4v/+X38Zm5UO6oURyloETb2tGORcQTvrQhhxtMAa7kym9FYK1sPGIAjFU57N8CYuVLMitl8eK6mvWqf+oCylPEVwtLIle8DjZ+leyMLq6nDNl5OtUBpUED86QAiLsAcdBU0CVfwCC2ovGLNAJkEq8bAos3/NsUCa6VDUlwyp9O+Iku91dmWre9fdt6PRbOGxx76A3d0u1ltrsmSut+oCCcUydQimT1gCBAKFZY7DIvUvMAlGvZuxksBkeHfp+xW7hEUdjc2VBBBswZfJkHK13Ucg+AYs/AR4vhMxCexpm2Kf+dupaGsmJDLgKekluHD+AsajCU5fdRp3v+F1eOxTj2H7hTZq1Rqam3XU12uoNCsoVJh8Gc5XmpElk6BiqZ58yCjQKGgAeU69hwkO6yYsWyjxIqOfu+I/aC+ktwjaBLdhtoTEmYqAAAPHPJM5Rp0RRkmCnd4WJpkEb/zBu6WfIPMzIcsiI6GgdRC7GDIgZllgWsBTn/saZoMUzUpdQkUChAzfBwQIHHcMLQaCZQVcCRjZNIOLFVcBwtLPw+CtAT+zdsxwFy99LdNK2XIgG8Td/QTTWQajMbU71JOMpUmY9CYYJXN0+jNsjUrYuOWteNvP/CIGnRLG87K5LOoOscA1B2QKsKJ0OJ1pvVxda31tczY2ZrS4zh43D4bHueKKK469XnEdt1FrazGs1orVAnRUjYjb1qw/PLb/zNfYy/VnGQ3+3aw/2u/MNVx8+IffXLw4/NQfxmlvi7E1E0P4zjsWBh70CH4c3rCMON2vYPJG4MLhDAKP5eK9w27A+Cb1cCd/Ho62VhczPn4cZnLUDc5/J/jw33NA5SIhHj8GCx73HIuH9ntt/HgU3R30YQsGKcYpSrTVzdE5sEUVBdpf+RDe/zvvQ6vQRb04RkkAIai3pT9gOBPZATOFMctdeiJQzzBftBioN7DNIqnL4IEwLeLrX91BIVfX5EK5WkKpFmbMHSDkS2o1MLbZxuhM1Gae9xydIEDg8WYSy4UVSOFHC8HiQotgUw2+GzN3RfNHsACgKYqFosR6/DmBwXgwxc75XcUn93odlGpZ/MBb3gzmRnzywYdpv6OHZI++1qihVq9rDG6RAsniKAEjPR0o5jSfAIU7iUGwtozYhGAqFDMJ/NkCMBgG2PsRRgXlj6DX1WyYbRtM0sTSAi0IiUFOBohM5BeMh5jdMOEuNdX7Ui2G8zsSwXG6gdbbN932Kpw7dw4PfPQh7O600VpvoNGqo1wry22Rgj2ds8R6FhVt4MDO2dwEA8sQuQzKm0AhV8t4aMdEMVPibKC5EIb7x9kEtY6CcVIQnTJTQXkfYkhmSNkq2G2LKaAmgSDhdW84h8ZaHVNMMJ4n9gwEPsgOWkomdQjZWQnf+toOXvrGebTKNVQrBLI5ay8IIFD7lFWLTWJNsUj+fnDRpoWNhRs0jBXGV9auM8Gd4EIYu5xMLbskk1q7SOBuBownRU1bgCJUZlMkbDvMMeyPsdOfY3dax6mzb8abf/wX0B9VkBbLmDManQBBINQejd6LOu2APFcLra9DfN5xq5Q/56i1t36Ps8nydXw/Vmx1bdJ9OBjsab8dVl32E2HHv++1hF95bIKE1Q//HT/ny/XHWkHeyv526o+/xkcyCH6D8UEcwa1eQP/vWCDD3QBHC48Sqjga5A3LftQq6vQi78f2f+ex/d8OuwGdQeCxYxTt7QVvU/hNxWMxt8Gf91FvIB6HAMEvgj+XGN16347HIkDwPtphz1s15RAGYVFzcpwoGKOYz6CUzaFcqtHJAS9+7l/jvvf/GprZDmrFCQqkzOkcR4OYPI157asmq4InvzEIdFbkV2sFZMB2CAHCxMSK7IfOyvj8p7+BZuOkCuwSIFissokUabkcGAQ5F1pP20ODHCCQM42NhYx2D9MZYVcmn/qo3WBRyfwZe7g00smi3dm13dZ0hlxKenmEQYf2xAS1I7ks0ljoXT/8Q6hWK/jYRz8mLThdBZkGWecoZL2qUTilIZJJ4PPmaCABgrccsgEkBHMlSz0KUx8OmvcBz7xeF91LDhJ8ekOaBBtwV3thZtHYFGJqx81NqsR9U7V7KHrL0JhnnAooZZFDZ6eD7Zd3MEkm2LqwI2fNq6+9Gve86R587L6PKySJ9MapK06h3qqhvF7UPcG2F8WaahOFXbScFYOi38dgTU8SPAICU8KSJcAQPla6DqGFsuxbS1wYWiu8hmRFzLbYTKLUguCI52SKZDhEPptDb7en12Vr6zzSzAzn3nQXCrUcZtmpWAT3mpB+Q4wFw8qKGGzP8MXHv4x6oYwq33u1HMrNMrIyTcqiSFAk9iAwCASCmuYwFkHmSYZe9f+CAxHY83QRGzkmtosSSoPnhZiR0FqhnoSADiGbYjimrieHfmeIMfUzPaA7rqJ86rV4x0/9LQyxgSTbwBwULLLFYGmoi+cjPc+Sqo+Bwer64v/GjZgzDEdpBLiOca2Np7TiTVO8bvJ7ggPWieOwB3x+RzEIMcAhO+EAYZU1iH+P9+rl+mMMtjPXXj8vpf7ofk+P2iIHBOoAYb8L5DeZ3xS8UfgzqiuP+vCb1gGCX1xfUGMQsNiNhBsrRpfx46zewLxZCBD8efrfubbBn4P/HVHt6g5/FT0vFsNMRmNA/u/8Gosf/fn7xAXbF1yMHQDEx/Hv4+d/mAbBFiQbTeQ0QJmTIOUaMNvGhS/8W3z4934VG8UE1eJUrYVcKYtMKY8CMwpY+vNZpFLqu0jRGYQwusbtFPfa3CljrCLPIpVDDY899DQ2N65CuVbRbrREf4VysC4uUPi2BAgqLk5Xy2dAqCQo5X1XFExfgr+/9eZ9Rx28EdS3tjhhCRT5z+w1J0no3TMUaIppQks9i4pOBhP0ugYUBv0e5rMh7r779YqGfvzTn8FLL7+IWp0AoYkaQYLOhaE+tpuWHTN79AII5o3A/5YugwBK9sTWB9Y9ECv646a9F899frY4T90UJt5UvsGMoMz68upnz2lQZTHDir7mVnSa0YQDh0G446aZVGe7I9dFgoVBb4Rur4Mrrz2J19/zOvzJgw9h50Ib680TqDdrqG1WkK/mUCqXdN6lMq9dEOhJk2G9eX0SFBFThowCgWCBRx/9DC2ImC3xlkpgEHiKZm5ki1eGBljSk5ivAAWGmmxgvgKBEUcIeT0nQHe3K4DUH3QxmPRx021ncerqKzCZjywcjJzCjGmmdp9imkduUsHD930K1VwN5RLPMY8qAULZAHORwCAwJ8aimFhXDAoBAn0iVugfi/gOgEjeHgtTbdvly/uB4ltjTKZsOwi0kBnhNZsjpdaUoC8D9AdDpLMsJsMZpoM5ugNgZ1zG+vV3440/+vPoZU9gnKmKSbDh47k0CLaIsPWQxcb6WgRkoucXWYPznuJz7fZ6Al/2vA8nkHkuXMfjNTLeaMXf8wmwPjhAOAp8XApA4L0Wty9ituBy/fn2689RG+AjAUJcrPzix0VtFcnxv11xyp34UR8xg8CdeDzB4MXVHyNmKNgGOIqdiAsuC60/NwcG/OrH9huOhZzP+1LmhP3Y/nh8Xg4IVgECxZUu3Dzs4vjzOkqkyB0nKfp51liCWqWOXNrG+U/9K3zyA/8vKrkEpcIYheJU4i4ChEq5hIpGxVj/uejbzp7thrycFTm6xp/nkdK4RW0SirBmyGdymCV5fO5Tz6LROGkTAfUKSlWOkOUUiENqnq0FJihyh67iqeNZQWVfn4VUO89g62u7s7DmrYAE0rYEBmozBDvmxRikRshMtEiQScqaPWzu0Fgk6DbI3fTOVlsK8t2tLRWK17/ubjTXGnj00w/h+RdfRKtxQhoFFkn6KNBlj9oEVsRiuWyWxBR5FsOuWgp/E3v6+bmA0ac1bG7ddpbLax316oNtry30VjA1NShxqDlL6lOCTfMMsE8TvhmLEkKe6JVA5fx0hoRixZ0e+u0hhv0Jup0OeoNdnD37Ktx666349OOfxfmXumitraNSL6Daqii7oVDKKsioxLZKdi5/CEu1NF8LMU3K7SD3YjP2qTj5lYkOnc/+73x/D+p1YdEMjosmHrasBrWQghERtRQCDOzXJxOBvtEwQX9Ic6whzt58A6654TSmuQTJfIBsqSCmiF2rPFmEcQ5bL7Tx1Be+iVqlhTLv/VoRpWoW5VoQpMpynJHgxhrxNXAWhbcnaXxjTSy8S/hArSEvsHsohXA5LcjKmUp1PeTtYeyIMUIpUulpAGI8ihfp6UE9TX8ww9agiBM3vR2vf+dPY1S8CihtYDQeSX8xnSS6JrM5WbAiGvWaGDQhRQJrjYFSBxD8TJQMac+XkenJmK3EXEiRPBgk8HqRQYgF4assRawT8DHuVUb1oDpwHAbB2QvWH29frB4/BiqX6893Xn8WNf44DIL/ctwDWiUe/IL57pz/HVP1B90gfrO5BiGm4+MCv8oWHMcZ0RkH/i0LrTMbzlLEbIUVQRPVxBqEwwCOH3+1iMfH5e/4OfH4BAjOIOx37NXX9WiAwJ3sHGluIpq0XKqikPYw/dr9+Bf/5/+EenGISnGCYnmGaqPIqBvR1jUmHJI+FZXKPqy1AXI5ihQtCpgAgdSmidOonqfWoYBCWsVD930RreZJOfTJ514AgaNjtuhyAqBAgMA2gwSQZsAjjwG1NhwghICg+MXw3SYXOGsuLwCCvPg54hjcF33SQbP0VPurYJJJ4JY6RWaWUXYB5+q3Xrqgn7d32urlv+vd70ShnsNnn3gCzz/3ktozzWYDrfWm2BZqE0plOvCVkdIfgiI+WjPz6dNTQm0GMizuwBhYBDdRiuKTl9d1aVoiu6hFe3ul1eIR0WEcUucZHAqtgBpI0Cf7+GMTNartMp5h0Bmor93b7Uub0W1TJzPH6dNX4vbb78RHP3a/dpG1ek26hGqzqPujwmArBRqx7820T28ZBRZB7ALxHcXEpA+cQfHR5wj17MOW+HtGu74wArkI6wojkAuAoGJqzALPjwCBehN5QBAojEbo97o4cXoDN99xPWaFGaYc9+U4LsebOSQ4zSIzLuL+P34M5XxD7+1ShW0lAoJUoFbizIUfgugLrXcAACAASURBVPmEKKZc7weeoxVXMSik9EM8gueMrPQcVIR1nj7BEYKlBA4CwNM4Js9fEyrAmCZPk5lALD0h2ArqDbM43yujuPFqvOenfwntaROZyjrmVFdS75AlQLCWz1qrISaRP6fDJKebGH++iOnWc7FpITIWw9HIBMQXjdbsXZW8xXDUOugFmgWcdSLuex/2t8cBCF4jdL37fR3O13J/3Mv1Z/kqfyf1Z/VaHZtB4IVwgLAfxcSfsa/lSJMXlVT9URSGPyGfYuB/r7YC4uLtN0JMex118/LfY4AQAw970++VnPsUwypSPqigexGPAYjvlPgzv2D83qcYVpmX1WMfl0GQunk+RSE3Q5EWwsU6spkhkDyD3/if/zZOlHdRKyWYYYJyOYdKIaepB27XiyVuB41Kzec4B87d4cymGCTCMwaBu6k51WLzGQqZPEqZOj7xx49jrXkK1aYBBE4yEBz4qCOpee7KCBJshDIUUSUokkFYmvH4DnsBAl0Vr4CjoEew6LzlzjowCQYY3ERpZmO4Gp0zQyE6EbI/T00CVf5DpkEOaKjURW/Qw71vvxfNtSae+9rX8fRTX5VBTblaQXO9qQTAcq0kjQVfD40CquVgO21NZNBbY+G2aO0TnofnObhfrnQW4TZbtKNCNoP+29Mebf8ZRiADevCRzwAQzMbYQQILTIjEJnU9zarHrZ1oMhIwoJlSQpX8hQ4mkxnOnDmFt77tHnzwQx9Ep5eg2WqiVi1gY7OB5mZjOeXCcVxOuYRxSN4n7NkLMApA2nvH30NuLGRW30uR5l7s52JFy1QwcBASLd2iWSFHnt1gfgKW/mhAaMLrmYz0s067bcZYlQze8NZ7MMtPMM1OkcKcOLMUCyZZPPPFb+LCCztYXzshAFSqcwKnZBbLvK4CBcYeEGiLTdA52q7b3BXJ7djY4fJjGcy1dJBaTnU4SDBwF/QV7gmxYIOovchhSr8Lju6SBRIQmiqQbDStoZe5Aj/2c7+CceUmDDMtOVhaobT7ZW2DbG2q9g0DnySZTPX2NjnuUmeJYTLAcDywDZE6FSsjN9HZCXysre1xfo0ZA1+vdc+vaBD0sEeYzR0FEOJ1MmYQVjeMl+vPEjQ5C7+qCbyU+uO3wJEAIX5zx1MMiwOEnltMq/uNcRwNQgwQfDzGb7a4kMeIkbunzc3NY9l5xrv8uCXhQMNbAX6j8+eX4t/Av+OEBC/GKvsRCyv9ccgg+JjjQcAmflMdxiBwAcjSGi7lbokgIY9SmXbVQyB/Af/qn/4K0q1Po1Hso8AMgnwWZcxQq3KEaoJSrbQIpXGAkM+FFkMACJmsGeogM5HrHgWAmWkJj/3JkygXGwrBURAOAUIxj8LCLCkXLIwJMIKwj8VUlracDAgAgWhkxXDIFe+29oViGTwStAvy6YYQ8GT0e2APZMNMhbi1G/iZSykC6yPpDzHsDtTLHgyoiB6BIrF73vB6XHl6E19+8kk8+aWvYq21iXKljEq9guZGTbHJedkxU5fAloKPBtqkg0SMIezJ9BVBxCeLaaOl4/fLnh+Y5aDBguh7nbscFy0SW2OQYapBIr9gRW32xWQROOlAip6+CWbtO5tMMB0l0l/sXBhgNs3hAgWMkwTXXreJO+56LR597LPY3t5Fs1JDa62Oxomagp0qnH3XuSH4JcDSP0O7KNWUR26PHsGAQji7oMWIF3idqfsjuF+CrIq52w6AIJ5wEIOwHPdUDLZAwhQTjnuOp+jutvVa9AZ9FGsF3PnG1wLFOcbpSIU+Hc+RmxWQGxfx8T9+AKV8DWvraxp3rDUqi9FGag8EDjTtYyJVbzMsIqBduLtnQxEq72InHl9LK75mFhXiqT3+WsBoDk5tCERMs7p+cl2cpmITCPCm/T563Qm64woK66/GuXf/POqn78AoW8MsY3bHBDLNVt3adiSRQiCaGKrAUmmiIlhj9/uccOmbrwcjPi8ybl7eobxeq+v4YRsnZxAWIHg/zU30BjgKIFyuPwdVieXPv9v1Z896ddSY4yqCc5GiF/H9lJL+N5c65sibK2Yh4vGcVUrJb9qjECr/jm8ijgvGv+u7ei32wcPcRym9iMePf9Bl8vYFHyMenXSE620Lf1MRHFBJ6s9rPx1F/DwPG3OUgcqcu4QssjR/KhZlecx2AHK7eOIjv4mv3P//oJLZQYk+5rQUnk5QrRSQ5mdhzMtEiFz4SadSg8ApRGcQOG3AZEYCBxYIOrul0wKee/oCdrf6Zn8qBqEi9oAaBCn/VUzZYuDYnIECWS+T1pTwLW8CN4n8VkKBwout10yV0+hRGwG0r3GLQXa3YVdto4DmF8D+NnvR9AngOCD72AQIFL11O120d7oY9qeYzka4+97X4uSVJ/CFzz+Fp598BmvNTfWr6T7IXTVtiQl+ZFEbWiYS89FXQrS7sQf21ZMfLdtgoUHw9J09Ld8lQHBq2sqKN7v93IM9c+QgaLtsaz2YN4QVUH5SrClmYTKWMyHPc+dCF8lgjEGfbYdd3Prqs7j+xuvx6MOPYdibo9Foor5Wwokr1zDPT1EokwUqCRgRXLIfr8kGpYAGRsUFiwRIkRYhZuXcE+KiTrdyKUzQbIxbMElToqVZUBtACOckTwgDDQQI/PlkkKDb7mGYzJFMEqAwxp1vuB3VtZJYM9YnjhLmZ0V88bNPod8eo5AroFwtoNmqaYyV10/sgc6JwkyCBTJF/LnnMyynN+INjO5RgaH4Oq7unFWZwzmGwCqeE1snIRqbrSHTz1gktkSaI5rSAZ32AKMkRaeXxaxwGm/9sf8UxavfiEnpCoxnjFU3DYI2KUW732Scw3uRTAJTMEMeCs2aBoMeZpMEuSx1CquMyN6VjsfhZszX39XWQbzB4mvhkwb+Gh21PrNVfNiHr8E83qoGzp9L3Mb1dZfHvFx/ll4Ul1J/9gCE42gQnPKnTsCDhuI2gBa0CCk6BXVUv51/5+M2LM7+6QU7vvnigutUidTxUtgf/MHnwsfgzeULkT/fGNz4G4AFgEX8uA6QftPGtFsMquLXic9X42TBrvqgZx2/qQ73KpfpqnzpqQbnc+ZOPpuZIDvvofetx/Fvfv3vYrPM3QJ3fxnUyhQO0o+e7eO50am0mqUvgtz0ZgIIrs7XtAF70Rx9JFDI5pFLS+jvzvGlzz+NarkqpzULayppkoGLFNsI3G3bQpsPanizYbZPti+ogVgGAS0WFX9huPhGKngDCe4+aECBzIHCnCLxIjUKZBEkgGObYTwTSGA89HjAtMC+woG6O3302yOjXGdt3Pm623HNNdfg6aefxZc//1UZC3EkcuPEGirNUgAJJVlI53PBH6GYKjLZxgBNa2FmUO66GFIRfcohpnO1rVucbMQiRADBMqIXu1DdG55tIBbBQquMSTA2QTHRsvpNBRRUaCZztHdsuoEFlT383d0d3HzLq6RJ+KM/uk9TElec3DQBXzOH+lpVOhQ5iwamxDwhzCPBMjx4/Qw4+Dn7dYzXhL3BVnbOWrQWAMFFmiZydjpe5xaEpxb4ZACBmhPFRfeGcpUcDmhjPsYg6aA92MFb3vFmJXhO5gOUykVMEt4HOXzkgw9irb6OWqWItVbdWmJ5+iEYILDgptByUJshGneM8imW96oBg3ijvG9RDADBbt8lmyBSSKme1hKjAZaNek7lpEic1Ov0kZ1l0WfAUw84n9Twrp/8JTSvuQvjDP0gyli74vRysEKYko6oSw+HObNPCJYmI4xHidilYNp8aIshdlKM1zK/tl54nNXiGs4asbi+3wUGwVlgHpfH98eK1/7L9ccMBv11j2ucf3/c+rMHILTb7cPnXKiLDbtj7pB9xx0/gVggEt8YXvAPreBBHMgL7JMD8XRBfCP6jcLj8Wbxon7Y8f2N7MJA/rfv6ld39zxPP/ZRyNcfk8/VMx78Z/HNGiNaHlNOcccIgvJjcYe+CsDi8zXGljQmp6emGM2GEiFmx3OUJ9/C+3/zl4HuU2gQFCBVITeR3QzlKq8nRxszak9IpCgGwU1ybBxR03s5c/kjW5FLi5hPSnji8S+ikCmhXm+gXKmopcA8BmoRNBZI4Zd8Ebg7C4FIAgtFGQ6lHJNjH1Q+Aq6Et3hlO6tlxoFpEeJPYxNcuKeddBiD1PdTiioZcjRBSkOhmTkOcodG6qJLDUK7L0MljgMOByMk0z5uf/3NuOHsq/DVp76Or3zxGZQzFayttVBtFlBqFFFqkoIvo1SkLoEMAsWLfL14jsvcBmlxFqFOJm6jX8OeShJOcpWy1a5pce4kjD3TYNm/t7hhE52RKZC5kIASnQgJkNheychtkZMn42SAySiRYHPQHaPfmWPQS5AMerj6mtM498Y78cEPfgiFrIGixnoJjXWyQjnzR1C+BoUrFuGdz5COt6JqYj5j4pa6hDDyuADwyz73HpfJReEMDEnQIKkYLfwggug0GEg5YGAhJTsw7Ce6pknClERz8esOurj27Bmcfc0ZdEe7uuem4yy+8fQFfOOp53BqbR2lYh6lWhnZIoG7ZZPovaF2A0cejUEwkywCBbspfWMSMwfxOhXgz55lyVvxBvDCiKODBTmE8odkTCy7gQ6JcoWk2HaexaQ/x9ZWH+NZDr1RBp1RFjefeyfu/Im/CaTr6DHXIVPGPLWpBV4qTiNN08QYH/oohAkZmorlc0VjVA/fX2lztZqnE7MJvonzDZKng/raetTaT9b4qA8/Nl93Hj9ev/3fYrbX30+X689y/fS6fKn158g0R94MPKjvrFlo41HEVSTpF5sXibvfPbuIfe4Ev7A8Pnv/q8AjPl58rKNSwPzvXBuwOvUQ7/jj7/l3HLd0ZuOwm5fnyJvVpzVi5mC/581/p87CWZijXhv+vjuN+e/uoW737EAzUibvdrdR5IjhLI/KfAejrYfw/t/+h1hDB5X8DClNksgyZGcolrhTsrE1usmJQciTsuTi4qE91lemC6NU0uynzmjJU8WTX/gqxr0ZGrWWhH0FsiOVkoncOPJYCiOPBAh0WKQWQVkXASBwxS0WBBAMuJkiPv5YAixvN+wFCd7fVZqeJhuCVwI9AlhkZnNMhuZaZ31525FyBz0eUuXfk/NgnymQyQDd8QW8+vZbcOurb8OzT30dX/z0l7HW4PkVUGYq4npdkxulUlkmU4UKm/QWmuIeCbLpZbGRA6FPgbigL2gSpOgLpcSZknDiMUBYjDmEPrbrMwSMZmaa4zHK2m2nE9HvilKWY18uMAojTaFIuLg7RK89U2BQ0h+g3dnCja++BjfddBaPPvwZgYtavYpGi59lFOg8KFYoizT4AxTVkmKugbktetDRkkUwu273i1hCvnDO4dxtpHMJfPivy5aDgSADQGEsUJttChZ5rTOYJJbB0O/2VEiTnoOEDHZ7F3Dl9eu4+bWvwizHgLQcxoMMHvzIQ6hn61hrriFfpVsmM1LYDgvOkbyuyuRY6hIIhMwJNDAKIYtDG+QwBumL8BIg+MSKnayDBLt2NtKqaOgA9owdsdYDWwECDRLdphgN2FYBBuM5Ot2BXpPOqITGmTfgh372FzGf1zCYVzHN1GXLzM3AjDbP2YkADpEPBZ5kG5u1phg9mzM+lEDQ86YOKi7AvK/jVrD/N9dCb8/GIOKwNfSodZzHcRDC2uOJv6tr9irIvlx/Ll5bLrX+qBZvb28fyiD4C8+v7J37jtYL+epOO94xHz6it7xteIyYyvJjeDH0myF+LPceOKrI+vNkET/u7xIgOJtwFLrlc1q1Il3dTcTnwzGd4/qg87EPG+ekeJBqba40uUxBO6h+MlRNyfI1TRNUMrv443/9q9j96oexUR0urI8b1aqKCcOb8oEi56ZXdswaMrDxRxVtjvjRN4E9aCm580hnOWkRnvjUl1At1lGtMdOgrL9hrgFFkRwdg1TwZBKs7cCCuQAI3F1qZ6q5OXNuzFq2AVfj1V1IWGaXTIJVE6OjQ3QerXblmcBUOxYXTTOY8p3TDPZrpHE5UjbDoMtwpyHaWxZ2tLOzK8Odu+55La697ip8/dnn8NnHv4Ar1q/U/V+u51FqlFDfaEndXyibqp9jnW5XbNMNpvIXM0KdSzBU4slZjLa1Hg4yDBDwCer5xT24iImO9QjWcuFomwKe5lTBU49AMylgPub5Zoym5yRA8BOgP0SvzXPnRECCTm8bd77uNTh1ehOPPPw45iNjhprrRbEnKEGiVrYh1CYr5EyborFPZxDcjpqviRUe84Tg/WSAKcC8xUZg9f0lRiQyUhJ4CG0GK6gERGwxGGiYjM3vgj4YtNXm+bGNRIOshLkAkwFKjTxe/+bbMU2Hun+72yN85k++ikZlDZUGn+tUkxyWv2AMSYGTDgS4YhSs9aDQrpDRIHAU2BF1wSL7SHv/B4HpgmJ3BsUAkRgSinBoDMUMEaY9ptSTMKyLrSH+GwGegh0E+sbjGYZjIBky6XKIZJRBN6mgO1/Du//qf461a8+hj01MsxRf0rRoiIIcTXMYTcd6j81nGaw3WrJlF4AOLaLjFPHVIrzf37A+8H1ynN/l3x8FEOKNFu87biIdrMS1xn/vcv1ZtvvjDatfj0utP98xQIhvkhhM8EJdysVfZRDiG2z1uH5jHfcm5HPZDyDEhTs+1qUABD6XeJe/3/P2nQUf71Iv0KpX+R4GQUu09RKzaRGjZIJBMpQvvMa351NkZgkahR38/q//XSTbX0KjRt3yDFWh8bLMk3ykywGCMQlmOWsjfObWKGe5xSw4AUIeX3vyeYwTC3GiG2GlUtUMvSyXGStNsOE2z2ovmB6BlLWqiGc3RCmJVkQCQAg3WERQ2+KjFzX8YxAtSuTmAIHtohDyxAWWfXkCBO08uVML8cKcrWeGAYvLzsu7mHHR7bTR7p/HHeduw82vvhntdg8f//AnUa820GrWUGmUUWlVUWlSnFmyAinfBxuBlOo9FBSfelhoEoLCfDUu+uLF1iyW9grmV7QIAkjWb17mEBg1bVkVZutLlz4WHJtuMNCUDBkPPZQGgwVnOOih29/F2Vuuw0033YxPfOQR5DJ51BplNNar8ovguGelVNX9xRwDAkcPOCI9b2ZbnlOxpOQt9MicJ+2yhfZDNL0S9js654VYMWy5ubNWOyVMPCx9INiyCwCCrTsCII5BDgkSLDWx2+1jnp1iON3GW97+RjQ3qrjwYhtf/txLGHQnqFSzWFuvq1Wj+HNO4hR5b3IqicmfQazoY60+FqxY7JA7E8YN3VBpf4BgoFftwIXPB8WLtMQlBiBAmAqcKktimjOAoBYDAdEEjLQej1KMR/zKsDQKDufojUt4eVDCHW95L26/9ycwLZ7AYJKiWGlgOBhb9kkug2lKLVER3BzkZlMbN46YrINAgq/jx1lv/7QAwkHi7nhNv1x/lp4rrxhAiBGcMwirO/yjbqzj7MJXAcJhwONSkKfelgEgHCVo9MekLbMHXRz13FcBwkG//+1eoBggXMyA0MqG1GkGmXkBkxHQG7YXqYsu4iumbXReeBQf+r1fxWati9x4C032zNlaqDC0xhZ2riPqxYpRCH70ov756fSq7X6ZyZCdFzDqAU996RnksgWUimXUSceX2Qudy4ZZAj6GATEHIvgIWJx2kb0Nzs6ZlwCLBXeZ6t2HaFs96MUz2gtkvAAJNibn0w1iEWYzZEJ/ngJOE+9ZEVn6JpjrIul4midNGC+8nSChNXO3g3ZvB7fedRa3v+527Ox08PGP3I9WdR3FfBEbVzRRqZdRphK+UkZRLRT24+kvUVRvngXDshxCf36x4wx6i4VwMZTHRavBxYtLcs9BkbdUFqAzFBsyKAIJvsNWi8VGHTn6yDE69re1Y9WOtC8vATIITL4c0CthmGCYjHDDjdfi9jtuxic+cT/SeQnVGgOeKqjWitpZ0xtiMh+LKdKIJ6dggv20+vUElqGQ+lcDCBYuZu/J0EryZMhQP+UaGdkyG4NgbRSNCobzM6MoYEIApBFQCu/IILCPn8E0YbQyNSgzXcvRuIcZRrj1tWdx6sxVGE2K+OQDD2M2SrDeagncUXfAVgOfPx01eS0Z5mQJnwaUPeVSQChMBizHdA3Q6X0azAf2FlUfPHSvlyxmpFjo9zEjczDDlPR9yKUgsCUTRkCrFktI8JxMMmISCI7YWmEke38wRTvJo3X17XjHe38e4/J1GGWayGjqpmAJkmlGUxvUlJRLeZt6OELkHa+1f5YAgc+DDAIF0cd5HpdSI5zBjlvcl+uPvQJHMgheYHkzceFnD2ixOB2hUD0OgvNe1XEAQnzRjnNs//2/uACBBcR6sfRkH4+AfsL0xxDLHOrLfNJFszzGy1//FN7/O/8Am6Uu1nJj1IoZzIPN7HIG3LQIDhLYrzA61YCChffYYp9N8yigipdf2MI3vvZNuTiWilU06k0JFrmYMlJYRjshZlotBrk4EiAsnRUdHGi3o5TAsOuUa9PFH3tZBA93st2ngIK88EMfdzEGyN61tR+khnbXxakJ9uT3f76DYWeIWTLD9s4W+pM2zt52A269/dU4f2EHn374c2hWm6gW86jUKqhttiT8pK6DBcZ9A3jOLl5chFQFY6EFGPJWg72j9p5kqJ9xW83Fivq68Eywc7e+PTGB0dfmshhSIIMegQp5ChdZkNifNsA0R2e7J+HiaDjB1vkdzNMxbrntWoU8PfrI5xR8VK9UUG/SQKoqcECDLPXkwzQDNRieY2AggW1vB5fBKyKYYwkc8J4NI5Iyow6F1c83/ipL5tBKsklXm15hr54tBrvOiWkTJMyksRKZkhSD9lAiVToU9vodzLJjvOrmG3HlNdcp9vvxhx5Fq24mQ3TRrFSozzF2hKCAgEiiRTeLCiJGsSXMMolMlGycNXSOIinNXmBvDAI/zEjSTLIEEHgd06xGl73NonFPeSew7cD0TrJhwGjCuHrqMyg0HYpR4M/aSQHd2Rre8M6fwY13/CD6aQmzXA3ZQhMzWKthfXPN2oZSZSzjpg7a3Px5YBBeKYBwuf4cvgX+ngIIMXJ8JQHCcUWK/tKuCgkPLGgrLYbjIOHDGYRo/DoLua8NBrQiDS51MtmZK7VxMh2jlB2g/9IT+NC//N9QHT+HWm6g/IZS2Yo2QQH/m18dJFj/OPRgufjFu8NMDqVcVZMABAg7Wx3USg0Uctx11mQ2JHDA3RcZhBB45AyC2S5zd2ZOi/IRoHhKhZNFxXz+Q/XYDyWEny0Bgu0+g08CpwECSLDI5DASqDHIiUYhuTNj6yE3z0u0yPHHznYX3e0eMlNg6+Xz6AzauOXcTXj1Hbdhp9PFfR++D6cqGwrGKm/UUaiU0GjWUW/WRb3PuRQXDRyZiRJbLStjgDzX4C65x+ZugWovVifEAMF+zTQodr5BBLdQ/ntENoGCORNytt7GH4M4TmY8Ywnj2jsDpV92d3bR6/YwSad47R2vwdVXn8EDn3gA1UIdjWYD5SZbRxnFY5Nip1DT/DMsEdHON4xChn69wKUmHIySX1zfaKd9ENXtDIIbDbGl4sWTP6PRkNosAntGz/u4p5ITJxkk1Fn0RhqN5LXsJV1cf9MNuPGGs3jxuRfxzFPPaHKDr2OlWtZ9y9e23mBA0jQABIoW7bwIpqkpsQCrpXhx6Qi69B4SGFzZSMUMCf+croi0QDegIAJQIIH2BRMCPmkvHNymSMcp0hH9SBjkNcBoOsFgksFonEXS55RUAdudMU5cew5v/2u/iHnxNPrZGpK0oOkh+pZweikvPdFlgMD76Tgb1O/H+nMZIOxTzb9nAELkzUK/k2Q8xpBZ7NqgWNHMzDi2WFAYTKmQIj/fxs5zj+Fj//Kfop7ZRimXoFIi9cgeOnuwSwaB/01a1TIaTHhmAIE7x7DwzSlZLKCYK+MLn30S3e0h6tUmSqWK3nRMelSLgSmBPHbwRzALZgMNSktUAeGuzKYdVETswRdFxTivlZaDbOj8fMMuXGl6xiRI5a+dJSncMBopkRsLo7EI3GGmU8gvgNQ1cxuSzgi759sYdRJpEgazHk5ecxJvesub1Jb44O99APksBXxN1JoNjULWGlUUKwUUpfrPLtorLIw+AqkxwCD+lJOdzjU6rfj8LPnZzi7SXcR6DIKR8AtL739R8maixEojgMAUzD0gIWMjn8F8aDpOxR6MenRe7GOYTEHHvde89iZcc/UZ3PeR+8UKVZplMSfNZiswRKTms6b693FAUfEGKhftBrWw3PMi9ogIYsbQCrTRweWHdtvhPrfCar4B/N5aKgQIbJtkgv00QR+vNwED0VJeeoQc8uh1eV59BR4loyGKhRLuffNb8eD9DyiRlQwCz4OfvJ5s2zC0i+wBP9VmYDs/uC26YNG1OotpBmdDwnRDDBJWGRKOJEtgKvSXQY6oIPiBsSWgUyAMVOaG+VkQuGZoNaDJjjEYdt1O+CLllfrUb3e1Bmz18hiWzuK9P/fLGFavxLiwhnm2jEq1piTXqWLiLVn2sI/LDIL18i8DhAPuEqdh/qxbDH/RLtBRb0z++9EMgq2es0wWyWQs4xgtKdkpWUTkpnlk0qwESePZCGluimqmh52nHsZHf///QD3zIipFTjcQHORQ5gRCAAlk+2mQo/S+xWJvbnP06GdhIzvBgpmbF1ApNPD0F5/F7lYXSCn+2tD0QqFckNYhz6wGicAYCBQAAjsK6l+HMcHgVOhpkguwsNh5xgVkUT6jihJYlZDb4ABBOQ4smPIKCIBBkwwm5uNrSPaA9ZZOi/RImI9T0e+drTYGnZ4c6K65/gzu/oHXo5P08PH77kduXpJ4kaFH1XoZtWYFNYoXKwUbf6QnhLQXHuhkIr6FyZd20UuXvhgAqZhEIMGFmf4KmAVGYEwIhnQathM1n4RglkQqWuJNMw2TX4JsqBm3DE1vUEk/TmbotYcYdBOxKKPBEP1BG3edux2nzlyBj3/i4yhXamg0WqhVGxZwVGYSok028P4hiBQwX3DtCAAAIABJREFUkDdEaDEIOIQ2VQSQjDVYpl0uJjtiXcLilLQ/XzGN4nlQa0GAwPtwijRNJFTVuCDbDbM8xtSdpBT2jTAaJBIxToczdHY7YjXuvfdePProI+j1enLPrNYq0pHwPBj/LT8EBwm8pvxeDqEmxFwyCXY+AtE+oRK+d5CwBAjhls2GkC5damqJ+PblZAPFi4QGhICMi55gStDHQC5pSvjV3Bepw+AGgOONvId5jmxFDJMsdpIiZrXr8J6//l9iWDyNUY6TG5so8nkxKPr7XINwKS2G78f6cywGwXcwl0WK+5f047QY/C99imG/EZ39jn44QFhsrTDL5DAajzXXri1IzmyGiyhrUdEIFSebuFjPh6hNdoHuM/jd/+u/Qy23g0J+hHIxI52JzYRzcU9RcsGiFkQu9KkF+OW44aF7F6UEOeQzRWRmOWRneTz79HPYudBROiKnGihmo79/XnqEvIRS+VJJu2ena1Uw1cdWnvCSPZAyzNiExU7sIu1LZK3kXv/OIBD5aydtjIJ20gEgiLudULA3xng8kmCLI3IEVKSj29tdDDoJRt0RRu0h+p0eer02rrz2FO55+5uw02njkQcfQTqBtBdr6y00KFos5zXpQMCg1grH5CRyC5HJwQF0YSyk87OJkUWRtDedMQj7YSK/WVQzLV5QZlLBippsgZFIHG3jTtNaEcptoHhRbQdjTtzO2GyYJxL6DZgC2e7Jda836OA1527BxokNPPTJR1HIl1GrNdBsNQJAyMqt0L0DFuxBAAkaA12AhDD6GfQYQdi/OO/4/PcW1bCDC2yKMQv0DRgvAYJYEwIEa6XwklPQx8s8og1zmmLcp+12Bt2tvqy3GdjF1/j666/HCy+8IBvqSrUiN9VqvSLxKVsLZBL4Ve03sQk2xWDgL5xT0CAaQIiuWzACW76/wzQDHzkABIJ5kf3SExHwBJECo9zTuVo+aqcQ405DD4JjkvR+GE6QzRUwGNIt1hI9R306TNIbBXipk8WZ17wT9/zIz2I3exrF5mmUYxfaPSNBFrIV33JkELTSRH4dyyiuvYzPKzXFwNfuskjxT7/+HAkQ3CWRT23VB4E/86zu/Z46abuLlfd7f5P/zl0N35CMYvWP1f786n8fV4PghdhDQbz/FyPnVdMN5h/4eWle+ZAPHo/Hjs/Tn2s8r+uH8Lx0/s5x3MYOG3PUMZUSaPPlNGBii0GPy7oa/ke6lYWXQ5FMe5uRWszMsLZRwPSbj+G3fu3vo557CeVcgnrVst+5A85gilKBGga2HcySNlfksW2XZPa6FBHSjdF2rdVKE9ME+NJnn0bSm6JRbqKQJ+1un4V6EVnuqku0LM7LwdES9YLlM8cjLVbS2gxhHNJMlEJmg/q+YQUmQllNjPNddFDEe4aDaxMsGCi0G0Z0XGR/3jQKMh3iZMN4KtV4Z7eH3k5fwkUm6w37Q3klbJzYxA++8y2YFYZ4/x98APlpBZtrp5QAyekGZjhUScc3GBXNUVKChGDFrPyPEH+tlo0XGO/RG1iwCQ4DP84mxLei737Uu7bf0lcTapr6XxMAQXuhghqiso1FsGAg0ybMZKQzG6eYDGdI5LY4wKDbx2DYx/buDn7gB+7GiRNX4GMf+zhq9YZ0JgRBBHnsa3NXncmm2nVPZxY/vgg9CoXUTJWCRbo6DqGHH+1k1WZYZRGiOrQQbsovgNMqzHMI4kyOCnpbhcI+GSsZmyKLZp3jDMmAExyJnBg5Csno6+uuuQ5PP/3VRSQ7wUGNIIHK/wrvUbJdqUYfiyXXz5gPho082m0p/6HgL+BTDQuw4/0kVeFUINuvMc9DawcD0YI7Ktscvmbxeunc+FWiVDIkGlaxGGnlOyyndQhck94c3UEWL3ZS3PlDP43r7v0ZZBvXy5o9p35JeGEpfjBTdQMIkQv4zu4upmSopFmwTUk6n6BYKMhXwbCa3acECO6Vs7qu7reMHrWOx9S+e+XEdedy/Xll68+RAMGLHS9UnCNwEDXlNzO/smC5L/dBNdYLKxcNv7HYrz0IKPDnBBSkA2N3r9Xj+w3rb0yOx6xaIi8WmtD/9IXYd/nuwnjQsflzAht+8nHcLni/c+Vj8WaO/cT5ewcBKH9uDmyOAlr8ffdB9xFNP4afhx/Dr2mdNgi5PiYvPoHf/NVfRrPQR4uOiFy483O0WlUgHcLSmUNWQ4lgwCYZWOQIPGbziRwZWSC40GbSAhqFNeUZnH9+G5utEyiWS1oM6URYqBaRKVH0RXtns09dxO46FR+CnTgCSbQjox0fCwy0vF5nd+QJBdK2zSG/IOgTtMMWWLCdtAne5HdLhx1jFOjtT6Ebd9b8XiDBfAPYbhh2EvTbLJgjdHa6cmJcP9HAD73nzRgkfXz0Qw8qarlaYVx0GfX1GlqbdZSqBZSqbLMQEFg7QedLDQYXXPblww5zaTctZejSBtfPQ+drd5fv8qygxHecn/vSTInnt0iCDN/z/GWoREDkxYW0/HiOaTKT8DTpMy66h363r9eu1+vipptuws233IQ//MAHRcc3Wg3bcZeZAFlGqcyQDzNQkmiRVt5iUMKO25MvpcPg2KMbKS1j163ALp0mdb77AAQVVIKfUKBcvCjwo5yKMB4oYywPejJglAzZbhhhmqSyaibA6HV60s6MkjGymQzKlZIcJcuVIkpVsmr09EhRKFnio86rZE6ZJsT0EU7Tyvh/O9jR9EZMLai9QoAfXUAZZGUEEvih+3Rhz2zAVtdL5lj0UXLRaXDUlL6Gfh+0GAcm/RTdzhjDSR67mZN47y/8Q8wbNyKbbwKZIuTJrPvKtCxsU+g/w1OajKcYMrtB4CGwVaSd5hPb4Mx53Yzd439zLWSdOGq98jv2KIDga5h5bLAFWtY6vrphjOuF16DL9We5Llxq/fG/PHbcM29IOgCyCHFh2e8CxWIcfs+L6RkIBwEEP44HQfHYvNG0UIcIZS/cvuvmjcKCL7/7Az5igMBjsuj7AuLPk1/dxtO/dxB0VCSzP6ynl/l5xAApRr/83ovhUWFNfr78epRddfwGUh+4QKVyEPZFr03MavjCkyTcOfWRn25j9NIT+Le/9Y+xlu+gVpwgX+Z0AVXdWeRzKQpc0LkLZBQurZwz9FHg6z9DsVxQp3Qym6hAMKdg3J+ovfH1p57H+Rd3Uau0UCpXUKJKvF5SWJT15y0MyApIiFEOjou0ZQ5oRBSqWzHvoeH35BtEqs3FGKAvagYQPOhI33vAE6caBBRsJy2gMOI4ZKodJ82Uxv2xVP79jvXoGRnd6bSxsdnCu3/0XehOtvHww4+i89IIrcYmGmsN2TCvnaij2ihJrGlggONzprlgsZAddWAQHCDYGClx0TJsx6+zykck5FsAhKjIxF4JcsfWyGdwXPSY6FBEJ5zk4MuilMQUs5GBItLv1GLw6+5O23IO+gNR8HfccYdCnf7koYfUPmo0m2ItNjbXdG4lJnrKByIABU2qWKvFmaeFEyHrU5TFYdVpabK0WKj2mQSwDBLTXsTui/Z9CEQSMLDrrh22IrGDMyGv68CCrWiW1esNzEgLGVmiEwCxjVKhQVStJNbAAIKBH000yOfCnCR1XwZWxKcb4haKA4SlBwSv5pJBWL5d9wMIHvDkTpMGAAUWZIhlkyk8bzElup+ZPzJHMpxjd3uIzqSGUf0s/vJ/9t9gmLsKI1R1Py7h5qLMavqJr0Mhz/TZipgGxcvr1rTgNvuwKSMvQF4j3In2KKBwnLhnv/e51vL48ToeL/+X689e2/LvpP4cGyA4TcSLdFjcprciYtr8OBffKSJefLIC/HCEuApCnDHgz1czyvfDCXHRjtsdS4tUi5r1F1IRqfn8wk/8IJS6+lg8tt4qDB8Kx/PXzd8g/t/W4zfG4SAKLmY2jrKrdjDlgMyjpGOA5IAjvmH471s723I8nI86qKdtjC88iX/3z/4Rqrk2SqUxSuUUuRJtsCFWQcFUIUdB6Y9U5xcYEjURk8DFUvbNFC6OJ6hXGkjHeXzp88+g156gXKQmoaJFN1uYmZBPY5UBILiYTz749kmAQKFiJhuiokNew2Ix0H9HV8RMAuwHeyYcTPkua2ZtOUPYUQAJ5jy4l0Ewe2IThk2GE4wGlgBJB0KORHJ3PegMUGkU8dZ//w2i0z/2wQfQ74yw1toUk7B5soVyrSDfAOowNPIZDKM0Eqg4YWsxqGWj4hj0CFp79xmTUxGNyolzwjEgpPlO+DUlXnrbJdDTtss2saa0m1PzDuD5EiBoZHAyRzJI5I/Q3u1pZ03vhG63g3Pn7pQ98QMPPqjrfvLkSTlzkjkgYCRA4A5cIGFhNBTOfTHRQLBjAsY9kd8BINhme3miq8XG2ikWbGWU+zIJ0lMTFYykMKTAIshF05w1NbVCxoTjwf2haP32blepkNIrjEfY2FgXM8JWimzI1SrifW/tE2dGzDhpCRI02SBjqMg8yYW2CxGjoPqixbBYlBfK1OCZ4MZRMopael7wfLVZI6ZRq4GW2gQN9nOCh/F4rqyRUW+CfpLHhaSIt/+lv4nyNW/HuHQSM7EYBCR0ROAHw8H4nAwoIc1jfWND/yLIIGJnCcQ9LM7XlrhG+M/2W5v9Z0fVCN9w8f3BY7NF62xFvBm7XH++e/VnD+g6Ttyz/0F8gRY3cxj/4AXy3b9upvlcOeLH/SAzQQdDX/i9ODtdHtNKBBU8dtxiiOnz+DGddbhw4cICeOhtEJIbY1qXv8vdN82g4seLC/bq+fBxeWw/Dp8T/zYGCjEY8DCTg16X+LH4PfUQR33438RTJv43DkL2AyPbOzuY8ZyRopybI5dsIdd5Fr/96/8j1qodFHJd5Ksc8crIe7+Yy6OcYxIcqXEulAQNbFaSaahpfIy7q0yWxXci7UFmXkRmXsaXP/919HYTlIsVtBoN1GoULGZt/JHtBnkFBIaCvWwFOy1BghgEBR9Zu2FhVaxddlRI1ARemW6ITAIOAgkyFgpjc2IRQpwwVeICCANqFFIMu4lik+VC2E3Up9/d3paI7Cd/5j/ALD/B7//++1FOa6iVm1jboGq8hGqziBKdCBmJHaY5pBMhYFC7JvgkeKERZW1BWU5L+z2u+ylMOCzFYnvvEgNBhiOkuUjn2iyaeNGTH210znQKFCumFg0dYqMtNXGOsRITOUI7wu7OrqYBhsMebrvtNlx11VV44IEHJOZbW18Te8CCKmMhpoRGI4IsqO4LoWyDSJh5EUgIbLyKjI9A7mERDABpnQhfHSQYs2A7buk2dT5LHcIiGpvgjzT8mNbT1mbg+fa6Xf0+xav0tmAmA22mNaXBbJFgnKSMhhDwtEh4dC2Cez4EMGcjwtZOWmRxLArtssWwgEOhxbA8v9DnXwUJHvxE1t+mWg0gEOQRIEwm0lkk7QRjtlMmGTzfr+KnfuU3sDPdQFqi1wMnnXLGBaRTZNRuYFOBz6aAtTUDCP7Be0kslu7BveFqZF68iB/FHvB4RwEE/o7XAt9EOkCIN6+X64+B0++0/lxU344DEPwCOUCIWQIvTr6TjWn/VYHdfoXOLzIvPtsAMep0Wt6LLYu6vwgECMfZ4fvvbG1t7YkJ5XNx1Ok7D39+tNw8bouBf+NtAD8OXwNfrOKbmd8fBRBWwc1RPboYGB1nDNWfI8+dx2bRJTjj7qmEMaqzDjovPIEP/O770KoOkMn1USzOVQBK1Ink8hItQv1YAwi0Z+bCRDFXGhaXWr2ksJgspxvSItJxES9842W89PwFpSNWigUtvhkmSrJghhwDd2AkHS9/BE1P8CvHIgOLEASMlgIUhIsLC7vVu2zZk7dCEqjRsON0i2a1FwKb4JoEheQkY2TmtO5l+FNGu2z2qklJM+iJAkYyCtxpFypZ/NCP3qtz+cgffhzjYYpapYHmWhOtzZpaK2QRGHpEkMDdNUdAuTLviUt2wBBaDLrGjIvebyRtrwAhWsTDLi8EPIkWVrshOPPJmZD0u3kGcIetwsI8A+ovgi6B7RW1Hibs0Q/Uu+/3ejoW2a0bb7gBp0+fxsOPPIJmqy49QpXtlBxkOkQTLqUiqp1kYUg+9mmtFRMhCGCH713Y53R9DBIMC9qInhcP/+prkYMjBwma1pA3hPlDSI8gMeocc4Y9yZFxivF4olAvHp2MAltovC4azdX9yecfNBUyhjIGgc/XAF4QKwb9yFKgaG0U1dtoomGJd5zxsq+r1kUx3tWueXHvLjMqCHTYKprSrlksiadEznSO/V1zB6U18/lRHde++T/Czff+ZST5dUxRRoaeitwsECAQHIhZyCo+en19YymTcIYuiEuXoMG8AggOCBJ8DTxqc3MpTDBrhMdDex3w41+uP8sQsO9W/dG9eByA4EV8P4CwSlvHu+XDkghXbywWKbYYVo8nkU4o5s4G8L/92PGOez9Ky3/mO3E/noOOeNF1wECAwL74YcyBP38eh8ZKDkT8OcaLVdx6oHaCWoH9wM3q4x2XQfBz9DGgGHWvPk78PNudjnQDovIzWczGYxQyc5RmbQye/yz+4J+/Dxu1HZTzA5QKeZQYFS2PhAwyAghMbixIOV0ulsScTGZj1GoVjCdD/RuXOy5WhVwZubSIbzz9PC68uIMTrSv0mMWGFUvTT1ibQouuAIJ9kk1QEiSz4ANIsGZooHVXxwOtiiypWx99XOw2jY62qGTPcAgFU0DB7JglCBtPNGvOiQYyCPRNoC6BCYhKQ+wMpYZn8WSrqbVWwzvf/XZky8Djn3ocF77ZQblYRbVVR3OjjvpaBeU6PSEKxh4oLpneAWRGzHHQjKP2Uu9Lpmu5Ywslcm+LxScerHya5oLsAYuqOitOUYfpBk0ymDeCpSRSj2EJiQQFDPamcRSBA8c/d7fbKqz6Op2pJ3zrrbfo/fjwIw8LJNRqVdSbNQEDKv7zdJV0gMC+PSdWJGD0CQ4DCcvxQJ9WWWmxqN2yMvUZRu/2gAN/DYKrpMKPFkI/0yQYULApCAIislIEeZMxKfalMl8YNIgQJbgkCRBGNskg2HVyIzH7b2uXBDo+MAoSY8rC2QHtXqCzADtK+1y2VZZrgsEGB/gCCjx36UdIGzDDwQKfJppQyer8MtSMKcETSi2dDBLsjkroVG7Ej/+Nv4du7mqMsi0DJgIIPH8DB6ncTPNoMeky3Eu6WYNC1pgdWwm9RjhA4Frg+q7DQMJxNpExg0Dwsd+aH9cNfy6X64/dL8etP/tdp2MBBNcJHAQQvNj6jc3f5w3CC3TUh198thLYYvA3ympPKUaM/DeORB4mUowf16ceFm+qcFfH/XsHIXzuPLYDhKNoMp67hzvtu8MLOx5/sxwGEOLn7G8CZxAOex7+5ojtQg9iV/znfD4ENoqAZS8zZXpdTjdUcT5CdbaL0YUn8Qf//H9BPUuQMEY5P0elQqMjChKC7Swp5HwOJSbgpak8FLRLD+p1fuVrRKHTaDBFMVPGN599CRde2MXa2qZ8AiRsLFngkbUVXABmQEEiMI4/0ichGClJwMddNccFg1DRdtor7YYlEl0sLM4kiCr1iQftysyiWY51rvafTDEajpDlCk/RFxkFqscnU0030MJ32BuhzckGahR2CboS/Ohf+RHR7Y8++LhyDrjgst3QPFFXRHSxWkSlXkGecdGLqZDAmoR2yzIm2nbYBhIigBDaDOYfFI8yRJS1F5JwH5qBkk90WIGhDoGuerxO3rtmy2GhS2ABTSGmhCY+4+EEnfZAo4L0SSD4PnfuHNY31mU4RFEfpxrW1psCiWw7mY+AGShJpEmQEAptnO+xFPovmSGbdIjMh8K52KXlqODynaNvJTVx5sg0CIviynZDYEfEGE3nGgYeDhN9lXaVAIl2AjMCBz940BJQZBrAmzMgllYZwMKijXAcgBDAzoJAWKbvLW7blYwOX8P0Phbgi6yzBRDGahvS/4EygsxookwKyioIZDOTGV7eGeH8uIYb73kvbv3B/xj97CZSjTACOWk6qELIKVgrzTIJt4686Cc+URs3Dp5VC4Dg64oDBK5FvJeOWj8vpcXg+gZ/DXy9vVx/LFzwu1l//P47EiA4YmXx4AViG8B3M74o+U3gtLr34C/l4pNBYMFyesQXhPjx/fH4+Ixvto1irFDbH47weXER85uYf+MF29slsZ6BACEetTwM5PCYpFodbKw+J+8J+XOnSM/bFwcV8cVuAkbjHvWxH4PgoC5mDGKUzWNub+9oUSRAoKaATECWMbf0n59NUS9M0H3uCfyb33of1govolIYyGmR9sjFSlnthGKRO8IMSrRpJiXrhUxTD2QaUgxHfUvH4+IyzaFabOJzj38ZkxEFkEWNljlwKlLAGWx6xUDQc0E9X5t4UMvBRyAV/sPF2fr3TsXv2Wb6/XGRV4LRs2bHbIJGi0w2x0WNQzKnYTLRV5kJBV2C0dNB/U4WoT9Su4GpiLT1ldp/0MV7/9J7kK9n8OCDn8SwPUc+V8SpMyeRK2XlldBYqyFfphAzNUGfUKqxCaVKCdP5VAJOb1M5SFgK98LomW66PfAy/Icv6vafXiTNTCkUUNpMyziJojayByZumypGmSxCoOLZhvCpjtEMo/5Eo55d5jaMGYTUxy233IybbjqLT9x/n+4TWk+TSeC1J0Aw1X+w214wCBbqtAAAIQVRi92K74X9zvJcTMtn/1u8BPrWdSjWk1VBkT2zASlrp/B8zFeA/7aYBhCwMAbBa7O9d11sGHbNC/fLkD0hPUU4D/dAWOgowkRK8EGy6xmxIXvGVAPscfC3AhDitYHf08PCnCQ99nuM6XyOyf/P3ptAy5Ze5WHfOVV1arzjez23pFZLakndkpGQWmqpQSBaamQJBF4CG5ax4zjLYRECtpMlnDjOMiuWje2VEAjGeAF2DAETjADZBjNaQEAMmnpuqed+7/Ub+r13h5qHU3VO1rf3v8/561TVrdtSN06Te7Va9757q06d8d/f3vvb30ft5ikQ0tEy5jPIqhcVJKcYDGfojgLsz67BR773n2EY3YT+lNyKKkT9hICqVBGaYloCdjY3UcokvUu6XjjgZPeUZarGQbDkbR64Lq5k62KEv/5bG3oVMDiJPzqq6sfELzX+HBsg2A3JD/VJIhZs/KBrr7Xs/zj9JSsHGUnRL4fYTWc3mY8cWZoqBrwMdXvBwMCAtRiKN5cfQO1vfnViWRD3b3r+LL38zMpXVzB7DY/PBz3rOAjFB2odQPBfT+DBQOtfM/+c2I1j5/Fw/xCkJol4GxXdghlIL2CmwEWinFKWeYT9c/fhN37hf8Wp5hAheqiUEh1XpJgSWeol+jyEAhLKoc4rSzUiZOUzFunh7qCtSntBBdMxBCQ8/cRZXL3cxu72aXo3IoqoXtfUKQ9zzRPmOKWi1dSJ4IRlTwEJJCw61UUr7TrDiCzLWQmunJBQxsh2REZVGZQGroAGdX9UfkIGEKwsT8Y4+7udgZRvqUTY3R9g3NdKArUkvvrr78Kpa3bw0H2P4umnzqJWa4rm/9Yp6iVEaG419NjE5ZIqkxSqSZ1HhVZPigAhA88WFU2OeRlIkKxP7ogcILhpDlnchX+g4IhBMwMIcsyaoUqvXmR9TWwoEblijkFSxvhg70B4LAT473rXXXIcjz76sHBMqEZI6WJOrBAckJjKCQAZEyQJU/mmziHU7aobFVTAl4MHOW4TV3LHpHjAUnADD+aY6I19sc3gBlysnSLH7UibBhAyGQ1HcGTFxgBCdh7dPrFPb8BBwZu2EIxPke0rf226Dl6LQdYMue8W71L5TCuHLLmJ7bkX+WW+Xwy42G9QSeZYKgsBggk9N1JMYraDZsJDGPYm6A9i7I038ZY//zdxzevfIz4NEyqhpjqtRJBBt9U4TXBqextlfgC3T+CQsGytLbwiX8IAgiVe6xK4dQChGH+Mp2a/P4k/L278Kd5qaysI/gWyFgN/ZwGxGEAt+PA1LwQgsJfJi58hFzcdYZ9lGb49GC9E3pjvtUDr37h+RcK4CbyhGWSP22Lg/pEAaYu4f4Jt+9Ye4XerIKwCN0WQsw4g+J8n8rDOjttn+Pqf5R9nt91ByHUzBCag3WyqpXRKuAbMFKZIgxhV9DG49AX8ys/97zhdv4JGmV4LsVjjUrOe445RKUSVI27iM6Clcm6X/IJRPBIVRTpKcv9IBiuHFYRJBeeevoz9q5yYiLC1tY2ownGyCqq1mpLbxGaX65KCBHFFlPK08hFkqkFKvqa0KNEmb47y98XqgYVMjgLaIuyNPooSoasukJchJXkx/8mdEaVvLwFTgycrCGw1dA46GHVHUkkgKA1LCe5891fi+ldfg0ceeRRPPXoWG41tbG5vSIZNtcXGRkOZ8ZzekNaN9uw5e6797lx90MCBBU/VRShwLrybIst+fYKmK09Lr1mAkBLaxAXRjXrK+KNjyBtJUQyRWElhJYG9bSoS9idC8CM4sOBw993vxt7eVeztX8XWzqYABFFcdACBx8o2g4hjUUpDOZjeSCflvHPhJKsc+Mcu97S7dn58zRoC3i/lHDiypq1nWilSy8TMItte48xBs4rLapTpAIJrf2TKkKasmCtC5gAhb5dIkHWVnGXrxlEAQY+D2qjm9qgSy6G7hhNKilNmO6ZHBQE/rb11rJPVH47iHowauJzehG/5zu/HpPpKTIKWKKbymaClt2y9VMbuFgGCq0ZxlFt4Egq4jK9hQID3AOOE/O0Y1d3jcBB8DpxxEE7iT37HvBTxJ4vDiTTrVn/5lQIGcV4gu2CrgqGVt4kO15WY7CYygOD3kwxsMBu1loABEqsg+K2BYnA1cGFZvr3Xyi7+Z1l5ysYcTeDpONtnBcEPyMseDquG+DoItlgVz75/znyAsO6B4z4zANs143atgmHn0vZDuBOdjmRQDOhTesIxC0JZiGlUTqT5E+jJgAlqyQCNYA8/9yP/Pcrxc9isx6hHQIXkREozlwkQOOGgHg4yxkZxlSBFpRZnk/AOAAAgAElEQVSJFwSDQFSlec5YCYmccJjW8MQXnsGgNxJwQI1/fq/WqZjGmXqnWMf9EG6CqySI9LOziJZ2BtnkSloU8mIpdONx+u/VX5Z9zusjmDyzchFUQMkshXNBJY7C6Ry66Pp3eqq8SB+Dw6GMB7b3DzGY9PGue96Gm191Ix57+Ek8+djT2GzuiK0wzZ02djb0Z7EXngmoovIiTXoENDghnoyomInx6DHmwkLL223CtSAYcEBJaBryRpkBtENVwSQCBCEtqnCUuSImND6iGI8QGFVDgQCBv5cWy2AgAF960IOBgEfqJOzsbsnYI1sowkOIDPQQEOkYpxTfzL/AjsdNqNizpK9T0JC1I3gESw65uOYoQHABzSUeyjfhsbhRSCfVLM+JUzMUueojV0evD2EcDwFs5sWQS4P71QT7OasgSNkiv0Oz/V9RQchZEdRhpKKi8hA4ZROy0pOwghCDmk+zaQlTqXRNhHArYGGUiJR2e1jB03sBvvW//n6Urnk7xqVTSNJQthlGuu3JNMXu9q60HgQZOMGkVByjUpQCqt7qHnFNMfXCYkK36vlbV0E4iT+q07MUQLpE/cWOP/5nHbuCYOVHBnLTEFh20a1FcBy1Q77ftmUywX5AtoDObfLvhhr5nZMGtmAcBXCknJgkmZKitRyMZWsgwoI1f2+KhKtIH/7ncb+4KPreDcsuKH9nSoqmdlisviwDCqsAQnER5L5y31lF8Mmbq0CFqUvOnARxwlFHIVhRMCVEJSyrTHao2vOz6Qi72xGwfwb/5p/9PWxVnkMp2UfdSZ/WqhUBCFRG5igYeQkGEsSUKarIwhlPR4jE9U9729USCVB1fOGRx0SMpxxWsbNzSkACsy5mniJII/P06ozI9oJ6Q7Ca4Ah8bDtkokrOx8CNB0qZmLnOyozG9bE9ESX1N1CraOEnOL+CVGx3ndqiG5ejeBBBEkl8VCJku6F70BNRJWbY9G6gZsS7vvpO7N7YwuOPP4FnHrmARtRCw7k/Uop6Y6uFshD6yihJMHViPI60mPXlXUnexHgWxj096Z2sPJ6JRjkepwEEaV7rDL3aU5Dhz0oJbZOZZeuIo9opK2Pe7KMJHjArS0WBWaM8C319FrhvDTE9ihwHwY07SkVI+/UixRxouVqujeE4DwTkBEU/8/ZkmQsAgfvr/8qOP6ukuHtA/m0AwB23D6L1Z6cOtHKBMdBl8yROdMjbf1NUVK8Gp+ngClxazVTwJl8eWVH+fRRAkNJRiiRw3AoxdwrECpoAYZpMpBUwTSrCJ5lRLpkVBAGziQgnDQZAL65j4xV34is/+L0YlG/AOA5AefNZMHFjnRFajZakDaKUxK6I7JdOO5C0aNwOixGmtrsuoeFW1gEEW+dO4s/ym/CljD9yC/Z6vbUVBCuR++REP3j6WaohSXvPugqCZQh+oDaQkWcPSir0Z2st41/17PrlfT/jsG1YVcL/DKsC+FLSq/bffu+DFJ+HUAQ6tp9+id8WpKOOoUiW9KsD9j4fZfv7awDE2MR27Ha92AUIggmCGccb+fCTvDWRTLMcRrpgsQ85HiONqtKXD5gh7j2BX/v4P0E4Po9mNEO1lIosLTXrK8wQw8SpzhG0qCYEQQJ1EohB+BlUGmZQpUBLMgtRqzTxyENfROdwgEq5jo0WpZmVDU+BGuoF0AVSqwgsT7PFECJgZUHaGqqRoKqLWkFQMSX7rgKxc4tWoWdvUsy6WOvCzWyakw7Sr5bxRx2DFClwzzxHyr2UuB3PMOwOlZvQHqJ7qNLM9DMYTXu46+veihtvvA5PPPIsvvDQY6hUqyL6VW/RIjpCa6spBEZaRZOjINmcA1vGs9DjzXUR5P627Jr+BvmNoRMlRrLzbrSsguAMrWj8o1wEG/eMnXaAjgWqjK8THRIZdFddmDD5LwmYVJMk3YYCbk691HKXR3O1dG0UwaM2QujGHC0nz9aazLRJx7WKbQaW2P2vjI5QmOow/Yvs+rO6L2AiH2m06kH2XDqQUGw1zD9juZmb7kmRN6EFLGuTWEtIjyXX5SgKXkkVwwGEhSKJCWA5LwcFMhq51aCL1a5YAMLEVX6SSSziScR0Ih/eHWE0mKI/SHFlsosPfef/hvDUHUhLG8IziOmKKe0LrRyUhJPBSqN6hITBlE8HAt6oDpLxvJjM+7Iq87J1zoTwVq2Bdr2s8mlr3Un80bvtpYw/cjfv7+8fXUTzLD6ZnZqUr7/Q+pmwPTz8bvoAqy6+LiL64JvEsR/MV71PyuPdo0c7bNv8zpuWFQf7+aiAzP1hqVTEg9b00OyBIKnRXmvf/QfEzg+DCjMtVmFs/9Z9xnG5FvwMK++ZoJSdW/vOz7TFm+e7WaVd8yFmV8+id3gV3fYVdNoXMY3HiMoNsTA+dfpaVFs7qF57M+K4hOmsJiTF0cHT+A8/98Oojp5FQ8SUKhLgRK++xNaD2uJyKkLm3hm4GDBqlJnWhZGBn/bLDPZpQp2FFh556HEc7Hex2doWHgiBB4GBMOFrJLpRxteJJ8k8PWfpWa1wpEWntkigQDSSu0BqcPHzS2axdvPnlsmOyeYqCAoQNCsjSUuVB7XELiX4WH0ORgOKQgWgBDXll0W9rkdp5oFYRlOJkCOBh509qSS86rYb8Mwzz+DBz3xRxKSoQtjcbApAYFWBkw7C+Bf9AJIYDQipXoIp91mGrcQ4l4J7o3l6r2ehS0PYXDk7b63kDpCOlOiUF00rgvfOlBwEz+dA9BKmM0SVqkgUx8Iv0ZYgr3um8eBEkqyqJCRUxzOw9kGuMOxPNWh4zEWHtGKkv1vsLxQBvQaUeTljZeBbus4sPlcp9EGCVhhcdaDwcz424s5tti8F5UexRTRdBEfs8wGDrK+2ImUlhGyJ0gqD7u4iJ0LtopnZ8/mRTgorCjKfquJXMSs+iRIV40mCSRKqEFa/h7g3wqAT48p4C7fe85247e5vAarXAGmklQLhK1NcqctxCWknjBPqrvLa8TkgSFAvBlu3GR/433EBwjohOL9167dnfYBwEn9euvizFiDYg8gLZV7f/u94oczDwIKPXTxTL1wHEPh3BiwL4lZBsJvOz7rts82S+agA62f51GRYFih9RGqvp2CTtTSOqoBYpmGS0v7xFyseRo5kO4IAwUfGR50f05JYdZzi+iYsdu3/DYdjsXSW8jvDoXlNiPxsjHLAasEUs1EPGO3hP/3Kv0b7yrNIpyOUwxhhwEkFzlhXJHBNKdealjAKanjTnV+DN7/9HjSaO0jGA5TjA/zcT3wM9eAQ9UqMei2QGX8lFVKeOURELgJ5CLR2rpQl+ybQ1GvBkT5dvEulKlIuPrMKnn3qHJ4/fwWbrS00Gi0hQlYbVCGkPLOTYBYgoGS+DCBQZMgJDXHjItdsttFZJcH17XmMAlosVHjQwWXdXJAlOLrzaBoCoj7IxdGNQYoJLoPnRPv2EEEldURkm2HC0bLuGAd7h5gMx+iNDnHne96Mm191Ey49dxX3ffYhVEpsreyiUi/LZMP26Q3hIbC9omRFNQQS7QDJup00c8EuWhNYF3G8ErV//8wDBBVSUo6CVg/Uv0BPjIAh12bhyZLKiagSqtaA6CgIwdG5KjpKUylQXxIy/dWp02kFuPvBeBX2PNuzLhM1WWbkFAgLAMFPIoqJSvFZyuO2ExayFoMDCKx+SNad+R24UUgPEBiY98FCESDkEd0ADS9EERw47qyJKBUqWP6+G3QVwqyBugVChIILGXhI6YPCqSEa6SVQAgIrBtQhUYAwnuj4o1S+RgNM+2OkowBnrqZIb7oL9/43HwOSa4BSS9YQ3m9cVw4O9ijRiEqFo7fqtBuWCJDZllRgYufGYsRxAcJxSNhWjbZtGyCw9fwk/qilwUsRf14QQDiOlK9/k69Dhz7Q8EV+isHQR4i2/eNs217L7VE34TicAr6HlY/jiHzY9o+T5dsxmJX0UaDA/5vP8l0ACVaPFUifiBdCv6+iPLOQQX6G8jRGtcKSIZUS29it93Dp6c/hwT/4deydfxxRJUYpIDCg2h7/4yQDFxzrLc5ELGUSBBhOS0jKu9g5dQvuvvtebF1/M+JBD//2Z34UjekZtKpDBKUEza06EkxRr0Wg+kGFAUJEkMjId2XloCxVhXLIKgZHtsmyonNkFcE0xHNPXsKVC/vYaOwoEbJRRn2TbpAqTczfCbtfqgiOk8A2g4xBsqpAxTsNoipTXJHJDCUs+lmbUPYK6mwuZZOnTn0MxORJWO++XgLbCq6i4HgJ0oJg1hYzgwuEiyBeBr0ROgc9AQ6Hh/TAmOINb3otXnvHK3F40MGf/M79qJTq2Dm9I06XW6caaG3VEdWrckyqxEdLbTV1Ura59u15X+dqfwoYs3vdd3nUUDN360l1xDJss8GWVFQXfauQCOtfFAl1IRKgIAQ/giNmmrlZUs4cJAhTwMJgY5m0TJ2YjoDbH/FoEF0L3ZaAALFPVvGg4n+s1sjRSB8/z/Lt4GzCwfr8/logl9UjbGbvMZ0Ed+zLgUEeDJdTQg2gWWVBt+7vv+63q2J4G8mTEQOrDtS4SuuiqrbyZPRLqyo8d8ojsfFV580woUomKwpOTpvTOXGKUXeG9qCMK6Mmvum7PgZcfzcSkN8lW5P/HR62tVUnbQwCBAqhjQU8iMkTQZY7n8Ugvm6deyHruCnFLosHyz7nONs28HESf5ZfqROAsOS8vDwBwswBhFg11KX0OEMUJJiNqSsP1MIuHvjUx/Hsw7+Hcv8SKukAVSr5hfS4SFWOF8yHKcsbqnZ/Gksw46hiWqpinND6dQvDUQ23vfkuvPVdX4dBbx+//cs/jtL0CsqlARqNEDW2A0ohGiQbysKfyHamM22vlMKKlKLr1TI2tppSGeCkAzPzKiNkHOLcUxfEKrpRa6HaqKPJ19VCqSYweIjVLsv6TjhJHSUrQlxUJUcnxcyqQkCSJBmUjocgC7OCgwWt4rzx4ObU1S5YHCBFidAElZxOgluQjchoev8yOh4nYupEzYBuuy920aM+/QwGmKYTvPZNr8DrbnsNrpw/xOc+cz/KpYow/wmyWlt0gCyL5gRbDTI2WuHAmQbQZqslrQ4hwDnmvLYaNHAqoPRK4JKdLwMIijSzCoIx+U33X/raymXQHrcCBMkc1ftJAq7ygvKevEbGnDvgk4y5b/JvGTU1oKOji9KnF06MArXjAoQs0Gc4SN87t09edUWC2lyDVdNxS9SzqoLbsP/vLJgbVcC9Zu6ce8MzBu79YzGBJ7/nY/uUe03YOKG1QfIFy0HbuRWM7zditn7XapC0FehiSR7CZCpKoLNJgPEgxWF7ivYgwKvf+g14w4f/ByThaYRl7h0Nm4CDwzbCoIyUJEiuCxx/DJmInACEdQDIwOHLNUE9AQgvZ4Cg66dbUGfS4+4PGIA1CMiijRTNyhTh8Dk899in8Ae/+W9QSztoRUCtxPLlBGEwyzJ7AgSuzFwIuOFSKcBw2BfJ3CQIsdehgVMDSVpHfxziule9Efd+07chGQX49x//GZRGT6EedFGLuKAApaiOaTzBdDzQ3iiJg25kSnr4aSzAZntrEzfcdD12r9nEDFPhLzAYnX/2Ei6cuYSd5mm0WpsCDsI60Y5yHColOkGadC+FhpS8yLK8zNJn7ohsN5Cn4Okk6PD9imfc+sGqtignWSKhzs+rQyJL7flUQz7+qFUEsRimG+KQWvhUHowz1cVOu4deVy2U3/zWN+KWN16PTucQf/g7n0Gt0sL2zmm0tlrY2K4halBZsSLZXKkSCQhiFidTAM4gSDJyR3yTioK5CXp9+mVtKmuxGUBQEKAGRgIv3M+Z8qJzE1S5Zp1+4Dk0cCDzIA4kLAuKxYDPZNSqBVIu9wCC/ns5QPC37V9AG3vMj9WqC/JB2eU2XCD34hwnw2seLPAOlrcfiufVBwlzAM2rJGjgcEG/UBrIJzHmpyRy5KJHvAogzIMEEm35H/kybAVRw2ImIIEjquMB+VxTdPoJOsFN+Oa/+7NAeJ0oKgtJEUD7sCOjz3qtqI/ChIIyylxj1J3ypIKwGiq8nCvYJwDhZQwQrMPABY5BngBhMBgJ29hxl5Cwdz3bw+j8H+JXf+6HsVHqoRnpo1+jWE1AeWVKq9r8NjNPLga6/DArrlRKGI37mLBdUW+g0x+iUmmi058iKbVQ374F3/jX/w5wuI9f/Jf/C5rogEKt9F8Io7qUPUtwdnPiGhcgkF51ilE8xnRGQ5mxiK8M44Fkz7d/xRtkfp7qfXvPH+DMY+ex1dpBrdFEtVVFuRUiCWaoVWsi7yzKfE5syFoLYUXbEcpLUNa/jgoyy1aDKnHZO+rL9YBVh94p6LCMK+X2vJpg4EBL76rxLySxsbpA0qeB+IjGR7SL5nWajVN0D4aYJAPccsc1eOWtN2KncQq//PFfxfbGtXL+NrZo7lTB5k5TqggcS5WWijhoTuXaCHPc/AD8doOJDVk5PvMzWHbALrDb+J/zMpC+pvtZ8KgLmnm7wfkB2O8lpCx+WdCc/+7qVZnmgdzIEpg0035hAEHivM/ByOonGRVVeSdZRcD207Ur5oDCkrZFNhqZ/20V6NItZ0/oAonZzoME1mLvwO2HkhILVZmsvGFDDvn5NrBnAEFaRCaAxbaXAAUFCzSlokfDZJhgNJyh04txZbSNb/6eHwNO36EayyK3nKJ92EaZ/1ZPKNlfVhEUQpwAhHVVhBOAsOIMnfSA8hPzUnAQhGWstQLie8T0yhgOJPsvJSp4Mgtj1HEZv/7T/xNm+19AqzxByAygWpcpAcrxkHsgfXtHeJOHnhUEyiaRbCZjfRPVAyC7YEbZ1hgJKuiPAozTFuq7r8GH/8JH0D3/BXzu938TW3XKtiZISCaU4EWuAcFBWXeaJL9U/epVjGiC0XAkEs8MgsPpSCSaX/+GW1Gv1XH54j7OPnMeu7vXycREWJlJa0KIinSAdOZRagDEgMmJhyg3e3KqhLIwB5wEICdBKw1ZNllkxXsqd3L9JAjm3g2yEE9jlWTmMVhv3vERqGzHkTKCLRUVSgUg0ORoPIrROehi0BmLLfZg3MFr33AL3vS2N6J9cIjP/D/3oRFtoNnaRKPVEJBAF0gK2BC/Vao1XahZnRcCY15N0BFIJ9EsAlLzPXxNPzUo+n1vBUDzfW9TIBRAYF/GVRBhJRtp9Ih+c+tBHnWt3O8HVRG38jwWRL4429/1AKEI8OYCtnc95br5I6DZPhb4JwWQkFdYcnC0OE0wvwDOVy/mj19PvYFSVyFYARD0ArlA7PEs7N2q9OzOv+M12PXUcVUFA+SKsL0wDxBYQQBmFE0aTNDpDnEw2cIr3/4duP0Dfx1IG0ClISZu7YM2IlkPAkwpyc4mprRWKM+ujMuTCsJqmHACEE4AgltzV2ejLw1A0BaCTAEgFIAwGPa1gpCUEaQc1Wzj4U9/Ak/+0U9ht3yAcjJGjY6Llbo83DRmlKRaAEKuQJj15klEI6OZ7eLZVFQQo0pZxKH4qXFSQW8UYJI28MpX3SoViXTSQzkZoVmPJMOgmmISqo5FSWiL1LWYiIugEt3YI1U3ParysRQaJzOM4yHidIQ33P56bO/s4vLlPZx99rwIt2y1CA5S1Jp1mWSoVJ1ToLQVWDGIUK5Ezi5apZq1SqIVEnISdIzCUcqXjs2Z6Y+XMeYNaldBoOqgqixmvV8bf5TJBk6OlzAasoKgUtasKrCC0O/0RfZ20Bmi2+1jHPdx0+uuxe2334a4H+Mzf/R5hKkKR9WaNVSbZTQ2IxmBFDts4RukTgciryLItIOzIc70EVzPX/v9uWiPLewas3K/BrlfjRntWP5ZWPPMj7S64PLlAvNf2xZ6f/qBtrhc5ORhdWa0kUZTiFROwiJRUbbjVYDkM7yNWyBeprZY3IccKC0P9goQc0C1jBhp7yy2N+z4ly6T5ucwB9bcK+Vg9Pmwk5xdL3uJTNlYvyEHfVLpIQdBhK0UIIhLZUInUrX1FrvrcSoE2uFghCu9Kg7C1+EvfvSHgPL1SMob8ux2Dg5REYBAapCSLijRLkBJKgonAGE1PNB794SDsOQMnVQQ/KRLF8kXc4pBsTwhAkN1GfFojP6wJwAhSCOUkz7qyTn8wr/6B6iMn0QjaKMltswJSvW6jDLRYCnrX7t+vZnQcO85LGlaACF7jWJ5zHZAKCOQQ/YyOfEwperhBmpbLclomyQ/JjPZL9GhZ1uDQIEJNzFHmKDESEDiFEVcKO/LRWuSIKWxzFDJjN1BH/3JAK9/8204dd0pXL70PC6dfx5V1LGztQNUIEqP/I+cBDL8yTsolSM1dzIvg8j15aXsHqIURgIkHNVCFjlhxkukzM1+3JLrr9jO9tZlb6m6P0rGZhMO1maQ8u5UiJ90PiTw4Sz5ZDyRBZkkxs5+V6YbgllZpmf6wzZedeuNuP0tr8N0HONzn3oQaVzC5s6OiClVGiGqTRIxE5EuFktoAQQc8dRRQh0rdDLGrCyYyVFmGa0gwf/KDt2O1DJWx7Uoehno7D2zV1ab8uxaQpo/jpdlxxq6/SBrkS1rJ9hkgfAnHLfG9tMBBF8YxgBCBgSOAQ58AGGgfRk4sLNj48nZpgvK9KuAhffk5xML3v7Nv8+BqOK5y3bWgFterTFMYMCFJzZvnThgJhUuEhWVd6AVBfUP4Rg323fJJJX2Vzya4Eo7wPneFr79u38AuPGdmIVbggLahwcoO5Q1LemnhCQsngCEo3BB9rcTgLDiNJ0AhD8NgKAZBD0UJqMJBsOu/CtNI1STA0wvfQq//Us/gnR0AZu1BDUGDy669E6oRZKZGAteyW2cfWaW4MRl6NwmbQYuNpyPUPKgMKI5+x4y6x9hu7GBWrOBoFUFnABSrRIh4vQA+dBBLHwAWj5zrYlpBMXKBFnwXMTYfkaAeDjEZDBCrVTFwdW2QJ/usIfD4T5e+4ZX45ZbXoHzZ8/j4pnLaLW2JLMmgZL2yJG4IUZK3JMgqYBBSvBi9sRj18kGEhYFIHgZtQYagwSuL51dwgKTLSvvao9eZYnz6QbhJMzo1aCSxXLc5CSMaIqllWG2Gmi/S5On7uEA48EYk+EI+52reM0bX4Hb3/QGVMMafu8//QFoi7G1vYNyrYTN3RbKUSqaCdxnVVY0gEBNEQMIChakYpCRGY2HkQMErSpkXYf8iF1LRa2wXYtBdl5JiU5JR15fzKiLAVArEg4k2Ce4oGMVhIzcKCDOyLe673ynr6QoAdJdu2LVIPu3h4Gy/VloreTP6Fzr44ilfz0oKL7ZTWq44/ffb5UanymZtbGy8yRn2FUS5n7pQJr+PQNK3riqPLdiwKXPrFhdT9VDREZxpxASLe+9dhc4jDdx59f/Vzj19m+TaQYCD47lqqpKKtQEkp9L5BFxxPWkgrAWJPyZBgi+EJJ5FHCsrIi+/ZuTPzMjpODQuoeJC435H/C7uSjyfbZwmOiQLUTcNsWGKAw013Nccqm4He43/5NxOKfC5m/TF/Xgtomui65hq+4Cbo8GSdzvZeqJ/vtsv02rXCyRF8RP5j+p6HY2f7xaQSCWpxhKPI4xiYfqyJeG2Aj28ce/9DHsP/NHqJSmiMpAVKajZITJdCQkQOEvOPGdPIHmGJ0SpES0akZ9BKodhrLQsKfOrIQEqFgU2wLUyg3Um3WEjUCmDEq0bKauQUox1kBK61xLZvK/BDMhOgEhhQi5iKVsO0wxm06QUoiIuvEjVhNK0gONZ2P0BoeSXb/2tlvxzJlnce7ceTQaW9jc3JLzzxlsehpIMBR7aGbYqXwvVajDQK6CBlILmKnwEZSsKLPeEnjyaJmX4AvtI+MnqAiAGwFUgGBgQYGUU1yUHrD1hR24mgVI4xDdw66QNPl92FV+wngywtapFu68+yuEfPrApx/FZDQTO2wqSlIjodas6jES71EbwXkb8NjIyxC9AakkOIMk4yU4kCT3kss8ecg5OTCXpM5IckZC9DQSLLhJOdtrLyxWCRRAFOWErfpg97SSEj0dASNVuiBkoMCAggABU490j421I7KnaA0JdeX1te0d8XzqfvvwRN9UBADut4UlZB4sGSExf7/eU/IZCx/hZivd6KltvwjS5HlzehV8hlk9kO/SYlAAm8bAeBBjTFGv3gyHgwCtV9yFd/3VfwpUbhAAMhgO0Bv0BIRLFXBGzpNOOclVdeeIz6D9Z2vbuvV5XRJpscRiD7e7zEjvJP68NPHnWGZNDHy8ABaUdaTJlZoYQNzf+RoGP15EBmMu2EUvgWKgtczEgjK34W/P+rrcjr3WHBdN9/soCGfvZ8DX2W196IoAQdcaXUy539Ivpwrfmi/fLIPbNqDgS4Tatrl9qggaCDpKuMnO73qlMVtESogqtEkmCApE3Cgcn8XP/+O/jPrkOdSqVUTMoCl9LDLI2rPn+qMAgTFSaY/8bjwqBktqugd0bUsVIGg8VAOfyZgBsiSyzAQI5QZQYnuBAIGZOtsZSYBKSk4EWdAKENjbZIAIxcdeZ89FB2HmXAQ5kjVOMOlNwAEIyaz3r2AwbuO221+DW157M86eP48zT19As7mFRr2JjU0tidJeOC0lUlnghyrrPxI5ZiFMyn8k+/E7BYdymWIDByJkI73V/AaYCwg2Q58BBeVqqI2wAgWeKHVGtF6w8yqgwp2Qx+iazQrMUHwuhMDYi8XDYf/KAeJ0jJ0b6njbnW9BkJTwuT/5PEbDGK0WraI51cDKCcmYvFe11UAhJSFxlmnLq3LWbLlk4kRuHFLv9XkpCNNSUODgBz+drc+kh12ZXe5RjzxXBAlZruudRD8gZ2Q7Vw2w4K7f9d0qKKS/0FaEJ8Msls/LeQd6DMvC9/wDbevBqsd8FYDPA98iQCiChMVte9wM74/ZZ2Wcg3zbi+wm1aSQep/HUTABKLsuWevLiIoGEETQi1VBiOLndBxg0I/R7gywN7sOH/6en0A3vAHlchXNjRYSEQetJMkAACAASURBVK3i6qDmXiUSeoRPqqCa+8DPMrl3P2AftYSuM2vie83J12JEVs1ya/ZJ/FGDtBcz/tg1WwsQ/AeIPgLsodvvLKAaYGAQN/MNBkESM477xYvPHqyuBU5VzRjVblGwm5B/543F78syAP+hNsDBQGv7vQrV2o3G/S4Cm6MWCso++4ZIdrH8agWPyxwuDQGvW0j4mXZOVp5HEfnTRYLGOAyO1CVEMEPcfhQ/+0//Kq6ttFErV1Gmhn85QakaIKyWZJKxUoq0b80pA04zyFSDZdHKXBaiIcuJrsw4c+qCnEgYtPn6qggZESCIpS/lj4UPEKDEAM0qQsIFJRABJ5Vfcb1rggMZJWSbIaFQofZJRWRohjSOEffHGB4OMeaIYPsA03SEW153PV73+tfiqafP4fz5yyLJ3Gg0RTyIWgg1lt85qUU/CII9VhBYQRI3SDL/Of7ISgIrCGobbcFHRwM0euq9ksnWZA0IXRVdBPKJix5A4DWhEqGQxQQkWB+YQMhVE+JEeBesLrAXTJImPRw6Bx30e30Mxj3sXruJu7727RgPh3j4s4+g3x6j1dpBa3ND7JNp6kQjLO4cAQJHH4V0Solr/p5VFDcKKZWTjIug5FTTB1CAwHPiZvTdAqxVBAUD2dhjHv2zAOEDhLn71QcU3h+0MFBodWjUycCBPOPuPfJat/+i12EAwNtGXoFY/sQsD+erV6nic1/c56MgyKo1Q597E0Ca36MXAhJ4X1lDLK8ezE+byJopqorKP2D2z+qB6CIIH4H/AdNhIGTFfq+H890G3vbN/zN2br0bcVLG7nU3ioiibJmA30CBNDPnrdTN9pv32HEqpMcBCLZuE3ywKm3JlyVwJ/HnS48/6+LzsQCC3XwECGIB7LGKzRjILpoFbb6H5fGjsmRDh7zQBAi8+P6CYchRytz0F3DlRP7MbfMz1m3fFi2WsszgxoCAWU37QIefb1bSfO+6KgKBAY2j/OO29/Fz7CGxm9wMR+wcrrtA+/v7R7xEzYF07aZWehnNVl0mBMJyjO7Fz+NXf/JvYiu9inoQoRwyYGiGTzayiO6UKkIWLBEg0Kst4MSC00IARVGU+c+gbjQoCqVIn5TEur0YUaWJarOOarOGiowghmpXTClkBiPxfFNQMBNQp/1LLm6acZPIp8p84iCsysbCtBZXulGMYBLi4PKBMv9HfSQY4hW33IRbX3sbnnzqGVy4cAnNZgu1eh0bmy1HXFRVRZbhyxUtx0v1oEyrYS2789jU0Mn15l0AykV18kAkwXOeJ+9G3cUaULNp+e5cEQl46GPg1AcNJEgLiACBi3ZMM6hAZtLj8UxAAgmNNHwiSOh2uoiTMRqny3jvPV+DaX+Kz3/6QXQPx6hW62hu1AQgsPyrbQb1a+Cxsnqg5khO3loInM4TQdoMWk2x7FyDr2be1nLwny8VRxLZxPyeXFFBKILfZW0H/8a25z6vXDlRIwMLrqphIEadOglc8967AYbFBKBANfXScb8qdFRAl+dVDqoorXU05Chuc/7fi20X/++rQER23tzo7fyEg8kbmWyHkhStvaWjjlrBYjWQ47dUVJwOU4x6I8TjIfZGLTRe92Hc+f6/hnGwgcbu9Zi6VpR5N2Zi0N69wHOpfjDDLEb42f6yhWx3d3fdEijZsW2bMYhffvJlSWDWenKJ5Un8+fLjz1qAYA86b9xlLQb+3cr/xcy92D9fdidY4OS2DSAUHypeeGtd2MNP5GmBvhhslz3oDLT+TeXvczGLoTvjstbIqgWEFQR+2cPA7Vk1xa9a8PfmiLnqXNjv7bOOdsSklFmehTEoNJsN1q3FTKV7/rP45X/xPdgt7aMRloV/UK2xbBBgUgKiegOllG0HSh/PUHJeDCwfBs67gOs/S9RUPNS12pT26CufoncQo17dQr3VQkQJZFYn2MIQvwBxYpBMNihPRG45EC5DCWEiFkdIORYpAEGkHyXbUbdA8htI6KMLXSxZNjPrYXuIEd0ROwMRWLrplutxx597Ix548GE899xz2NyiwVNdAuTu6R0lKEZllIWD4AiLBC4kLVJYSYKmVhDk/hAPAAULQowT0ub8V3a/KPncC5ZuZt1JDktLZaZuj2b0lNlEu2OUyQ0ZQZP+i7rujWIMegO099tSReE9MBoPxAjrHV91J6qVGh7444dxuNdFvVUXcFBvVFGtRtJWIVlTj49ASKWXxRHSKUuqGySBgxIcraqgxz4PELKqiguQBhDkvjYpIA8k2HqhPXU9OQtZuDcuqEBEvzJ/BfNncOREqxzMVXhUEckRaotVCO+SaKhyAcuVw+3PbsIi4/+v4QNln+Jdc+uArFoblv0+/908QFh87fJWxNzdKFWEfIcEVDCYZ1Mo2oowQEpQKuCAVQQC1Bm1OWKRNp+NpoiHI1w8DJCcvhPv+4t/Gz2cRuvaVwtA4PFL05WVMVpAey1YS8SsxcB/+0ndKhRw3AoC389tG0Cw7dta67e9LR6cxB9qzcwrkR4Vf5Zdo2MBBAvEDOK8QH4J3XbA77nbz8dBh7ZT3DbbF5aJ+1m9ESVtYeZnHnfbtn8+GYb75wMAfyGzCsI67oQfyLltbsOvcEiAcb+z7XPbZoe66oEpLqjrOAiqK0NRJOU/ECCIylkyRv/S/fjFf/5duL7eRWmWoBaVUI4okpag1KjLBAL9EGiaRH93BQj8mQS3SE1YZOUm72CifDChKRCYkFzHiYMEzQanCTaFPBfWgbDCAEQDJRIVawio614aipwzzV44caFCTFyaCQISHZpgpi2iSTORc6UgUzyl10CIyZj2ySPMhgkm3Rj9/SEGvT5G0y5uuPlavPH2O3D27Fk8/fTTqLHd0agLoa+10RSdBIIXIfExm3aBUciL5GHI9AZbEqYt4CSavax1gfyWZZQWNrxesCvJc+FWwqIzenJAwSoIXGjFAdLJ4JLjwQyPhk4ccWQl4XC/LSOfw94Qw8kQYSPFu+9+N+phHZ/79Odx+co+6vUGNjfZYqnl1tiVkhhmETCIQZYjLKqQVG7upCRHbTuoNLXL3J0Pgh23vMa19HR03xETfXxUBAQLugjeiy3zLPgVLJTwraSQtT9yIqnsxkI1wH+yDETkIGHuuZMWRQH+ef38xUqEvjt7njOLpEUQdNTznW/DNe2WcDTmIc7yNoSC6uUAIa8qUL9EWwvC9XETSKxsiezyjPyeCTDmkjGTCl17VMXV5Dp8+Ls+hkFyIxrXvEaFVXU+Kj/p5iTp/sZ11arMto6vOw/HAQgWTwgQ2MLw114DAyfx58WLP3NPULoK+rpX+cGNF9/Y/XZh7CGycrres0pqpFXxqofMv8h8DQGCXXy/LOUHXv+mO86N5R+aZfm2f3MnodAHZYvB0PG6/ee+ctu2yHK7xkew/fXPISceiOJskVi2fX+/jwYI+QJDulJUraLZaCjIimME3Sfwf//Qf4Hd8j44vkySIgEC+YblWiQZPYNmqZSiRMEdyRIYPMq5kJAgEAbsiZgvUe+ghArSSRmXn9f2R3NjC9U6++FlVOqpEiBDEuXoRFgTrQFWNESXyEmzWl+fyowMNpxyUAKC+AhL60Gybcoxj0Y6TTFNMOgOMOnHGHXGEkAP9vdEvOmWW16J215/G86cPYtnn30WtTqBQYSt7U3UGlU0NjgOSR9qrYgQwKhmgo55EiCoAqP2TsUF0rUbJEg60qJ3qygAtBTYdPWdF4Hktmbw5HQSbNohs0yeUhOfTppqWqQM80SElOjbwBl1th167b6AI1bYOt1D1JoR3v/BrxUthfs//Sj6XZ6fAK2NhoyucjqFx0wipjpoknuirRYZiXTVBKkkVHhCPIDA4zQOgvNBkEoKQZQRBB1AkGdpSXDz71/VSjjqS4NfsYpn78h+n51/bS1YyCxyDuafJ31d0aBqbm9cCUD3Oduq7tMRu20VFMM3a5bRFVtyLaklVZb5IFgsVdlUyPEBgphsLQEIE2p3UO1zPEPMCl0/xjhp4sxBiHu+9W8huvk9iHZvFWIxj1HGG21yRG6M/ND4d8YH/mfr4brzsm4d99dOAwiW9BWTMp+TcBJ/nBiaP10UBDJxty7+vGCAYA8dA7g/WmhlHp+MYkiOCwrJfusCrF1s4yD4C4N/I/gPjL/tddvn+7ggG0CwLN+vGviZP7fH/V7HPbD94fGyBGwlLqscGDgoLnwvbgVBg7oAqqCCarUmAUJKtbMUQXIJ/9ff/2ZspBfQIj+gHKBSCRBVy5giRbVOguIMIa2hdVze2QY790Pp86qrW4JYbJtpEVtGFcmkgvPPXZLSfXNj0wGEEiKaPUpQohBRBUGFbEAXlBz3z8bZrETMqigF2iSAOva/9fEJHFnNIUiIx9QUSDBhn37APv0Q02GMzmEHw9EA11x3Gm97+9vw+OOP45lnzkhmvbW1jUZLnRGrTYonccKDkxskLSphUVUHSWDUaQDzcpD1j5MPUklwrH+JHE4jQn5mWcT1uC3IePbJEnRcBUHuOc8NkUQxkTAm32I6dWCB/hepyN9ySmTcp8BSit5hH7PJDP1uH+3ePspN4L33vBeYlvHQA4/i4vmLqFdraDabAg6arZoANXG8FBdIa6uoLLNUEWTqwZEzTZ55rsWglQeLlFbVY3PIv//9SOo/V3roSqRb/pzOZ8b2Gv+1Bs70Gjjd/2x7bg6/uH0PxQmHJhvX8IKZqx3YS/NA5nEaFMUvCe7ud67N4rdT1qChuT+r3oHfHlj8rBy4OCDlbUH+xm34IC3zwrB91Kmw+QqCjjiyvTAWrxDW72O516YT4OpBjN60gebN78TbvvH7UDl9W+4XUZSldMDYgrUR2V8sgKCXQK+JJagGKE/ijz5fL3b8eUEAgS+2oE9kaNlcMcAakYSvN1LhOnRowdtIijxQ3gh2c/kcA/vZAi+3bTfOkfmJQ1B+L7+4EBUrFqx82GK47oHnPrDFYMDAbmg7B/w3j8/2X2b1IwoU6dcqgGPn9+gKAiMrA0yAMKFQUBVRkwGZ2WiKCq7i9/7VR7F/5o9QKY+x0SyjlM6UzU+TI/IEqGjIGOfIbFwtWCmgBwNFkUJxb0skkKb0cOA+z0JUggaeefIcKpUa6hRJam3I2B1lgGkqxODLF3N6gMG3xKqE9PmVJZ+G1MZXTCALrEi3uokG15+XErxNAUiffiqiStR7GA/HiAcxZv2ZlOF7wz5GkwFedctNeM1rXoPz5y7giceeQr22IaTTnWvUQllGMJlZc/xPAqczcSJgEHDgNBJYXXDTDayo8Gf9SkVbQeYz5Yvnx88185zVBG/mWgxON0G5FjqTLh0hk2qW8Uc9RhLIxMNBTHUoZjNBrzuQVhwB0WDcxz1//r2oRjU88chTOH/mAhpRA61WE42Nqow/0pSKFQVWcLjPAiBL2pIiodN0MHwvByH7iU2zm+KQikJOZrRnVDN5PQ/5IIcGpgwr2R+KfgNz8su57sLCM5EF+1weOn9mhDyzPNd3lQGtcNj1yT9H9321F0LWOHL7r585P1Ioz8ICadGe7GXAoqiR4AFNWw8KC44SFXNA4v/ZAMK8yJIDEt7H83XiE+LUFBUcOI+GOFDxLiEEs1o3QafDSkIJB+nNuPc7fwSV6+4QBRN9Qqnd4hUOPIDgB3F/PTxqDT1OjLD4YwBhDkC6Nu5J/MkdNQ2sWVz7UuJPFp/WtRj8i8sL5PeA/IfZdkpuRvdQHYcnYEGeGZQBBPudT/orggEbc1x18/mlKR9l2T7btv2M37ZlAOGoG9svnZEA6S+aBgaK+8DP8ks86/adf18HENJAzYAIEFhBiFoqnMPEtJIeYvDYr+MTP/0D2N0YoxIMOEOIjc1NJOQIVMqokHfAKjPFr6SSwCmGFBVyE6R+6ErQ5QCzlL4CTKCpb1DFs08+h3JQE0OhqNlAxB54XScHGGiVDMdslXwEVivUUEj63BJk8zMg19eNfwmhz43Vyc8i8sJAydlttaqlQuF0NEN/ryf7c2VvD/1BF4NBD6+59VbccfsdeOrJp3H22XNyXujZsLndwuapDeFgNDbqmCaxVFO4nwJizPWR4EYyZ5ItK24EUiWaGVAJEOg8KeXtsOIBhLxEbccj1RLniCiLvVQRmNGZPLMbH2Sp1wMNBEZqyZtK5SAezTAZTWUMksqVg/4Q/VEf43SAr/na92CzsYGH738EF5+7iEa9hY0NjntGounBe6RWZ3tJz3tNBG/YdtCpDlFeZBvCERZVudC1XtxUg/k3zOkRSBC2AJZrRuh9rzOI8rPR/7NSeq6zoX80EuESKaVMkyF/TRaCZSTT8WT8h2lO/2CeoJi9zAEPNTReDOaGZ4oA3iYLZB3h/4kt9hFVhoWA71cMlFCYfS0BGysBQsb3mN//bM0p7JK6jSoXRrwZZjNM+e+YxNgEM8qdx1OM2OfvTjDuAlfj6/Hev/HDqN/8VkXwYQWTWYgyW3JS8aOf++KYo7UYeFzrpsyOQyS088PqNcFxFrz88VaP73USf7TF/6XGn7lHKSFl/BhfPjq0YG0PjwVbmwwwESIbRVwXaLkdthh8jQW/RG8/G/jw2wB+oF72OXytjSLafhfbDPY+C+zMOI9LUuT2WUHgMZtSo2lB+J9jKJgLNntA/gVctt92XD53YvF1zPK0fEhNAqoIRg22GJiahwhnPWByDj//gx9Fuf8YTrdo6xwIkU3cXEOgTp0ABu0ya+0M3qwgWHzkGJm5I7JUSc0DgpEywiTC2afPI52WsLm5jageIWIbo8HWAoOPkt5EcKrM4KsBWJnz7Gf4Rjv+Iulkfc1i2EryZF3HJFZpWZ7Bk9UEEqw6+x1MhmOM+mO09/tS5br+5mvxlre+GWfOPI0vfvExbG7s4JprrgXKKTZ3NhBEgfNv4PF5bYaSejhY50D69o7EqO6JxgpmYNKeyfwDZBm0Ah5NPHWKwbrhOtGgwiayaJuxjtNKsAqCZHwzZJWE2UT5CZRoHvSG6BMk9AZCAn3P170DjVYNDz7wMM4+exGNaBtbG1solWdoNKs6xVChX0ZVKkEkcXJKJKpRQErHIRUo6VSDVkpsDFKvlV9FkApbASDMt1qOBggWlBV0uRbNsoqam7k3YD/POdDWz9z5L4CDYnvB1qwcyr0wgMD9yNccp3a4pA2R15SOaiF4I4kZ6tEf5isYWpWSL48Imp+1PCmz/VswiJQKAieGtCUp5k3CeeH0DES5dDyaiEvreDgTfZPLg1181Xf8I2y9/qslUUiDMuJZIBVGAgQSitXpLe93W5XZEia/OrtsnVtXQfBjjc+Bs+0LRnM8l5P4o0rBL0b8yUDYcSsIvFA2wmL6AUWAYFwEXjBl1DeP1cvntv0JiWwxmCvv5Q8mbwRm4scN4qbAZScuWySWbN9UGrntVeV//0Y3SWl+l0BCzQDnsFYEItw2OQg8N+uQtS1C/vTF4v7IU6oZTBBKxhhxHj7glACFiaYA2vj3P/b3Mb34+9gM29qTlhFHZsYz1GTiQO2RNXhzfInPPQMElyU6B2pgFw12kU0uIZyWcfXSoczjb2/volIjQbGCSl0BgnoiMCgRGNg4oWPQ89xK2UKlfiUYWUbnsmx56D2QIGNZZF7bIidKcPSyH8p41rg3wuHVrkxVMMPuj3o4fd027nznW/DkU0/g6SfPiE4CqydNMv43OeVQQ1qaCUBQsiaJiuQmqBKhCAwJn0KJfm6yzrlBqlMliZ6WBRbvK72P3aJujojOJleOj3oJDiCoHoQ573E2PdbMjjPrrJxQUMlNOEglYTB0okoxur1DJJUh3nH3V2JrexvPPvMcnnj0HBrVJrY268KZaAg3gQ6XvFUoP14WzYrAHV9GXHTcBLnyjrAo0crTh8iqZQIa/PDst1p8XoaELe+xKc4O5O8T4OxtRgSRstXKTqgLogIOPICWIbL8Dab05z+z84AihwpzAWxl66AwseC3ANwGTPOhuDuLyYyz1i5U0pZpLeh7C1bcrug/r4PgevaFtE+dHd09ZpMMTlWRIJRVKnq5TChjP0wwOIxxubeJN7zvu/Hq93wrENQxk5HlklQgmER4ClZy5Fz3/DFHP4gvAwf83XErCKtihA8QTuLPixd/sidoNBodq4Jg2btkPZ60coZYC+We404B2Ptt+z7vwL+p/IzbgutxlLrsBrLtF29U/t4P5HZTrwvgtt+2v9YD84NEsUpg2zzOg2OLSRGMzZ0T6YG6hYOrkkgsMzmnzkBZ3BTTdICLj/8ePv2Jf4x6fBEtyl9XQkxmY9HzDwNqJpC0xxYAM37+TIEjDRAchVSxfw2QUnFOmIiXMexM8dwze9japB1xJQMJYaWMqFqTF6t6oRMmMitmjhSS1EDin8MJBgozOV83KshsW2KsLGZ5BYFZtrQb4glm4xm6B33hJHDCobPfk+x6PB7i1PWbeMddb8NTzzyBc+eeQ6lUR6u1iVarISCh2qTyo0qDSwbNTJs/l6hASGIff0eyonImKPkkVtEEYSIwMN8qKZarjcBmQUMIfnZsUjnQSoJPXhRdBAeIRMhGqicKEMhH4O/G44mOP7ZHkvUd9g/RGbXxNfe8Czs72zh/9gIe/8LTqAQ17Ozsyshja7Mh17dBoFBiBUUrSTSxMoAguhCiWKiEVe0p5RUEuXedJLlJMyvAmy81rwoIOVSwZccHFfP2zfra+b/b85VVBqyCsFRWOffXsP2ZgykmslRwnCyuO37ALgZ5vwWQXWt3kJL98hw6ULi82un2yDQZpLW2KMbkAwTZv6xqkUMk27587gqAoGqYzv7ZGYrJ/TUhEFVvFVqQDw8n2BtsANfdjXv+ykcxDrcwCesyFs3nsFpRPx7/+hhR26/0HnUf8G/HTfJO4s/imfRj8YsdfzKAsL+/fyRAsADK7yTXWXncSHzLwIIFT7YMLGtfdaNYCYlZNbNrPvh+4C9mzcLITZKsHbH8oZv/NOv9m5LiXDbhKbHZDU6ehY6iaS/nqC+TT/aDvgED/9wZUBE2Pq1Wl7KjFz/pqFFRbe1qOZi91Ml0gtGYOhUJwkSJkWk4xWZpD7/+U/8jkv3HUJmO0ayWxRVwhhjVuhuDY+bMTJ/ZtPtPq78M4mqLLAEhZLl8JhwFxBGeeOQCatEGmpuq6EcthHI1QjlyXgwmTiSZq7YyJEtnAPYAQrbwu1Ng8r4iJysYSFUHDRiY4BAzbQIWyao7A6kk9A4G6B0OJftu9w9w3Y2n8Ja3vwlffOyLeP75fdSiOurVBrZ2NtHYqaFcLTnynlZQxAmyxHlQelawepIgrFDJk7wKZlGaSakCUS5EIrteWJmz6+w6eSIPlTH68laDjDm6aQcCn9gJKFFIScrBNHtiRYEAQcx2yFGYYUYeRpdmOiMMJgMcdPbwvvd/FXZ3t4Wo+chDTyMqUxeCHiCcLGoKQOBEC7kJ5QZbKjq9wSqKaiQIypwDCHJ/i8vifKtBZZkX+QELQHxJ+6BIiF/2nPkBKP8cT/BIUdu8vuXc1MKyYn/+SdnzvUCiLEAKI9MWnlufkyCX3/FolgP5nJGfbd0frzSQILyG+S/7nGIlQSFU3tbKtlvYhhBlpbXFlpZm+3JPzfQ+mk5UrEsmGwYxRocTtIcNnBtci2//3h9At3ojxmFLnv2yqKO60n5mcKb3hRnjcT+OQ/ReZ9Yk59T100/iz+IT8lLHn2Bvb29tBcEY+Qzg7KHbRTsq6PNvx7n4tg1efPb+DTD4D1Axy+ffzFvBXresvGt/s7HIo0Yc/WMhWdIyd1vMfaDgB3f+bITJ4muWVRNsVNS/8ZeBEPsM69GtAiosDxqGoQPgcNijq4GIHan2UIIq9vH8Y7+GT/3q/4lTwQjVdIRKvSR2wSQm6rhbWXqLnEpkdZ3j8WraxF5zbhkccGqCxEaJjTWceWwPs3Eo5XqOE3KCIarXJMiWI5brS0paZELOAOMBBAk4UqbWRWD+/CmhT7gbXCAciU84CEby4wI3UTGiyXiI2WQiICHuTTHpzXDl+QP0B0PEswmuuWEbd919J77wxUdx5plz2KjviOlRY6eBaitCgxWQqiotql0yKxy5doCQLp0zYibPTE0H8TzIg2ZxZc/uHy9RLAIEwXnGQ7DjJDAwOWYaPkkFgdwLp6EvY5E69ki+ybA/QeewJyp547iPd97957C9u4ULF/bw+c89hGt3r0dUKaNRr6DVouy06lWU65TGdgDBOUKqF4XyMjjNIJUjVzXIvBAyEaljAIQlILsIDhYXoXnQMdfIsGrFMcDB/PvmWyC61hwB/wuVhZWgPsv4jSeg2g/+tT8apsirC0lD3k7I10J/u2aUtUaN0XwwHECwCp3wD2YkwZKsSIBA4En/E44Rxxh3J+gNazh32MI3/LW/i/SGt6GPFoJUAYKK5S1OYTE+ME4Uk6NVZ3ldjLBni+vASfzRs/hix58jngAEx60g8ALx4gsreknv3lCe/33dxfdBAEtNlDj2b6xlAdYCK7dtn3XUAdrrmYkfFZR9YELwYaTCdQCB27SRSx+s2Pv5O39bvpaEf66Kx2Cf6/foloIEbwWkTsBg0FHHNY5WyvggdQv7qOMifvff/QS6T/0JGkEPUZXAQMcQjaRWkfI6LaEVJNBoibmC2Hu7YCgZs/guJQjTCPsXhji42hNOSKPVENXCKi2XyyWRAA5Ea8AFV/mZI5A6+qgugzp1UQQImVyst8AlzhlRAYJThpOSeyzjdgQIEzoidrWKMBsH6LZHAiYHow6uv/E03vmut+GZZ57Fk198Fq2NLdQ32WqoYWOLksXsy9P5kSV3BUXcP/nPGT2JsJJH2JPXOV8AuZ5yk+ULp1xHr2SsVR8TunHkMzf5oxUEN6POY5UMT9sNXMiFfe6segmU2FoQy+3RDOMehZUC0Ya4un8Fs3CAr3z7V+DmV70Kly9dxec/8yBa9RZ2dzbFyKq5GQloE88MCmhJ1cTpIngVBAIEwQvWRsi8wQAAIABJREFUavIto02a2WV5S+9Pv/VYCMb+M3cUQMh0/9376YhhLQ2Oa+rnzvMYfOKjPff5M+bvyNH5kWGRVeBARlllVCWf7ZTjKpAZ83HItflYZuTkbpRst20frIogsybrtBSMg+7JffP9QlRkFSHmPUQ5cz5H/J5IVWpC46Z+BRcPq3jHB/8GNu/4IDrYRK1aFj0SHVnOR+tsJw0g+OvfUevzcWIEz68BBK4z/rVYFnfsvjrOti3g/v85/nxZAMEeLv8C2UldldXaBx7nAtnFZ4uBFYTFh3mxLMfXHGfbfsCm+NFxeAV8DysIpoa4Dnzw7xbEjzofdtOy7UJC5nG/1gEEWW5cAOLs/KjfQRrOMA0TzNIQ03EJDfaaZweY7H8Bv/Ez/xD12SWESQ+blB8uR1IW5Ngegx/tgymmRPMk8vLoAMm+oxoaORICM0tWdtnAHpfx1GPPiJui2HtXKgIUJBOnqyPFmaocfbQgS58AZdsSILAUwfNmGWqejedlUy6uFjylqiBmR+qMqGV3nWgQYt84Fkb2oD9Arz1E73CMcW+C7mFHRiBvfsW1eOvb34pzFy7g8SefQJP6DVEJ27ub2NpuiXiUEBbLyi0oV6lIyGqCBlKeI3I4OAkg4MbcIKU3rwBh3XNhIEHFoChU5UrmTnGRZV+tlLgpB2euk4OEqbSpmPmxZyzl4UEqMtTjAR3v+mh31Qnyrnd/JW686XpcubSHxx97QkYg5TgbASp1CinxutABUpUlVb9CR1QlQc+UFZ3rowcQrBVh12zhuI8AB1ly4H5Ylo1mgMu5ai5VRHSum7qZJeWArDJV/Ju25vzmxFGVvKXP66oKg1dRULDgQEEm+uFNKbhtzE07em2H3LBp0dtCt5uLLRUzS1kayOERkzH92Qy3rIWq7Sy2rFg9UICQjBPEJPr2AlzaC3H7V/8lXPfOb8eoer20JPgsskWYARVvpM6vIKx7Dl7oOs51isT3YpV51Vp6nBhxEn+OjkRrKwgnAGF9KP/PDRBMuITIfkyAECSISxRTpDRyBWXJ0qdoltroPPsp/NYv/QuEk4vYrM5QYd9QZHhVAVHskaWUDmy0GphNRtJ6EL8G53rI+UiSFym6XAurOPPUOYxHUzTqTbSaG7IdBlpKOgcVN9EgSoUEB840yY07EjhYBj4HEhznLVv0ZNyRvBCnH+CqCBR8IDigr71k2uzNxxOZbhh2h4gHMxw838aoO8Gg20dv0MHGdgvv/9D7JNP+w0/9Ma659lppsdAqm20SBlBqBqjRE6sdos+cjT+SuEj5aRUX4rl1fXsHEpbHKS9AuaqCxjQllJlGAr8Lz0bm1tWmV3kXTtzGCUZJJYFTHVSnpmXvKBVdCBIXB+RhdGlsM8BgeIB3vfsdOHv2HA4OD3H69DXY3N5A1ODxQIiKdN1k5cR0EbRaoBQL5Z2oo+e866MCO31dDvCyp+UY4MBhW/eWRTJiBgiWVghcwDTZX09LoQg+cgJlsdCfTzAUg5m9cmVbIcs+FqcgJIBlhQK/VeB+nut75P8wImu+4jiV1FVi0dkEhSMqu8qFJXCyHXIRpMKho7Y6PZNXEPg7HyAI2KTssmhtpNg/CLD96q/CHd/4t9GPbpB7gCRHioedAIT1scHi58s1QT0BCEuu8culgmD5D79z6igejTHut0UEZxpEAhBE9Y9Nh+kEpekIm+EMl5/5DD75H34IzeAqqukAGzWW/mkFTZQQotZscpRBDJOEsBgmyklwIIFBMRFt/hJKSSg8gMe/+BQ2mtuoVdlmYBWhptk2y/ViAc3xRxVn4n86GSACBJkXgI2JyoJmNnl2fWRMMCf1CUeENrC0nuaP01BY2MlMzY/i8Qjj/ghTqg8e9HHwfAfJNMD+XhvxbIzaZgn33Pu1ONjbxx//8WewtXUa9WZDJIq3dlhVUF4F2yk8BpNn5i8YTKlKWM44CU4AKguilsxKk3buDisGHgnG2VQDLbeVxGgjnULOdK0GqSBIVYE8BB3zFE6ClIhp4ZsISKAeBL0b1PBpCHJTCPq2T20hanActowtuqGm7OuqSJIABDfiqAE/n2AwS2hfJEm1IchR0MqJVYGUMOu1WIpthWXoadk660CBVhGK7YMsOruRyJyvUCzgrwYH+TVa3rortgmOCAZLpiDsVxZE5d0S0E05VMsMWYvCbd7nLWigd6JhRTEmV2Uwtwl7bbZ9I1N6AMGIsBkZ1vESFgAChcgGYwx7U7QPgX75Ftz7XT+IdnANkrCCNKDCqrUXFIDYfp9UEBbvE56fE4Cw5Pk5KfF4uYCblngxWwzLAUJXFtQZAYJ4CVBjYoR6rY5kMkUVISrTPZx/7Dfxu7/yk9gqt1FBF80mRw9TmY1n9I4aLcfmJ0hIURGFRUdWo3qdMJlDUTfcbGzhyceexaA3QaPWklYRg5D9RwnmsMI2AxUVSV7kJIMSAGWM0hQXRXzHKRZ6gccyoWyxdFk2GdVBwskG2s9SEEszbXFQpDIcAVNvIG2IztU+9q4QJJRwcLiP0aSDza0G3v3ud6Hb7eOzn71fFCEpRUybaOoFUHlRyJxVFZHi+CNbImyHUeJaAIJk2CoIpTOgrjwvcsWWHLsAplEiuym0VOpcLZ3+g/kcWAUhryZo9qcVBZaEZ1I5odQF2ecTstFp5SsZYIzpcCLufLOxaozUWjWMpn00tqoivcz+CW2xSTplBcEXS5JrIEJWroLAwypMMGSkRe/32dijaVosqfj7wX5ZqdiCtdzbUhpfHJ/MAzonMbwPWTpNMc9PyM6+N/mwWD0wsqGX3RfIYQvL3cJcYX6kPkgochOKUxDGX5hvOeRaG/w7W0961H71Ijdum2NYuBaDVBC8SRlrNQjIlHFh8ltUtZOgczIcYTxI0Nmf4vJwBx/+Wz+GfnQTxohYakSQ3dwnAGFdHeEEIKw4QycA4aUFCLpEaMbGwEJNdYoE8bdJOCNtTxXwaNI65f8z34hRCyeoxh30n38U//EXfhAYP4fNZoqIqnscUaxwEYgUIJRTlMpUV2RJneZQqq5ngTwqVzEdJ6gEVTz8wBelihCVIzQFJFSkZVFmGZugwGkMCBFQSHElpM5uWaYdHPHJJ/0JT8FND/qjXqIfwP49A2Yyw5T20KIWFwDTVLTlk/EEbK5yDLDfJQ9hgBF7q2w1tDsYj4bYPb2Nu+++G1f39nHf/Q+iVqMLZAW7pzdFdZCeBtUGWf9sj7C1wvOhbQVVWXROh04/wJ/MMPXBPAAVy9HeyKPLk7Mys1cSNpEbEhLN9ZHtBeoiBAQILBPzHAg3g4s8jz1GMA2EqMl9nWIkUxopOSWRimjVSSJ1Jk2if8C2jwM8RYCgfINFNUVuzzgIMqUi8diFL7+rkj0K7m8FonMxSB8FEOR+cBWGDCCsGLUsKjVaCr+OKrggn7ysfL8yMszLSy/qKFjbwZ9c8PZoQceA23P22tmIrFYXxJitSFb0RjFVwTOvWghBMbMgVxlwAutY9DY4SqtS5hO2Kwcz9PZjXOy28LV/5WOo3vhWDCmYFEYI2GZwpNyTCsLREOEEIJwABH0Ij5iZeulIirpwMJsnSXHQH8toWhrQr3HqMtqyaK4L6zjkg9/DZo2z8TPMLn4OP/sT/xDl5Aoa5SE2qiQl0vGxoQQ9LSiIZK+IKLnxN/EuonojU+1ZgCApYdgd49mnnkOzvolGoynqfWFUEgElZcu7cUqpJChxkSRGVXB09svS088BiAUbXQj1K9dIYAWBmdFUfCJEXz4WcUmAGTZHBeMp4tEEQ85290fo7ncw7A0xHSTYp3/DsI/d3S188Bs+iDNnz+Gzn70PW9tbEkwpLESthPpGXXv1EYNk4iySdbpDJkAtqDoNARl9dC0SggktuWd7P/e05Gu5yfZmB5kJKPnVBKkgJKnwD1hB4LmXlgrPAcmNTkCKVROOP3Kygfs5jgdCriSJlPvCYgiJlpnipQMKWjXIKwg64ug4BiYr7ZFKeUP4AGFuguMIgGAnYdkzw6Ce0wcXyxDFCkJOZiw+gzY6O6+2uA4cFJczebcTOyr+bSVHwSmE5jftMvlkf/LBs8U28FTgMSxqbDiNEDtbRm5cARD4MmsvqIEYTcJUqZMtK+Xw6PeRAISpKCqeP6jj1Xf/l3jD3d+CYWUT46QsZi+VMtuQJxWEkwpCYcxEF+mCLeqSs3RSQfjTqSCI5asABM4uD3QkUXrZXHTUgZGSecLYTcda2g9KaEZ0ZRzg4oO/i9/8xI+ijivYKg/RjBhAXAWBvgRCYmQZmiJKaurDsrT6KaQoBSWRd6Z64+UL+9i73MbGxraoKTKwqgxzCWFEu2lyECKUy5wOKAHUSxLDIAZb/qe6C0qUy4NPFhQsYxLBl5y4GLgRQY5tsZTKQMmyKYMkA+mg09G+ameoaot7A/E0oMHTYbstxMT33XsPnr/8PD79mU9jZ/c0qrUaNrY3sbHVRK0VIWo4VUhm4DQSNP8C12KQwDpnm+xEv5x/gy8pnYOdxcwxy8hs/FH4BjNHNHNKeM58R0AA+RhJjETaLSqAMyVwIElV/B5mqEYVzKYxFfUFSFHwjOecRt7ineEBBOEaOAVF0YJyrRMBPaZ/4KYDBOTZz66CIPu/wD3IIMHcSuEDhLnAv0RFsQgqBEhYtWIBoBsvwfNqWKq2uG55N6+pYll/8X1zYKEIEAovVyJjblBma2pxtDEnLrr7ZK6VoQqcuQRzXpnItufGHHUN0HXbKgi8SDpGO5U2gwiRObAgAGE4w/Bwigv7ERq3fgBf85HvRre0JW2GcuomI2zCxIGSEw7C4n1xUkE4qSD8Z60gsL/IxzUej9EdOYDAEUSKDIWqAEgCn2SzaYxpmiBOQ5w+tYvKjCl3G5cf+W382sd/FJvpFTTDITakT02SITP9ECEnHPgfCW3kEUiWnKoDJMvWpQrKqIgU8JWLe+KLsNHaRpX21vUIpRpn7pUgV6lUUQlrUrZPKWEsfhCsIJAHkWsPqEjTvHqfV0bQSgLbKcJF4IJL/sHEzXhT+IXkzEBK7sFsKhoJlGMetIfSbpgMY7T3D6VHT5DADPtD3/gB7B/u49Of+axKMm9sYWuHVtF0hIxAleWoRi4CKwmhGwHNjanUrVKNj1iSZ+leKgiulb7Q73YELwsuxkHgcYqSpxtPk0VdZKfdou5kctlm0PE1XkclcQoXQQCCCmWx+sLpDlG/FOIpvzO4kt2qYKAk4EZFqwwg2PAAQZs/wWBVAgEGTi8iqyK4456XNpwbJvSelcXJBRfHMpeBhWzebyU4AqNBrPlzW+Qm6MTFwteaqh9fb8F1vue/YtFz9sf22sWP1L3NyYg+GdLaCHk1QS6HUSKc82QORGxawvdoMDEld+84GW+rwBlgNK6DyCw7rQ2RMp/oiO14EmNClc6DCZ7v1JCevgsf+I6P4iDdxDRsokpwSdDqQPwJSXE10HxZA4TjmDVZtcDctOSh8Zir/qnxKwvrnLr8SgQXabPyPKo6YX87jiWz7RcX2lWuiJJVFySVKdj0QjTCzZJ52X4Xf2d2z+uO0fb9aLvn/MxzIeGcMMv6LPv5JXldrGypcotQEODw8ED8GsrBGOW0jcPnHsBv//wPYSM4RL08QaMaIJLZ/xABOQTkE7DvHqQoJ0CtFmEWTEWJT8oLKW2iWd5P0L7YxtVLbWy2rkGt1UJQT1GqBqg1q8JRKCVV1Op1zKKpjkNKVYJAxAkoOcKi6S8IKS4bacvDiLYbVEZWF3LVSKAUMcmLYobEjHo80cVvnGA8HKPX6Yug0vhwiO7BAOM4RbfXBUoxPvzNH8SVq8/j/vsfRKXUwqlTp9HcqKO5VUdjs4ogShFEMwEIrNyIyROrHiI0pDLFvK/U20GrDdqGYPTQjDazLmAm5qoiLnLMBRD7nY48ujl2E4pyTpesmOgIqBuRJBlNCg6OoSJJpgYTK7ZTKlo+1zyzRBrXU4UUQON8SqyCwBPs7J/l+KTfpFu0CZQMSHiS0n5FoRjEMy7BkvV1rhXgcRv8SkN+Ilcv0JnL1tL503mZ5pWAJEemi9dn7k3zAEDWygzBzHNQskBvYmAF4yclNLr7Wj81E1Gyv1kFwXbByIsZMdJVoZgs5F0uHXOU8VkBByqzLARfs1MfTxCPE7QPRjgYNnAQvhof+Tv/B5CeQlrZ1m1xv51Ykl0TCsExTiwTUVp2hV5IjKARFLd/1NdJ/JmHpF9K/PHPb3ACEP5sAARe1OMKidjCRPCh1YURotIMwfgqzj36O/ij3/gZ7Fa72IxilDjvT3JhLQIqAaq0ik5m2G40MRmP1DK5GiFmGV0y5gSlWYq0P0N3b4Srz/fR2txFuVFB1CwhqpdQjSLUyk2Vca4FYr1sRkkEGyJAZP18chIcL2Fe6Cqf4SAgkmNycsWqtDhVxr+bahBwIKJK6lo3HAww6Y4x3KMbZIqrV9siyzwYUWWyhI98yzfh0qWLuO/zD6FWa2BreweNzYaMCW7uNhHWKEQ1RRRpq0R9PlQxUgMtuRvuZ2mbON0AA9dSrQ/n5uWLQNsHuMq1UCCU95H1dzbXbgBBAYNHapMApLPwWSBxMsUKVJyfBOGOCQs5jy5Z+N3YqeAYDyAIgZQAwSktCohzJWeBIpkZkoOoC9m6RP2c1HjEyj9v85yTFI8HEPRcL1ogudPifa4PYI4L4vO358wJy9DnAEL2j3kQoe0Gqyrk25CXz0kwm3KipxPpxn8X7518qkErjMqjMKllnYgh4DR1TlaiyOllFSEWdVIChG5njEsHIfZnN+Dbvv/Hgdm1mJZ3ULb7wiWKJwBh9c37cktQTwBCYUH4s1BB+FIBArOAqFySEnQ6I5FthCfu+w08/Nv/Es30CjaaFVRrIWaUXS4HaDZqkqVHJer610SLgFloqVZGjKm8psopiHiGYFrG5fMdtA+GqNap3heh3qRwUogWFdEYkOjXILoIOlcvI5Ay0UBtBgUHDALM0LNed5Zxq0mVhDgHEJgRaamd3zkCyHFAR8CyakI8xWg4xnRIU5oROnsdDIcjITL22pSYHYiS4oe+4V5cPTiP++6/Hxsb16GxsYmoHuCa63dRilIdFxTHSgIazcBZTdA2iZ4vgivhVDBjF5IfXSF1BjKf0fdzZT+IK3i1YxPHx5kCoUzwRo43/52UkIWP4QCCZI6B/Ls4Sq98AmXca4Ku3BX57oCDthty0qUBBJtqmAMIUm7OgZDstyNrFlsr+gjmGgc+0XDZUmucBtuOVR6KAMH+PscHkGNbDxCW7+Pqhb/4GQvKjMbV8i+vx02w968DCNn97ZERrVLgcxDy1ynoE24Sr7HcH/o8LAIEk/KGTMXweSE4oIYGR2b7nQku7SfYi6/Bt/69fw7UX4c02EbA597pfvhA6qSCsHi/nAAE75yclHi+/BKPv/Act8XwpQCE9uEhSkEoGXU5jKQ0noQT1LCH5+77d/jc7/w8GmEXJQxl5I98hihiBaAsPesKzZ2gtsHTcIogCpFIQEhRq0bANEQ4reL5CwfY3+upl0cjxPbuhvTwoxqz7wrKUaQugqxUOEdB9Wkoi8iSGUb5ACEry7sFN68guEqCULR1wVOr6FyZUCYbmCmNphi0B5gMJhgNhjjc62LUTdA57IsKYb1Zwvs/+NVodw/xuc8/go2tbdQbDXGtpIYCv8sYp6hP6vhnKVSwQ5Eo2mabO6IAHFlQOdOu4MA0EOYy0LzhnbXxNLiTUKBjafy+AByseuKqKdJeMP19914/gMjHOIBg8SurHriKgpj5+gDBJAmcs6Mch5BVFVioNkIOEOTz3OOwjHtBgGC4ZVVwtlbmsu3I+TOiRGFdLm5PO/1LSAhH6CEcUdDI/jQPEorZvyNzHwEQ7P25sJI4qGTb98ctM2vpbOTSU+F0YCQHHSrBfDRAoNCYVhBmU040UHBLiYoECLSAHnQn2GsDFzt1fP1f/j60bv8A0so1zmZe7yFfJvsEIJwABMX+JxyELHP9/wIH4UsBCLLf0uOksRNZ7lNEpQTlYADMruLZhz+J+37rp7Fd7qFaSaSSEJYSVCoECRXKJKFOlUHMUKlXSaiX/xjkp7MpokpVJhsi1HHumYtoH3Sxs7ONWqMqgEOmFyqR6A6Q8yHjjsJ5UKIiCXD8+1y7wRjzmYMij1wXVSvraondycrazzLyqEZIOtrlRiAHE0zHUxxcaSMZp+gfDjBg66E/QqfXQbkW4P0feC/a/T088OCDiCqb2N46hXqjgq2dFirNknhOUDxJ2woEBloN4X6rvoAmWzqZYWOcFtt8Mp3L/IprjCSArlLgwIFVEERK14KD11YothiyKoRtO+uL5+FIKwhubM0FKRNIUl6Fe3MRIAjfoljh0deuAwjzXoSLi6sFetJRbd2xVylgzFBLHrS9zWSViRVAYo7nsGZUeRlg+HIAggE2qyDov184QLB7369ImInT8QAC+TqstunkjzwbAhBmIlHe6YU4vxfglW/9RrzlW78Pcek0KryXMw5CPl56AhBOAMIJQPDuAT6UL1+AcKACLFRRCGuYxjFKsxjVaiCqezUc4uzn/yM++8l/i9PNKYKkg3qDzn8B6rUIJY44UlGQY5MAKqwIlAMRLeJ8Pc9NCJVjLqOKpx9/FtM4EJtlVh3ofUAwQYDA8UdpMzD7ds6CJCxKm8EBBnWQc+S6DCi4oOpl3mrolBvTSK9VnOuUuMhgq1LG2nqgLkI6gYxA9g96GA9iDHsTtNtdtHtd1BplfNNHvh4XLp3HQw88jnqthXqthp1TW6htVVBt0vCqqiRLAQhOx4ETH/TPFnElJ19sAEHUCfV3EqSWMez9YJ5xLBzBLAMMHkDIuBg6325jbX4J2++NF+GIAYAcCLiJBqekmFUUlgCEzI/CC7JmXrUssGrg1qxeGBJHTBMIfaIwWj3/ej15OViYBz16fjN65rLdWQAfK19U+MM6gCAfnfELjLGYwxK/gqA/63/Z7+eUNx14KFQQlgGEzOnxiBaDtOLcuKz6fQATeSbU+IxKnMMOTZuAq+0Qyc6bce9HfxxxuusAQkIP95MKwpqb5aTFUAiY9vC+EIbqyRRDfhL/tFoMB+0DJCx5ixJjWRaFerUsiwa/kukA1XCIx+/7Tdz/yX+N0/UBqqUJ2D1QC2fyCcqSWdaqVTF0EjGlUohExHho6DJDo1bDqD9EVGrgzNOXMB1DRgjJN4jqFdVKqEaqryDjlCzZq3uijOHJnL5zg/RIi1qq1/OWEeicZLEGSF2Ihbwn/gWsoypAEKOjmPoBVKCcYDZSIaVxb4z+YR/j/gTdzgDDYYxur4fJdIwPfuh9GE96uP/+B7C1cb2QM1u7VFuMUG/QydLZJpN7YPtdMaKi9vHN10DL8c6PQlR4rM9fzGmtTO0OdM4aWpRvMiBg/WXlKChR0c6BtRyslK2NoEWSnhEW9Zzqq+S7R07MJKXd+KPKS3vjqHJDrUY8Od9AKwCLR+wtKCu0CxYBxTxI8EGHVR9kGPiYLYnjAoQMw3nB3X6XFVzcAcpzvUofYckkgwDs7LIbcLBpHb+dYXoIORfHgIZVl4ocBLkfWDYQsKymYGwziC/DRE3P2GogkbdzGOPgMMXzs+vxl/7BxzEuX48qBdL0yTsBCCcAQReJkzHHxTvh5VxBIECYplRcBCIh0gXKbJ6lInwkzoLhDFGyjzP3fwIP/P4volnqoIIBmuQkMFMulxBFFVQrZUTMoAVwsKrA2UWgEoWYTmPJuDELMZuUcem5qxj2J2K1XCFAqBIkVEUHoUJzJ9otu/9CWk8TeLCaINMN8yJKEoscWcrNXmUERRf/nC6C4yA40p+Iw9AyeaLTDuWghFF3KL3XQbuPUY9mNWMcHvQxGkwwGI4xS8Z4/71fhdFkjAfvf0z2eXO3gcZmDc2NhpwHthpk39UAUgGUVAqczoDoRnCftRIio4JuLDITKMpuM8skAzft4Khp3tQGgU/WYnAz77wnM46C34KwzHNJe8G/s3MioAMn5Bm4io20DBwg8KWX5wCCe82ydXOOjChGVUeVTlb/2fgo8xl83nIwgCCB0IJsgaz4QkmJR8UBP/v/UgCCz0Hw/Rms7mHbz8YePUtohxAzoKj3Q8EG2pEU7V7RFpUbixUiLwFCqhUETv6QtCwthhH6hwTLKc72t/Ft/+gTSBuvFs6Jo7bOieadtBgW75I/0xUEyzy4ABhA8PkH/DuzO7nhCmXA41QQ+D5um/72poNQnCrg32379hm7u7vHBvl2gbKynSe2wmPh3Ly/4PjOW+sWEQMI/tyvlHE9ARzbf/7OdBD8zGPZZ9i+vhCSItXxSAS0z7bt2v7YubNzTvtfXTy5vyQsMcEpixELTSD5Pvo5lMIR6mEbTz7wW7j/kz+FjVIHtSgVp0caMNXrNXF7rDK4Bxx15DZnEuxnyQy1Rg29Xl+soMOUUs60iL6AXnck44MMtJQArtZr8p1ZNrNxBtdQ5I1tIkBBAtXzVBcht1q2bFfKrboKuhQ55yNkLnbiiuhGBqd0f2TfNZWMKR6NMB1NMOgMMerSHTNG56CPDsWVuj1sbjXxvnu/Dp3eIR546H4hKYqQUquORrMh15cBn26Qan7lAIKQLlkNobaA69nLMZDp7+SNs/vS5WZZ7PQ9G7yAKiqJ0+y5M16CXy2Q+0gABePBokOhhxU0H8xK/e4ednHAqgh8fWbU5CSY8zFIy9AXWwZzPD1XLZG9WQMQlnEP5vdzDtpI0DIQkt3/HkCwoJYF8aNaG2tWGH8d1GeryB9w1/GIFkP2ESu0EMwBUl83P+boOz36rQofIGQAyqYYdEfdFExuAKaCSZTwJg+BuiEx0jhB3B9j0B6j305wYbiDD/13P4nKjW9hQ1Fakz449ZNIPyYcdRrXxQg//pgOwkn8yc/olxt/1gXRIGEt8ogvP9gQIPhCFX5g4+Ikjnbui//e3t4+urfoXsu3LVCKAAAgAElEQVTtECB0u91ssbOAa9v1gxxfxG2vXihypTK+htvgtn2AkGVYbh/8GXsTYZrPThZPkv3dJKV9kOEDBgMh/J0PEPzt+8HcPol/XyXw5C9w9hDVajUNUDb255FJi6CBr9H9lm4lEGhbIXQAgbw/+YtUBKao1UNUS2089Se/hM988udRQwetKtCoR0iSCapV6hcAdQZ7VhYwQ8TsmToLFGNi4A+pAhijVqljMgQuX9xHtzvA1vauVA8oUMVPq9YoolTFNIllUgCcCLDWg6TmjgSohhC5SI8uoYV+vtMPcJUDHyTIQslWg7Qf2FLh4sgRrwkm/Ym0G4btoVQSuofsxfL+H8kExjf8hXtxZe95PProF1CrVbGxSXOnuuw3vRwS8JhDHXMkSdG+Z1oJpraoYkSZYmSmuDgfrB1FLzcpcqNreh9r2Vl4FxkgcI+1EBfd3eKBBA037ny5f+TiWgYOPOtm36gpE05ylQXnRVF8HrN7Wv7gayE4ILGOfBGwI3S0pPs8uM7bDBnw8WSf7Rzq2ZivXKxLBNYtpPrMffkAwUBA9nnOIlr/nQMEvahWYfI4C+72twrCMoBg90ium6EuqOQeqCOoGjbJNEN/gmGbIGGKC4Nt3Pvf/ghqr7gTs6DK7ECmoPz1Zjgcgv/5SdFR524dQDiJP6vP3osZf1Z9ylqhJAs+3AARHEGCBesikvMzfYIFBtp1X34FodfrKbGNM/Be1YCf41co+DcGEx+QFD/HBwPsN3Pbto15wZ18IsMqF1+KkqK9t/hg2DkyoPP/svcuwNZkV3nY131Onz6v+/j/0WM0khAiYIFA4iEkbJmHRACpwCZg45CQEBAOwdiJK49KpZy4EpVjynaFEDtxxRVexgECtjESAixFPCSwQdJIQhpLo9FoRpqRZiTN67/ve179Sn1r79W9uk+f0+fOgyDrnqr/v/ee02f37t279/r2Wt/6Fnf43Onzpd+xi5MFDYoOmwuvvVZ7D0RJcTxe817o8RZk8dz0TojXQDTty6McaMidE7FXpGL486DA/gHDBGf4yO/9Kt73Wz+HZ4/niMMZer1Eds90rbNug4QJPOudbncChEE8QE5hoagnjOmoN8RqnuOxzz6Bs9MLHBzcELf74Y2b4iWgQSXAkJ04AcLAaSTwnruKiU5QqQYQNGBrPEROJ8ELBxmQILtqGlSCA6mCmEo4n0QtFjpK5guks5VIMzPDgSlfy3mKW0yFXC2QYYGv/8Y/I2lhH/jAB3BwcCiky8meqz/B+zAYMn2TXA1I0SvHQeA1EDjQSBZV+IFznq58b7sc2HTfKSl3TY0BfiKeO28grDiSRwUyn4SOse49cAu7ve/+9H78HDxwfAIFv9ZbUPImTGaJtlbOaduWYT9WLuoNK8SOdRPWDbt6EBQsVHUhqp1QyQ4oT/50AIR1gqEfzyt4ELSNJkBw68KTAAglD6VOjGR7FiC4EAP5CK54E7kIRVJgRVB8ssDqAvjsbA/f+IM/hr2XfBMQUsckqolvsU3aB9qJtg1J253Wjd4mO3Ftf7ZbULURT9b+NG1h82xBmqY7eRDYEe7ypcysDyesLQbe6PF9LuTq7t52idoWF2kSFZuhhOaDy7/ZNo0sf+6yy7dt6/EWQDQNLnfikna3IZXTLaxu2Gzb1oOgxlivh5/xZtCIa9u2HdsHe00admkba75n22e7bL8JnNrGiN9LVith9ks/RA/YexPkDca9WYjJE/0QQsYlYDbDCT757l/Bv37rP8akd4S9EQv+FCJHzIJMYvxA1cWBgAy62QkOuNngnOA8IkiYjPaQLTI88PFPYrlIMBpNMZ7sSSVIxuZHUmbZueUJFBwvwdVscDH9CihYt7fMmZK96PqvaYK6MDrD6UACCzyxf3Sm5VIdsUC+TMXNurxYYHVJPsJcQg2zWYLlMpEqkIvlDN/49V8vY/4Hf/AHmEzHovHAkMpkMpbsjHjEolceJEiIwRMZJePRkRlFbInAR7ut1RPL8I8zco5fV9/5WsNfLqYeKNTcv8ZIVfPBhi7cLOCrBljlvPUyz0pSLIs3+e/Y71mAUIHPytdvMw7a1oeOyMNGwy7PrNE8kL9baQ7uTS3B1Lzu7cvyRnNWjqHeFznSOmk7SIpPJ0CQFOaaQmPVb/WgCkiQTAaVJc9c+WeGHAiKL5ZYnCdYXRR49HKKl33Hf4Hnv+o7UYR7yHujUglU21Mb0VxnN40YN2PbXroGX9uf+ig9k/anZg+Pjo62AgTrLeBCKCQsWcw8Ujc7lXIhoVM6TcXVxJ9dL36Pxk2N/jZUw4lIo0ykyp+7AAT2l8aNfe9CTNo2J3pX27wujgn7XRqoDSlbbIttE12LgfQga9PORc/ddMGVbls/7vq3GPyExmtZGxeL5O132V9mHlD22OEBhhO4uDr5X2ocyGJF70IRYLUsREwoS+YY91borR7Fe97xy/jUh9+G6eAScVzIv2iQO+5A4LQN+qIFwHoFuWQ5FAWNPGtIu139AH0M+jHu/vBHRZRxb3IoaoT7+wfidaDssQsxkKhIUSKWinaVH2monMCSIy4qWVEkgGuGVGnkPubqd0+yixUxpQRZxvvt9em5m1oFyJc5WCVydn6J+fkcq/kSs8sZlosMJ8dzLOYrkal+7Wu+QUIx73r3H0oFy8l0gr2DMW7cZNlol75JYMOBVZ0EqfVB0OjTH13/nYJhFXJwaXGaXqhkRsvQL5+thkCSGiXnYXCvcj6XBssBhFKroCbFXBlWBVzy01R21H7oc98G5mXfa7gULmFDtQs2rwy7AgSHqqp2pA+OSbkGdGpnc51/mkFClVlwVYCwSWpZOQhPxoPQBRCUs6IVQFmzpPDZPStycpj2OCdpd4XlOcWSYtz+Vd+Jr3nd9+M8OEAajp2yp6nFoTZCN0Rda39Xxd9r+7N9BJ8p+6NnDboAgiJr3igaWf6zhqa22zDxQhpDp/W/fTHQXQ8vdMqiPn7XrqEHXdhsO/zO2dmZGMLyQoxBsIadv3MxJlLVNiy6bTOgbFuBzSYDrudVroXu2nVCNxdlPQ85HPSU2HHdBkQsQGjriz2fknh07Cz65nHqcdFwh7j3lFxKgy2sg1CqOAcKEFhGmgtH3hPjWKQJ+kGCKFhgWBzjzt/5Bdx31+9gNLjEdJyiH86kiFM8nEqVOBIYi2yF0ZDqixK0cDvmIUMNCYa9AZIFQw8jPPSpz+L41pkTIhqNEUs7A/QJDiS7wYUZFCCIB0Hi+64WglMq1IwBE8z3ZkBixJbhTyNSBAIQWAWSKZms4cCFMVuFyBIChRVWLD6TB7g8O8f8ci5CSpdnwHKeYD47w2JxgW967TcgSVNJgaQHYf9wiijuCUhgRUypism+EiiV/XUyzRKGEK+B++dCEVqcyqfGceiskqHu6hvGX+aSBwul0bHhhnLiqmeovj9wIacGOHCTtQw1yDdM2MFuDGrLmRpgfTZ3BAcOsHaZFs9paKRTumdknfzY+uz467JeBH0uu89eB12u/T95AKHyXpgQQxlycxssl+LosnyCNHEhBj4DaYDVPMX8LMX8vMDj5zHw7K/Ct33ff4mz8DasehMp9W4RmtqI5jq4aTyfLAlb7cK1/XFcv6dif7bN9U6AoDdaAYKS4DYZQIv4ePN32YXTYBEgWHeTnWC2D/oA27abD3/znMpZsMdtM/wECJbz0DaA9hw2o6LZ1ybAIUCgIbcAYdsNUh7Htv7qZxYgNMMMChoUkPGc0m9uMINCai2URDhqK8rGs0CSrYRguEozyUQg6Z7pjMvlBWIsMSku8ftv+wU8eO//ixvjCwx7c8QsiRxP0es7AaQiTzHk7p+ZDsMIq2yFIHbGkalUw4gggozoAR7+5COYzZYYDSeSNsgwA3fhjOsLB4HGlZ4JyXZgukAhP6Uegs9sECBoDJhsFn1tAasN4LgWoQAE5CshVpK0SDElKRNNgJAW6Ichzk9PhK+wukxwfswCT6EoQ66WM8xml0jSBK981SuRI8d999+LNEtw47Ybkv7IMIOEGjygYYaGq9HgtCJcDQdXq0EyHeRvR8QU2KZlBHw6pN25t84d9QT4UIPMNeNBaALotjbWnhX1HqhRtaGHFq9Z6eUQLoELOW1Xg6r3ogsgKL+x7bkQD0VLA2vrxAaAsOl53ATQK1DRDRCkFkcb+Cm9OlXFRodrKw/QrhwEJTDKd0275ZrNiiBCuHGAWcJsFBBLUwQpw44ZlokDCMt5hvl5hsVlgKOLGEfFc/E9f/1vYxndjkU4lWfF3leGEAkSdgUIu3oQ2F+2fW1/6sC0XMf9zX267U8nQNDJz926aOmPRqVx0wlnd/v24To6OurMYuBDx+/rLp8X2PQ6tE02TqxdJqG2R0Pb5vloa0MBwi7ghm0SwTXHYBPAYdiF4RF9dXkourI17HgrQNBrtiRI3j8bBuFn9E7Iwk1Pu+P/V0u5bjiCAim31GGA05Mzr2pMueU+gixBsJxjGl3i7b/293Hr4fdiXBzhcNKTmD+9B1zUyEWIuFMOuHsuhLAHKfEcoE+Jpl6E1TJ3nISkwEc/8jH0ggjDAT1WYwxHQ1ErpBeBLvl+P8KgP3SkyCgXYqQQG7VqoogpVbn7MsZK+DMudxoSLoySKlikwregB4FELVa242fJyqkuiochYUw2weKCaZBLkWi+PLvAbDbH2dm5MO5f89pvEE/Hu9/zLsSjGPsHTlp6NGEqpzP64glhWWjqRPi0TgcSnFZC9bsTU3JpkD6k5w1zc/5UO9hqRkhmgxdS2gYSHBRsf5XzU8+vDRkiaGUg1WXv26oVatqRdejb3xb33AYOnFFtF0TaDBA2QYKOMbFhGyMsJV1okEKFekAQ7smGzZ2vJt80MyEsQKgqO1r1TENSdafwxEFfoKkGEDwfxxT7kvJhJCd6wm6QJOJNUICwmmdYzjLMLgocn0d46HSM7//v/lcs4udjFu6J0JjW3+C1KUDYZBOaI9oFEKz9sVladvyu7c8zZ386AYIacN4oBQibDLN9nzetK0XPAgwNMeiEsEio+WCzbRrxXQy4utMtQCgfYHWBNlKpmuGLbcsH+6BpkZuMvd29EyAwxKA7+V0Bwi6Agm2rd0Lb13xkBQ36PsGCZRDbBXl9g0NPQorzswtZfFybzh3P3XWQnmHcP8W7f/eX8NCHfhvj4ATTYYFxHKDPUsj0FPT6wikIggTxkARQpwdAjgIXmGWSY0Adh3iA5cUcn33ws7g8meO2m3cgIPN/0sf0cIxAakX0Me7vu34McwTMEPA7byGA+rQ7F1LxGgNeCdAZEOVXuCqHbkwYRnEZDSoWxS9L8RrK0JI3woV0RfJWJrUa5udUXiRIWODiYua0PObneMXXfhVuPusAf/iud2MyPsR4OsGIcszDPoYjchIcCIhYz6JP94Cr30DQ5UCCqwzJ0Ak/k7ADr69kMTbi6+Jl8FkPpTt/nXugz0vbc1Pd//X0Pwk5cNxaKjPW+RB1w6wlmreSnLqAif+87Lt4g0yGgtd2WH+OTJkjcZ9U39FTWgGlTc+4XLvhZjSfw841yOSYNuCTNKXtSzuSoui8ENquFUpyXiCX0qpiSgo4NFTo5rf3ZEhIzVdxdB+U35U5X9YrcSm+zGSApPwW8jySv16sclyczQQkPH4EPHZxiP/gr/1tLJ71pZj1DhAUrsS3khS5w6edKPvfoTPRBRDs+JDrNWEV2A2pr9f2pz0u91TsTydAUGOqAIEoTid286GyO1Z+dhVDy4Vd3Ufb0hf1nAwx6Pm68L8NMXQZZLZpUyI7FwBAduI6TgpIbJ/sxGVWgqYBbVp87HetEd/k4rQhBoIE+3DS4Ol4KtjTz9l2F0dE+8J2VKfCXmte5BgP+1hdPoFJeIY7f/sX8amPvBN7/WNMIyooOmIrAQJlk2kgC5aFJuAcDsQoM2TQG8YCOkj62x9NkF4kePjBR8S1OZ4eYLAXIxr1MJpEGMVDhElf5JnzQYGAmROmOBINqiMwOiElVw3SVxksWeTVbkpBE38KQBD3q4vlS/0GWTR9yWjRqk+xWjoRpdVFLt4EZjZw3iwWcwk5vOKVXy3z+cN33yNCUNPpRMIkwzGVI5nJwNTSQjIduGqzqBNBArMaHDhwhZ6E2MhwQ+kRcUQE9YpU4QZbTMkZg+YcLA2jMXj2KA0x2e/xPDJPm0TAylKagkwtrv0tksvbjPLGvhsPivStA324ftc5CaUnsUqq6FpCrvx5ZeCre2ErMzYbLI+v6RvUQwzbAUIV3lgHCPbOKiA2+iCinkonWi6pjfScLb1gEiXIl7OlEHNvnQR4/PQAr/u+/wbhi78Ol71DJ6oGEpmdXoXqvGwy4s3r7gIIdi3jJpIAYZPH4Nr+uNBRWxabzvmr2p9OgGDd8jaH34KETZNhlxCDfpdGhJOLfzfJdGrk7HmuEmJge1RHbLql1EDr+/o3F3qecxcAwj6Jq97sNJrtar/5s42kuG31eaoAQSeMciqqdd2FRnZ5sd+qJaHX4gwHxXlSSZfcG00Q5jP0iieEuPjpD/0mpuEpBr0eJmOKJznXejCkYWQVyEg2pJH3PIexJ/GxsBHte95DNi/w0INPYDFPMZpOMZwMsXc4krRHhizokaCmsQAMMa7OWyG7ba0ISVGlWv0Gt5DqPSfA8ehO5h7HycVnPdmP5C1f0IaxWZFmZi2HFQWVMizPU9lhzcSDkOHifCYL7NkJPQlfif0bA3zo7g9R/knqT4ynQ/GgUEyKvASnEunAgICcwBV2Ur6FVDT2aY8ivmVTCiWsrztj96sCh81BgyqboQYOlGPXYP83jenafKkRGv94AIJde5yW3+ZXG0AogZIfryfj4dh6Ts0wchNL/t8FHMhxWwBCldHg6zGUIQ6txeCvZM2DoDTMBiimLohXFHWaIOQhMKRGgECwniNjwaaLpWiAnF70cXx5gFe+/odw8PLX4zJ0AMHxS9zco42gIVcj3rUh6wIIdm1WG9EMl17bn2fO/gTHx8dbn4/StefjS8pBsA9IG6Lj90SIp8PFpIbLhhja0LUFKvyd4GOX3a8ayCZA2PaAc6fclcVgkS3bVmCj7doxsQBBQwxqiOzuvq1PbNsuiNbAN48nt0GFrGz/OE68Ht0N6veaAGHbveL3VY2yuhfOVc+yzhkTM/IEAc6xPzjFO9/8D/DYx+/EJEwwpR0MMownAxT9HKyvQF4C0wUGPYgSIYs7JXmK0WQotRsoyTwaTDE/T/GJ+z+FXhhLJgBLLNNVjzDFeErVyJ6P43uAoOWipeQyd+Aqa+xSIVV4yKXauRRCJ0NY7awsQKC3QFyxAhQIDOhR8Lnj5Ccsgdn5DLPLS0l7XC1ynBxfCJditZrjpV/xhXju856ND3zgQwhC1pqIcdttN0CHShFQhpo1LTQVlH1mpoMTiSKgEnkK8hZMYaTyPnqAoGCtlH6w4krbjKcamLIikDNlrZ6qhh0u54DJOLDkwE5gsaFfm+ZguQ41OBhtAKHm9ZNrU1dB/SJ2DTHsAqJL0GFTRT1A2AUcVH0uPEjwLRqSovIT5CpsZopX1Sz72QoQKnDguClVBoMDCazHkFMhXXQQlilrleQI0lAAAvU/Ts8D3Dof48u//ntxx5/5Xsz6z5JnQRU4FSBchaTYlcVgN2nqQWgCgmv78+Ttj6Rbb3l1ehDsxLckRb6vN6ZpDPU7NhtgUx84qfh9okOmOdpXExQomOD75Dfod7seYBoGNeLWwNr2rRHW0IhVc2wDLXyPx5CDYA2y9kt2fD7lTH8nQFCNhdpCtuEidiEp6rgwdMF/dpdv40/aB00PVc/HtvHTttiOBQi622asgItEHxGiXog0myHEBfZuBrjzN34On3jPb2AaXOBgf4JemKDfSzAYsooRDTYzIjIMohBRHGOVpqIXwPRFTlySBeP+ENmywMfu+YQnJkbYP6QY0UAMLHUcJHZPEqT88zLMpfYAvQk0sMwWUDEiFzd18r+iKV2yvTWWWoYYUhZzchLGEmpYqTQzeQkECK6GQ5qucHp8hsUsA4ld5GusKLS0WOCrvvrLsXc4wIfvvhu9cIxBPEI86mM8cRkaQloUD4hTWHQkRl6T00mQrAbJ0qiIl07zod2DUFNf7AAIYmu83WxmGlivWHlMU6jJf989S86Vb418VzZCs3tdG4pme02AsPZMlSGONmaNA0Tbdkhd/dm0LjhsQE/Vbt4DCxDEw2UEjrTnbQDBcQ8qzoKetyzW5FN7K4KjC1vI+VRNVMqju1AaMqb9OoBA6eV8FWBBcbBFjjOmOp708MWv+i68+DX/KebR7SIyJkXe/DqnHAR3+dtlsnlMlwfB2p/mJvLa/jzz9qfTg6AIjjdbGarbUL41urz5Xbt8FTvSNMddH0giT+5quxCQHrONpNh8yAk+dMe9qf/6QHN8mC6o/d4UH9Nz2BgQ2+gan00eBAt09HeCAwIQBQD0TthCVOyjekY4bgQfzQV10/jze0oM1R0sWfuiaUBjleTCKygKZjykGI57iPszvO/Xfxr3vf+3cDjMEBWXQl6Mh6HEFihBHEVcqDJJjWJapDhPSV4c9KSvgyhCkAVA2sMD939KlA7HVFyc0pVJ4iPFkxjT7yMQUEC5Z4onud+JQiqAwGqTnpOghs6nP9bLIvv0L1FWJCfBqy5SpMuHGURRNGHMlnoIS7mGhDyEszmSeSYVIM9OLnF5sRRPwtd+3UtxcGMf7373+3F4eFM8CUz5lOwGlacWgOOlqiXjwalSlqDHcBHUG1KRBL0x8oWQSq5iQ1DLzvXSMDY8CLVjuMiLwqZ7NeeHBGzKXT0hRl335CoAYadnv6l7YKx7G+Cu+raOlKzi4rYNzFYA3fiw3CgooZD3owWC2L7WwYGYVkcmlAyEKjzgjvN/q5dAPF+mUJ5DCD6LwmcyeA+DkiQdOGB4oSoJTqGwEiBkOVaimluIh2x+kQoH4eISOLns4Y4vfx1e8q1/HSe4zamt+nvCdi1AUJCwbfy6iOzW/mzzMjcBCftybX/WR/6q9ie4devW1hCDTY3jLp83iQ+yvm93mLyZarC5gDLe3qWkqAaSbSv71Yo+6KJkDa+2vYuSoravIkxtbVuUyuvhIOpO0not7HH6O/stxs2XIbbxsSZ3gv1mCEDHpH2RqN/UXapW6kNklRT1PfUa6DgqYOL7ZAXzfna9XK2CTMCHPogKblbpSnbw3MkEBT0JLl1yOJ1CSsanx3jHm38aj971L7FXHGF/SsGkBP1BIbvoLCyc/DS9BqyvENLgR8iD3BeKygUk9NCT3fpDn3gEvWKAXkDdjCl6VG8c9kQXgd8LCQp8cST+LkWSQr87L0mLmppVCf7YmL1WyRPHAjMYMgcYRHVRvAXei0DC4pLVLnuYX86kRO5qucBqlmB2niLhrutkhovzC9FF+IqXfymec8ch3ve+92EQ7Yu09GAIxHFf+AisYcFwAgGPK3tdBwmSqeBBgsvUcLt2Z1hdqKQeRqkY+K1hA2XRl1tUmSW16dA08G0AQbMbXJLs1QHCLhsOnb9r/SnD7u3L2CbPh4c7Nanlbc/BNvBS43JoSe0t3AM19GUf1NiXHXCSZZVmh56h4hiosXehsYpHU85j7yUQcFIChAo4yI6fGSCc1pzjOcXCNL3XqbJKFkPaF4Awp/7HRYbzGTB94Z/BK7/nb+Eouyk1VyTLxpNZuabQBrD9rs0bL5eh4m0vzmddw/lTeWrX9seN2lO1P11e7M5qjtqAygPT8PB3fWDLB9e40pnGx4nCm9m1Q+b3aXzYpkoR68TSnTAHgW2qxDN/KljpvMAgEKPMCawMf33YNYRgSZEKgGj0rXFtTmI9r0ozs3/8roIWe90KGnhd2nf+buNrm65DQynbHiIFZiJt7P/p8Rru0AeYfeEx7K/KMm9rW/ulD74SkEoSUhggIUiQ+D5QMIUTIc5mC+EVFL0cw/RxvOtN/wdOHrwTw+IU0zhBHOeIhn2ElKlmfYIgwJBpkHRKCMM/Rz/uSxiBu2hyAcaDKbIF8PF7HsSoN5WwwZDZDUMSFoeO2Ddw2RLimvfESPEmSJjBARAdCy1+oCmC1TjYRZchFEdYZTRCZGmlfgNBguMjMOVxQEXI5QrpaiF6CfPzBIvLFEdPnCLPQhwfnyIIc3zBi5+NL/riL8Kd77kL49EE0YCZHQOMxkMJN1AfQUtdSzVIggTRefCVIX3Ko2ZqiEH2dRqcl98v1iqqtMGDYD0CpdGVNyuAIPe+VanQzJgOkmKXB2EbOLBzeBNAqPQDqhi7XZv0ktrPo9oM24mOzX7o37w2GSPxEriXNf6bghfi/ldbr/SIBkgoQwLei1ClKFYZCa6dijujoEG/q+dxf7uUx+ozBw6kkJfI11P+nSRdp4ugAGE1p5poiMWMHKQEZxcpwptfidf+6P+FPL7DkRw9QFFeFb/L9YVrtG6wNq0xXQX9dJ0hKGe7vI+6nut91lBYuWm5tj81u7uL/dl0fzqrOeqk1xuju0gbn7SN27hTVylP2zYnlBYm2ha70s9Ue2Ar/PQfcpJtcmVZA6ptPZlqjvZaNo0H398lDciChS4Sjz3XJhLPJnCza9u6G9BwR+uYKzmLmQ1ep0LFl8L8Ev30Ubzrbf8ERx/9HRxG5xjGhRjGoD+QXfF4GIurMgwKIeg5pMAqjj0pnRyEBaJehH4RIZtlePShJyQ2Ot6boh8z/WnqJJc9SBCAQE+CN7AS4/cSx7L7oGH1MX2nuljlpLssB3eVBARaDdEtni6rQfUS0sQpz2UUY2TMlqTGNENCwuI8xcnRpYRFWLFyNl8gSVL8qZf8O7j9jmfjve99Dw4PmGoaYLI3EWBAkiavlSEU/ixBgvcmSEaDBzwy57hrV4lmtVISZqjuUgmI1IjZG2gBQAMgSPvKT9hENvYAwRngdYnjbQBhl5DC2lrQACxtXriyXcE3m42/lJLukIK3IfBPS8cAACAASURBVNO1eS+x9xIu1IXY1tJMK1BQtmO0oxRYyPU6qCH/OyDhQgulhLYPX8h7phCU+JFU+0B9I5ajUH7m+QE1gJD6zC0qKDKTgRs21mIgMTfAclbg8iLB5WWCy8EX4fX/7S8C/TtEHMxmBakQ3LbNlR3Hq9gIFYLbtuZf25+GB7DBA9nF/tjxvQYIniRpF6trgFB/BDsBQsO7mxUFzs9Oy51FL+QuY4Zg9jA+8PafwWMffzfi4AJjKe5E/YuREBYZZoiYChnkGI+HIltMQ1+wTgQ9CtxFF6GkQOYL4NHPPIHTsxmmewcYDGKMpMQyiX+RhBnoqpdSy574J0RGCTd4fQSfGSA1HWrseLPo6Q7N77QkxZHaCD4NlvUkCBByStOuSFgkE5y7riVWC2Y1UIVuifOzmXgSzs8JEpb4ghc/By/8gjvw3ve8H/Fg6OSYqZMwikWemdkMrI4pFR8jx8lwtRycJ6Gmi+ABgV6DzGVvr8XImLoNNXd4IyPA2SSzwBgDttGYP8MAobZYtVRm3OZBlOveEEDV7/FjFV5qMzybNkLu2EAMpI5Nt8dgvTOlF6LEGU4wyXIPSsMvb6t3y7flAUL9GO8pYNivIY5kiz9ZD0LqPWOuoqmvcJoWonCaLIHFJYu1UTRpjtPg+fiO//FfAHiegGwdA44Dw8rc4V8DhGo2fa5tUK8BghmBaw/CNjzuPtsGEGSBrTY8cjw3Lafnp0Lci8IC6Wophi4Klugnj+Otv/KPMH/0LoxwhFGUYEJ1QSnh7Ywkt+z0JIg2gPAIAuEkMEwgYZxVhn44QLoo8ODHH5aUwjgeYbq3j+GIRtW56Z2rPhRpZ7rqxbBq5cceFRdd2iN/ahy13LZprQF//WJQhNTlZGkpnESRJwEIEmogKGBJh54UvymyBMlyIf+yFDg/WQphMUmoAnoKBCme97zb8aV/6sukVDS9JiRdMu2RAEFKZ5PLOYx8kSpqPDiviBZ4cuEEJwDl+l8RBjXc4MIPXuzI3OpWz4ABCF3cg2oXrKWor+ZB2MV7oODGztA2j0QTJNi22wBCG6jYtT+1vlR7e2eImxkeurs2XoZWQNMMM/jM2xrZ0IMD954hJTaOLaWZTfaCfU+4Bxp2EhxMQEBxJDevHUBwYmAMNayW1P4IkCxCnB2zommCo+y5+Pa/8UvA6MWiA06MonPsGiCsr6fXAMEuPAZRX8V9dB1iqAbxcynEUMayDUjg2nR6dkaGoiuCJK7cAbJ0heGgQJg8irf+05/A7LEPIc6ewLNvxE5BUGQLCkzGrBgKxINIKiwOhq4Ow3I1RyRpjQPkGVMkYxRJiLvvukcAQoCeeBIODm8IOBjEkVSCDEhLoNoivRMEAxpqkJLRjtjnKilqBUhX3KnpXi7THcV7QBBAhcWVEVJy8doiCwQ45MkKqyVLZOdYLeiiXWK1JJFxJSGvNM3wwue/AF/yJV+M3/u9d2LCzIxhhDiOcOO2Awk3aBXLaKB8BJcSqdLLoj3gRatc3QZnbUqPSKNoldwm6ySwRu2KAEF217UwxLpQ0qYQw64Gec3oNiIG9llpa7MJELo8Ds3lfVO4s/RAdNAX1oSPNuDxql9VbcmSO1ADBz7coO+V8swmfVE+88RazzuwngMFCfJcCqB3RclS1iXxILiQdF7G/TMs5zmWswDpArg4vsBnZvv47v/5V4H4RUAwQE65ZQ9CGWLgv2sPwrUHoVWj/DoG9NRjQJ9bAMGTw7RmHy1CTplthhgy5KBAU4ig6KEfRrLTSuZPYDI4wW+9+Sdx+tCdiNJbGI8D7E+ZnUBtgz7ieChiLsNhhCxPZHdNo0h3ZjwcSRFKsiBH/RjL2Qofvec+ln3CaDjFdLonBClWgqR7XrwH3sAqQNDiTvKzrKLoGdNS2MlyEkzxHS6mXo7ZCSi5nRYZ4UruojdBSkYLN4FhhqUrrJcVTnXxkmTGQoSVZpcXeMEL7sALXvB8vPd9d2I8GQlQ2DuYuFTOEbMzCHZcDQd6QQh+BMuoCFADILjF2i1QLnxSEgmcR+gpAgRriLsAAnkobZ4AXT67gMImgLCrF6ACCHUSY7V8V4PR1pdyt22AVI330MVv9ByANuCh41IDOWt1GKrCTBXnoLqWMqxhvAruJlcAoUlOtJ9LsSaZ04FwDjIBvjkEICSpEJBXywLpso/zowXyeYbPXE7xLT/6v2H44lcDxRB5URF/rwHCtQehfODbHtJrgPD5BxBcYiP/UZU9EF33cymmlUnVRsY3kTONMRL3ey9gFswZ+slj+L03/xSOHv4A9scrhMUZDqd9EVzKi0B017nJF3m3PMH+/p4Ag5S7IhpKcgmyQspFM85/38cewHAwkQIyzEJh/QPJDBiEsjMnYVHSBAkKfHlo0Rgw5ZVdzQaXuuUMsC7G7sG3oQYt6uTSw+ieZQrkEik5CQIQXC0H7sQozcw1ezlPREgpWRZCXCQZjNLeBAgveOEd+OBdHxSvx81n3cDBDQpCUUGSQlJa6toDHvIn2DcRTFKSpV+cbOEm40FQ1LCReLjBg9A0nKVnxWXcG7nndQ/CMwEQdgUHYoBr7n1bOlk+XUvr3LDB3/j2GoegphXRkEA2rbReg5thpUqi+11TGO1nHnTVSIlmfhqAwDCYS3WswhJypPATKBLGNF4ChBBZHpQAAStXoGyV0uuVS02UYhni8tYFHj4f4c++4cdw20tfCwT7yOFS3/nvGiBcA4RrgNB40DUboM0d2XxvFxbp554HoSoVLcStnADh3AEEchAktTKS+H1YkCW9knh6jAXixS385j/7P3H++PtxMDrHJFpSZBFhf4hoMJQ0xz3G43MqtjnFTdnds8aREBsjAQQhIqldf8+H70PUi3FwcCi6CgQGFFMaUGcgppgShZS86qJ4DxjTd2mQkt0gxEUFCE1hIE1tcFwEQSsMJ0gaZIq8SEVRkap0lKmtPAkMMZDF6HLOkyUBAsVnUiEynp6eCbigx+NlL38Z3vf+9whAeNZzbvrUR+NB8KqLZXVHL2IkgMbHwcWAa4hkA0Bo3bm3AIRt4MCZrG6AcFUvwTbvQptB3uSh4HOkSotrZZTdKvaUAYICoHWz4M7tnuUWcqKRZHY9sV4BzTLg2GqVx6qCY6V14PgI9ru1dEivkOiIig0PCgFCQLnlVDIxsrSHLA+Rcl5nBbAi8TbFKp0jWRVYzftYnWdIzlZ4ZD7F817zBrzsdf8JUOwjKwalLs41B+EaIFwDhGuAUI6Agwblkq6bE5wJQODymQnznq5LGs6YIiok+hVAxDoO6Rxxfgtvf8s/xK2H34fDwQWGPZaEZrpfIHF4AooJUyLJRyDxcEBDzswGEsMYkyf4CBAPxpidL3DfRx9AUPQxGU0wGg5dmWUqFlJ3QUiPzAiIKmljZgrQGyGVFF18X0GCSxd051GGv/Pe0hXLDRgBggMHfIMAQQp9SYEnEjTJCOdOMkC6csWeCCzIQ1gJQCAnIcF8McPl5QX2D/dxcXku9Rv2D6Zy/Y5P4SSZGWYgedMBBBdm4D2wGQxOktmDG89JcNLM6+70GkfgigChvPeaUylYoS6UxBnQBRDaDPym7zhzWze4G4/Ni1IGuEwVrK3fOh5dcYLG7tx4CSTNr0Yy9PyPBgBomo1mWEFBQvm+l0L2Zy69Ck0wUJV/diNTpTq6bmVZ6jMZLEDwno1ASjh6gNB3YYaC5c4rgLDM6EHIsKIHYRFifjTH48t93HzVv4+v+c4fBnCIDE4zhq9mmmMTGnmGTDkcN250F4zTTdZ1mmMLDPU1j2SVapG2fjIbVHuWTqEkPnwqtKBSvkJOMsVCmpK+PAG/cxWtfy0GpG3bn5x8FMnQFDWyQtm2FRpaH7rqHR6nJZxlVxGG0j/2W4U8lFTDz1VjoUs2WW8KCWfaLq/DqiryOnR8eDxd3yrGpAtbLaZri7AAnQWvdAKwDbbL9u0943VZSWoez+tin3bRQbf3QaWZ7aTTtvQ9ITkVhYy3k3mu75+MaK+4PQf0AmCGOJrjHW/6KTx+37/CODzGdEhvgfMYkLVPlURWPw6DFONR7MxEUbhCTf0QeeiKUcXRCCdPXOAzDz4u8sxxNMT+wR76I2Aw6qM/GsjGn2CCnaM73xld1mpw4MBxEpx/mloEzvg6A1uIReVFuXoOBAe8DnoApAAO6zUIC9xJNBMUcMElP0FKRvufTJWk94FeDx4zm8+wWM6xSlbCOTi8sS/SzEx7FPEkKitKSWgvvezDCHTJOICgAklVvQbONwUGTgyqXTK5TSipLQyxxgcoPQi+tkVDhVGejy4SXwvzX69lm1HV9WcXITb3nLqaBfXX9nCgPt/b1pb2zxxoEI+ZWSvrxzb7UnENXK+8QaeKZ0OVUcBpKbtsshLsdao+QlP7QBUaxfPDc3DuEidQuI3OA3JqUvEgcP7OqaiYFFherJBcFkjOczw+myJ88Wvw2jf8DSC8gaxwaw5fy6UXYGNj8qjUQRhPKfUf/eUf3Dho9bDYsdJ7TSK7FqPj+XTtvrY/T83+bJvfV9ZBoAtJjYE1sGpMdfLywd0li0E7RyOmYkYWCFgDpOe1RrzrIeZE0joCCiisiqGdaNoWAUJTknnbIDbrQth+8ntqsNmmhhi0vbZYpH2vS6vcXj/VDhm33/Rqoslbt251Kl3aMWsKJVkApccpoNCKmNtAkBj5PEXUK7A3joD0CL/1Sz+BWw/cidtGl+jl5xhOxgIOqI7I4ozjYU88CTqWDF/Qm9BjdgTTAIsQg3CE+WmG++75BMKij9F4hOn+ENPDCe26hBgihjDiCFmR+EJJvlS0FEZyqpCSVSE/VUqW5ZZl2y4eCxl7kg0EIDgegnhHfIoYF1gBCgQIkvHgZJuZvSBEx4S6CYGEIxKSGdMV0iyV8wlZUcSTXHom9SJUepmfa1qjAwg+zcwUc9JxV0laJwZV9yCoiboqQND5Kc+OqC0+eYCgz0dzzrZ5BexzcTWAUBnUqxr7tudzlzZ0Z283U9X36mGHcjy9j6qUTq4JIXn5ZZ95UG3QHIBwngPvX+Exmt2ghZkUdGiRJvF8OHApNRk8QHCSyw4g0MZfsnppBiSzFdJZjuVZjscuRuh/wTfim/7y/wDgBvJw4rMW6EFYCEggWK5EqCowJJhBQTb9DzcJEHZ7cYOqMviqqqvjcG1/qrpEV7E/XSO/M0BgQ4rgmgWA7MOqn6ludpcetx5PD4GCD100rAGyu2I1Dl1tsx22QYBA15ciTm1Lz6MDqospa0LwHAoStg0iES0nrvUcVAi/cvvwPbanHgQ17Bvdo96T0Nzl6/HNBVJ309r3JgDRPllZaS09vWmR1j4qYCO44fm7dm28p3yQVRp10zWSJNUPaVxT7N+4CeQzYPEI3vYLP4HVQ+9CXBxjMB0jiGi8gfEoQhQUiKVmgdudxKOh7HoIHpjWSIJgL+hLFcjZ2QL33csqkDGmkwkGrD3BHXk8EH0FSXvs0ZviPQhl+qMzypIC6UWUXCpkFWaQqLEXrZGfwknwxZ1IWPSZDa5ctMs1tyDBKTHSs0AvBHPQmfHhq+xR/0AKUTEM4jwGkdeDEOEkFXby3XkyAEHmh+5uW4o1bfMgWIAgJkmFmEyIopx/O3jv2+bHmrdig8t+09yyxrgy8utcgK4FsgsgrH1uOAOb264AQu37DRVFq5RouQZOvtFWcFRio+ExrAEEf+3iUVCJaNeOeP3S0GkgiAchA3nExAkzqTtSIJ0nSFmE7CzD4+dD5Le/Ct/yl/8mED0PRW9PoA2PWy6dzDLRhZtW7Ih6Qarx55whrNl1E8lxurY/6zPqmbI/eqadyj2rcaM7l/+sYbaGir/rjt/WKNj2EOoDrrUVVL/buhmbO1+2Xbmw/U5uywLC/kpBIHUjb5FfpVHTf3o92/rP/mrNieYuWsdNDS1BBCe5FPshs7/GeHZnaS44u4RpFAixbaehzriiczurMde+abhGwQoBS9eL37XjovfMhmf0etiWFt7iz+0v8W3KDvzW6RmXGATpOabZE/j9f/4PcP7I3RgMUgykAmQPvbDAkC72IMfe3gRpniJgYaOoLyqL3LUMWLCJIaQ0xXg4wemtc3zy4w9hHE8RD0YCEobjIYp+IdwEAQjMiODcoOHVmg1SNlpiGqVGggOQbtGrxsAv1F5ISTwJkv7oAAP7IcJJ8rtz2/IYitI4gODCDzKWfkcn1SwlnOCAkNSRIP/A1GGQsIfnGrQBBJ1bZejBpjv6m2I9CHI9DQ5Ct/H1IMNUc3QVCCtvRVeIoVyIGs9kEwhvmkddfWwPLXTNeAMvrsAlsIphmxUcpV6pyY5p8Cn8Z6UXoVHR0S8SVYEmH1ZokhBFf8EXafIriyc0aqKEhhjc3KSXgNghI9mWczehlkeAZVZguUqRzBdIZxmSiwyPXcSYH7wM3/GD/z0u8Wwk4b6E3no9FvMbytwlvq4iThYk+MIh9MIxhHp8vPVm6HqoNWwk5ChKqPV1X0PE1/bHhxJ9GMp6wnexP82bsRNAUOPC3Sn/6cu6dZoPKj+jC7trl69GRkt5qstfb7T1HOj5+B7d+k3g0Ib2abg4qSifrMZSDb/ts/2M4IPG1hr4TbOY7bPiok7QtnGwRnrXXbueT4uZbPM06LltuWfd8eqYWa8PJwrHhJwCvbfbFmBF7/QKKHfDuk7VK6EAh58x1MFzdO3AHMWuwK3TI1FPjMhLyC+RnX8a73jLz2D56AcwDM9Eing4JNAL0GdIgdwFFmaiDDEravJceSa6B6yEyPxtVlkchEMsLhI8cO+nMI4nGEQkLQ4QjSPRRmDFScb1ewIQJH3Bl4pmtgRBggMOTkiJpa2dmJPbGbmMDRdw9q5aggMPElz1RwIg8hcdMFAhGnoUFEjUgSh5D/RcqAeLctMuy0KJiQoOVC3RAoTyd7+AqldMsjMagLQ0TRs8CAourMfAgliZA55n4Oan5yYZsuL/XwCh7jW4uudAn4eu+Vt+3kAE7QJNrh9qzKuwgH36/NwS4+6BhM2EaKQryhro04xr18xKjSZlUoGSnNPUbxBQSrBK3qKAV6cKioQ8rRALyi2vEqSLpXgRlucpHr+McRp/Cb7rDX8Ti8HzsSymoLw6C6ENxxMp1FdlTnAjpOPPdwkMeo6bUgCnJyet5bDtiOgaxc0M7Y/doGxbd6/tj/Ogb7M/XfN7J4Cgi0ITIDSBQvOhUvLeNoioRl534tZzwO/JYuvd87YdLRPatYPgdzhABAjbvBK27834eVv/7aJpjbg1nBblKvChS0jBx6ZxsTdNXXBd18nvECCw/WY8Tkk8OtY6Dux3V7vaRwIDjou20TQa1oPA8VaiZxPEtY4lgMeOHkePREsa5TxFr1ggP/sk3v7L/wtG+WMokhMMolRAQhhmGDFUwPoEntVP204xpSJIJeTA9EZWewwyyicNkC8K3Hv3fRjFY0SDWIo6TfcZ44cQFQUgsIokjbOkQdK70JMMCZViltK23NHL7sgBBEdaZP5/VVVPFRcdAKDXwHsL/FxWsODEldLGkDiCm9NjcJkKAk7Ii1DZZJ+QoGBgF4CgHAR7v7cBhEqRsSIkr+0uGgChmrdCQ3PAqUFS3QZE7WdP1YPg+mLIfFu8htue7661q/rcExN9/N++b6Ms6hlw/L3m2NY5BLWshAY/Qa+vqhbVDDn44lAl6dm7+Uvg4cOfIqfhtBAEwJKzQG/Cqie1Q2b0HjBMRk2EWSJVSm9dxDjufRH+wn/2RlwEz0XaP/RVLUOMJmNfQp5QQFZwDxD8c+I9Bzr3Tljl1MmebXzpGkLgoQDBrivWCKqt4s9r+1N5Wa5if2rP4dHR0VZ4bdEabw5RnDU0ekPsZOfnNBJnZ2elK71rYaCnQWt9b4r9Ww4Bbz6P425420sRphLsNsXP7YTTiaWDuq19HkNjaL0bbRNWx4ceBBryXV/c5eury5irB0GvxYYVFGixDY4B/+aYdPEs1PPANnk/9dWGPNX1x7YJyPgqSXIbLjjN6EIHjk5OJEQgBZnId5ld4sY4QHbxEP75P/67mCYPIMaJFHFCmIu2wWQykpgpwUIBkg1Z1MhnIvR74saPoxhFWmDYi5EuUnziYw+g1xug1x9iurcn4IAFokhYpPgSax3wp4AEEVRy2Q2uXHToPQi5z25gHQIhQ3g+QlVxTz0KUg2ycOEFeY+eA9mteUIj09C8ln3JXPcWRYGc02jwb2r2gglzbAox1MZ/A0lR5qVaMMshKCWbdwMI9dtrCJFsvAMkbJrX6wZ0fRJt9qxZo9OyxDXrLZumu3ZV1ghZnYLa+9Je5TFwO/1tRrCeZSE7cJlO7jrK8s8mDFm9Z8GBP6+WlN4GEEAtBAUI3osgYCEACBByAoQECUW+CBDmCS5PUxxdjnCML8Rf+JG/hfPgduTxTWSiqxBgOB5JmM/12fXF/fQlsb2DREfi5ORUCrFtetk5QICgWVpqY3TMr+2P8xSozbJ2zm7qrmp/dvYg0FDQgPOffVnD2twtcpffZdT4uYYBaLD04bQToG3y7OpB0D6poW3u6tt2uAQICkY2TVzbz9tuu00Oa4Zc7I3RCUwiJg25Lv5di1EXQLBgRFm+6nFRgKDn0KwT/s1/DI3Io7vD7optMaxj+13bjZr0TLZNz0cXmVHXUGZynZ2fkaInu/JstcJ4ECNbXiIM5ojTR/COX/kJXDxyN+LeEjdvjJHmKwEWeyyPHGQYTwdAmJFyJVkPQdh34IepkGQ45ini3gCXZ3Mp8BT1J5LJMJ5QkCkSj4NWTKRXQnbsJC9GFIGhh4Eufxpq70Hgrkc8CpEveev5I8aToLs7p7LovAhSHMfzEIR4ZlnlfrLpGOvi58JFxpBrGNccL/fRZDHofS3bepIAQed/23Mic1oPaKaz+pCDoo8nU/b5yQKEWhZA2wOs5Dk1Yw380PVM6n1xTdcNv/2udf1vAgelJ6Cp7SAAwT2nLhRhlRAbaosN7pLWcHCRsJJpUnIQNMTAZ4VThm3rBsKRaUMUCQECkxlS8UpmS5YvzzC/KHB8Mcat9IX4iz/8RlwOX4gkOvQbtUJCi8Mh05Dbk0o1OudSb1waN/VMtgEE9U4SHGiWVlt4+9r+OJDQZneerP3pBAi8EZoWSJ6AMtnbOmGNjTUoG+++SQEkOpxOp628gqYB47nViHcZN31gaWhtLEZ30c3FmH/btndZLDbtxDcBBIYYFBh1GdEugGAXKxIJbRqQ6lc0Hxy+z3u6S4hBv8u26UFQvoEdd3seBScck03xwQbCFDLf0fmFsOGZAthnCdl0iV5ArkGBQXGJ4vxT+N23/DQWj30QA5yKUR/GPYzjEHEcoDcA4nEkaYKDmFko5D9AhJUoYdjrux07yYpHj53hYx/5JCbDAwyHjldD7gJ5Do64SM2EgYjGCOmxrADpylGr5pBcnw8H6LUq+NKfustzngO6DhyQEPAmDHJK4XpTUyPEaWqlJWM5cqTqHrjnzX1X7ofzW5eAT+e2fGYAQgmS1c29xYOw7dktP1PCWMMKinaERwZPtWhTdz/ajIx5b4sRsiCoeZ7mzrQ+dw0Pr4VgXBpq/1k7oHa7+BpmcbkFDjy6B7w1ldGaYF2nKq+DAxYlz0F1IDSDQdp1xFgNxci8pKNL1EHpZQQWyULCZNkqxexsidkFcDbfxxPzO/DdP/JGXMbPwwwjDOMYyXIlnsMoHgoYJu9FlC/NoHndMZ3xDiBsubnX9qebP/NM2p/g1q1bnT3QnafGgPR+dhln3vyunbi6RAg+iA7Vc2AfzLbz6G7Wxr7b5pkaYMsTUPSpO2xtX9/fBhCagIFjwxu0bSws2qUHgcZWDXsXANkli0HbsKmiwuQXoSLv4PPxTh1X/tQx6Vp8eSzbJnmzuatToKUGUq9rE/io3VejEX9ydsnKQkgzZhXQrZ3K7iYg0W85Q9xbob/8DN70s29EevYA9kbAdBQiDjOMJ30RShIxIVFaHErdh6jPQg4Z0mKBwTCUUtJ5Ql7jCBdHK3zogx+V2g2T6VQ+G42H8pNhCuoLuDoOjqTotBFcdoEjK3rSYCmu5CKuFiCUS6MsvFV6mXASPFGMxMoytFB7Euu6BdU98m5r5xuuqjYKSqgAgt73EoBayeVyefZx8BaAIMBnB8+SgpOmJ8F912RGsIaXN3i23V3PsX2OVrvk1uOa1rfloK7nUO/tGoAobXjVhxpOsqWZzXiq50C8SAR15t6rhoIabjeSllNhZZfrmU8WIBBYlH3xRaP0Op1ngm06QSM3b11BMQcQqHEBJNkSS/KalhQBi3BxluPx4whHi+fhu374f8Ji+iIs+lMhOvLce9MpeoPYA8NAOD02qqCgxfEOChwdndh0h9bbp/ZHN6h6L7o2V9f2xw3nU7E/wfHx8VaAYN3UdPFsCjHYTuiiwRz+rgVAAYS9+dtuvO5on3jiic4MCbtg09Aq+Ni02GjbNsTQ1X+2RWOoD942Fw+P1RDDriBLuRPNfrT1SzkIFgDZ82gGgk6ancMALJCUpgIQmsBG75/eMwUMu5ErfZpjEOL81rkwnNOgQB5QoDkXklMvL0SeWRay5Bj95cN48y/8BLKTj2Lau8QkZsbEgLrNkr6oZZsHPabkki2dYjiJsMrn6Ed9IWAhDbE3vIH5WYKPfPhjCMO+xDZZZpleBPIcNNwgEsc+3CDAIHKhC3H7S2YBcU19t+/GyJFr5T55jwFXXBdR8FwF/u0XSjd/6qmG1tBYA1Z5DWrqybUQgwWGAsqU4GiN1BYPQnPHv+05sB4JufbSq2FklwvNV3Ezcpfnarfj7PK1hWuwHWF0ZttsAhDOINcByvYsBdcRm1VQ30LXNQ20yJLG8ytg4c651i+fFlkKNan3wmt26DCIh8JmOXhHhVQdTT1IyHOpxUBwmy0yLGcsWQ6cXY7x+NkN/PkfeSPm4xdj1tuXZ5V9pLR51KfXjcVSyfF3wQAAIABJREFUHEXRqiAo0HFZDsDZybmyE1rvkNof/lSSfNMTo5tMu0nhe9f2x3scjQTzVe1PpwfBCuvoDaovVpUL1O5OebeVJ7Dt2dSbrVkMuiiULrOWXQy/owChC/nrIq0AQfvCCafXpsdoX5RcaXe7287DWL7tb2kYzI5SDahqlbMf20iW2pcmd6I5lpaDwFgh29e21XjrtdpQAN9T7sS2+6PXwrAIwxf82+bW2rFTAEJvA9vuNgJcplIpanNx60wsS94PkREgeLfrIOhhMVtIRkLU4y7mFoLLB/H2X/px5OcPYhpnGA4K9OO+8AmYgsh0yVE8RK9HdUUgjFhMMhXvAos79YM++kWEfBXg4nSBj3zkYxgOYowlRWsgKobCS4h7ZTVIUVr2NRt6lHcOSWJ0NSGY2VCSMb2LvxYzVl4CF28LEMpFW0lmCgkqv2zpIjY3yQKEkgjXCDHIrtR6j54hgNC8x7JbtGEPBwfcdTfi0t3zowtIdHgO5NSdDtJ2Q+vHu2t9kW22a6H8qbvkVgPujy3Jh7Xu1fkGFfegUfLZ9G03gOC0F0TMq3y5ctClfgJBJN9iJgOLihEksJJKnmC5WCJfAKtFgeWih6PTEJ95IsJ3/9UfQ7L3EpwVe5Ltw/Dg4eFNSQ3mix4jet08lDHJjm68SFs8PjreChBsWNjan+aarX/btffa/lQezavaH50mnRwE53pyt5jeA6uDoA9AE8Hpg38VKV8CBHIQyt1IS+EJa8h48y1i3GTkNIbVdKdbw9r8LgGCZkd0LWLW0LZN0mbbWu2sy5uh37McBFnvtrh9FSAo6tY29FzaPwUONOJdC6CeT/kNtq6DAg49Rv9m++qd2Na+zCoaMhS4OD52CxhrR3DOMb7PLAgfxGSFxixbIegtcDBc4qEPvh2//aafwmE8w3iQYChCSjmiPnkHrEvBnT5TGJkKWSAaUlaZEscphoMhBr0++kEkCnKX53N8+EP3IB4MMR7teW/CAEPPSYhiZjU4gMDFjwCBaYhCWiQAYUTCKy1KzQNRXDRpj2IZVVBJt2r6OT0NunDbjAFnVA0NsDaV3Jg7k1sCgRap5fJ5MiEDu+NX70Jl4zzgb/AJNs29XQGCzgNL6auuYdPTW72//TncAgI6AMKm+dn1XFR21sIeH/4xTvNmO9s8B9ZLYIWPqt996qIBCM1qkushBiU6Op0OuY/eg2Hnlp+iZaZN5tMesywRufB8GWA1L3AxS3Ax6+F0NsKrX/8G9O54NfLx87GgbHjAomiHCKPYyZNr1Et+NmthOO/S8TFDDJtf1v7s6kG4tj+bC6Rd1f50AoQSSVDWNo5dcRy/GFq0pmBBFxJ+pnK72yaA7nTYpioSWsBhv6uThT/V3d3FceD3ScijC9kqcDUXPAUMNHIcRGX1di0UVknRehGscVZPBNvmTpz/miGZTWPUBRCs0VclRZHxbSjA2R2lGnIVM+p6QPld7TeBgnpe2tQgFanyYZbSzFsAjS6t5B0sZ+eiAe+6TZe46gg7AZZklYuBzooVnnMYA/kRPv6Hb8E7f/0ncWO0wv6U1R6XmIxZZ4EPSCEGngbbySYXwq5mtkKWkgNSYBgNpMpiP2R2wwJ/9P4PYRTvYTLewyByHol4xLADuQiBCyWIwmEkGgmS9thn/7wHwYcdHFHQjaqGFOQ+yS7Om0juqCXv3ArJqMtYwUE5i9ZuUTWuftFv8SDU5rimSRqQKUGNDWmOWlbZ3r9N99K+bz0Idi1wF6AmsOLFrPsVNs/GtvN3PZ+N4pJrjT9ZgFA+6zL8HqiZ1ts8Pw40+rTFhudAJCNM1oLlr2j7MofM9/j3OkAwdSe8h0DOafQPlDgrBpzzsHRY+dAXQwoCEAoB1HlSYHFOT1+E+WKF2TLAo0cJjudTRDdfhm/7934I/ckNpL0pMLyJwfQma7iWd1x+M1wbV69dAcJ2JUV7w2h/GIq+tj/VqDzT9idYrVY7+eDUYIpmvFdnsvwEjT3bRYGGuUtJUR80lQfWNq3yH9tsegvYLheMLqKKGjElBqqx1p/N3TXPRQPI9psAqG3pYr/bag4029W2NH6tBnvrDtuLH9nzWg9LE+RwLHRcLHBoEgn1M/a9qSPRXITtePHhbBsvew36u46JJZGu7zYZx9dsARpVkvdIAOwhzJ0eQpIsJW0xCyOsUhIXC+SrOcL0EiPcwtt+8e/g5DN3YdRPMYxY6bEA07Dp9o+HsU9PZGiBY0OvBJUJWeuAOgkJxvEA6TJD1J/i8izB3f/mPgyY/jgcC2FxskeQ0MNg5ESZhIMg8ouerOhDDAI+SVj0HoTmvKwDBGHsOWIYCOYq16/bATZnWmVY7D1fu1fenatzq/QsGBDQNObPNECoX4lxS5SWuxl42AZXr/CZt6TbPQ8tMXx/iq7nUnviTlMHCNvAQQkSS+Cs5aJV90B9LH4SlIJP68BiHSD4Ms7ee+W4mQ2BJFYo9WGuEiBoWIgfsCKp1g4hrshYkbQQD0KRh7iYneNinmCVDUBK0vyih3kyxLO+8GV49bd/H/CsL8YqHWOJCYpgIMMUUhcHDgg7AEl/gtsAjCQlcrMJsusYf7+2P/Vn4Jm0P7LWFB0QvLlDpRtb3cz6VU2bk/lomMrN3e+2x9sWndC0Sj1ejZLNOtglRU+/z+8xbLAJ0Oj59HPurGkMd32RDKN91O9o8abmNTgyXLxxZ928HWTidr30HlmlsTUT40M2eix/7tK2enNUrtqOaRs40/ZVCntb37ls5CybHAAHN6bene5U+EKuGVzbZDXLkbM0NxvLgeV8jtVijiFOMUoexG/+03+I2a37MImW6IdzTEYsD+2kilW7fRg7omM0YF0DVn3IEQ/6CKi62B8gTQL0ghHOjua4956PC0jYY073KMJoMkA08tUUCRAiZjYQIHgVRnoWyEcQD4IDrTo2EoOVnZyRIfaeBV5XUdS9PXXSmzFg5dbReAxkcO1uvD3N0Ttl3NENkqJbwdXdUbXX9CBsM7T2s7ZMhbU54CQh5W2NT3fN8at/vtO+xzXbCKe0L4lVe+Xn9AYZQ68u9er7tg+a5mrvXx0c6PppR6ZemGndg+CYAnoZLoxgRZXcHFPZZfc8NT1ZlZCVaII7YS+RAgeyhNVJgV4R4/JyJqJGSeZCDemiQHaeYLHo4SSJcZKO8eKXfxO+4utej/jGi7DCBGkQU5nEeT68p0LmVtCXft+8cdAqIFWOnJNGEW/bauWUYsl1IEh34+xAg25Er+2PmwtP1v40n7NOgFBO2iCQm6MkON1ZbjJEfH+XSl16Q3lBlPK1O+RtLs2rAoRNZZPbroO5vF2eD2v41dCqcVwbZCOpquWeNx2r461t7GLE9VibKrrVte9B3FXa5nioOmLXYt0EZJuPVy4zhZWoGOlLF5t68bqAlzFSAJcXF1IeuR8kGBQXSE7ux1v/n7+H4uKT2J8C/ZBaCNRJiNEXbxDLJdOYFz4kECCUAk899P29YX2GxXyFYbyPi5M57rnrXuEo3Njfx3AcY7w/kqqS8r0BC5YRELA9hjCcsBJDDhpekHoK4tGhH8RYIfUcKEHR56GzBK4+C82f1fipcdF3KlKjegKaIYE2j1A5d5shBrXYG5QP622tkxS6duvVeavvOkJj3Zjv2k7XPGz7fN347wIkPIwxnp7Wda+GNSygqHuI3HfXPQdmllTQyacn1r7i/xAP1Jq7SdU8PTHRzzM3zNonZ1gJJsJaCNB5qqRdzlNmNIgcOIEC1UALMc4J/yWUEQ+QXKRIl8AiBearAMcXOYLJ7fjSV3wrvvgV34JkcDsusxFyDCT9mL6DhOq3JDIGIW4cUhzPgwdWDqeHkG8EIbK8EE0U5eKky4Wr+Eu55rDnSJAN6qtdV6/tj195rmh/7Nz+nAUIKsSzbZGw3o/PJ4DQtXDqorIrQODxBAiactnV/u4AoWpJH2br4VgLSfgFjvwT4UKEAVbLGfajGWafeS/e9PM/jhtDR1qkoBF5CBNKv0aOK9ALufOgvkHkeAQMUbH+w6AvyoyOM8HwRoT56Qof/uBHMIxGONg/QDwZiXgSy0WLkFLsijuFkinhUh4lHVJrJ3Bho+oimZJCJAwlW6Nm/Blp4OrrZeXaQEJ9rCt3fDU2bt9qdQuaIKH2wG/zIJgD28xmG0BoAt2ah6KDaKzQ4CoplV1zr2s9WP+8CyBURrXcndpxanJ91JKrb6T5eW1rXLn76+DAjYycz35fMYXhMjQBQuUtqJQX5T2/265AmqQsiGerDvWciJdKlFCuXLgIHiDwb3oXWFadhVizJZAsU9FKYAhivixwvujhMt/DeXGI13zHD+D5L301kmKKeRah6A0Q9Og9KETz5PDwhgBrF8JmZlno6Yx8ViD1WUSqIShQAQTqK9D7uC5f/ccFEP5ttj9PCSAQwWmMs80V90zfILbPndnTeYOarP+n24NgB/yPw4PQtYg+0wCB7e9SKMX288kABOFWsHZ9PsckmuOhe96J9771H2G/f4osX2DKXT/JiYM+JoMIkRRi4r9QPAH8yTADVyCSBUliJOeBhpoCSsePn+P+ez6F6fgAUTTA/uEehRmEj8CsiJDeA191kSmUWvFRsh189Uf+zheBSNhkzDUAgtZ0kC/YinvlQFUAoRo7cje83kApydee7bLOAXGtbBNFsuazbWev9msbKNlqtDX+3XLQJk+CXXd29Ta0rVX+6rd0bx0cuAFrBxVVaGA9HLHuKKmHAoxPpQrTmpCt4o4q08FKL1eX8OQBQqPPLrLniYq5eA/k74wu/RwpS5SnBA5OQny1XCBJCyxWIZarEKtliMsZMF/28ZwXfyX+7He8AavJC1DsvQAXqwK9wCmIHhw+W0qis45KFXAKvPegX3FYA2C5WmFGKUep3SDxR6BwtVBK4GNA6TPhQfh8sD+f8wCBi4JWC+wyhrLW5rkYrLaXxtjtQvN0AoTmDuvpBgi2/WcqxHBVD8IfH0Dg4uA8BVlyiTFu4a7f/ll87I/eitsO+MkcgzgE1ZYn0QCjOHIlnSluFIWep+AIjf2whyJPXfnnXk8WxKg3xmOfPsXDDz6Cw/2b8v50f4jBuIc8zERUqRcyo0FTHquy0AJCFCR4TQJH3jbiQWJsSN7Sl/EwaLZDbdK2AwQeUs5fk63QnO/tAKGq8dAKADY8YFUo0B3wTACEXZ7tXQDCZnAgN2ArQKhUDRuKhf5bVfxf26q3V3odam/7ip21rIXSxHnOQAuBsqzLUM2DdQ9CpW9QfeY9EQbYiEBXzYNQBwhyqBf2okNBPAnKS0jpRdB/mQgpiUchD5EkAZJFjmyZI1lkWC1znC4jnBS34cte/efx4q/5FoTT54o4SY4I471nC/gusqULb4Ahu0iAiXg3VK47JNhIMZtTrI3gwkuUC0Conqk/jg3qv+3252kBCJuequsb1HDYNdyszYqYbeNoH/pdwwBs55kCCGz7KhyEpwIQ2nYC9j3+riEGFmTKRMuVscpMajaM+5d456/9JD5991txOFxgTH2EgFkKzlsQCYeAREVWbaTIEesr8BhXhCkMXcggCHvC3o77e3jw/ofx2KePcLB/iIODPfSHIYIok5TJKIrlWCnmJKCAgIOhB1/sSTgIzuvFdUwNWmXYdCdZnwnNhd+y5cUUtaSxiqEuhWnan9BaCEDTDo2gkv2WnKNTbrlBkuzQ6mj2SkzdOp1hF2zwNB2zG0BwO/NtrzbwpnmutVH10saVpkGNlOjvbWsmRGvhpqrtMhtGDL/OEX99kupojjUAQYmQa/fGgwRXXMyBBOdFoEfBl4YOC6ySDMmiQK8IEVKmOcnEs7CYU2QpxyIJcXyxwryYYBU/F9/9A/8V4ue9DOeLGHvPehGSFcG4EBCQJpRMJ0HcEmcdkXa+zHAxnwmPIUTqlSBVw9H1/tr+PHX785QBgixEGxaOz8Ub1Fxsn04PQvOh+5MGEJoejk1L4FUAgnIQtu/c6md6MiEGEpmK0KW7Ik0QZEsM+jkG6eO4820/ic987F9jiAuM4wLx0AknESg4hUSKHAWilEgPBAFC1O+VaYfRMBYJZqQBgizC3R/8KJD1pLgTPQfTw6FwEeIhC0O5GhBa7dFxEhxI4PsOIFQFk4SVrSIyXjGyc6zUOLhcDh+frsawBjy2lFeuAwR5kkt2eeUV0N65rIjtr3WAsG19aAMIHZa3Ewh0sQi2N7D+7Vp+RZkF0NaK/e6GXtRCRc5z0NRCqJ9PDXoL4JC32kMLbk5UKY0KEJzSd10HgSkFMt+8B2EzQPDKn6KHQI6A4wW4io+ZlHhepSupnFrkfVD+tFgmyJeJlDcn6TcIB5hdLsUbcDbLcTwLsew/G6PbX47X/cUfRnTHl1OgGSgY++tJyJC6J/KwSjEpr8IZBlgsU1x6pdhQ+r4+Rtf2Z/vzuov9+bwACKVrjzm3HSGGTQBhk/FsHn+VLIauG7Sp7c5VcoMHwV6D/q7nuIp3QotSWZRu26Nx0b+vAhD0O9sAQrPfpQdB8qmdK5K7lngQYbVaYBwlyC8exjve8jOYffq9mPbOMYgD+UeSYj9iBUiyqqlp4DIRoh5DDEyDHCCKB1gxS4KGHgV66AOrEB/98P0IMEAcDzGejqTyI7kI/D6zFUovgigsEiC4MtHOc0DvhAMJ8rME2V07Uxlxf/vdT93NqjJe0yBL2ecO53k5n0rdZrvBrGdH8FhNX2zOw67Qwi4hgF3m9kbzvAUMbWq3C4xVtRTasgS01To4WPPolDfAHOeJCOWxkiZpKi4az1D9Dpo2tMhXw4Pk2nRZCI62WvWzBhB8uuwuAMFPNs9FIEDg3HPPuZAKGXIQT0KIJYmLLGeeOvXTMC+wWiwl62FJ0JC58MPFLMci7eNyFSCc3IFXffP34bmv+nagR7n6EQKGFxJqlYTIswRBxFCEux6mOc4uFwiYGk3PoXifUs9JcNf7JwUgfK7an7XnO6f/aMvLLvxMcyRJsbkg2a83b1DXw6jf3TXNUdtXDkJX+8oxuGoWg9Yb2GXxerIAoattXtumfrd9txlisJNUHx77EO1SzETPowCha7y1fas7se069X42y1pbKWwLEPi7KnSK0Q3o+swcF4Dlolk+uUgwCBLE6eN4y8/9GPKzjyPIjjEdA0MKHoU5BhFrL1BIicxpGvi+q6cQ8id1DQDadsY6I3op8hCnR5d48OOfQT+MndricIDxHsmK8KELeikIDpwHgQRFghDZpBviooYaHNl3LQ2/MVx1cFCt+5V0bvN5LI3yDsZTnm9poH5aCXx4QjA/2bRKNAHApr/XDGinZ6K+2G809h0Ojl3mqzcttVNYqePqg3WPwab2K8VDeg1a9AtKvZgKINi22giP0o+nBSBUGRKSw9DIcLADQXItn0XhH/h8RP6kR4GWm2EF8nWW/DvoIcsDR1xMM6RJIiJJ5BFcXixR5D0kaYD5pSshPc+GOFod4o6XfD3+9Hf+IHDwBUDCuu1T6RK5PY6O6GSVRAfhco6g6KEoIgcIgmQrQNj1/l/bn/YnrDPN0Rp8BQh8T+V2+dPK78oc9kqLu7BI9Vi2QWPIBUbVBvmerRLI8+o/FkjqMjy6cPLm02DxZdtT9Uamt8lD4PutEsTWSDVBkP6tRlzFoxRQ2UVbEbfKSVPQyBrq5nXopN4FINjzsV1bbXMTQOgCTbUFwpeNtmmOej0WRDXPRfBxlZedK3bO2fmk7fFeujRH7iT8rlp8CS6HWndRUTFHnD+GN/2TH0d+60O4MV4hLxYCDIZSzAkYDlk7AehFA1dnQbISuMvPhU9AH8WAKZFeLfb01gUeuP/T2BvdhsEgRjwOMJ5SgpwCSj0BFo7n4FK5KNgknAYaCSn2RBBSCRrxGtxcaRutDeDATZ6N/LpNAGGbkZaggu1EDVxUHoVy3vtf1jkVV7nr7tin4mVozrtNz9LWXpW7alvMyMtQ17QDqqsvx9Lfh83X0BAuMh2R7/gQhl8QGt2su9DluahVj6wf3hZiKNMAdL5IeMGrMso80qyM9n2i3vly7S0rkvrvpm4eSoGnnAA9AN+ihgHBTL5aiaeBwCHNKOBDQnEGLFMslgGO5j0RVLpcDfDn/sO/iuFLvxkIDpH295DSW5EtEfVdMmayXGIxm4suQxSN5BwslkZNFCujr1lp1/bHw0zv8dnV/thZ1QkQ9GAOOhdlggQrh2xlfN2OyHWK76t2dteSwcnHtkUEQ5m9HrmqxLJdCGisWNhpm8yyXQy5w+Su08oKN7+r18SJxn5T8XCXF4Wj2HfJHfYvC2TsmLDfWs+iHu9tPujVw6reiW2cDx1vAh22v0nkyfaL/dX6CtuuU+s2qHfC9tt6l+y1s22KXjXTR1tNoN+l8n42+90GFPge54mAuzyX7AO+ckoW+8XPOe0JHhL0sgsc9M/wqz/1Rixu3YvxYIXRgJyDHDcOpwh7megiULiFo04DTtIiK0z36Vlg6IE7GNE06CNfAbcePcND9z+G6XgPk33qIuSY7LlKkAQBBAXsAoEBOQ4SbmBoQXgJVWlo8VTwmZGfraPTGiiQcdHFfcPNk/vU8CC07abadvzWo1DNxAb5yZ+3TLEs/14nSe0CAp4sSLAy1bs8rxuP0bh86wHrhro8rKam2PzyenXGtSNUfGnjLr4KK7mJ3gw3KcBq1mCwJEXNYnBKik2A4PgKdXBUMxIt65rSHbSeM8NdNNgMN1BpMROxJaBI+JzS48DUxUBCDgxLYJVKfZVFGuDkbIEsi7DsPQvPeek345V/6UeB4gBZtCfZESJ9H4ZYUijpci7E4PmCWicDeW5YL8KuRVzb+R2u4bsI3n0+25+uZ2anYk1c6DnQNED819T7bxpGvVk0njRC2166aNEAsW2r97/pe1pQqVlHwB7fBBSM/W+bLGqMbNu7eBDYX05EBTLiplYZWZPBoB4KW1BJDfv6olEty03Xe/Ma9Vxq8AlWtFiTNbD8XfumhrtL9tmea7lcgv+st0jHh32wlRx1THS8uxZ/3kcafdVZt6BKS0iz7/xd54hKYavMC8EBXZFVcVm3OyN8mN16CMXsIfz6L/3vKE7uw43hAoPeAlFEPkIfAxISB66OAms0kHvA75FXQB0Fwo8gcruYuD9ELxvgnrvux/xyhfF4KN6Cvb2p/ByPRy60MGT6o1NZFAAgJaEDV12S3gTqItCbUAKEcq8mw+7GrEHCaubfbw0Oev6hDyG0gYNthrtsWgLam/z4VbS+6x5vepbt9+zvXZ4B1543ijuWdN7Uh01jI2coLWH925sBWp0nom4euxPXvrv2LQdl3WNk+6YehPK61y7If38tHbKSV94EEDa36U7S9CRI34UTGQhmIUB3YkeFeAy4X8ozAgKGJyj4EToV59TxF6RKZJohT5kiCcwWlG8OsCqmWA5uxzd+948ifs6XYdE7RB4MEWSJVBLuD8fI6WX2GwN60upqkG5MeQ7dSFzbH+fVb9qIbc+/jlknQNCFmQ+vGpTmrt56EeyuUUsy73KD2DYngIILNW62PT0vj2HbavS2GVgeo/FzNTx8Tw2aLTKlXgXufmm0eLz1DGy6DhpxHSd1u+uDrT+17/TA8J/2q60iol0UutxkOgb8qfUsmvH7ciHyxa14bezPrrUyOA4EB/rAaZVGvTcWIBBAEBhchSPC/rE0uPU+6eTVa+H1EVxxfBkC4nzRBZNpcplq0vt4L0MDFDyiO3J+cYx+MEeUPIo3/8yPYXnrozgYsWYDAUKEXkTeABUWe1KgiWaPqocSNqCOUshStqwGOUS+yjEIYsThEHf/m3uwWKSYTvcwGLBc+QRpnmI8HZdeBKZCqgfBhRicN0GlmKXAkxAYJZ5hbLHq/FeLvqjblbFrv2R3uBLK56l18lYev7aP1ZOgZqsNBDjT4/rS/LzpAWo7RxewsGB7/fsuvr/t+W8DHdvWo/pnZlfe+FI7JqmyFOzn6+DAgRt5rXkO6tfTXEe04mMVX6oDS22z7hVQRcb69ejUqfgOm4tXWZCg6wl/knrAHrOUupIhhbwoJR0CEU9i+CHI+ZCSxOiqRLKku3gBkwSrJYmMXJNDkW2+WI3w2PIQr/rW78MLX/7NWAb7CAnM4zH6o4moKPKVZAliKjOasLau6/x8F46Vju/nq/3psm+dAEEXf/5UBr5156iR4E/lJehDSSPetQAI4iwK8Rwwfq7H210kb7aeRw0i2+b5Oi/Q735osLSNZnhB+6BrQBvBbttCo0bcGjNdHO1Ysf2r1uNmv9sWX7tead+0VobeC2vAdQwVyPBv7XfXPeLnfJgZptHrUpCl52J7BAYKrAg+dtkF6vcJEOz8Ue8Q+6v3S8+tHBHHNWCk32VGcw1yy2uOPnXm+UfYw+nJKVbLOabRCuHik3jLL/59LJ+4GzfHGWJmNzDCENGVWYgHQXb6rEQa9aW4E3dH9DKslgmmoyn6TK+knnwa4MN3fUyK2cSjWLwIw/FQMhem+1NXq4EKi56wKGEKL8esZagtQKhCDQ4c6P68XJCbAKErztAwam0Oh2aIwH6lCRD0s9qz0ODMtxnfbfOra+5tN+brAGGbN2B3YKBHetlhAkbNTTWN1AGQlk2qExI3eQ7U4Lr+buaa1AGCegJsOKAOEKRPTny7LGbkQINNj3SfKbSz/qFdx8/5t2jo6bejC4GkVlZ8dJwE4SAIN0FcCYwDoGCqZEothR7SnNVUHT4iYZFZSCuRbC7ATMbLWYBZcYCDF74C3/A9fwVz3EAwvg3xeE/CFyy7Tll0rSehBZvs5mgXHtS1/dn+VAS3bt3a6qjUXbR6EHSX33S/W8OhBo1GvOulC4QCBAUA+j1FhM33FR3uChCaO3ELCpqAQT0IzYdl027G7sStl6NcZkwlRQIE7sZ3XRi17V2O112+jpW6/PjdpoeDfdvVg8Bj2TbTC/Wl4Qrtl4IRLdO9K/jQeUOAoGOnQIFVpbAZAAAgAElEQVR/K+Cw84t8Bc4XNwd1OXTiq5zMfIfMAfXQ3zpiRcwQUZhggBMsj+7HO9/ys5jfuh9xeI7pMMOIgkqsqxA6kNCPGSIgcNAdvuOm0CtBt8Qw7qFX9JHOQtz1R3cLQKDHgQBhMp1IsShSr0cCGBwxUdIevYCS4yQ4MSUdS/UsaHZGWQHSpL/VnqdGhceuZ03sROMgBxDaQwjtXISqAQG/OwAEXQ+uCh66r6cOEHY1bt3tuiNseKHNY1A/33q2gtvFN0fceg4qILKJcVqtb+57YvhrKSUVQCgBuT9OwwYODDggYgFHG0Bw190Vu/L9Zn2EInWJxjkFy0IBCgQHQhgmMCAJM0tFMZScIcoz5xnBQR98W9YoUWFiqIESziQj5sgWOY5OEpxnBxg+56X42td9P2686GXA9FlOMyEaIeEmgMqLYVhLb9Rr2GWD+vluf7rudXB8fLx1Nqgh5UDacsKbAIJ9+HbR41cXO9vmwt/chTd3j/rAaNtdhlMHQHfiTS+H7a/Gu9l2F/DQ7/H8zV2+NWYKsNT4ESDQVa6eha7FqqtqpfVQsF3d5at3RT+3oSI9p7a9bQz1Whg6IECwIRm2o4Cg6fnRWhn1XVb71fIYTee0HikezZ08P7fvU8iqLMdtZq8q8rklU+FCiJPjY6/tXiDMl2B2Q3L+CH7rzT+F4uwuxPkRRlEkNRuCIBOlRP4rRFXRl4wOehhEfUl7FN14qjMGMXrJEL1igPe8904hKe4f7iNitceoh8neWLwJ/N0pLPqCTp6wKJUehbToQgwsPuWIiy7U0DlHdgAIbeNv+QWOw1GFCZp3yB7bulBsARi7AIJNoHvTc1GfqxVA6Froup4z+3m1q99OBm0CBFtm2XoOXJ/tRG0DDdtCC8bDsJa90g0QSmBhvAibPAglZNkJJBSeGMwonAMHBAkMITjZZIoppS78IF5gIEstH4GlpFcIg76EIqijUFBTYZFicblETr2EywKLbILTZIJ/97t+CDdf8a1AeIiiv488jCT9UUMMdq3jdXCjp/Zl0/3/fLc/XfazM8RgB7YNINgFqESwPnZPV33Xg6sGlHFtBQhdGgRs0/IEtj38OgB2t2xBiB0gfZ/GynouuhYXtl1zuxqPgTXgbKcm8pPnnZ6EXTwIeg8UIDTDPQp8FPSwTwpsuiaItq2pok2AoACO7ViwQCPedR91XPk9jot6PKwXxvZZQQ7BB4ED3ZdN74/fZnmA4OrIn5ycSg2EjGqLRYGIrv8iwbh3gt/4+Tdieete9JI59kZ9KRUdRgUGI6YtsqgT860LKR1N70Kvl7tKkdz5FyEGxRB9RLi4nOHeez8mpK39g30MhwPxKgxHI6eyKGRF55EgCBBmNlUWpT4Dd0Fa4KmqCCn585Yg2BojsC7q9Zlqn7+qLb+fZIimbH/di1Aab2dh1l6yc2S4ZcMDYtcDe0jXnNvlea6OcWfvWmc2tSkBqnIMbFt+x+4vrs3HUp2zcuc3j7PHlMNYDlhZnrEGIOwu3/Vb++VEkMpXUVVibGYhND0GFryUfZL735ooY6Sat90NN3ayRlC8iN+SUIOrUso+MTwn/CBZH8jpYuqir/NA1cS8QLLKkAd9rBKSFzMBDLPZEukiR5D0cHI8xyob4Hg5wle85nvwpa/7j4Dh85EXI+mcKC82XgQpkjZfBh35aAbOA2g8LNf2p917qMPZCRB489UoKJFDBtgsXG27FC7suwAE7YgChObuWz9X4607SbatBmnbFNa+2uqPeo6mF0TbIfjgjrlrIWM7UsDHp1xaMNAES2r0KpGfqjCPnrdtMd8li0G/R4DAzJHm9fFv7asSFNkfGnF7jc17au8zx4PjonNBQQaPsZwH/d16EJrzpXm/FCCop8ByS3RMdR7yWLbN+eJ2QZZiVY5kbdU7P3floWmYCRgYlWCd+TA7RX/5MH7/X/7feOKB92McXGA0yMDogGTrEBxQJTFi6iOFW5h3nQshMWJVJ4INAQoB4miIz376MTz04GfR70XY398TcEDuQjweClGxoECTSDy77AWCHAk5aIloehMEKHipZvbXG/GSUKaVG/0OL+fnwtlqN9PrRnrNhJlvVp/Znb3cgw3ryC46kPb+dz1TXc/y0/25KETSW1PbMVegQXfadnzbwUhVmtmGI6QoknnVQxU0nPV7Z9uu/76ehihflaJGbfe+0gORM1iBJeN52mgeNpRSbh9/bYUAwQf5vL5DJgxF97bTSnAkRfIRJAqY8IMQmfxjuCEVESYBCwmlm0MszxcokgwXS+DxZITB7S/Dt/+1vwsM7wCCWLQX+lQrM8PA0To7u0CYJRLuSFj5NXAKjBKCLFjsSdgT8rq2PxvubBcHQR9uLvzkH1ghHttkm2EnT2AXZM9j6DKmod1kTJoghG3bnXLz8poLkbrT28BM8zrsLn+XBcm66tvat+8RICgHoasvPHfTO7GtP20cBD2e49EMM1ylIqZVGmsLv+hOXgHcLuELC4yo92CNmQU5ei8VnBDYlAChQ5GP7ahHqElqDfIFRr0lwsUjeN/v/jM8cPe/wrA4xs09asuzBG2IwYhqiwV6LAYVk0tAjsJAVONo3Pv9XEILy9kSo2gMCil94v5PIh6Msbe3LyCBWgiDMbMlHMhQaWauVAxHECGslYr22Q5c9eTelSQ53QE58OCiA8YFbSZI89krCYllLKb6nuUbbJpjzWdKwcFVQULNYJqU4E3P/rY5v8v6UrW7Lp2sI9BuZN2ZSwja0ApoO3eTq1DeI48DmnBWXPFt3plWKeX6SAio8dLK9U8aHg1Dbi37LB1tB5UOs6zf1faxXu98eZyAASeU7GSaNd3Ov0+MQNAgwIGhCaZEruRnQg5wEiBf9hAQLMzPsVgmuEgjHCX7wG1fjW/9S38Foxd9OYp0AIS0HSQuAslqiV4c4+joGBHPGxAg0LlBnkRf1B37oDeRY+/SND9f7U+Xfev0IOiizJtOgMB/bv54F5x/wNvc9ruQRLSDXPBtFoMaCLuTsQvILgxVaxzVYLX103oSeF7d5Tfd6dag2d9vu+22Grtfd7s6Rvo3v2MBQrP99d0ehN+waZfP9mzfNYuB7ViuhT1G3fg8Rvttx6kJlnTMNXzRNBJNkKbgoQ3YrBkYoxOhYNIacTsH7FhakmLXjpSfN9tWr4ToJIQFgvQSk94c7/u9f4H77vw1DINjHOxzwVqI4mK/V6AfJBhEPZFdZjnaghkOQ6ovcpFLEVPHI+xJ5sQTjxzj4U/eQhyNcXi4h14UYDDsSe0GeiMcSCjQY8YE8yi9sIur1eAKO7nCTy4sUXprpLii4wuIZ9jvftsAwrbFPNDyuAZYOHNRNxibxrYKPai52+6mbAMEnQtTAzhsamNXgNA0hvXvrRvKmgfFrXiVxoYx3msgzIYPygfL/+IjClU4YFutB/edbdfnwgaNsMNa9kJdcXN3gGCAkRn8Tf1prtMOFDg1RTdc7m8FCQ4wkHfA9EiXjkxNhCJPxMu3Spk51cNiQZoOycCnok2ymK0wW0U4ne/hsvdsvP77/3NMv+RPo0huQ9CfIE2XQjAm6Lp1dCThP45THqQCBggNOO37xVLuKUMbpDpe25/2J7ITIPDGqyvfpjk2m9PF3L6vzPSuxYCf6w1SV7wFA9YY60TcFXxov5oGqwkK7ARXImFXv92Ed4a2aVib4QZtnwCBhpwvNeLbztPFQbDjbgGC3XVz998kLbb1e1s/CBA4LuohsK5/tq2hC/1ctSF2GUM14vwu3e4635oAQdtmmiP5MG1zru18ChBseMQtdFIkgeotyJfneNYkxb3v/XW863d+GYPwCONBgrhfYNgHhiwX3Q8xHMQIqa5ItUQKKpF4yLRIloMsMgzoVcAAjz9ygc8+/IRwF6bTsXgfWGaavASGKQgQBiPufAgC6I2gKBN/ZxjDzY3Sq+AJizasU4VWLJN/l3h83ZiLY4LzuGaBqz+2gYRdPAi73qO2571r7mz+vN3l3mVwNwyB0Syou/nbjGW9BkO5cjljL+EAq3DYfYWdCoc1r0Y9tVHGXk5cnceBynaPkx5VhrNcr9c6uRso8/NMkICGU52ujIIDAQh56sMPoaQ7Eikw/CAehKyHJB8I8XE1O0c6n4lHYH6+wnI1wHk6wXHvNvy5//i/xuRLXgvke0A/lutbZkvM5gsgZViBj3oq15ETIEgBNgr4MQAU1QDCtf2p3+5OgMDDNcdUpZM1LWuTUdT3VU9g22PAScL2VCGvqb5nDVL5uBUFdq1EqK51GhVLqNvEP2CsWhUDd1nc2D5j4rrA8e9NbXMcVcxIr7tridjGQdAFT421qh2ql0D7ZDkCFpSw32oAunbiBAhsX/UJFBzxewoQbHoix7tJUmw7h7ajpFN+R0mVOvfUMPJYlaumS7Crz7Ig5HlJgNS/q3tEo0yyY4pBCKzmJ7h5Y4DHP/kBvPnn/x5G+WPYj1cYhinG0VAAwGjcd4WcZJfC0Fgfg5iZFpmUkubiE/Ui9IMBPvvw47j16CWG8RijUSRCTJF6ErxyI9UXxWPQd3oJ3NxTTEk8CD0nnlRlNlQyzbV501jwuxdwBQn1xV+8CBqT9zv4bWPsSIqa6tg+k3d5hprf3HrOhut9/djN4GBXgLAeBqjH+evjW52vaYxF6pr+a3t/GsWWts/hdqEmPb/zJVUgxL1fB4lrAKHGidgWYmj3IDTX/K71S1J1Pa5SD0L1k6REGm5Xw4FjVaTOg8CCT/QgLNO+yDcTPBTJivED9IsQFyeXmK36OE1HeHw5xau+7Qfwktd+LxDeRIoIYRTg8VuPYdDzqcmql8KHlwChSJxngZyE0KkEc025tj8NgDCbzdpniT9OPQi62Ddd9LoAqGu5aXC6Fqv/j713gbYtO8sCv/Xer3POfVTlRYDgIKiEHlFoBBoUQhSQYIeHvNRmNEor6BjSiA6bQWgcqKNVbOxWbBjStC0KoqEhCOEVYiAhSeVNUgVJKpVUJVWpx32ce177tZ49vn+uf++511mvfe69lXvrnl3j1Dl377Xnmmuuueb/ze///++v0t9Nu2o1grbRazI49iXaiFAXCDVCdgqlGmxbiUsNSdtDYBuvuja0v02LU9f4tC0gVZaiuhhXd/k61gog+hjY6lgqYNN+6zXbbdtzoOv6dHwUKNj3Rt/jMbr7t1mArsVJP6/OndUC61DfPcZ4OJLKc7THuZPBzQ6QHz6MX/tP/xrL/YcxKE6wGwUIKKQ0YL5ijtGYxZ7Mjj8vMgyGBCyFGHmWjs4pC+1EuH5limvPHMjix+wGuhqiAfUShmb/EpoCT0x51CqSwkpIuWgj/6wgYVW7oZRnlutQIsSyBH3G3AbbG4u+9dzb7zfNFdK2fV5N39cy0tvORT1nVWa3ya/eFxyYdlVIqAKgalP/SlfrxiBYegOqWcCMFNP0htugafjWz1d7jQQFM3XgQJ6t8pzSvVW9idYlf+M7bbEZ/ca0dIetgFFZZ6yMnxDWgACBIYOMWSBgyHLkzGygsmIeSAAj4w/CIMScwelxAkd0ExwcHKdYuhfw5HSIL/iz/wM+7yu+A0fZENGYom2xZBqZzAUDZDOtFSRKqyZgUrMgqu7S6vxfrxtmE/hcsD9dz26vYk26+KtMsE4Me8D0PTXIGiVfm4Zm9UoHWpX6FJDYxpx/24ZJMwf6pNGxjzT6qg9gG1HbAPEcCk4YC7HKs+8YQbbN3a/20Q4EtA24GjmyMCK402NhZf+6mBL7ethnuoHsNMGNxb/0+StA0NTCtkvU9omsyQooIKq2K+tP6Y7i3xxvm8loO0d1rlTBhw1C+feqWJMVw9DUPttWhkf7uAGkzLbZaMZ6HqbHh8hy1pyfAfOn8Lu//FOYPvUQ3NlT2Bu78Ljj9x3RTKAegh86RkypFFWiWBKtAO06q0B6cPHMJ6/jxrUFXIdxNgGiQYjB0Ago0fWgYMCwBqWgEktGax0HFVVaZTswbUFjgBh4pXUX1sat68HXz5vARNf8NMyBefUFCU19ss2Vnre6ttTOt1PyzvWxBPY19i3udLrcc3co5krAqIYxqF67GnRzvet+23O/87kkcC5dRLXMgbk7q2bW49AOEOQ5sb5aZVQa72OLdoJpbx2HIM+gMP/G5cD9PJWYcyqUZkxvpMASv+NjOo8BfyBFoOazpRh0KjJOD6eUI8HJvMD+woN7/8vx1d/1Y5h6z0OcL3H/5UtGMG0tnWapo5h3xe3jsMqkUYo9tz+bd7cTIKgR5ULLFDouzlWjr0ZDgYQWC6r65tsmvKbRqVFVI2cv5mp8+btNQMheELQ9VV7U9pQdsBkA3Z0yCI6Uk8zpSjCm/Z4anGvXrllqeCYat2qM9D2CD60UuWGodLGtBECpgFDT2NksB9vVLJOmtm3QokqXfVgKAgRmD9iGxV7Mqws7gU2Tq6XuWlR5savf/LxambNrIdXS4DbQWM1h2z+bZUJ5SpBqkWIcpIjiZ/DON/5nfPjdv4qxP0XgpJiMQok5CEPqJFBOmb+pdUDrzgBEV0rUkpFwixyjcIJnnjjEJx9/BsNwYAo7sfhZ5EmpaMYpekx51KqP/C6zGOiyYGHI0gVhUiDNj9LWsvvRa1it6t0GQMesyvzpvK27z7Xj3APoNt6fSrXJuuOqc7MO0LRxGJvzst33XgdC1hO+LDpQviHMjqVMuBqvGsbAfFafFaDDtwli1m6C9l3qOgrEvl8bBt7KVmgCg41ri+l2bSJx03fazmHuUxmPULarAIERAaLKzEqPBAhSM5oaCQkKx8c8Id/mSWxCRlGlmHUcMqRzpnbnmKY+ohd9Ib742/4RjrwXynN4cW8XotIhGMGcncoM4scrA3117pzbn/o72gkQZI6UOzUNgutakHVSdxUa0rb5mwjOlvJtOwfbt3UN6o61DTsXwTpDq8ayapRoCPuWCeW57V1+1VBW+6aBnnWGsG6B6mIQ7O9oSeY+bbOf22SCVAFC1xzoo6KpbbAvVdnn6jXYC08fhTS7f5yH2l7d2GjqNheLxewEy/lCBICYJ52nMwzcEzz90bfjrb/+7xFOH8cAM0z2dsXVEEY05NQJYBBiIBUdmaXAMtIRy0Y7DgKH2Q8BDq4e4bGPfBLDaIydycjEJAyZDcGaDwQIlHMOxGXBIk/isvAFZYi7wY5JUKlmWcBL4SsZo1XBp2aQ0MdQ9KFP7fsnS/+WYEF62AMktK4Fpz7sAkfdmQO2Qd8Yq2rTNcF+fOu0sVc3RJ07oj5Toe9u/zTTUQ7ICjSu4xLs9bZtTFf3dQMgVL/RPs5dc0xqoxIDZBRUAlLJdjAqi5RjlpoNdDVkGdI8MyWkKePMstFMe1yyEiSwXGSYzoHDqY+XfP7X4aV/9ntw4FyWZ2Vv7wJ8zdiBVIwqBdQIqsn0rXiXc/vTMCHODBDUuJ6aNhbtezsBQpcEcR+AoH0/C0CwH4AqQGh7OLjD74rAb2q766HeBiBUgU2XwSdAsKn6ruO3AQhsq65WRtPu8VYCBC5zay9vgcV8ini+gCfkpNSERJaeYDec4eTph/B7/+X/xmL/MQyCHJ4TI6SwUuhhMGQlxww+NQ8i+j8XYuwpyDSk1kGewM1dJFMHj3z4UfGnSs2GkS8BVZMd5nEXEtPArAcpXe0xu4cxCqZctDAIZVzCikkoDbPt+lEtpS7xpC4g2Wf3vg1IqGWHSpDQNbcbP9+wU7rdrTdeXUbLPsfK8Ap6bDGGG6pIZrdqMhWqsQOb4KCpL5vvdzMe1bgGe92rZitsc/2r21J24TRLc3MAQXfwIo5UZoNJsSeqLbK2U8KaEwxUTMry0GT3CBhcAQj5MpMy0YvYweGJi/3pEK/4xr+Fnc/5c5gF92GZxrh86XlWsU8CBPFZiF7CzQKE57L92XgOih6zpo5BeLYAQt2iwnN/qm+Qjca32eXfSQChTzlUvc5nCyC07fR1qt4qgKBLv/FSGqgwXcyxnMdg9AB3NkxpzFmuMYvh4wShewOvf+1P4vCx92LPnyF0phgPPcRxKq4Dlo3mqhRGQ8lEYDVIFIm4HBgUNR6MsZgm+MgHPwHH8bGzRylmZvH42N3bkZoN/DdFmgKyCchMHQfL3UD3iFaFNCJLRpnR7OIJJHQ3f3oR1zFcG5Izm+aNL9pgomltqJ5JjusX47jxVXvJkp3o5qdmZ9jkD6+v01z/ndXwNVP5tRskBRSWlHVjfwgkmmztqbSImntVfnd1XyvKjeYbdSfY8Es1ToLTsQhNhzbPteZvEIAbNUhJdZB4McabEZSTLSiQJyarYQUUhF0AskUqQYonswyHiyGuJ8/DN3/PP0QcfAZifw/LPMHl+18gVV41RFGCGuQ5MS4G6XH5vyYG+160P3cFQGgzFH0Agi4S6qNv8+WfhUHQQeR3FSB07cj4HQUIbcvys8Ug3IkAwR7XW8kgtC1rRhLBwIXpYoblfCklnblgJSmlmekCGCBJZiiKI+xFMzz5B7+LN/3y/4sd9xhudoz7Lu8iXk4Rhiwf7SMMhoiTBNGIroMCQcBURoq+UJrZh5ON8ZEPfwxxPMeFi6wt4WE0GgpjwEqQ0TAUYCA1H8qYBGESykJPRkSJUYtrgKAFnlRgqS2HfRMgdNHy/UDEti4GeUZL69713SYDq/a+C5Ssv795rRzDzeqIpw1qNUhvNXYVYGKDr7bof7svpv+mTz32aqduxMZ198xS2AQN3QhNQUL7kduzNgaSGx1mUTUkQMhLV4IUgHSkDDRdDQQIjG1jeBddC9kik6qPi0WOq9MBDvzPxjd/949gWTwPqTdG5uYY712A44XKGZTjXLmbDQDhXrY/dyxA4M6wGvjWhOC6YhDsi2yKQWgyRn1jEPShPgtAaAMTzxZA2Ib5uJ0xCBzH2+1iaDRxJY3AYnT8cz4/wWIxNYJFLIZT+PDDEU4WjJ524OfMxT5BFCwxfeYjeOdv/hxufPJBDKITRH6CUeBjPBjIokZRpNzJ4UfMdCCzQFlmpktGSBYskevj8UcfEyBCuWa2P5lQBCqUgEWWipasBgoySZEnAgaT+sh0SgMQTAroOgVSYxKUSdi8cntumTnYtMPc/F6TcWCaYpU96Gvs6kBBX7fGGuDU96xvtkL9vNC6Ch3ASQOY1/kczUa+hikw19BxjhbGw6AKRVh2bEVbm9XPbhVAWK2mm7CpJbPBzBPjbCho/Jl2KMGKBVLWaKBHIDFyzNzhE6ynBdmFQsBBOk+RzhNcm49RvOjL8JXf9L1Y4j7EeQg3BHYuXpDARsMQlq6f6g2X8xfS/rn9Of00nDkGoXFHdhMxCHU36NT9LNvvqiNgLyAKEJqMchOD0NeIVzMk2vZbfYIUbxVAqPbfRsXs450IEKrI3b4GHZdb5WIot20mN507SQKE2QzLJdOdzI7Gd0NTipY0Pli9kZv2HHkRIyymGEVLvOvXfgYffPANEswYFguEyCUNktLM0SBC5qRw/BST3RHieIHxcIwicxF6A3iZh4898jHEyVKAgf7sXVB3gxFQokSzuBlK+WWJRdB6DQISjGjRGiysUx/bYwe7jdTKhNTYFrknWwYn1j0fXQxCE+hoDqY8GysimpKSgte8I7b3oDo2TYBEQcCZmIJORoCmVSp1iaZGJ9goj+wH/dZH9WMQ6gFCF1gUueiy6/Q0sPJjKrEGOcDS0DELO0HAQSwAwZSMNuAgRTKLcS3exX1f8O142Z/+dizyC4gzPjM5Lt53caV/YEeEKFhYPf9lkPy5/akBCDmVInq8+CAyi4Fpjnw1PdD2gq7R4z2ab0RwbQChz6Jiuxia2Iiq6MU2pYrZv7MChD7jso0RtyuSNbVtU5LbtE2NCA1SrAIN+1w63ttU8uT3q2mOdYJcep6+pb71eFuuepPG5e63lH4FNdmBxTzBcj6HKwFN3NUY+WfqtXNnw9WMYi4DVpNMY+zsDAFniuNPvBu//J9+HM78CQTZEcaBh0HAao10GfhM40bBoMaAabAZJsMx3CJA6A5BcebHHnsUR8eHUgWS7gaWix5PTHwCwQAFlRQgEDBIFUiCAgYvClAgi2CYhA3lxTIdT2346WemGSBwrFZCRNYqsTGGpQx024ahDRD0WnxaH5Sbb2Ft2sq2SoDQRPlr6eQqiLCP35BctgxzbzdC2UA7y8AUkDWD0A4QGgBPGcHRxiPcLEBoBgkUG2L9BfoaPORkB4RBMAChoBZCbKSal0mKRFwNJgYhn2WIZ4xDAJ44GeNzv/bv4fIfeyWy4CIKL0S2nOHi7g48UnAOAb5JcGTwMauv0qVRGjJ57psYhHvd/jh9AIIsFK57CiDUGdw7BSDog6jaBhpVX10g1aDZ71MHoU+ao058Glo1vE20qfZHGYQmJa7qhNzGiCtAaGvbBgh9YxDYJwUIXQvctgBB50tbmmPVv7wNQGD7dprj5viWAEHy2Zn25GAuAIGiRlyYUkllNNfMHbqLlICBQi1JakrE7l0AigWQH6A4+Cje+3uvwwff+yYMigXcdI698QBADC+gaqIjwkiiCO95GA1GhknwQ3iui+tXr+GpJ5+UAlGcg3QxMBZBghaZMklBphIABD7TKVm3mpkPmyWiJSWS/gipBKm/S1C/SoOU2VsOx2njsXp+Von665HrBRAq6X6VSMJVY3Jv+yDlxmNu5tubvv81G6AMQhuLsP5ukxfAkpIyEKGGbq9nKcvzrhiElgGyozxb3RE199hYyBUF37ipsKdK5aC+2Q316wYBQlYCBCOpTAZBshVKPQSJQcgdxGlmmDxSCIxBmGaI5xmOpwmuJPfjK//qv0B26WVYFAHgBvCR49LuTqmBkCNz2TL5Fh9uzl4TipioXr5/qwHCc8X+dLoYdAJzAMUPlCSgLr/SmQoetMAOx5zHUbTHrn/QtQZQ51/rFDANUNvheWiseU7dJfHfTOlrUzvUG8TvU+CJ/9YiSbb8Mt9XBUVeg29zcZ4AACAASURBVOpxa9XKPv3WOgU0GCrVrIaS59JCRvxc+96mdrja0VgBkE1sCd/XWhlsX3/sBcn+rt5PrVGgtRUaF4eytgTHg/dFiz7puPF7VUEkjgfb5bjrudsYJ72X7LseV1ePgWPG+adz0JbFbuo/v8N5WAV8a4ZCRa14nzIkSSpzLUliBD53NVVyslxXzJKPvYt7yPNUqkIimwP5Ma5+6J1406/8DNKjJzBypwjdpQQvUnkxGrNAE+CTXQgYVJCIVkLo+hh4EeZHc3zyE08hCgYix8xy004ADKnAGJnKdFRoJMAo3AKFX6Dwcnk2tH6D1HUQ5oBlok2Gg8lsWGc3UGPBaBAUsgk9veO1r7M0JFWyUVT81qJg9j1Q97rcz9o4B2OwRBWvYji7QKhZ1yu5Cx2+7vr5cbrWAVvVXbuYDus88n5VOKjTx14vldwvRqLd/UPwp+DVXN/2YKlvFkktw6A4pse5T99TtmgAgigs5r4IJfE4kVxOjexynsbI0hxJwueT7IKLdFkgmSVYzHMcnmQ4CT8Lr/pbP4H94nlSGTXwA8SzOe573v1GXnolUsVAI/tKWC7dPCfn9qf+Ceks1qQPCG8cF3IafjutytbgNw+88YmpgegyQGqw7HKbdcbEppxpGLSyYNdiIoujw+CvyQrU2ENhGzczOXNp20TM1utt28ZXC1iZ6nv6wJoFrEqTs00aTf5Ww1p3W+xrUuq9ycBqO/xcC03xvNp37YfeG/1Mi5OoqmMbEOJ3bLlqPVZ39goSbVCmxZq6pLb5HXtctC2tQKnGQBX/+Dnb5lzke11y2zoPOTb8rgIFBSB6z3ktbEvvp/ajbVy4IF/bvyZtJkkmmgd+GZsQptfx5t/4eTz+4QcwdKcYeEtEfgaP9RxY3Il20weikYsiTzEZDMF9D9O3vMLDJ594GmnKmg9jyWoYTQbIiwTj8VCACyO/B6MIqZeKm8G4FhjMSP+rmYsKCMwzsA5aFHAgmgtcG0VrzlLL2zQy6+W0Gu0vplR83/Vz0xxvFAfVeNltm78Nw1F69WuAQtu8NwyJVgosz1IJmqzfoZfib3WGbQUItX9W+yuNg3L8SoPcRs/Xr0/1RZiaQEz7HOwOMmz6vlzhTQhVbboe2sFJPUCQ6gjSibxg0TR68Fj+2eggUHY5yxbIMwYtsoibUVJkgGI8jTFfODiYe/jMP/kX8NKv/j4Uwxdb8SMObly/hjww4+PldCt4Us3RXHYi4EFqaVHMLKAM+qhWSl7XWF3fn+v2x54vnQBBjSFvMHeRKuWr7zc9wBxEUthdC7jq9XPBt4V4qrvS6oPOtnXnbBvs6sOgx1R1E5oWDn6fFLYalD4Gzi5t3NYu26ZapDIwavyqfbYfJvbbNsjVY+3xJwpWcKMGj21pe7r757XRELLtPgCL5+Q40t2hzIENDvi5unJ0V88x6br3ei1sU0syK6Cz76n2W8EmQVNfFxDbYTwEx1xKKpcGRcEF/812db4RfPQBTdr3q9eum916Tr0CGkQmblEuNkVQzJEdP45f+g//J5zpo9gL5hi6CULWcCCbFIUoqI/gmShuSjOPR5EsVskiwcH+EeaHS4yHE4lDIEgo3EzkmamvkCMtsxsIDozUs1FcZPlouiNkQyXgQFyxwiCYzIXVzr7cQZl5VLNjVaO9sf5bRknU6epeNjBY3enyD7uxjZCxzvm4eSbd4W+6CuznpW1+aw9t1sB8t8bYnQrVWgcybgcQ+mYbVMesYZibfDdNh1vv3xkAgfPHEWaArgQCBAICpjJSRTHPl0jLyo5ZShahQDJPsZzGmC0DfPLAxav/6g/BfemrUHiXLCaMz/0BEvojBCCwaBOfGVZz5Pzn+yatUje/96L96ZomzvXr11uhny7YChCU/lfDU901q4Hg5zSGultu6ogaYC74Suvb9Lu9E7d142mstDZD20Uq20EGQQ2ZGh+9Nu2j9kXLVNvtn6IarZPqLl/7Z/dfx0mNHN0cCj5s4910DV0Mgt2GlntWkMI+2/dDd8X6Xl0wps0Y6TjpLpvgQxdcGwjZ59PP2bY9N5quT7/LGBE9txpvBY/6vhp3rZWh4912/3mMFtPS+2lfo109lH0hOOBPF3Ay53QwnS2wXC7gObkY+GWyRDgYIs3o70zg5ycIkiv46PvfgHf/zuuw40wNSKBLgvsZpjSGPqIBy0enCCKyUAki1gLJHCyOYly/cgODaCxiSuOdoYgx+QGkMiQ1Ehi8aFwMLF9tRJQIECjRTMElrTLJuAoBC2XGg/E7rHXq1yDBtiJ1Qj7GJJr/k6atuQMbwXO2sasuN+ty0dUx7wLbxnu+3c711IZGK2KufAeb7UmfVm6FTaOtMQb25bfPm22Yg3qAcHpMbpJBWN/ILltx+vObdjEIdyCMQU6AUJB1JUDIkSdUVGT8QSJZDUnsSECilIFe5lgexzhaRngmvoRv+Jv/GHjenwK8XQEWJvymwOHxYQkQihVAyEqZUVM/koCegMG4sc/tz+lb3Mkg2FS1+qENAltPTPuY1bTmDTo87FxodefGXZNWIqw+xHXGiIWG1KC37hJKFwMNlr07bTNYBAhV0FA93j6nHWBnG5/q3/wOXQzczSrV37XLrgbvNTE2bFtjOGzQoHEbPB93ynwQtI066eQqQFCAZrsYbKBm78gVjPE9ZT6a+qvjqfef91Pb4rk4H3Re2WCU3+MuX4tpdbXP4zkPta0m5kDnEgFw3/gTro/Xrh+KwQ08RyhRBg+yhLTJOGC9mVQkmQPMMLv+KB5626/g6Q+/G4P4ADtBbmITQhepU8CPPGRFjGjgwvcYG8OVzkUWF7j21AECBAg9H5PxCEEIkWl2QtZroC6CYRAkYJHCSqzh4LANE3/APjIQklkJ8kN3mLgdyt8lq7A5nqUeQK2fXbLXjauit2kxKpOnzWy9i6Gr2brzVw1oJ9CT7mxKNEsbFdyxbkc/MBkecmxXR+Vzm+XYJlagnh3RUxoXzdlf2/Sk7izra98OqCmqJE4Wl4JUeiRQKAFCTFaNKY9LiU2IKT9CiWWWgaZA0nGC69MB9sPPxjd+3z8HBi8BvLHRTS9JqWvXr4sbj2NPBoHPUi7qnQVcKRXJ85lyz+f2p34OdQIEXbT5IGgEfhUg1Blwvmcb8TaDzM80Ar/O4Nj+Yl3A2LbuiNseDxoElQm2jZ/d56qR0Tz7tsVFP1NjWAUf1dgGvS7uwgkQ+r7sFL2u72g57rqdmDwmZTaKGkuyE30MLL/Le0DgpPder8fe9a8W/jJzQI9p67d+/zofZqvoEO+ZBr7ac5DXQLBnA4iu9tUdpSyOfZ7q9ZM9sAFCu4FxcHB4JOCDcQHJMoHneBIfEScLyXhwAx9JlojBH3pLjMIpbjz8Hrzl9a/Fcv9xo6UwdMiBCjMgRZ4iRwBAwaJNUSjUqF9EuPLJq0BSYBBEGLDmw9CHP/SklgNjD0xKpAEIkvEgbgWTgaQ/BAm8ZgFEQicYBsGWaNYxMT7m5l26WYfbDEPdZ9Z74v+2Yv23DDQ0/TMSvWd9ie6BZcD1z1NGf2McNs/XDRDUyDe5Y5p73xXMeLMA4azjdvp7ZwEIVBU1t88Ua2JMgMlgyEuAEMdLSX+MpYojazCkSOYZ5ocJrs53cenl34D/9pv/NhOlASdae8lc4IAbvYKFpAupgyKuDE37ZeyM6mHBxCBonJr0IzeBv3wW7mX70wsgKNXLhZM/9qJaBQdqhPi7D4OgvmsaBL1Basyqi7d9Lttn3TbJ+R07h79tB66GqI8QjxoO9l/jG3Snu1pgS5bF7jdLCdMVUAVZTddQx07Yx9ptawyCDV6UAbCZCmVH6opp2SBKz6MPiWobqOtAmQQ1vPo+z78N+ODxGt9g3x/tp+0GYJ8UINiZDm1zQEtPi55B+fDz+Op18Nw2CO5ePAscCpPlYbFMpP4CU7Rk0S5VCqXWfLaEHwK+m2E8ZhnxFFgc44k/eAfe9LqfRj59Ehd2XOTJEYZDwx5wpSNTICoxRS4LWBRE2L92gMUJxZh8DKIIwSCQoEepDDlgkCKzvAgYDFAQQaUyANMGCjLOxCU+gxQNiFD3gz0325QWqwDBnnebRrfBeJQBcisTvWU2w/r8/QCCDfaq87w5Q9AwBKcZBHOF/cFBtzukbr51AQS7B33Bfve8PssRZwcI3MWn1FCWwO5M3AjFkoyCg2W8FPCQJIxJKJDNl8IeLKYOrmfPw9d8308Ae38UcMfcZsqjJWEGDnCNrKRnICgZBAmJLBMZWIad95zPLs9/bn/q73kvgKAPh60CWDVw1cXB3nF2GXB+zgWQ1HF1d2cbQG1H/cpqkNva1/aqLga7v9W+E9jo7rXrUeF37SDFOuOt18DfdDFUAULbLrWLQbDHp45BsBGwXpPS6V0Fr/RaeA5+lzEldX1V3762y/tTBR9twIxtKviwr8dmIGzgqVkMXfdGgSbb1lRTnbcKem3wwf7TxaBxNt0LboEb+9dkkWF1OFKhbE+Ai/g2SWFSL8HDMmadhgA7u7tI0liklN3iBDj+OD78jt/CO9/8a3CzQ4x8Vn2cI/JdKRcd0M3gkEkw5aB9z8f8ZIHj/WNkcSZaCmx3MAwQDj144rJw4EdUXmRwoiouqojSmk0gjpGiT2VxJwUJGsTIJd+kS55ywhvjWMrU6jiv74edHthiOBQgbAkM1ucjzd9nFnTUOai/vBIAWIb9TEyF+X7bM96+PnaxDpsD0D1n+43X9kedFSCYHbqRWTY7dwIExK5RUMwzLOMUsWQ1FEhnC0yPEiwWAxz5n4E//5qfQV7cB9cle1Aig1KB+uCIQdXZikEoyAaU2lJu6UbSW3qv2p+uedkJEHRh5o1TBqFqUKsZBzq51K/cZcDZni3yUw3yU7+xLgx8CPq0refl8epvVyNmFm9DI1VfGoPQhyLX3bKOkw1i7BgJbcsGCH0ewi6AYLdhMwhqqPi5/bcCJl77pUuX+nRBjuFDbAcS6vUqQ2GPNT9TKew6gFcHouwYBH5eHTs7HkEZhK62q/PQPr4agKr3R10MTXNjo+8ocP1wX7YrXu6VtRuMtWEug12IqEgT8/yMhkYU1+ERSwMSnBjJtU/grW/4JTz6gbcgSg8wCRjImIvLQLITfAehVIZMBRC4XoD9KwfIT1JEFFoKXAxGoQCFaEgaIZPfAhLkp3QjUFsp8CX2QLMbFARooKPx4TKAy4gsyd81MQrlYTVzqIa2rzvKCPFvvLoWrMrRosPQahT7CcXWPgdlZMQqzmK7vpkmDQPQj+GodsKc72zftZ/H9oe8J8LqXCma+6njtvm8loECK+2DFFmRC8gWgEAGIQOWLPdcOFgsWZyJ8Qcpjo9SHBwP8IKXfRVe/m0/iNi9HwEDdOkvoyuBXfHIIFw1AbkyzUoXQ3m5pQzIKu7p3P7U32Dnxo0brTNQb6oNEOoW+Lrm+6gA6k5Ob5BtHOofGBMgSRcDX02UuG2oaSD7BinyexrUZp+/7jz6ub1brjNa9nuMQVDBJjXWZiGp+DVL9wSBjb0AnqJGrWBRGyDYGQRq/PS7OuaXL1/eOG/bQsvv2BUxbVakCo54Pex31TXQxiLYapTatmZbVLMhtJhWX4BQnSvV+BC9j2yPabyaxdC1G+Mdu350IF/38tKdX95GCYYiSJB/c7EzAHs0NtXljNkQjVmgYPVIFrffB4IF3voffgIffegB+DlLSbvIsjlGA5adXmI0ptgWFecgsQjFSYobV/al31meYTCMMNkZYzgKxf8ajQguCuNyEL0EVWNk5CJjEcpUyLLok4gtSeAi3Q4GVBi9AQY0Gk2R1bg07ry7DVuTsd3OCG8GPdYucTcFEMzNVGnlTht56oCzZC0osOgHsvr0qX0eP3sAYbOvBiDQbSDy5dQ/QIGkTHHEklUbC2EQYmYuJMByniJPclzbT7E/38Wf+9bvx+Tzvx5xsQvKHZipanQOWBjtxuGN8j1TFJzPo4gortgvs0m0N6j3qv1pmkedaY66yHMQNQVMDY4+zDa1rAPMz3RhbpvEOnmV4lGjby/+dqqeLlDqV+7a5ds33/aRV42mDTZIpWvOvfrZm66B7XMnbo+JvfvV66gyCHodbWmgPIYMQpfh1vMRIJChqAbYKACxFSPZJgFC10vvsdZLt8GAPfbKJOjn28hVcwwY92GPFfulY69xKtqXbYSS2A7noT0mvBb2V8Wt+JkyFJqpU+1L0zhd3z8QNgBlXjXFWEgdcMfC4ELXY9wDo7RzRIMQI2YeyA0x4IE1Hmiki2KJPJ7BZ1tehuzqY3jbG38RH3zPGzD2TzD0YgwiE3Q4ngyQ5YlIvkSOi8DxcOWZa2bbVLgCFnZ2KLDkwfEzcTlQ5lliEqQSpAdHxJRKgFBqJEimQ+CvgIEwCyv2YF0lUsfCzMu1gTH/VnDQvaOsG9NbBRC0na5iiKf7sO73ikGodS3ocfUGdjN2YDsWYHMMtvtu40JfUZ5cH/epBQiM2ZEazsIe5EhERRFQgJCKWzaG64Q43J8ijYGjxQDXkufjL/7AvwSGn4XEmYASSA6FufhUyLVm2D/Yl+fBnqN83mStV5GrclzO7U/9zOnlYtDFUgFCHS2vC7p+Zi/6bUZIF2ZGfnNxrkv7q+4UNQaBegIqmNO0sEiEeamS1Udch8fbmQZdu0heb52Ub901c0zIHmia48ZurGGQutIF7f6pXKiCG35mgyIbyFWDcmyApIDCfo9jzXFR42oDIpvV4N9sm0ZKgwK7ACLbZPCmrbppt2+DVP7NtlVmu49BUeErDdLTXUMV6LJtznHGINjX1Nx/BwcHh8ICUMNAgEIJDAgO+MNAK/aR1SLDQYDBwIdfVoZc+yBMiVsa5CzN4CGD4y4RX/840qPH8OA734CP/MEDCDFHnk4xjFhlMsaQgYk08gUQBUPMZ0scH51IJsXe7g6yLMFkZyCaCQxkNJkNpcuiFFNyvTVTQIaANR9o8zU10rgWyp8yVmEltGQpIar92QxqrDdut4Y9kFm6kTZpz9sViNnKvm7u2jU48bQJtRut+bSixtgFwu3PT4/NVhfQeqr6texTBxAEOJPhkR+KlRkGIcsc5ItcXAzz5RK+F+LkaIHlosBiBlydDnD/534N/tS3/s+Acwm5NxE9BUeAnIn9oZbIwdGhFZdgxpEAYe06MpsQjsu5/WkACEdHR60zUBdRXVzV6NiTTRbAEmWr0eNiz/e6hJK0HTvC2m5LH/pq7ADbtQMJmxYdu7+qpGcPhe581RhKkEwps1y34FSHUUGHrdJXPUbHUA2T/u7Tvm2suoBWtX17h79aMMvcbROQZtJ77M+q59Bx1THRXb2OW92io/eyS+NBz1WdK9W5pXNKY1G0fX6/Caxq2ypKpeCjyu7Y7gtlFGxg1dX+Yj5f7ZpJy6+KwBRkCrgYmVoDNMzG728ofLkmiVTgfKPIUiS1IETMCNRToK7FsQjFBIhRLPbx9v/6S3jyIw/AS68iLI4QuIlQppwjBAmsz8A6DYf7N5DHMSYj6kV4CCjEFAUS6OhK2WiCOLIIZFG0+iOZhfWPggJVZNRAxtXvVV2HtcvBBhPreXR6ebGf1T4Ar3ne30qAsAYHq/WnPPGmCa1eT+XTjdod2xv32wkQ2p7zbUDM5rF6/duCQZPiKuRBlsNl9gKrNRYURCqQLVnRscAyZi0GIF2wFHuO45MCT08n+LJv/QG84GWvQFqMUHiDVaQGnzkB2tlSnicqNMo6K9VZiScZK2RcEOYN8/m5/WkACEWPJ1SNgmr98yu2obCbto17n7LJCi5UM59t2QFpakRtoKK7SF1o+xhOVQHU82k/NUVPJwnPo0xGl3FQAESXhMy10vja9LS6R7R9LuZalKiJnbBvSdV/XnetakAJVrSgkt2f6g5fx6C6a28aR314bK1yBQj2GOm84O9bVSvDnk8cS/6bLIyCiq6FrY4pseeU/q1jQhZGdSp0HradQ+JPZMGRlgQgmNx6ggNDb3IB5O6ci91ymQqVKsF1AhAy2fFzIZN0K4kTAOI0xt6FixKMKHRoPgPyQ8DZx6O/+8t463/9L0B6LJry46GPNJ5jMgzh5EsMqIlAJdPDI3iOL+JNg0EkP8HAkwwHPzACSkZ10UhQM+NBsivEtWDWTgEIBC0EOKtARY1lMK4SmX+rYlC2iJqJXai+bhdAqFvK+rsYuMnZzBjQrq8voRoXsOliWWcrbA8MdB7WjFbXFN/686Z1Z+uGzKpXfq0dCJ6eA4Y4oIeBrgGXm7KsQJxT+pwAwQgmJSwSGBdYHKeIlx4Ojgs8vbyIb/l7/wZT/4Xw3AHSzOgouKTK5MXslkzS5l03lC6aeB8KYBmGQdkncfNRh6EsLsdP7nX7Y9+rzmqO9mLKhZk+7upkVsNo71j5d12efd1iwWO5KKskru7g1G9sG3X9rE+KnhpqTbmsMhP6oFTjDBhg18cdoddSjbWoBsHZ4MZWo2x6IO2FrivQU6+RbZEmUyOubduf699qyFWuus/CYGtJ2Mfb7dvn1FTRLpClY1WdK9V7ZZ+zWs+irf9sX2NE+vSb85vzXOMe2hdTBxcvXDDNVnL6VQKIPIHZ3jhIlrEAJxOkqAFwDEDIRdSILgEabAKFovBwWbNMBHcsTSRkfCwZCpgf48aTH8E7f/v/w1OPPYhhlMNz5vCKEwyCAuPAZ+ADFidLU+SWanERJZ1dBBRiGkAyHzw/WMViSIVJkW0uAxLltwEsErBoiSqtWBAFDXrMBiAw7ov6V0n0Voxyn7m4PmbNIDTtc24dQLANoB1/sGkgTT+2BwjN+7Tt2+ozhrcOJNQDhLZ9p1nP1wCB//ASAxCWBAhMaaRqIoWR8hwnR3Mg8XF4kOJo7uNFn/fVeOnXfC+OnfskBkdcEwUBbiDPFYG37+bY3btoAHoJECRMUQFCySBIIo3jntufpqe0L4PABYGLZ7WEr22E14uGyW3tI5ajBoIIjumFuhvmb3VP1E3mPul/dt80Al/bt42lLN/W7r9J16BuDNmOKkZWd+qKRDku6g7pK8SjD1gXQLD7pDLBNv1fR9frtfcNItV7pGNeBzpscMC/7VTRPgsW50pTuzoW+rnGFFSzJOrOw+tnv/VeVO9RFeyeFSBoSuPmcl7K8Iqf00O8YDGtqZlrsvk0LogspzsukXoM88UCHtWOCs/oa0gHSUiYlqlPX2ocAcUCiK+gePoRvP99b8VHPvQuLI6fROQu4edLDAMXkecjX8bI00TcF74PhJGLMKJegoeQJbx9I9PMGAW6JMgW8MQi2yxBjeqGKMUXy+wGYZZKZkHVGPlvWx+R3xeCZSUJrMV3y4DGToBQYyArIKR6D1fzoEXfYHOuWMxATUCipfVYMf0C/6zX2fQO2ozpWcBGn+ftVgEEFZquKmr2AQiyc5cgRUp9mJiDhFoHSS6qiVlaYLlMkC5YoAnYPyxwmOzg677zNVje90U4LvbgF6mA38zxJL6AwcCiUF6kuLC7J1XK2gCCSi2f258GGN8HIOjCbDMINlvQtDPbhkGg+4I7w6Z2bQPEYzTPvu1h0H7TONgAwZ68defTNLquB63OiNsGSL9vn4M7fBryup131cjy39sABDIIDJhsa9teTLdpm4wKx6XPi+fvo6Jpt1XHIFQXMR1vzhPOFzt+oK1fXfPQHi9NQz1r23Ueam0/LqttSl9XZYrVxBh6e92XNQNnAyRznWZZdkRmmBJzVOZcSprkR37/rXjv238b8clTQHyAobvE0M8x9IF0OQP1GAhLBtEAIV1SA19SIBlAyZoQ/CGbweDvcBBKEFkQhatIc18AAZdiSpib9AdHKkfSN8LMSZO6ydLXQrmX6WWmgk75jrgwyuumHLV186oG1zw7DAKtN+mr/avGQFVuQNezsDbAK93djRPZhm8ly7w6qflDrrQ3c1CBkGcSX+rzFPY75maAgiHG1vWizTg0CzuZz81YyY+w/qy3QCVFsmQFHLoW0hTLLEMcF4jnQBa7mJ+kuDYb4Cj6I/iG7/ohTL0XI3FZX8ekKa7m16rct1FzXa2pq5ohVcbHbA7P7c8tBghN089+ILsWZntB1Bu0uUiePou23wcg6LdtgFBt8WYAgvbVNrR17Z0DhO7FSueKzezcjQCh7kr1mlSnom002p6f07sylsllcCKQLGc4ObiK0F1iHGSIT57GI3/4LrzvgTciObkq7/n5AqGToUiWKJIEoyiS0tPj8cCIKQUFhuNQZJszycwo4FOUqazlQDEa7s5YkpdAgfEJEpjJoEupJEmmwTAcLGSktkPmPzPRBTRkor/Af/MYGgjbC2HjAPOxoexLL4214Jd/VvVDtmbkTftrI1/Vblq7DFZNlzZxFXaylZG/swCCPRe3BQt1AKFJNXJlllfCSGWVUMosM/aAd4BTYx6jSDPMswyJAAQHycLF/v4MB+klfM4rvguf9QWvwjQdwY0myMqiSysgsAII2MrFfW5/zgFC7QicA4Ru480jni0G4RwgrGWK+wDsnJkPnisiSfP5FAmL22QJAu7m8yWcZIqDZx7DUx97EI89/B4sDx/HwJshdObI5lPRqN+b7FCiBsNRIEJMDlUYmUIZ+SgYREkgUMqhU1aazwznQ5olUveBFIDJAKErxKSNFQ7bIUhg9HgOj9HlIl9nNChKH8Yq8NFsRm3KfjMgcA0QzPsrM3sLAIKyBDL3Tj0OmzEFNkiQfkju/TavNUBody1s0+atP7YvWKi6GJquyQYIqywuxiFIWiMllQsjmhSnyBKKIxH0FohnKeLYweFJhhvZ8/Hf/83/C4vgxVhw1P3wVJ2u8w2qSauuAj99rw+DvfHds7oYzhkEMwIc+C4GwR6rvjeozn3RtQzcThdDU5BiXZ+4AGhtha4+6+dnYRD6LmJdhtYGJRqDcKva1jnC9m6WQagdS4n2yhCz2ubxiezmpTZETonZAk4WY+hn8LITB5On6AAAIABJREFUePkhrj35QXzowbfh8PoncHTtSWDBeAUCClaJLDAeOBhGQOgXUlGSOgnD8UCoZNenn9fs/qOQqk3MraQkcw5fFBhLvl2UGCn3TNYgFWBgcjoIfgggTEyCsAqlMqOOtwYVmpAFy5iWbLZmi9wagGBaUaXEekO/CRBWvVp5SM4GEO5kcFA1Lu3PsBqkdupGGRq6FRQgyNRlxkJmshkygoUkFaGkeMm4gwzxLMFsAdyY+7j4ki/DF776BzFz7sfCySTF113pGqzXY51LXc+9/Ww+lxmEs9gf/c7WWQz00bYtnmdFcMxiYNqdfdPqJubd6GKwr8MueNU0jvbisU2cwDlAqF/KqgGQ1aPuaoBAI0pNkJxqlEcmLoO0bUqjzcJR1FTwkMRzBD7dAgyIjDHeGSGbXsVD73gDPvL+B7A8ugpveYyJE+PSmCkVJ5hQ9dE3NR1yjwWgqKUQIc0ziRsQUSXWi3BNeqYRVlxrN8ufBBDyPsFAqQMhfxvDK26GMil0BRJWlrpkU+T7etcISGxTvrkjX2ct9PU1rN0L2wIEeU57B0Ku+69rXF/w/Fw4TgECWQKOmwEJjtRdoBYCAxKZrphIWWfGyyQCDtJZhv0jB0+eDPDq//E1cO7/ImDyaZgmSzgsNMYAYGuAzu3PaQZhW/uzARC3ZRDuJoCgk+V2xSCoIWc2gLoqunaen0qAYBtCToK+4IPfI6WsBa+aFiwdD/6+0xiEPq4LXtedxiDU0YXr8ScQSIz6qDJZuQEGa5axkEp5XsCAQ5NXTsGmnd09RC4DHK8B7gI4uIbixjN4/9t/Bw++883YCVN4xRSTsYPhgJkM1HLITGlppkN6FGDywFOTsJDfEnzoSWaD0VEwxlwMurxHgMCiOow/yI0oVMkgmJgFMSNmV1+u+vJeWVnn9LPF9m3rsCmq2ycDoDn2wDbolbiBVVCiOWZbF8Pdwh7cUmBSBiVyLWbmgAEILMxE10LJHmQOktQVcBvPF1hOYyyOMxzMJ8B9fwJf9ddeg3lyAUt3F5nM8QJuWa1xdbfOGINwOzaod6v92Qog8CLlRriu5IcrQKjz3Vd3/30oHk2hu9U3yH4Ibcq7usicNQbBNoZ2oaG6wDr7vSpAsBGvPcl1LO0CSV0PbB2DYLd/JwIE7VObi6Hab81i6AJjOl42g9A23rcLIOgct7OA2kCWTZG2GROj3Gg0FbiozqYUUyqrlAqNzx16jiRelIqZpjhO4EeYjPdKo700MnW08MlSGAGkJzh85Pfx5Effhwff8Vvwkn1cGOYYhQQfhagyMmtBdBTKIlBkKRirQKVbAgbHIwAgFDDa+OvUSVNF0itrPDB9c+1mUJGldRyG1oMQwHFKdWkd4Gh/tgYaNSyCJYzAPxVINRv50y4GGXP9omWQup5P8/nZUiH7tX1nHiUgrJyXBhxsAgSyB2QRWJApTQgQMizmU8xPEpwcOThM7seXftPfx+WXfQXmMXAcO/AHO4Ylk6qo68yJbRmEe93+dM2YThfDswEQ+EDTB3QWF4MuoPYCUV1UbwYgdLXPz28WIJgdk1mi7L7z7zsRINQZWbvv2zAIz3WAUH1+VGjsVgBsAgNmG/DF3PGTk6lsml3HlZiANKWOPQ1SZjbhoi1SwHMC7F64ZEpKSmChEa2ha0JkDBADyTGAKTB9Cu/9jdfi4x98J5zlPiJ3gVHIGAVgMPAQiNiSkW4mYCDtKxkRXgGP7AFjIcgcsGEBEGQUCgpQGzdDWd/BaKiY7bhd10ErSKogxCZIUBeFsg6bss9qkDcWwdK1USIrOWE7A1APEOwNgv38di249xJAkHtVMgfmOSBTUGUQKKnsSCxCStcCQUKcYT47wfFJjtliF0+eXMBf+Qc/i8K7D4fzKQovQFaEcBwfTpE2AoSuQncC9MpaDPeq/emar53FmuxdLQvZcAesrzYfOj/rI8SjhsUu91yl6+vo4b5t68PbR3lRr4tCPHbhoK5B7PJx6zXyugiCVMq3q11+bhdr6hpvOwiuzgDxPVtGdBtBKI6HKl1W738V1Gi/VUWxa6evLqAm4GHPQf5t61R0tc3jda60ta/XsE25Z7vtPveyWnO+6Tvaz645LqZLdAJosANMJmNp0jD1KnNs8sRppI3KnIkkvHGDVSjXey9WwyPXKxoz3M7JUXQOL3BhJwS8GR574Dfxll/7WUycI+z6c4RYIPQc0VJgfYdwGKKgX9g3GQ0MUfCpiUCdBM9HRn+A7wtAoHZDFFIkijLOZW2KlZTzWpjJdi9o4OKacbBdEjY40PeVnViPtEruyvUZtapWgGBs3OYOtc+9rh6zfkb6xkac5Sx34HdK4GnUQWmQDYMgtV0kg4HVG6lw6CNeMEAxk7iEwxsnOF6EuDLbw5e+6rtx6Y99NYrxC0t58AAuMxhK904V4PV9fux15dz+1M+dWwoQqoa8a4G72RvUZVBsQ0b/eZfsrx6vKoB9H7cmVcc6ev92AoQ2CrvKULBvVYTdZmz7AgQFQwQ2ttJhW9v3CkBQF5AtxW3Pse2fH1ovVowsEAY+JjtjI03kkBwg9VqKE5XsAc2cLqY3Dm4YtkrUHI3wkfC8JnQQBZjiaOo0pPEM918aAekBkF0DnvhDvOlXfw43nnoUPmKMowLDiMJVKQbDgbACFFmSuhJ5goh0A1MxaYz9ATx6HYo5XKZEuoH0QaScV3EHZCAMlVAtOS2aBVbmg/5tgFHZxoqFMBGE62M4Omtjb7wN9QBhM39inanQ5vJpWy/uRYAg85mzS6aWDRBMQTxRSxSAQArMw3IeI89SJMsMyznw5A0X+85L8C3f/SNIJn8EsbuD3V26FkwVX7bhcTJpfcbS3fNsAYR7wf7cMoBgU/G34gbZD5tdk0HfJ63f5wbxGAIDAgQ1UnXGym6LAEHLGvcBCTZAqAMFajTPyiA09btqUKoAwe5LHUCoixFpMuR9AILNWqiQlb2gVtvW/t1rAKFu3p7l+eEO2C0BAiWSRztjqVInrELJAQgPkJdCc6XVox0+ONgXx7BVukbUCk3NO4IOAgemSkIKP+3tTUx8wuIYcBIgdHD86B/iYx98F/7wPb+FaPlx7HgzqQERRh5AtWgUGA6GRvrWTUV0yfdHUqDKd2eS/QBJhyTjUDIA7JwWftKaEKXhl3jFVVGoMvuhVGhcgwbzxGrZaQUaZu6tCzLJ8eXDfWoHuvHQWy6GrQSRLNZi43vPTQahdi1euRfWzIFkLpAlkIq5JvZgOUvhZoHoH5C1Ojic4egwx5XZLj79i/8y/sQr/hKW7g5ShNjZ3RWGi+4rsQslQDjL89O2QT23P+VztL+/32vG8gaoi6HqArAH2v7sZhiEtp0VP9um7T4AwT7fWQCCApFbDRAUfOgOqW1cuoLgqm6HtrarwOhmAcKtYBAUaN0OF4O2fTtdDF1pqNsyCMZ4m7gVFloyAEHogpIFKE2fecto3pdvHTDzBpQ5NgZQVG/pctBAAFZpZIih4yKNE1y8fFmkcE02AgURM8BnTtoxED+DR3/vF/H4h96Npx97BBOSCN4MOxRdSjKMRyH8MC1jHUKEvotRSMGkDLlrAh7Xhlw1lMriUCUjIuqMZd0Hu+aLne1g9BXWlSU1nmEVx1BeqwKIFfCuTHZdEA3BYJQfthdEMo2eZhx6Lbd99iV39jGSAmqM+Nq1oMJIhkEgQIiXGTwEKBJXGIQ0iTGd5bh+4OHY/0y86m/8M8yjFwEuFT5HCAeRiWkp65vY5UK3fX76AoRqu/eS/TkTg9AEEKozdhsjXvUB3SqAoIZVGYQ+PuttYxC2KRy1rYuhjxHXCdwVg6ALlo5BnyAevQ9NAKGJcj2LFHZfRogAgfOlz/H2w9x0vM5nfv6pBAjbPj8CAwqWwM4RBCFGk0kZ5aeiBCZr0FSsKzMIS4BwyBgE/ueYH7vA0op6lwUeiKKBjIu8xH+RGaBAbpgVJtOlKCQingLLY7z9134OH33wNzHK9vH80JdYhSKI4ZFZ8MeShjn2TIZFQclHLTldpkSaqpGlm6EMZtTCUQYElEG9jiPVJ22Dr0yEsg28Rvs9MfhW2eq6AEUbIBA6CR+ztd7BvQ4QTNBrNfbApDSWLgYRRmJdJRfxIpOA1unRMQ5OXJzgRXjhy74af/yV34GFf0kKnbF8czRkeecMgReZLNaWCNNz+7NeUXTt29b+9AIIGtxGBkEXij6Lc58bpG33AQj2AtqnbT2e59gmBqEvQNAxeDYAQhuwuRcAgm3EzwHCau8jRjbPMwEIk8mu7No2xQE2gYF+UwACXQplXQHGIIjy4qqojZhdyW6gRZ3smBLoJmUtM9oGpJDlYyo3Skg44CbIjx7H4ePvwhv+809gvHgKQbyPIMrghR4KP4LvhxjCRcCMh4iSuUbKm2mSsttn9ciSqTClp8ty02IM7IwFCjGZ7Ad1PSi7YMpMFxbrYOITFBwYNmId5LgeUWtRLbkVBQhmRPq/6sHzc59BkOuW4EQDTlepjYw3EMXEXFy4BbMXMg+LGVGCg+ODY0ROgGtHIR6ffxq+/Xv/KW549wGDi8iWCwyHA4wmO0iyHCFLO5OUYghCw6uPjTi3P+3z+Rwg1IzPrQpSrGNBtkVwZ2UQmm67DezuJgbBBggEezQofUDqNgwCj+0jZHVWoNrlYtiWQdCtM3PyA8liIIMgCscbLzNOm+9x8TShd4xCKGWZ5ZDS505mgUd4DtI8xcULl03go3gZPOQFd9bG6NIFQW0FbgfTYok0nsKLp3j6kbfhza/7Z5gUV3Eh8pAsZlhkKQaDEZzch+84oGKz7xshLv6IwReQYEABf8gSaBDjKragLDUtjEAZl7A6RmSfjfHnd8U9UQZBmr/5uQKLdXCkbbplFIR6UXZlrfzcByQ0MWt9xJv6Q5A78Uij5Mc4gc3gRCokmhRH6hzkUs6ZU8YXFcV5PEeRZFjsz3BtdgGf85Xfh097+dcgHkywzIHAcRAEEQbj3Y2LbrsXdytAuJPsz10FEGyD0Ofm60zalkE4SwyC7C6qq7A1lc9K8dgAoekc2nZdkKKWLa4GKbKtWwEQxKRoqd1VCWOTnlk9d9Ny1idI0Y6f0BiEex0giIFn+iIBQhBgMmYAYLlLPjX31OCZJZVZDNy1OQQI8ltfxiCK66Gs6Mjd9u7OnqRJsuiSGNJSb8FgihwOqQYJMMxxfHgoqWsR9vGO3/qXuPaxt2K4PMDugOWkfSzjBAc3pvBdF74TSzok+++VIIGZEwxCE4AgKo2uFKTSXT9ZBWZIiDCTBCkSyBgQJEBAtBaIGniMtqOuBQMQHNc3RaeEqTCZEQYglP+3yzeruJIV5Nllmu8NgKDuKVmZJG3UlHMu55qkM+YoSuaAVRuznEGKLMiUCH2VxoEAhdlihtk8wfzYwYnz6fja/+lfYT74dCyY+8K0WVCIiyB4V0JheA5qez2bAOFetD+dAIGDwgeKizh3V/ypLsxNaVv7+/utRnO1JJULHBf+ukXffk//3gYg8DyM2FcNANuQ152PAGFVcaxjJeD3L126dKrfdX3me1Si3EYHoQ+DoF1kDAKFePR+MBCI16qG2r4U9kWzGPrEZbAtjot9z+w0Rn6u9C7PzzFR8NAHONly1Trn7DG0M1m4U6ZB6fvSeWi3p9SiDSL5Hud3FEVlCpXG+DefqWse2s+PBvnqe9rqzTw/4hRYPT8T4yuvZRDMm6efn6YlVs2lMfwXL1w0rIFE/zPDYXMvbGh4wynPT44xT5mpMMcgv4Jf/dkfA659ADv+TGjiaECRG4iLwSsy7F+9IoWmWGQq9CMBIYHrISKjIOEUhQgweSw9zTLTbo7AywVg5LmLIAyRYSllqhUY+OFA7qEfsP4EXQ2ZgIg1OAjLtOdUsizM+yV/IroHRvGw6oY4PVqbLoNmYNB3tt5Zx1UDmw0UMC8JbZVMFN56k3LrlCmNBJNkCxjMKgAhc5FmDhaZ0dlw0jnyOEe69LGYZVguc5wkEfazS/jyv/A3sPuSL8dRMkLGVFg/QJq7GEQjKVEuxE4ZZiOxt8xmKLNZ7NE7tz+bz/xZ7I9z/fr1VqeYLAilwI4CBNtIVI2tTKByhaIKIB/StlebD8je9VaNjFCkHWlHOrk5eWho23acdltK8VTPWXc+GknuljlJ9drrvqfvESDQkOuxXdewLUBg+1UDxH/rezom7K/u8vsY8DqAoOOp31cgwve3YRA4FlVDq/OiDiwoQGhaGOz5xmOYEmsvIAoUq/eA59o2SJGLUNf81muxY3jqwJPOhbvp+dHFwwAEU5ZvenKCRcYUtBxBPsXi6ofwm//xn2CYPY3dkYMwKBAOAgEIke9gEIayQ0ySFIv5HLPjKebHUxRpJoWmhBkIfPMj5aYLBG4Gz3EQRSNhOxwvkzYZj+H5AfyQIIQMBOtQECCwBgX7RBDhw3Ui0XhgtckVQCgzIBj0acSR1pLPzffYUkw4YxrknQUJ2nuzCZDIIBAKEBcKdyWSnKKYKC6GAkXKoANqIThIUwcLuhUkEGGOIma1RgfxgsGwAR6/4aB43hfia7/j7+N4OYET7SKh/LfnI4GP4XCMnUG5MShjZ+z+3I3Pj21L9e9n0/6o3Wq6650Mgv1F7qxW0cwtyI3f4Ym56PcRJ+KNpX9Wfaj6ff2ufRG6eDKQUHfIbVOabXMh0LZtkGDvrG0jaQcp1hlP26izbzTiUjDH2qFVb7waZu7wtwEIXfUs7OvRLAY1nDb61+MULNDfqyqNfRYozWKwgYZ9vdqujo0KJXW1zeN5H1lfwQaXfF+vg/eJx2jbGqTY1bZ+TqCqyphVt4cNQtm+DYL7AJAuBsGeB3aacHWOV6/lbnl+aB5oTGmsNX5hejJFvGQtBiY6zIQ5+MQf/Dbe8UaqMD6JSZRI8ahoEBiwwBTNcIzAp4JSgjD05d7PT2Y4PjzGfLqQOhNxQgYjEl80j+Uj5/nM3cxE6pn3djQYmg0KlRwDD37owqcWkxSbIlAgVU1mIjBBkU4qXopVXEJZZnpbgNAF9PvO1Tv9uA2AYPJATXXG0h3FOUAAINkLGZAnBZByInjiSoiTDFnBIMVEJJXTeYHlvMDBcYLD4nl4xbf/QzgXPxcId6nBiSJPULgOYjfAYDAUgCB9KN2ZTZubu+X5qYIaXtqdZH96AQRlEUjr0pArlayLnD2p1ahzQaZPvI9kMdunweICqt+v7vZtoME2uVOmfnYXAGE7bJsLv0Rhl+yGuhCqE4zvs98mT3etutb04Gq/+bs6Hjpu+l22SfcC+23v6qtt24sNjWHbywZRHBe2r6xNdYdv96863nqOKqWo/9b7ae++FSDY/ePxBEu8l7YLwjb+1fmi91Mim0tatzoPdEz4PoEq52Ib82GPuT0Pq/PFdjuxPc5v/tjAoW38+9TKsJ8f8bVz52rNw7v3+SHFbNwWrNFI45AWGRaLGBkzH0V3IcUwSFDMn8Z7fvfn8dH3vBYvuJDC912EEeMKcoyGA/j0MbvAYMwqkSbOgWyBS2o5iCRqPV6m2L9xgitX93FweIxlPIfnZRgOQxHZGYTMjTDzYxCFGE8G4lYQN4MRbJQgSIlx8AgwGKtA0GFcD+pm0EDI9fxqI1ntmIU73bzffP9sgMCYAxbj4jOUOZmwCfJfkUsQIuNQmMYoACFzTb2FJENK/YOUa2GOZJriZFbgKBngs/7kq/DSL/0unOD5cP2BKYhVGICQeYFUER1SlFMAIJU+T5c2Prc/llLoqkKque919qdrRnQWa9IGOAlofNQA2QbcXqh1wbWNclcn2BaNJhdy23Dbu16bwmfbZDLUKHe1T8PD7AEFK7pgq/Gz+88JVgUTbe2z32QFdIdrG6DqroILkxo32wDWta/f7SqbbBtUBXD2uFT7oNfKsWC/+wA49lXvZxcgk8Uio5EwIKtuZ1WdL033swoSdZKrwVeQ1XZ/qvOwaTyUsSALwzleBUJN5+hieNqeHwVNd+/zYySdyRRQZJEsc+57GERjDGmR5QJJJ8bG/ZA8hdf+i++BM3sEw2CBnXGIIBxInAHFlMKIjgrK6Drwo1CoagFUcBAwZkHiBFwRdEopDl1AXBIu1fniAleeuoLp8Ryzkyl2dyYYDkIMRzyHhyAyRaW8wNSJkMwIj++ZmA3d9EiQ40ZapcDglil2b1VnPAUQClN2mcCQhcMkdZYMAjdYzFQgg8C4g9RBIVkLZA9yLJNctA9YsZGxBlfyy/i2v/PPgcnnAc6eGW/aOsbQ0rgBUpU0W04lzTbjeUsp8bv3+TEA51Npf7psZ2+AwIa03LNtlKr0vy7afSlsbYuLMqkV/lvRvIIFpe/ti+HO2mYyqhdqGwIaKi00ZLsVNLDO3m3yc02jaxo8u23eXPq41d3Bf9vGRc9ndMM9ATYECX1fXbEWNsipuoDqDKxtsDQwsE9feD85LrJcWr7WOpDFYwhslOHpAgkclzqmxN5l22wM7yXnSx8GgeemEe8CNjoGBE1dJc3t8dJgzD5jqFkmOj/Yp7v9+RHNAuIAGgTSyy5rQuxhULrcTEQZ8YEDJ7kOHH4Av/DTPwLMH8PeiNkINOIRHC+WQEIa9ChiQSemN3pSyMl3HYlVYEGpAqmhl4NQ6jgUCZMQGBxH1ccAgRvh3e94F6bHU+xOxhIUORgEiAbG3SAlqn0DAvzAgAQFBGbd0ayHtW5CG0CwCzn1mQN33jFN4Kc+eLUKEMSNQK0D5MjKwESzSVAWwTAJkvIolRrJKhRSmGk+z3F4nOGguIQ/863fj0v/zSsB5z6gGKyGvGCl0bLoaLyYYzE/Ns8MKzm6hr3Ql65Fyhr3caGe25/2GdkLIOggKkCwdz66+Kthtw1Qn2qB2jZ3suqH1jabFlKeg4t+HwMhQLSMh1AjYzMT2l/bN72NqBINPwGCDWJs4KF91PdsgNBkwO0xbaOw7QeC11EVsrIfHDXs2javl213uVH0HDy+64HTthU02T78JpCg41LdideNjbbBedIGPuwpz75ogKq2Wec+0PcIDggS+gKKPgyC/fxouWd9hu7254fGQVISc/ryXaSOj8nunrgLTNiaKRHFIDXu/nzvCB994Jfx1l//SVyM5hg4hTAH4U6AYECwkSOKPAwZjMadfWiCEj2HWQusDMmARA+Z40vKnGQ9OB4Cj4I7S4BAAQHe+jtvg+/42BlOMBoydso3LELEglGGSRCwULIForfglTUhRETJ6CtIKmULg3B3AwSVh6yChDICsCaJcJXBsBJDKkqAUCaxMLWRrgUpwmSAghRmyuheKAQg5MsCyckCs7mHG/EO/Oe/HK/87n+EIrhf4g48NwQKE9MlyRFCJBBUzDGdzc0mRTQ4rOTccmN5bn+MK0HXr7PYn431s6hbuSugQhd63QFVDRMfLDU0tvHts7vS03PB58Kvu6qqMbd9xbor7DKw9mVowKQyHPYA2sGO/Lwtur86XOxnNY2Ox+iY2H/zWE2ja8NtdQChumuvomb+mwwC26/u6qvjpP+2I/DbwBY/U2bF7rd9T/R9bbtv8J5+r1oyuwribGZGAUIfgMh26uZhNQBRx1eDSHm9fYJg+wAE+/nhM6TXoue8e58fU/NBdBCyWOZ8VrgYs3JqKYHMhV0kd+mvLphFkAHpFbz7dT+OR973G7gYxQiDFE7kIRz6GNAd4OcIA0d2/PQ/+6GHMGBqJbnqRFgFeBFcahmUNSvjeCmxIx53lrmHG88c4qH3/AF2BjsYUwF2aFgEjyAk5I9hE1iKWlwOdDeUAEEy5kTBkfFLdqpr3W77bnYxqBBUdTXqCRBI/ZdZCzKXyRKkpjojQQI393GSliAhR5LkyJYF0kWO5CTF4TzCgfdivPo1/xpwXoAFxhKwaqqAGN+CuK3yQlJbl4ulaCWYfFQjMc7X3fv8mIy/O83+bA0Q6nZAVSOkqEUNfNPCXJ2KuniSMrYj2bV9Hq+Lte0e6LMw22iyuhOv20Xqgk0GwQ4kazPm7L+2rf3U3WHd9+xc+KbjbDBAdqJqfE89zqVbo0kK2wYI9t9V90UVkdv943hUXQz2PaoCFo5JD+y5OqZqxKvsgxpVnofxJH0ZBHse1rVZHVtlyWyA2nb/u+ahjgHbU52Kuvt5dz4/9KGqCiODEMyCPdnbRSEAwZX4AAlWdDNhBKTeE5bA/sP4+Z/4YXjzD2J3QPdCgNFoiDCkeFGG0YQBxbnZ6YuA0npX70odaRPjwNNwt58zKsE3LpvAiZDPHXz84U/gqceewe5gjJ3xGNHAF4AQTUIUAdt2REuBLAdjEjQTQrIaeIrS/bCOUTB3TjcZ5llqmx13+md1AGETHKzXi/JCRSXRgCKTCGrKjRdpYsJNJDDRZDAkcY55YhwExA/L6QLZIsVyAUxnHq7MJvjSb/w+PP/zvwqILmOZMuOEwYm5FAmTM4rWN1W5ciyXMU7mpgCDC8ozU+fF1OK4O5+fTXftnWJ/bglAsB8Ulb21DTL/7ssgcPHUQEKZE1qX3srfr+74lDZuooJt48S/7WC/OsOlBoG/mRLZFt+g167XSyOu/eNvBRe2BoQaX5XybVo6qn3ripLXXTy/V02j03PYIkb2ParqA7QtZ5oq2rVr18WzK7iyeq4mBsE+TsdG5ar1nrX1m99RI659U7Bhu4W0bVuNsk/7VaXLur7oImsX07Ln+d39/BgFPQlUlEKPDsY7Y+SS1EPJI1MymqmIfKV8j+4IzDD/+DvwS//uNRgW1zDwHIwiZkk5GAw9uH4mDEIkJaKZdVBWfPRyECDQ/2yIZtaF4HsOCtcYLrIIYTFAsXDw+29/P9JpilE0ws7OBG5YwAkLRHRp0OVQSjDTxSAAQZQXjUCjFIIqi0atylEbiGCB37u5tkINQFA9g1MT2dY5KAECMxh5PIFhGst9zlJHAhEZE8K01KRwMV9QNbFAHmdYHM0wX4a4Nt/B5c/+MnzJt/9dYPS+MZEHAAAgAElEQVQioPClYiMFvKm4KAqXFEAq2QIBCHGCo5lxWXnMbiBVwTyKUnb93P4YgHwz9qd623vFIKgRsndAtpvBpnj0BH181rahJYNA/6++Z7sAlIaxO7+NTLC9y9c27B1i1SgTIBi60aDTLgNkC1vIAuWZyN46XxCNOH+62tTPu6h6+zrUxcDvthly24h3xSCwLY5DFSDYxrZ6PrapapRdgEKvs7oTrwYf2VScprja86dtPOuAapVV0Tmgc1zHtWt8+oBg+/khANFz6xjezc8PjYOMXekzdotCAIK4GJhxIAaHNpWLOZmEsuBTEsPJ9/HwW38W7/jtf49d7wgXRyZAMBoGCHdC2TUOmA7p+fBZFpq1rUNK77JpAxBIJogNcRnpbuIGpDRzCuyEu5jvL/HOt7wbk+gCPNfDeGeA8d4A7oAKfRlCSX02LgZfMhwMU0HAYaSeGdBofpv6DibrYb1mPNcBgu3nNzt6lVLm5p4AoaBiKwFCDiSZ0TtgOeZlnGLBAMXCxeJkhnQWw008PH3g42DwR/Hqv/aDiF7yciRpKEGHgcd0Vd5DU4uDuEOGnCUgXdZriHGyZCo0EBDbMFuC7I/l4j63Pzdvf+y1tBdA0AVNd1f24qpAobpL5ft9dlfaGVLGmmlgGxz7XLZx36btKkCoAgIb7NAYqtZ/Fzjg5xpcqf2sxmLYNDz/7mIQqkavyiBU+85/q1uniUHQ61CDpG1o1kgXWGG/idK7NBm0HR1vNYxd46hgsgtMaL+3jUFQMGm33xQ/UWUQuvre5WLQ+6kuBlW61L7c3c8Pd/DUEWDKoSuBiB6zgLhTFxeDCYIze76y3oP5Byiw5+fcEFzBb/z0P8bxE2/DxD/CKPQwGIUoIldcAqHnIPJ8BG4otD/CtAQIZBFMTQa6AshPEItIxUimwcUJQidEkIY42V/ggTe/Bxf3LmMyGSGIHERjAhG6LkyNhxV7UAYoEiBIDYgy7VFBwqrU9AoodGuldM2hT93nVQahLvbAMAerDYGUADegkACBHgSpwxEzQNQVgJDyZojmS4I0p2stxXK6RBY7mJ84uDrfw9d9z49iMX4Jhve/GPBZQ8SkKxADltGt5reRaRSAsIiXOJ7PS4DgGmaq1OE4tz8mXfJW2J+tAYK9A9JdPjujO2ydMEr1aCc12K/tAdD0P1XqU3CgF6uGV8+lRqIrzdE2irqjtSlj21iqO0GvU9tW49vVf1V1tNUUlUngd3V8FCDYaY5dO/0+DIICBDvN0d7h6zmqPni7alhTP7RtDVLU+1I3ljawUwahz+JnB0Dq/a0yPPb5NM2xbudQPV81PbN6T6uuKwYpEiTY86ftGvoyCLxGG2DbLqy79/lh3AGzFzwUTDnLuMy72NuZlL75VPLYU3EVeuLvZ8U+ugikKjUHdjnF8upDeP3P/a/IDj+MiyNqH2SIJkPZRQ4iggQfoRtKQKET5HAZsEgGgTEKLl0RzGjgJpQuAj5vrC5JSqGAl/nIYw+PPfxJPPHYU9ib7JT6CD6GI8o3M6OhZA9WhZ2ow1NWktQ4BIlLMJHzGneggkp95videYwNEKrgYJM5MOuJMghG5ZT/puiRsAox8x1dpClrLpjAQtG1SXOcHC/ogRDXwo3ZCJ/7330TPutL/xJmwWVMLrAImC/BrUR5keBKk/3gUVGzjPmgONJiMccJdRBIJMGXuUaZbZF1LgXxBLiULupz+1NmgpTjs639kfU8Y/5Jy8vOKrCLAVV3QGzCDtLj4s2dWxdFq99THQQ1MrZhUqOhbWnAnB7Tp//0t1eNj9LWNtDhe3aQYlf/eTyNIfuvVLxO0iqo4b+5y1eAYCO+umtgO3aBpLpj1OfEYxnFzTTKOmOvfVIQQ0BWTc9sGkcFO5rmaI9j3U6c7djaEG33h99XI26Plw1EbKPOvxUgdMWJ6O7dln2ushr2WLFtm0HoAxC7Uj/t50fdaHYfbIbp7nt+yP6yxoGLnCWgc4asubiwsyO+fdniudQucED74bueFJcWxUWhnskAuIgPH8fRJ34Hv/IffxSXBicYBUuMd4bGcIeknlm4iamM3Okz+4Aay7TYLBVt1p0kzaUIFLPx03SJwTBAnqYIPJah9oAkxLve+h6k8xQ7wxF2xyOJdWDQohdSE4HVJNW9QJeaoblFjlkyGsqgRV5WCRKqAKGLAbvzQIKmOWom54bKwQZzIG4FggHiAZFSNkZZshhEUpn1FTgfTM2FOCsk7bRgFkPiYjotcOU4wOTTvwiv+Na/jZPghZjlA9x/+ZKAjMIxc8OjX8FEtZZJso4wFfyXBLIvTsSlERSldqfLz40Ju/ueH5PBcKfaH7HFfdIcaUzkIUwSicRWY1NdQPV9lTTuo3aoiyXbVoEaNcr6wOkgKpugynt9DIS2pXS6vZu3d6k2c8F+941B4HjwRwMStc1qipz2VaV8dUK3GWV+pgxC0+KjBpZjQ9U5gg9ld6rGT++X3ifulrWyZFP7ej0q8lRlDmzWQA2yMjbVz5pAEMdmPB6fyhzR+63fU9VHVVLsAlj8HseEbp3qXLFBjix0ZVEx3kvORb2WrkW9j4uB/WZf+fu59vxwIZcMt9Jouk6ByXAo1Rjls5wxA764ALIipTAvXFpeDjFjdVzg4OqTuBgs8f43vxYf+L1/h/t3Fgi9DNEwhBsNxIBHQYrQ5w4zNKmHAc/JOU9ZbOGZjeqiR4PBVMiyPoBkOoRA6iOb5Xjzb74ZF8cXsBtNMJ5E8CeSMSkyviZrgfUaStVFMgq+eU9cDOJuMAyCWdRJ6xrjZD8XXXPmzvp8XW7L7pexuQYwEPjJumm28+t/87kRoOcgT4xyIgWz+PgsMh+zaYJitkSWBLi6n2Ex/Ey8+nv/d5z492OasjrnSNw+BJUKTfLCFNWSWpHMeHFCJDwHNTbK58flnGKgA/vEOVRSOuf2Zz0Pb9b+6FxwDg8PO6NsODlUQ55frNY04MOiC64aPpWr7ZLy5YWwPW2TBs6WRDYT1Owy9W9dwLnYKvpqMj7sF3ftbINt647ONhA6mAqC2Fafksy6a+fiYEfS2rtGu192DQYFXfa46bH2e3ZxrCZmgMabbSsYsmsaVA0h+8bPtZYBAUvbS3e4Oh52/Qul53kOfTh5vJZL7grGtOcKv6/jw/ftQE+b9WC/eQ0cbz2mrf86FpwrtgtIz61952+2ybb5o+Wkuxgkdbm19YHzy67BoHNdz333Pj/cTpNSNtFktJlpsgQDFdNlbOIOXB/LNBG3AE02tRAIHpgLT+bBEYbAQUTGIb2CX/+3P4jZ1Q9g7MwwGrjwhgMRNwqjBCFdDi6zGnw4AQMTabg9Ux+G/tcsFfVFMgFZkZi0RylR7cLJPLiZj+Mrx/jAux7E5clljEcDRDueCDQxQJGyy/R1071gUh5NHIJhEBioaH6bf5sqkyYGYx0U/GyzCPXmfVsIUsaHMDtj9Z8p30zjL+WaS8ZA5qwWYyJpwJRGuhpYX4bS6mmGNHOxSDzMjlNkswxHxw6O0kv4+r/+Q8BLvgQzZ0cAWRqnSJYs9MXARkY2FnAC3rtUslMISDyE4rJwQ4I/41YIGVDKKpJ0RUjgqwkK1xefp3P7Y0qzn8X+2N/pVayJX1BDy93YCl1UOqA7Pv3d5T+3DSIXUK24qEZJL7DaLr+nOfx9Hkh1G+ix1Z119Xy2b77Po6YBk0391vHj55qi16ddHlMNxmwCCXzfpseb2rfHspoJ0jaWdoyIff+rAEfbVzeNDVCa+sTFR3UTmvpgswlkG2gUqgxDU/s6D9uO135uW+657xxn33SOV+Me7OfAnkN922bfP3XPj9loiqJyuR4dHx2KFr/uQMtMdmMAdB0niyzrSoaL9102qW04RnHwQfziv/3f4B49gp1gITLJfuQiGBEYFhgFJghxOBlLcSDXN7t4BXbkoo3QUalR4BiZX6oqhu4A6aLAhx96GEf7JxiGA1zYmcD3C4RDF+GQu9FU2pXCcY4rxsvIL7MiJJErwRBzIA2QpPKjyEUR7GhFy3Ig9F72fda3Pc7a5Gs86KkmTvdh02gIeGLWhzRWIHczYWaMABIDAX3jQhBQwIJMdCmw1kIh0slOESBZxtQ5RJLEyIsAy0WOLAZmJxmmR8BJcR/+zF/8O9h52ZeL3kGKEHlCRijEjcND6bOJRzQzxcSnGHeGcS7Iv8o5PhZXh8ko0YhGc9nn9meztoO93unf29qfc4BQFsuwB/NeAQhVevxWAgQNEDoHCOs1m6CG4Oa5BRBM9PSZnh8RxAGGkwkKP4KLJbzkCp5++Pfwptf+H9h1DjCJqBDqIvMKDMYhfDdDRF9DwWqQvpR7puEmGyEuAAkkLI25pMDR/UCq2kMW83yUZg7x9re8Q7IcxgFVFkNEI343Yyo+QoIS5tZnBQIvEHZCijox9Y7VH3mOsjIseREJt9DgRYIgjkdHqvG2YKDu+D4Aofo9A+QUJJigUuMjkrxB5PKjAMER5kWEkQgKyrRC/ibDX2Qukjl96FTQjJGkGZYLU8GxSBxcux7jKN7DH/+ib8BLv+o7gfGLsEhp6AdwM6nFiIOjw9ZSWHb/z5+f+llzOzeodyxAsIeiiUHo+5B9qhiEumvYFsHdTgZBAUIfFqYvg6DXfLcBBN2B3E4GQRe4JibjVu6A7obnhwaCFP3e7kXkBTMQaKQWUvXxg2/8GfzhA6/HjjtH5CcIBoxozDDajYRBGEVDCXpkMoOh/l2RYNadvthAugvE7ZEgChisyIJOkUTbs+rjQ+97CAOEUtTJDXJM9oZGoNE1NMdwYIqqGVdD6WJgWqUAEboejEAU8/MMg2BGne+bLf1mvYC+69U2x23jYtgE6yZ9kUqX4h4UFQnTmuAFggIJBWDsAX0JuQAmFkdIWK6ZqtdkgTJHJJRjVlfMXSynM2TLHMt5hidveHjJF34LXv713w04F4FwFwk1ELMMI48ZLQkOT05kFvR5nT8/2wGEW2F/zgQQqjuG0yjVoOiboUhvxwLXFq9gn+9mGISmiX5WiscGCF30+zYuBvZzG7GpmwEIXQDkTnAx6H1TnYpt3Re3YoHTNm6Fi+7ueH5II2e4uHepLMdDG57ALw6B+Cn8wr/6YWT7D+P+nQKBv4QXZvDHjBMBhkGEKAgN1SwZBkYF0bAJxphLYj2LPDGoMWe5aGY2mOqPzG54/NEn8ImHP46d0RiT3ZFIL4cDX2IQwtAXOl10EsoURwEJ4sJgEKNhLHiMcXGswcAaKJRiCc8Cm9Bn/m0eY4wysRCzAFK6Dsp6CpJbmJX/JqPA+IM0Ry6lmx1JKU0kWBHIYtZa8DBPPZPBcDLFYuFgfxrgwku+CF/yl38AGH8G4ZZkKsSMK6CHRmJDgIMbB7cMINx7z4+5YptBuNX257YABO3kOUBY365nAyBUpXzrJou9S92mIuY5QKh/9PrOcX67awdUPUPftutiEO4GgCC+e6fA7t5lEcuTqn0+sJwfIApyYPoJvO4n/xc4J49iZ5DC91N4I5Zt9uAXLgaRyWgQ94LIMfN3CQ6E9mcgZCEFgOgnD/xAzkO3QRKnUrPhw7//YUyPpgijEGOKKAUehuMIQcR4BNZooGuB6nTryo9MzRSJ5lLxTwo7rdwMVplo2aRvsginwXJnjPj2tr/HN1ZsArUIGWTIaApKZgs4yOGkLIZEZqGQINQsYxAoleFYmdPEI5BloLTyfJYgyz0cH05RLHKc5BfgvOiL8cq/8neBnRcjd8ZyHAMT1Z9AVwZfBAgaItnV7fPnp36EPuUAgZOaKLKpGFDTje2zwGnb1SCru2GB0z7ezhu0DYOwDUC4WQaBi0c1+t6+Z31ESvT4PgyC3fatDlK0A7nuBAZhG4B9Nz8/Yj8LAoSLkqpGI5slqdRgSLMUfr6PJ973OrzlV34Ko/w6dkeAG3nCErCEM8mDKGLwoinVTH0ExgdosSUp2Sz+9ERklqnyyLoRVPgbDyeyI/ZSD2978wPYnexJG2EYYHdvAj8kG0FRJs7ztfQy26DgU1BmNxTiFrFFlFRIybCopQ9i5fffDJRehW922cZb+rmCA2YBEKSRESBAkKBEyUclNZAaICAAgT+OGHlkRoCqyFJJa1wsMiRxhniZIssHOJj68C9/Lr7ie/4p4N6H1B8gzh1EfiiVOUzaAZW5C2TIcHRwJPekz+t2AIS7+fl5NuxPLwbhuQAQaLC6qG4d8NvhYtC2byYGocvF0Acg2A/izbgYzgGCGck+IFjH/G5e4G7b85MDFy9flF0qd+ZSf4fbTL+AW5wA+XW89/X/Dz7ywC/g8iiVFN3heIBowFLNQBAaFwCZBElNpG5BCRJEv0DC8w0DIHOWQKSgQE1utP8XOSI3wtve8k6MB2OMhyPs7I4lKn8w8uGxuJNHgGBiDnwCEcdZAQTh6CXt0XxumIR1RscqYLF0QZhgRjWIax2FPgbyZo8xWSPGdaAgQbSP6GYggyPxCKp7kJm0RcpWZ7lRR2TAIpUpE0fiDKh9kPGHwYmzBa5MIxxNPg/f8v0/CgTPB8IdSW3VF7/j+6YODbNFCJ4ObjCL4bkPEG7b89PTxXBW+3NXAQT7AdlmYeYDebfeoD4Mgo5LF0CwY0e4QPQR+dG2qy6GNh+9BoX2jfnoyyBo/5kOS8Zp2ziBpuPvFQbhznt+jI7C7u4OXGYHCNtutBbTIpGMBaRTYPkUXv9TP4SjJx/EfbtDOFgKQGBNhTBgLQXGChAgMH7AqCAq7S8BjNz4UiPBo3aBIbQp1kTD5hUu0mWO60/dwBOPPYnLFy4hDDyMJyGCEKKRwAIBBiCwbboXCE4MU6EAQea6pbDIeAi+VmCgBAYCHlbxClou+va7GargwAAEikrRZWBYAxE8yhmTwIqKdCFkcArGGORIqEuUecgpOLUEsnmClIWTcuDwJMF0GSLf+2y88jv/AYIXfh7gDMvUV1Oky6ACpoEYPRtRS0SOGwdHdw1AuPOeH9OjPgz2bQMI9k5R6VdbWEjuu5UqaD8UfYx4leLR89k3w04L07+vX78uC0KXkI22o5K4ttGyDYb9N3Py9TxVRSq9Xm2X/aehraauaY0JHmcLCql6oaJ4XUA2I4zXV9/35vP7drVNWxCK48T+6DWqJGmfGARVulQjrjsgHXd1M2jbej/Z7z4AwQ7I036pMJeteqnziu9pMS3+bZdstueM/TfniubJi1+VZWQpD5wbMRH94Rhpwau6eVjXftcc1z6yPW1bx07Pe68+PybN3cXFC3twciro0YyVYsxZLJkCJhLuCDj+KH7ux38Yw/hxjIMFhuNQXABhQJEjI2gk6qcCEEwQodmYGqpfxI1WG/dSuEHKNudwCw9eFuLhhx5BukiwRwDq5ZjsRAgHHgrP1AWQolDUYBgOSjVFEauX9w1AMOcwiouGUVg53ct4RXneS5Bg5vQ6fkHnuFkLbh40rC63rKMgUskrFoGYgOyHiSkoyhLNzETIcwYimhoHWR4jTTPkCBAvSS94yOcJkuMTCfY8nCW4Ee9i5zNfiT/96r+OdPcFKIYX4PiBVEugC8kgBZVPJkDQ8TeS7G1Xev78ZKeYb7UVOl9uhf1pWjt7MQhq5AgQbGW/pkb1/WvXrnUu4HqxpF+5M6xbLO331KB2LczaB35XKxHaO0Vtpy4nnS4GVeBrMkDabxqVy5cvr25i166WLgYacr25XW6PqtZ/2/HKICg4sUFH3bhyYtmTre5+6vnYJoGTfX4FB2pobXBII24rHbb12wYfdp9VZVPnn/ZPGYSu+aefc67YYMD+uwr4bleaI895/vys75gAZLAaYIb7Ll+Ep2ZCVHKkZnNpSESFH1hexSceeiN+5xd+DBeiY1CvjYWahsw68IyLgUFwBAZrqr9MR7RofbMGGNpbwIEPJIsEbhrASTx86AMfxCgMcWlvRwSU6GaQgk6RL3UhDP1gjDrjH+hJ18wGNfhUcxQwshJOKuMRNkCCqVVhsh/qpJpvDiAoYyDXyZpaWmxplcZYVmSkE4DsQWoyFP7/9q41RrasKn/nWa+u7r59H3NnmOHOBIYBBoeZDIiDgCGoGIxIAPlB1Cgq/jHxh4kmImqiEfUHxAQR5Y+PCCrhIcEXIYEERDBBkWAIMQ4IMhPCne57+1FV522+tc/qWn26qs65M3ORy62+6VvVVefss88+e+/1rde3GGMgVgTJbCwlS2MyTSQGwUOIbJYjm6QIcnIYJJgEm+hffADf99pfxV65g/6Zc4gGQ5RVgUhImBxIcwCBSa1idpH/+fHelb1Oy3i9fk4O05Mlf9oGvxUgWAsChbgwjB2zhjnt2GrBVmiQhraNalmFiq0jYClxFwkWXlMrKK7yy+vmr0WMmu02tXbVWNlvCier6dmBtEKVbXPjt5o13+s42P6xTVoQlCraApZl7bdVC7SAhPSiTHXUugJWC7Zasr6nMFRK4VUThe1p31UDt9YIPmOtrKg0xZwnSo/dNgl5vh3zpuVBrS1qImbbShXdBrC0bT5Lq43ovLNWCravbT9ZFgR7HVJQs32dHwp8btb1I+x4vQjDAVkLKTZo4q7Jeyg1VZH2ShReiqC6jE+976346hc+iqF/FcNeIRkKPJTgIO6R4MjxEbg4BL4XUSSvKnJVQ2fufwnS+nrwslACFrOjDP/75f/BeNDHxqiH0biPgLTOQQWPJaAjZlGQGj4A6wa41MeTQt4xL9blKtWKIaBi7naQtc8sDjGYOACh837xnF4OGJoefLm/mt9A90DhNaiZlewaJsAhK2KRs+ym5wQ6/+aaJ1BAgNkslXOTaYIsKTCbch8DJtjGxftehvtf+jqk8e2YVhvY2NxBQMtuRnp+N/YOIPBuHfNF/Ym8u7K31xqBoFbJ9fqpR9PQSl8P+WP369ZiTSoIOGEo2Phrhb5OatXE+TB5jBZU6iKAeK62zVer3bOzvIYWvOF7tk2h3FUAse/U3NXMriZsFaRWILFNDroKoDbhRq1dhbK6PKxwsQKI37Nd4Y4XB+bqH7bTxVKimwvb5q/l+tcNQk3q7I+6HNhv9n+VkFUwoW0vep7WCsM+63jrvauQXHS3PJ6CmVYBa61ZZomxc9C2v2wkea/MelD3hY5V00XC83WOa/GtLrUe2uI47PrhHCaIU4DYBNr69821fmaYJVPJWnBpiJ6Q8YRw1fqKqpCCTkXgISivYAuP4EN/8fs4ePTfsTMswMKOjAcgQCA4CCPnYlAyI+HtJQCogQKj8t2aoHZcSs0GiaLPAwRliLAI8M1Hv4Hp4SE2Bj0Mh5G4GfqjHuJBiKxIEfZC9PusGZPVBEoKEuZAQUGDy2JwsQZ1F0xhJ5cB4dwfc1fXfD3OLQ/LXA4WHKjiohYDoSiuLQdzgMBYAq2dQvM1LQhMWnCUyqRdJmsi1wIDE5m5cHQ0BR0DR4cz5GWISdbH7qSPB1/2Olx6yWuA/i2AP0ZWhphNM8ymM/SD0O3ZLJ5FcCAdVYDAv5lBAZzdOrMSIKzXz2oZcT3ljzyxkjOn5UcnLLVfqfFdWw1smpsVEpwYFII0j3cxYfMYNY9rOypAtdCNXlPba5qwl90C+8426DawWj4Fh5ZonqNs59PWNLplbdp7Yps0veumbq0OChRUe1Vgo+Weu7TPtps/Vniqds1+KJrUsVskZO2CI/ho8+FrDIa6gCx4s1YJtSBoX2nhsdalVffKdhizoJoN21I3iRXkbIN/cx5yvijYWTV9+YzPnTvXCZCxHbbNXwUubWujrdyzBUfWBcR7tgDk5l0/wP7VK1LQKSBAYKmDkjwHzJkvUYWFCOUgZEGmBKNogmT3S/ibP/51bGAPwyhHP2I2A4t3kQOhkmwIx9XP9MM6KE7EkKNAFnAgCXwueJEWBArHkH72SYbIC3Dl8h6qIsPmBsuzB4h7HobjHvIqFSpmYVKUeAMXcyAkTY1S0I7ESbMWapCg7g5JwXTn6hzR9aQWBb5qbIOdR2oBsXNT9wELDhxAOFmN8ZglsS66JHUWCt6/q8rJ2hh5yTEvJaMkTwr6gZAcHCLJAhzmIxx6t+CB7/9p3PHQDwP+CGU4FBdEGBAgJJgeTUDjgWj+CKTSZ6kGId43HQ3MKKkqbG1tty2xYwVmvX7cUD2Z8qdVPncp96ydIjjgb3NiqnZqJ7Fu+q1Pvz6AApZavnZYze8q7JpWi2tJ0ePmK8EwtWmGrxoF37wer6vgo0vf2TbBhwUZGhCnFRv1O35OE3OXKod6Dvu96sf2X01wTeuEFT7aLs/TAkm2fR13/UwBAYUZx2WRtaHZPs9lv9X10KX/TVdKExhoG/yc7oi2MtX2movmStPqoXNXAYKdy6v632ZB0PHmuOn6sYvSgsibcf1AwPtVFD6r+DlhxsJKESLkeYoqcMWTpPZC6GMwoJVggm9+7iP4x/e+A0PsYhClwnzorAesBKoUyHVVUAUHzvJe7wNOi86zQgQbt4bZZIZBbyTm8cn+ESYHB9gY9rC50UMUV1L3oT8KMdwYIMtzqQAphsBa0M9BggYr1oGKNljyONNhHoMwBwQ2FsG6HawloZ6NynzYSF104RUOGJwACFKR0bkZVGGh1HYAgViM7h2WWGZKY4E8L1FkLLpUYHqUIUk8HKZ97ObbeP0v/DZw4blAfB7kps4KR2nNn9ksQZYm8IRViW4FAgRfQIKAMxbYQomwLhC1tUMWzdU/qtSs18/pcbqe8kdmUBeAoJqgmjNsNxdtcOoz0op+qx6/aqgUJgQIuqHajbXpu+N3WvmxLYhQzdC2bdVUrbDT9/yO/VbrSJf2CRAsSGL/7N82Yp6uEWrjq8z6VoC0AQQ7ttZHp8+F3zcFuD5P9lsF8bJnZGMpOC4KIJr9Vw1GhZxaENoQqro7rLVpmftF+0qAoK6otvb5/NhvvWdrAbGWluYm1ARKy8anC0Borh9tW/veBNg3y/oRucng1/19VKGPnEJDIt+dZjX1y78AABrRSURBVF2W9PE7KmAZq7KSAMJ+yIC3A3z83X+Axx7+OOLqMbEcxHEgvAhCfXysnddm9roqoLQlufmsNcBaBIGwKvKitKVmGSUmXQ4eqixHwCBEZDi7M0QQZBK06OiYWR6a9M4KEGq3Rh195+IQ6niIGkRYN4KWX3RkTm52nXYz1BkY5nudh8fKTs0zcNKC4BIHJI2xrqnAVEVaZ2Tvo4uhBgs8zvEcsEIjN4sAVVqgnKUCEKZpjqtJiN1sC8GZe/Cqn30TMLwNCMcStxAEfef9COmfqHA0yTCdzoQhk7+MYiAJFrMg+JfP8RTrAZGah82dM600COv1c3r30eevAOHJlD/2ap0BAjugJh6rtepmx442fbZdNk/tDDf8w8NDZ5aq09DsYtDPdSG1WRBsH9me1ZZ1MNXna90XPK9rip72b3d393iBW1+3ghz9jK8MDFQXgwqlRcJH+78KIFhQw+PZLttfJsSb48p+rwIqdvz5bJvm9FVaPgGCtaAsE7A69suCMe0Yaf85T9SPv1r3cBuibdu2t2j8CT5oRegSf8Brd5nj2u9mrQwFcQpYb8r1U1W4sruLorbXS9VFlgqUgkmuUBDJjaI4RpZkGPWH6MUR4GXAwVfwgXf+CrzZVyUVshdV6DEoQaoIkbaZ9MF1NkRZlw2uGJgo4YGoqhB5FiBhjQGmMIqwZDBjhF5vC5duvwPjvo8vfPYT2B4kGA9KDEeRZD4MNlhboDx2LTg3Ay0Gc2FPV4cjaioljsJlV4Q1DwOlPv0pmn45txhYV4Pb7+oAx1oLP57zwnKkGRlzAiTnKnCAh5wGAhIYT+CiDgUcuDgEl+qYMwaM1Mp0NWQeqrRCOWO8jIfDIsQ3Z33c88JX494f/HEgvogCAwQM+pRSF4FjXgwd8dE0KXA0IUDgn+xbXgcn0mVEZ45zLzj2xO4AgXvnev0s3u2uh/zRK10TQNAYBAf8i4VpbLrZ0YTfxT+rmzRNxhrJrlq7Fdz8TP38vL5q+asEhLatAIELT1Pn1HLBY9i2CjP+zX63+eZV+PNV3RcqbDmZ1bxufen8nvENGui3SDg3NeI2C4IFZpqtYQGCHQOrmfPztrb1XN2w7PNsClcVgtY6sYhDYpUmrm0uEuL2O1qDuFlwHNssILxeF9pnbd+2zTnZNg+uBSCwPbavY2WftQV7/P5mWT8SyX7lilgJhGiINgTfExO+K9XsQqR0zAb9AWISIlHwegfY//Kn8N4/fQtG/jcQF4cYBQNhO8xZY8AvkOQJ4ihGUEQuQt/LRRimBWkYx0iqEdIqRjQYY2PrAm57ytPw7PsfwuDSvZAoPUzwT2//TeTf+FecHUwRRpXEIvSGMYMljgMihRiJoKbOniCtMLsYsriBX6Lgq0Qjxgg9xli41L+qZmKcA4GTKY9uXji+Ao2hUJWbAYVBXWCJoIdpiWIZYaBwRQ6DSsz7OTkOmNWQly4IsayQpaxTwaDLAhndCSUzGHykhwmyGdvo47EjH/nwDrzklT+F8bNeBATbqIKRxBUQRgnlFJGPe0Ly/I6OJpjOOOaM8UrcM6xdPMdCh/dT0ytv04LQ8qPPfr1+Tg6UVSLtnvlE5E/zUbQCBKvdaHCY1fKtFmkFOjt5LQBBSX5sG27RzGvNWw24zYJgb9QCBApuqfVuUkVUw9dAO/ra1brQpmGzHRtIqFohhaN1U6iwVBeD3tuytaH9a7a96Hi9DoWKWhAsUZOCmabZvAkQFpnVrdmToMwK6uMFb6w+Oh+UbKpNwPJ4tkkuiSZA0DFoWkoIJDlf2trW+9a5sgyA6HEcR7ZN8ME50sUC0izH3Xw+un7YtoJgHqPPTO/RuqF0Dq3XzzzTR58drWSaYRSUUyA4wsOf/lt87MNvx04/gyfCzQPiAClT+BhFTw9CFiPyIpRVioTlnzfO4cLtT8c99z2EnVueit5wC160AYzPAx6D7lylSL84APJH8Z43/wTORnvY6KXo9yuMtoaIBi7FUlwaDFKkEGf5adaGYK6/GCbqFL/ApfnBi0ArSSBoxdE0yzeGzEnooJu5i3UWgMzVOjuBH7EUhLoLCAoEaNWAigAh5X4XRBJLQFrkQIioSEDlYZawyJLMRly9so/Q7yFNfRxMfeynfZy79ABe9KM/A9zyTKAcYZL5CHsDB4o0B9WkTq7Xz+Ld/EaUP8d7e5cYBD1YLQiqiavw0A3NBqXxsy5MfbrwbQCkBSW6eduh5/c0GzdN5os2Zz2fwtBuwtY1ou8VODC+oUsKJfuhmriOhQUGem0FHjzGuhgWTScLXPh9lzRHbWeVi0HH2Wrci4IUF40hx42/BAhdgA3vU8FHm4avgriLi0HnhU3PbI7XKQRcM13qs7LuJYu69b26GOxcWQbi+HkbT4U9t0mFbQGLRf06b9brx5nKFUzxlQG+6qKTQLg0Aao9fPjPfwtf++/PYtwbIslzkIps5+JtGG2fxcWLd+Hc5iVE4UACDEfbWwgHY5RejKwgVXNPChIFYQ+D0aYIcXodmDZZ5IcIgwkuf+bv8ZH3vA2XNvcx6k0QjQYIB5GQKAkgkDXirAhMnKAAdYJeKZgd2GEVSOEEIGAQ7gfHHOn2DxoKHMugS27Q4ETHIHC8aWv6ohjwnYIuZEesMVHV2Qj0LxSFMFTKdwxIrAKkrKPAgMUsF7dDTpdKXqCYTjBJgb10gLT/FDz0I2/A1m3fhQQb2Dx3BxAMkOc0GDD7xtkEipzp7JF0a71+Tu8SujepjLgR5M+p/bMNIFgtTrUr1ej0Vc3cChB0M+6yeerE0s3Ttqkbg3ZaB7grQNCJax+Q1dhUq2/GDagboM16oP2iEGe7mp6npny9N7W48Hilq+b7LgBnUZqjXlc3TxXCChC07bkvc/7YrVC04GPZverxmsVgr60bmzWZ6/HqdrFujWWCVtko+f0q15UCU2vJamuffWvOwyYwON54Pe84zbGtXT2nzYKgFjH2XTMkms9lvX7a14+uVZsFxGqCrNKI7BBIv4LLX/siNkebiLd3AKbPVT6O9phh1IdXjlhwW0z6dD9kdAEEsQRFJrNUTOKj0QaCqCcR+VK/gQDEKxAVE7IA4PPvfyf+65N/hvOjCTa3h4j6AcK+qy4Z+c6awO5I9Uep8kihT1ZFsScI7bDP+hLkJAqdRYHBejT/E0jUGY9zoFDzJzgMUAMES5fMWEoJAgQqiSkgQAhc0SUGVOQsaV0hnTEl2EPlRZilLmuBIGTGMs1FhKtXJoiiAQ7zGBfu/h4874dejwP/ArwR4w1ijEZb0jfGHNDiwDRRZpQ4LisDXNbr59QWZ5VIK8+szPl2lT8y77ryIPBGbZCIFShWQKgw5Cs35jYNT4WM+peaQs+OuHU3qNlYhaPtj72mgoqmttx8QKqdsh1aEOjPV0GrfWwKR/7NdihoCY40dXKRIDz2oQ4Gx2mOOnmWCU5+TkG7CqhYa45y/VuTvEX3+l7HhP1ugr1lfVG6ajsGTTBnAZmtZ7Hq/nSM6WJYBposSOU4akXMRQCoeS0FH3Ze2jlm21g1x5fdQxtAsHPHplDaz9frp9v64bNSgO32AqfJlnkKP5wA+UyKBAEMYqQUznAwccWAvDJ0pnlmK7AEtGjyjlaYDI5BVSDu9dEbsgIhVXOmP/oSgZ/nU0RhBRx+FX/1u2/EVvEoxuERRkOgt9FDUJMz0TqgLIq8vHAgEBp4tBMQBNClULpSx4ylZBKgeCCUK6F2LYjVwRR6koVVlzQwaY2snUyXiYs7YNAgiy+Jz8IBBDIikrQuCDE5mknKYZIBh/X7LPMxm3pIqjGS3m14+Y/9PHrn7kYe7SBFDIR9qc48Hm+6Ali0qtQhEZI8oW6Q2hO0Xj9ul7iR5E/b3twpBkE3bgYJKkGNCmsrdPRiqhF1ofJVhkS+KgmTam+qfdlB53WpzXKjUOrdVTfJh8W2uTkrc+KizVnb0E2IAMFqmsuu0QyutNaC5jnsL9vtyqTI87tkGqjA07aXjUtT0Gq64Krx0+eszJjW3KvzoglglJZZmSvt2FqAwfdsj+fTaqNR/HZuKQDSZ8Y2OQd13rS5MDQuw6L3RWBSASKfJ38XAc9F49QWpGjNjOw329Zr2TgEa7FYr595iWC7BjlGtJLp+hGiI4kLpEScOnN+LrzIDjyEcNlLroa0czHW/woKVVcwAXHI1L5E3IqjzR3JcAiMAKQloahyxOERsPdFvPt3fhHng12c2ygQDiqhYmaWBecv5ajGIlDF9v1AtG+HFyqUdC0wBKBmWJRgv7qyosx79shXWmgHHNwcoqWhFj61a5MZASVLK4o10lkOXHxBBVpXpDhTCUwmU6mjMJlmSHPyUo9w5TDDNI9xMAnxitf+HLbufBATbwfR+DZkiGtOBPbVw/bWhgNiZSGMirSI1JmiLoai5mTgvF2vn5O7xI0uf7zDw8NWJkVdpLqZq9alGvAify2P0YJHXQSQtm1dABYgKEjQa2sAWZuAUGFgfc8q2DTITQWsbtzah+b1F92HApZWJFYvdLa5CPgsO1/HxYIae6wVptq2HqvPrWnF0b+bQGKRpULb13FuPnP+bVkUFSCpwNPXZVYQbdeOSRMgNPtv51+bK0AXqG1z0XzVMeV3KriX9dmOf5daIzq/LCCyVoz1+nF++EU/dm3q3NPAVlZupOCmS6AqMxFqgd+XYDtG6dMU3ospbFm2eC58mY7IFEUyBjKoL/Q9hAzwK0ok5D+QUD7+owuAaYAp0A9QpPvYKA/w9f/4GP7tQ3+ELf8xbIwzhP0K4WCIMCLBU10GOvRcaiPBgQQt0npAgEAAUJMniE2DtWzmd+4AggMuJ36Et8BVMnBBifX73JFI5RVTOmlFYJYCiy8V7rf0hOeB43E4KVAEIzx2BEz9Me574SvwnBe/GmV0Bl48FncCXRTMaPAZ2MhrBKEQHzFggdYD2mGIvpg+SZZKHmMFyHr9nHxsN7r8aS3WZE2zNGErem8KgkUbfFsandUK1TxuN+pVm0YztbB5rBXy1CLpNrDC1vr/7XvVfrnxrwIIFshYYqVlglwBjvrPrfBeJIi0fZutsUpg8XglsloGrFSYarqoZmus6rP2u1kIitqWchFwfG19AZ6jJZmtBrjqeWoFzaZwtucrGNF5aAXvKoAmaXSGW0PBqwUX2pYNgmsbF37fJYhU2+Y4sX0FVE2rgT5fBTPr9TMPfuNY8xla7nlG0zvttXCc/6JpByIUadpnrj61XzrPqZVL6CDlm2jBzpYgxEyOUghZwlRrAg1aG4ShyTEC+hUmxQz9fgikU2xX+/jch/8Ej3zho9ge7mMwyBEMHQFaJICAtnhq304Dp9tBHBwMJpQYBfoX6usKT0JdH6J2K1iBK/uAZlzVREf6t1AgkLuA5ZlJ6VRbDSToMMtR5hXSrEJWBNifVMi8EWbYwJ3P+m488AOvArYvAeF5ZP7QxRhUdUyHcB26lFOO6eHBPiqmtXOsGfhYc1aQXEnBznr9nNyBbhT5s2rflP1vd3d3pQXBCrKmELdamV7IftZlg1MBxM2TZmarHeqGaX20ep02gGBvnO0oC2DrgHieUCdbd8Sqczg+WjbZbvB6XypkdBzVf97WD/2eqW5tmqwuzmaMSFPz1j5pe13859oPjgfJj5rjuugaPEa5B5Z9b+cLn6/GiCwDS/o521Pw0UWAWyHeBayoj7vLsV0Bgo671rOwgYuLrCP62Xr9uK1J9xS+2vUjvnu6E6S+kyu+JLTMQhHrdPDtrbGAALGFz5Pz3AE1t5/SDCTTDMmEJntq+sIsIPCBRZmk1DM/yTOMvAT9ySP463f8BjbSL+HcRo6gzyJsIQYR2QVLIMhcpkLIEtG0IDgrgu/TYuBImqTssQsZcJkIJvVa98E5X4uLlSDZkWZKyXupmtjDbDKVgEfGHqRTsiDSLRIhLSLsTgIc+Tu49RkvwEte8wYgPgP0mJEUo/T7wpXgSz4E4zMkeVJZDhCixL4QwREs0DUSyngTUEmWRU14pOt5vX5O7+w3svx5wgDBDkdTK+6iXVmAoPTJdkOwQs1u2po50CY8dYNZBBDsdWzb1wIQ2L4K2mX9tvdwrQChKcRXCdAnChBWjSUtKk8EIKxq+2YECItcI+v1M+c8aYLZRQCbwolUyfwp6N+nxl7zCwj9AMiKuumwgAAEMfSfst7XLn4ksxzJZCLCjwCB5aD5XeCHKOqS5izSlBxdxWaYoT/9Gt7/h7+MLf8yeiELO8UI/BK9PgtC5IgHERLJhGCQouMOCL1cghbLitTDLhiRwMAp5S4eh75+cb3J5y4Y0/cCcaEQFMzrKbDpUMowlxnzMkgmR34DIKt6uHJUivvgoZe9Chfvfj6q0a2YelsYbJ6HH/Zl3OqYRrEZMLCAlgPnvCAcYQ8JEPZk0AoCED8UJmoeK0fWQOxbDRDW62cuea+n/GkFCNoNLlAbJd9Fw3oiAGEV8LgWzc0ChDZ/tV5TaYJPY8HFn9gHtOycx2tBsABhmZDVtm2e/SLrTnPTvRayqccLELqM4c0AEDgOtCDQStZl7VzLHGd76kbT+X4zrB8noNQ878ziFGniMjgGCGPH8icDQ9O+8e3XXAMiGL0ASTrDdHLgtGPR8l3xojDsochdsaMwJtAokGcJzp8J8Mgn34dPfPCduNC7iq1hLgkU/VFfykgzuyEMHYDxfbI/8uvMBfwhcoyEQSDXoHlfSJcIYWpGROFEgCcU07QSJEkqKYp0UUjgoR/iaJohjnvIkxRH0wJZNcJ+NsDOnffjzud8L576zOchCzZQMNUzHCArfWyMtxCGcW1AOeHQOHZ3zNkPPezusaKsA2/iiqjJmiTTgv02UQjXy4KwXj/Ld9LrKX86AQSNNyBAYGZCU9As63oXgKBtd9ng7HW6tK3Hq4nnZgIIbUCF368BwulRutE2uJt7/VDXZSIehZZjCOSrM3s7MzgtCMch98xyOAUQas3ZCzHLpphMrzq+giqEJ1GGTl4HQSyaflGmCOMA0yTBxW3yK1zBp//yrbj8n/+AM/1D9DeoYRcYjFgThQGQdZnngDUYKkQeAybZI0Yl+KjqMohSw4HBhWWOiiiA8Q8StOCyBg4PWR+kJ5kKs5krfz1LK8zKCEcJszI9xMOzOHPrM/CCl74SGN+BqbeJsn8GR0mFKO5JXAJTN8ckgosiCWY8DpAkIDrmW6hBg/gSCBCca1FiFCT7g91yuY0SZHkDA4Sbe/20q283FEBouhjab69WHOoYhK4AQQPmurgvVNAu0twWaXHWxdBFk7wWC8KiYibNe7DXfCIAoa3vXeof6PisLQiLZ3IXEHwtG9x3/vphTIKrEiBshQKCa/ZPiWWYj/NJvdmRFk1pQZgdiAAPygh+4XgJZNwCugRo9mfxoVy0/p2z28DsACgv4wNveSNGxdcRhxOMRhHiXk/OjQUgkDlRKZidGHZgxkMuloOaXKCqCxnVtQqYkTCbsh5ID0XpYzor5JWkR7MkxySLcIhNDM7dhZe/+icRb96K3N8AwpEUnPKCHhKSTealZFgwWJIAhK5cBhe6/bAO0awtA07oO4eMC4b0sL/LkvOEAo78SQJD66G04IAffScD7O/89XN6H1oDhAV78xognB6UpouhK0BoO45XWgOENUB4PABbgvrotxeXQh13L+mMFGLOFL61vVVrunVVxGPuvzlaUGFHq8B0dlgDhFCKOzGgUEpE1+6IiIGHTIkEKzuOhP8A2WUUX/kU3vP2X8PF8QzDKEEYeIiiAFEUwiNICBigKLRJtbneuT2ksiTbq2uSSDpmxWJVFTLGDfo9JIwryAJkZYhp6iGIhrjnWffh2Q++CNi5BJy5A9OrBQqWYPb7SNISEbkUmHkQ8nruGvxliufWGRZIsmmUGnJYZ3jUAMHdcoWD3b06IdMVjZrnXZwK51gDhAVL+Vot2N9O8mcNEP4fAUIXC8i1WBCaXP+L2n8yLQiWfKh5LZvF0GaJWQOENUB4PACBgooBcxpM5+oiOQEsMfaeh63tbQcQnPIr1MlODCoXQa0pezTdzzCbzOowvUKcFwzmS7JCPoujAF6RuSJeUYzN7W3wqKCcwCc/wj9/EJ9+/9twy+AIkZ9guDlEJlH/HkKPGRHsA7MXCAxyJ7SlwIGzYNA9khUQQCBkRf4QV1mPangOWxfuwvaFu3D3vQ9i/LR7gdIRQrFuBGMraGmYJjkQxIjiAZI0k3gBccFUrLxbp3h6PqK4j6jXk/oR84iCBdwLNYy4sscsBldUzQ2irdB4MglubUFYoIV/m1qwu8ifTgDBAcl1kOKyAe0SJKLnWprgthRAnvN4AcI6SHH+tNRU38WacaNtcLo2u8TwfKtMpNcjyHfR+rGaPUMUHUBwgs5ZETwR4vzhd87UYADCcTyCC8XPZimmRzMXsxAUot2nZYAw6klcADkRXLS/i+hnqWK6HcoygcQuHn0dn3jXm3H14X/B2dEMnp+h7A1R+YGkCzLLQIITPUfwJMK5hFgL0pJkRywSFUpVyc2zt2L7wh147vNfDP8pTwci3kcfqGJUZQwvHjlCIx9CZDQ5OhCBTwKjJM3R67O4EkECAwul5KMEXrKWwsYmgxQdUFFo4kZNcy5PhmrsXdl1DgZxh2gch4KEGxsg3Mzrp4v86QwQOJDXKwqbbXPC2jRHK4wXbexd/LPaxreriacLgnu8AEEn/vWMQehiQehyj20WhOa9MBOgKxU2z20DCBZM3YgA4WZeP9YXPjeau3cuBoHmdPfjYhDmZ+jnur+kCQXt1B3DtEnRmFUQOthxLCTFfbHtyI+q3CVQJnsuHuH3fgnB7uex2UtRRbHEL0jcoRejilg2ucIsLeBHfXEhDLdvwfk77sGd99yP7fO3o/IH6J05B8R9F1/pRzRluJxEQTkEGqGAAYmRKEvs7191lSDr7At3nN6rFnJwMECK0Z2gkneJjacdBm6E3Pqp2RvnUY1mXJUO+saLQdCbWMufxTv1GiAsGJdvlQ+oi/BcAwQ3ShYkrgHC6Zmz3uAWr6brv36ANE3gB2RLTIHkMWQPfwZ/9643YYg99EYjDDc2MRxuY7xzEeMLtyMabSPubyIenwX4G26i8jeR+mNk3hB5FWKbFSl9HzkzDVj0SYIlC6F+5g/TMiUEo04/5J7lQNBcWNsRWa+f1bvtev0sHp//AxLY1caRP3wvAAAAAElFTkSuQmCC"/>
          <p:cNvSpPr>
            <a:spLocks noChangeAspect="1" noChangeArrowheads="1"/>
          </p:cNvSpPr>
          <p:nvPr/>
        </p:nvSpPr>
        <p:spPr bwMode="auto">
          <a:xfrm>
            <a:off x="123825" y="4810125"/>
            <a:ext cx="21907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data:image/png;base64,iVBORw0KGgoAAAANSUhEUgAABdMAAAlgCAYAAABjlq6TAAAAAXNSR0IArs4c6QAAIABJREFUeF7s3QnYvvtY7//3XstYEsqQOVPGVMi8ZS5jaZuSTKlNO5SdMaJMSUSFJFRkaldChsyZsgyZK+xMZUwUFpZl/Y/Lfpb/wrJ+z/Pc0zW87uNYhw7rus7v+Xmdd47nOX/377r/W14ECBAgQIAAAQIECBAgQIAAAQIECBAgQIDAKQr8Nz4ECBAgQIAAAQIECBAgQIAAAQIECBAgQIDAKQtYpnuHECBAgAABAgQIECBAgAABAgQIECBAgACBIwhYpnuLECBAgAABAgQIECBAgAABAgQIECBAgAABy3TvAQIECBAgQIAAAQIECBAgQIAAAQIECBAgsJqAT6av5uduAgQIECBAgAABAgQIECBAgAABAgQIEFiAgGX6AoYsIgECBAgQIECAAAECBAgQIECAAAECBAisJmCZvpqfuwkQIECAAAECBAgQIECAAAECBAgQIEBgAQKW6QsYsogECBAgQIAAAQIECBAgQIAAAQIECBAgsJqAZfpqfu4mQIAAAQIECBAgQIAAAQIECBAgQIAAgQUIWKYvYMgiEiBAgAABAgQIECBAgAABAgQIECBAgMBqApbpq/m5mwABAgQIECBAgAABAgQIECBAgAABAgQWIGCZvoAhi0iAAAECBAgQIECAAAECBAgQIECAAAECqwlYpq/m524CBAgQIECAAAECBAgQIECAAAECBAgQWICAZfoChiwiAQIECBAgQIAAAQIECBAgQIAAAQIECKwmYJm+mp+7CRAgQIAAAQIECBAgQIAAAQIECBAgQGABApbpCxiyiAQIECBAgAABAgQIECBAgAABAgQIECCwmoBl+mp+7iZAgAABAgQIECBAgAABAgQIECBAgACBBQhYpi9gyCISIECAAAECBAgQIECAAAECBAgQIECAwGoClumr+bmbAAECBAgQIECAAAECBAgQIECAAAECBBYgYJm+gCGLSIAAAQIECBAgQIAAAQIECBAgQIAAAQKrCVimr+bnbgIECBAgQIAAAQIECBAgQIAAAQIECBBYgIBl+gKGLCIBAgQIECBAgAABAgQIECBAgAABAgQIrCZgmb6an7sJECBAgAABAgQIECBAgAABAgQIECBAYAEClukLGLKIBAgQIECAAAECBAgQIECAAAECBAgQILCagGX6an7uJkCAAAECBAgQIECAAAECBAgQIECAAIEFCFimL2DIIhIgQIAAAQIECBAgQIAAAQIECBAgQIDAagKW6av5uZsAAQIECBAgQIAAAQIECBAgQIAAAQIEFiBgmb6AIYtIgAABAgQIECBAgAABAgQIECBAgAABAqsJWKav5uduAgQIECBAgAABAgQIECBAgAABAgQIEFiAgGX6AoYsIgECBAgQIECAAAECBAgQIECAAAECBAisJmCZvpqfuwkQIECAAAECBAgQIECAAAECBAgQIEBgAQKW6QsYsogECBAgQIAAAQIECBAgQIAAAQIECBAgsJqAZfpqfu4mQIAAAQIECBAgQIAAAQIECBAgQIAAgQUIWKYvYMgiEiBAgAABAgQIECBAgAABAgQIECBAgMBqApbpq/m5mwABAgQIECBAgAABAgQIECBAgAABAgQWIGCZvoAhi0iAAAECBAgQIECAAAECBAgQIECAAAECqwlYpq/m524CBAgQIECAAAECBAgQIECAAAECBAgQWICAZfoChiwiAQIECBAgQIAAAQIECBAgQIAAAQIECKwmYJm+mp+7CRAgQIAAAQIECBAgQIAAAQIECBAgQGABApbpCxiyiAQIECBAgAABAgQIECBAgAABAgQIECCwmoBl+mp+7iZAgAABAgQIECBAgAABAgQIECBAgACBBQhYpi9gyCISIECAAAECBAgQIECAAAECBAgQIECAwGoClumr+bmbAAECBAgQIECAAAECBAgQIECAAAECBBYgYJm+gCGLSIAAAQIECBAgQIAAAQIECBAgQIAAAQKrCVimr+bnbgIECBAgQIAAAQIECBAgQIAAAQIECBBYgIBl+gKGLCIBAgQIECBAgAABAgQIECBAgAABAgQIrCZgmb6an7sJECBAgAABAgQIECBAgAABAgQIECBAYAEClukLGLKIBAgQIECAAAECBAgQIECAAAECBAgQILCagGX6an7uJkCAAAECBAgQIECAAAECBAgQIECAAIEFCFimL2DIIhIgQIAAAQIECBAgQIAAAQIECBAgQIDAagKW6av5uZsAAQIECBAgQIAAAQIECBAgQIAAAQIEFiBgmb6AIYtIgAABAgQIECBAgAABAgQIECBAgAABAqsJWKav5uduAgQIECBAgAABAgQIECBAgAABAgQIEFiAgGX6AoYsIgECBAgQIECAAAECBAgQIECAAAECBAisJmCZvpqfuwkQIECAAAECBAgQIECAAAECBAgQIEBgAQKW6QsYsogECBAgQIAAAQIECBAgQIAAAQIECBAgsJqAZfpqfu4mQIAAAQIECBAgQIAAAQIECBAgQIAAgQUIWKYvYMgiEiBAgAABAgQIECBAgAABAgQIECBAgMBqApbpq/m5mwABAgQIECBAgAABAgQIECBAgAABAgQWIGCZvoAhi0iAAAECBAgQIECAAAECBAgQIECAAAECqwlYpq/m524CBAgQIECAAAECBAgQIECAAAECBAgQWICAZfoChiwiAQIECBAgQIAAAQIECBAgQIAAAQIECKwmYJm+mp+7CRAgQIAAAQIECBAgQIAAAQIECBAgQGABApbpCxiyiAQIECBAgAABAgQIECBAgAABAgQIECCwmoBl+mp+7iZAgAABAgQIECBAgAABAgQIECBAgACBBQhYpi9gyCISIECAAAECBAgQIECAAAECBAgQIECAwGoClumr+bmbAAECBAgQIECAAAECBAgQIECAAAECBBYgYJm+gCGLSIAAAQIECBAgQIAAAQIECBAgQIAAAQKrCVimr+bnbgIECBAgQIAAAQIECBAgQIAAAQIECBBYgIBl+gKGLCIBAgQIECBAgAABAgQIECBAgAABAgQIrCZgmb6an7sJECBAgAABAgQIECBAgAABAgQIECBAYAEClukLGLKIBAgQIECAAAECBAgQIECAAAECBAgQILCagGX6an7uJkCAAAECBAgQIECAAAECBAgQIECAAIEFCFimL2DIIhIgQIAAAQIECBAYkcDR1bmrc1Rn3fvn7NWZTqbH/6z+Y++fj1Xvqz5cfWVEebRCgAABAgQIECCwEAHL9IUMWkwCBAgQIECAAAECOxA4b3Wl6lLV91UXrS5cnWaFXr5Yvb96W3VM9cbqTdWwePciQIAAAQIECBAgsDEBy/SN0SpMgAABAgQIECBAYHECF6+uXV15b4l+ri0JHF+9oXrx3j9/Xw3/nRcBAgQIECBAgACBtQlYpq+NUiECBAgQIECAAAECixM4XXWV6lrVjfc+eT4GhE9Vz6+eXb2g+vIYmtIDAQIECBAgQIDAtAUs06c9P90TIECAAAECBAgQ2LbAUdXVqltXP1mdcdsNHPC84RnrT6qeUP3rAe91OQECBAgQIECAAIGvCVimezMQIECAAAECBAgQILAfgQtUd6xuVZ1nPzeM7Jrh0+nPqx5TvXxkvWmHAAECBAgQIEBgAgKW6RMYkhYJECBAgAABAgQI7FBgeIzLXaqbVEfvsI91Hv2W6qHVn1cnrLOwWgQIECBAgAABAvMVsEyf72wlI0CAAAECBAgQIHBYgdNUt63uVl3ssEUmcN9bq3vvPVd9Au1qkQABAgQIECBAYJcClum71Hc2AQIECBAgQIAAgXEJnLb62eqeE32Uy2E1X1bdo3rTYQu4jwABAgQIECBAYP4Clunzn7GEBAgQIECAAAECBI4kMHwS/ef3lujnOtLFM/33w+NenrJn8ImZZhSLAAECBAgQIEBgBQHL9BXw3EqAAAECBAgQIEBgBgI3rB5VXXAGWdYR4dPVA6rfq45fR0E1CBAgQIAAAQIE5iFgmT6POUpBgAABAgQIECBA4KACV6x+uxr+0+ubBV5T3a56DxwCBAgQIECAAAECg4BluvcBAQIECBAgQIAAgWUJnH1vif5Tfh844uA/X/1K9bhqeAyMFwECBAgQIECAwIIFLNMXPHzRCRAgQIAAAQIEFiVwVPVz1UOqMy8q+eph/7a6TfWR1UupQIAAAQIECBAgMFUBy/SpTk7fBAgQIECAAAECBPYvcOnq8dUV9n+LK79B4GPVraqXkiFAgAABAgQIEFimgGX6MucuNQECBAgQIECAwDIETlXdvfr16jTLiLzRlMOjXh5e3deXk27UWXECBAgQIECAwCgFLNNHORZNESBAgAABAgQIEFhZ4GLVH1eXW7mSAt8o8MLqltWn0RAgQIAAAQIECCxHwDJ9ObOWlAABAgQIECBAYBkCw7PR71Y9uDrdMiLvJOU/VTeq/nknpzuUAAECBAgQIEBg6wKW6VsndyABAgQIECBAgACBjQmcrfqT6robO0HhkwoMn0y/efViLAQIECBAgAABAvMXsEyf/4wlJECAAAECBAgQWIbAj1RPq865jLijSXlcdce9R+qMpimNECBAgAABAgQIrF/AMn39pioSIECAAAECBAgQ2KbA0dWvVverhv/ba/sCwxeTDv7Do3W8CBAgQIAAAQIEZipgmT7TwYpFgAABAgQIECCwCIEzV0/3WJfRzPqx1S9WXxlNRxohQIAAAQIECBBYm4Bl+tooFSJAgAABAgQIECCwVYFLVn9VXXCrpzrsSAJ/XN2hOv5IF/r3BAgQIECAAAEC0xKwTJ/WvHRLgAABAgQIECBAYBD4H9WTqzPgGKXAs6qfrobnqXsRIECAAAECBAjMRMAyfSaDFIMAAQIECBAgQGARAsPP7w/ce0a6n+XHPfLnVDe1UB/3kHRHgAABAgQIEDiIgB/AD6LlWgIECBAgQIAAAQK7Ezht9aTqp3bXgpMPKPCM6laeoX5ANZcTIECAAAECBEYqYJk+0sFoiwABAgQIECBAgMBJBM6y93z0q1KZnMAfVHeqTphc5xomQIAAAQIECBD4OgHLdG8IAgQIECBAgAABAuMWuED1/Oqi425Td6cg8OjqboQIECBAgAABAgSmLWCZPu356Z4AAQIECBAgQGDeAj9UvaA627xjLiLdfaqHLiKpkAQIECBAgACBmQpYps90sGIRIECAAAECBAhMXuBq1fAllt85+SQCnCjwS9Xv4CBAgAABAgQIEJimgGX6NOemawIECBAgQIAAgXkL3LgavrzydPOOubh0X6luXf3Z4pILTIAAAQIECBCYgYBl+gyGKAIBAgQIECBAgMCsBG5TPbE61axSCXOiwHHVj1UvRUKAAAECBAgQIDAtAcv0ac1LtwQIECBAgAABAvMWuGP1+OqoecdcfLpPVZev3rt4CQAECBAgQIAAgQkJWKZPaFhaJUCAAAECBAgQmLXAL1S/W/kZfdZj/lq4d1VXrP5zGXGlJECAAAECBAhMX8AP6tOfoQQECBAgQIAAAQLTF/if1WMt0qc/yAMmeFF1/er4A97ncgIECBAgQIAAgR0IWKbvAN2RBAgQIECAAAECBE4icLfqkRbpi31P/FZ1j8WmF5wAAQIECBAgMCEBy/QJDUurBAgQIECAAAECsxP4xeoxs0sl0EEFfqb604Pe5HoCBAgQIECAAIHtClimb9fbaQQIECBAgAABAgROFLht9Ue+bNQbovpCdfXq9TQIECBAgAABAgTGK2CZPt7Z6IwAAQIECBAgQGC+Areq/sQifb4DPkSyj1Q/VH30EPe6hQABAgQIECBAYAsClulbQHYEAQIECBAgQIAAgZMI3KR6ZnUqKgS+QeAl1XWrr5AhQIAAAQIECBAYn4Bl+vhmoiMCBAgQIECAAIH5CgyL0r+uTjPfiJKtKHCf6qEr1nA7AQIECBAgQIDABgQs0zeAqiQBAgQIECBAgACBkxG4XPWy6gx0CJyCwJerq1WvpUSAAAECBAgQIDAuAcv0cc1DNwQIECBAgAABAvMUuFD16urs84wn1ZoFPlT9QPWpNddVjgABAgQIECBAYAUBy/QV8NxKgAABAgQIECBAYB8C56xeU51/H9e6hMCJAv+n+h84CBAgQIAAAQIExiNgmT6eWeiEAAECBAgQIEBgfgLfWb2q+v75RZNoCwJ3qh6/hXMcQYAAAQIECBAgsA8By/R9ILmEAAECBAgQIECAwCEETl09v7r2Ie51C4FB4AvVFaq34iBAgAABAgQIENi9gGX67megAwIECBAgQIAAgXkKPLG6wzyjSbVFgXdVl9lbrG/xWEcRIECAAAECBAh8o4BluvcEAQIECBAgQIAAgfUL3Kt66PrLqrhQgYdV915odrEJECBAgAABAqMRsEwfzSg0QoAAAQIECBAgMBOBm1bPrPysPZOBjiDGl/ce9/KmEfSiBQIECBAgQIDAYgX8gL/Y0QtOgAABAgQIECCwAYHh+dYvq06/gdpKLlvg7dVlqy8tm0F6AgQIECBAgMDuBCzTd2fvZAIECBAgQIAAgXkJfE91THWuecWSZkQCD6weMKJ+tEKAAAECBAgQWJSAZfqixi0sAQIECBAgQIDAhgROV72y+uEN1VeWwCBwXHW56q04CBAgQIAAAQIEti9gmb59cycSIECAAAECBAjMT+CPqtvPL5ZEIxQYFunDQn1YrHsRIECAAAECBAhsUcAyfYvYjiJAgAABAgQIEJilwN2rR8wymVBjFbhv9ZCxNqcvAgQIECBAgMBcBSzT5zpZuQgQIECAAAECBLYhcK3qhdXR2zjMGQT2BL5Y/VD1LiIECBAgQIAAAQLbE7BM3561kwgQIECAAAECBOYlMHzR6Jurs80rljQTEfi76mrVCRPpV5sECBAgQIAAgckLWKZPfoQCECBAgAABAgQI7EDgVNXLqqvu4GxHEjhR4Kerp+EgQIAAAQIECBDYjoBl+nacnUKAAAECBAgQIDAvgd+s7jGvSNJMUOCj1UWrz0ywdy0TIECAAAECBCYnYJk+uZFpmAABAgQIECBAYMcC16+eW/lZeseDcPxXBYYvv/0VFgQIECBAgAABApsX8AvA5o2dQIAAAQIECBAgMB+B8+89J/3M84kkycQFjqsuXb174jm0T4AAAQIECBAYvYBl+uhHpEECBAgQIECAAIGRCJy6emV1xZH0ow0CJwq8tLoWDgIECBAgQIAAgc0KWKZv1ld1AgQIECBAgACB+Qg8pvrF+cSRZGYCN63+fGaZxCFAgAABAgQIjErAMn1U49AMAQIECBAgQIDASAWGReWzRtqbtggMAh+qLlZ9DgcBAgQIECBAgMBmBCzTN+OqKgECBAgQIECAwHwELly9sTrjfCJJMlOBB1e/OtNsYhEgQIAAAQIEdi5gmb7zEWiAAAECBAgQIEBgxAKnr1639wWPI25TawS+KvDF6qLV+3kQIECAAAECBAisX8Ayff2mKhIgQIAAAQIECMxH4Her/zWfOJIsQOBPq59ZQE4RCRAgQIAAAQJbF7BM3zq5AwkQIECAAAECBCYicK3qxZWfmScyMG1+VeAr1WWrt/AgQIAAAQIECBBYr4BfDNbrqRoBAgQIECBAgMA8BM5UvbU67zziSLEwgRdU11tYZnEJECBAgAABAhsXsEzfOLEDCBAgQIAAAQIEJijwZ9UtJ9i3lgmcKDD8zYqX4iBAgAABAgQIEFifgGX6+ixVIkCAAAECBAgQmIfATar/M48oUixY4Jjq8tUJCzYQnQABAgQIECCwVgHL9LVyKkaAAAECBAgQIDBxgXNWb6u+a+I5tE9gELhp9ecoCBAgQIAAAQIE1iNgmb4eR1UIECBAgAABAgSmLzD8bPw8z5qe/iAl+JrAP1eXrI5jQoAAAQIECBAgsLqAZfrqhioQIECAAAECBAjMQ+DO1e/PI4oUBL4mcKfq8TwIECBAgAABAgRWF7BMX91QBQIECBAgQIAAgekLXLD6h+oM048iAYGvE/h4daHqv7gQIECAAAECBAisJmCZvpqfuwkQIECAAAECBKYvcKrq76orTD+KBAROVuBe1W+yIUCAAAECBAgQWE3AMn01P3cTIECAAAECBAhMX+D+1QOnH0MCAt9S4JPV91afZUSAAAECBAgQIHB4Acv0w9u5kwABAgQIECBAYPoCl6reVJ16+lEkIHCKAnevHsmIAAECBAgQIEDg8AKW6Ye3cycBAgQIECBAgMC0BY7ae7zLlaYdQ/cE9iXw0eoC1bH7utpFBAgQIECAAAEC3yRgme5NQYAAAQIECBAgsFSBu1SPXmp4uRcpMLznf3eRyYUmQIAAAQIECKxBwDJ9DYhKECBAgAABAgQITE7gvNU7qu+YXOcaJnB4gY/sfTr9C4cv4U4CBAgQIECAwHIFLNOXO3vJCRAgQIAAAQJLFnhOdaMlA8i+WIE7VY9fbHrBCRAgQIAAAQIrCFimr4DnVgIECBAgQIAAgUkK3Kx65iQ71zSB1QU+UF24Om71UioQIECAAAECBJYlYJm+rHlLS4AAAQIECBBYusB3Vu+qzrl0CPkXLfCz1R8tWkB4AgQIECBAgMAhBCzTD4HmFgIECBAgQIAAgckK/GE1LBK9CCxZ4P9W31d9eckIshMgQIAAAQIEDipgmX5QMdcTIECAAAECBAhMVeBq1csrPwNPdYL6XqfAbao/WWdBtQgQIECAAAECcxfwi8TcJywfAQIECBAgQIDAIHDa6i3VxXAQIPBVgXdU31+dwIMAAQIECBAgQGB/Apbp+3NyFQECBAgQIECAwLQFHlTdd9oRdE9g7QLXrl6y9qoKEiBAgAABAgRmKmCZPtPBikWAAAECBAgQIPA1gUtWb6pOw4QAga8TeEF1PSYECBAgQIAAAQL7E7BM35+TqwgQIECAAAECBKYr8IpqeF66FwECXy8wPOLlUtU7wRAgQIAAAQIECBxZwDL9yEauIECAAAECBAgQmK7ALaqnT7d9nRPYuMATqztu/BQHECBAgAABAgRmIGCZPoMhikCAAAECBAgQIHCyAqev3l2djw8BAt9S4IvV+auPMiJAgAABAgQIEDhlAct07xACBAgQIECAAIG5Cvx6db+5hpOLwBoFHlg9YI31lCJAgAABAgQIzFLAMn2WYxWKAAECBAgQILB4gfPufSr92xYvAYDAkQU+sfc3OI498qWuIECAAAECBAgsV8Ayfbmzl5wAAQIECBAgMGeBv6h+Ys4BZSOwZoGfq/5wzTWVI0CAAAECBAjMSsAyfVbjFIYAAQIECBAgQKC6RvVSEgQIHEjgn6qLV1850F0uJkCAAAECBAgsSMAyfUHDFpUAAQIECBAgsACBU1X/UF1iAVlFJLBugetVL1h3UfUIECBAgAABAnMRsEyfyyTlIECAAAECBAgQGATuWv0OCgIEDiXwvOqGh7rTTQQIECBAgACBBQhYpi9gyCISIECAAAECBBYicNbqn6szLSSvmATWLTA84uWC1fvXXVg9AgQIECBAgMAcBCzT5zBFGQgQIECAAAECBAaBJ1R3REGAwEoCD6rut1IFNxMgQIAAAQIEZipgmT7TwYpFgAABAgQIEFiYwA9Wx1RHLyy3uATWLfDR6rzVcesurB4BAgQIECBAYOoClulTn6D+CRAgQIAAAQIEBoFXVVdFQYDAWgRuVj17LZUUIUCAAAECBAjMSMAyfUbDFIUAAQIECBAgsFCBG1XPWWh2sQlsQuBl1TU3UVhNAgQIECBAgMCUBSzTpzw9vRMgQIAAAQIECAyPdXlrdQkUBAisVWD4/6l3rbWiYgQIECBAgACBiQtYpk98gNonQIAAAQIECCxc4GerP1y4gfgENiHwqOqXN1FYTQIECBAgQIDAVAUs06c6OX0TIECAAAECBAicrvrn6jwoCBBYu8Cnq3NVn197ZQUJECBAgAABAhMVsEyf6OC0TYAAAQIECBAg0L2qh3IgQGBjAret/nhj1RUmQIAAAQIECExMwDJ9YgPTLgECBAgQIECAwFcFzly9tzoLDwIENibw+uqKG6uuMAECBAgQIEBgYgKW6RMbmHYJECBAgAABAgS+KvCI6u4sCBDYuMClq7dt/BQHECBAgAABAgQmIGCZPoEhaZEAAQIECBAgQODrBM5b/VM1PDPdiwCBzQo80h9cbRZYdQIECBAgQGA6Apbp05mVTgkQIECAAAECBP6fwPAM55+BQYDAVgQ+Xp27Om4rpzmEAAECBAgQIDBiAcv0EQ9HawQIECBAgAABAt8kcKnqH6qj2BAgsDWBG1TP39ppDiJAgAABAgQIjFTAMn2kg9EWAQIECBAgQIDAyQoMC73rsSFAYKsCz65uttUTHUaAAAECBAgQGKGAZfoIh6IlAgQIECBAgACBkxW4WvUKNgQIbF3gi9U5q09t/WQHEiBAgAABAgRGJGCZPqJhaIUAAQIECBAgQOAUBV5XXYERAQI7EfiF6rE7OdmhBAgQIECAAIGRCFimj2QQ2iBAgAABAgQIEDhFgR+r/oYRAQI7E/h7f5i1M3sHEyBAgAABAiMRsEwfySC0QYAAAQIECBAgcIoCr68uz4gAgZ0KXLx69047cDgBAgQIECBAYIcCluk7xHc0AQIECBAgQIDAvgR8Kn1fTC4isHGBh1X33vgpDiBAgAABAgQIjFTAMn2kg9EWAQIECBAgQIDA1wReXV2ZBwECOxf41+p81fE770QDBAgQIECAAIEdCFim7wDdkQQIECBAgAABAvsW+NHqBfu+2oUECGxa4LrVizd9iPoECBAgQIAAgTEKWKaPcSp6IkCAAAECBAgQOFHgtdUVcRAgMBqBp1a3Hk03GiFAgAABAgQIbFHAMn2L2I4iQIAAAQIECBA4kMDwCdgXHugOFxMgsGmB/6rOXh276YPUJ0CAAAECBAiMTcAyfWwT0Q8BAgQIECBAgMCJAn9XXQUHAQKjE/i0h0+VAAAgAElEQVTJ6i9G15WGCBAgQIAAAQIbFrBM3zCw8gQIECBAgAABAocS8Kn0Q7G5icBWBJ5V3XwrJzmEAAECBAgQIDAiAcv0EQ1DKwQIECBAgAABAl8T8Kl0bwYC4xX4/N6jXj473hZ1RoAAAQIECBBYv4Bl+vpNVSRAgAABAgQIEFhN4NrVi1cr4W4CBDYscIvqmRs+Q3kCBAgQIECAwKgELNNHNQ7NECBAgAABAgQIVK+qrkqCAIFRC/xldZNRd6g5AgQIECBAgMCaBSzT1wyqHAECBAgQIECAwEoCPpW+Ep+bCWxN4AvVOarPbO1EBxEgQIAAAQIEdixgmb7jATieAAECBAgQIEDg6wReUV2NCQECkxC4dfXUSXSqSQIECBAgQIDAGgQs09eAqAQBAgQIECBAgMBaBC5XvWEtlRQhQGAbAs+rbriNg5xBgAABAgQIEBiDgGX6GKagBwIECBAgQIAAgUHgL6qfQEGAwGQEjtt71MunJtOxRgkQIECAAAECKwhYpq+A51YCBAgQIECAAIG1CVykend11NoqKkSAwDYEbl89eRsHOYMAAQIECBAgsGsBy/RdT8D5BAgQIECAAAECg8ATqjuiIEBgcgIvqn50cl1rmAABAgQIECBwCAHL9EOguYUAAQIECBAgQGCtAmev3l+dbq1VFSNAYBsCw6Nehv8f/o9tHOYMAgQIECBAgMAuBSzTd6nvbAIECBAgQIAAgUHgIdW9URAgMFmBn66eNtnuNU6AAAECBAgQ2KeAZfo+oVxGgAABAgQIECCwEYHvqD5YnWkj1RUlQGAbAs+qbr6Ng5xBgAABAgQIENilgGX6LvWdTYAAAQIECBAgcPfqERgIEJi0wGers1ZfmHQKzRMgQIAAAQIEjiBgme4tQoAAAQIECBAgsCuBU1fvq86zqwacS4DA2gR+rHrh2qopRIAAAQIECBAYoYBl+giHoiUCBAgQIECAwEIEbls9eSFZxSQwd4HHV3eae0j5CBAgQIAAgWULWKYve/7SEyBAgAABAgR2JTD8HPq26pK7asC5BAisVeDfqnNXJ6y1qmIECBAgQIAAgREJWKaPaBhaIUCAAAECBAgsSOAG1XMXlFdUAksQuHz1hiUElZEAAQIECBBYpoBl+jLnLjUBAgQIECBAYNcCr6z++66bcD4BAmsVeEh137VWVIwAAQIECBAgMCIBy/QRDUMrBAgQIECAAIGFCFzOp1cXMmkxlybwTo9uWtrI5SVAgAABAssSsExf1rylJUCAAAECBAiMQeCp1a3G0IgeCBBYu8BFqvesvaqCBAgQIECAAIERCFimj2AIWiBAgAABAgQILEjgbNUHq9MuKLOoBJYkcPfqkUsKLCsBAgQIECCwHAHL9OXMWlICBAgQIECAwBgE7l89cAyN6IEAgY0IvKq62kYqK0qAAAECBAgQ2LGAZfqOB+B4AgQIECBAgMCCBE5dvb8654Iyi0pgaQLHV8PfQPnU0oLLS4AAAQIECMxfwDJ9/jOWkAABAgQIECAwFoFbVE8fSzP6IEBgYwI3r561seoKEyBAgAABAgR2JGCZviN4xxIgQIAAAQIEFijw6urKC8wtMoGlCTy5uv3SQstLgAABAgQIzF/AMn3+M5aQAAECBAgQIDAGgR+s3jyGRvRAgMDGBT5Snas6YeMnOYAAAQIECBAgsEUBy/QtYjuKAAECBAgQILBggSdVt1twftEJLE3g0tXblhZaXgIECBAgQGDeApbp856vdAQIECBAgACBMQh8d/Wh6nRjaEYPBAhsReCe1cO3cpJDCBAgQIAAAQJbErBM3xK0YwgQIECAAAECCxa4d/WQBecXncASBV5WXXOJwWUmQIAAAQIE5itgmT7f2UpGgAABAgQIEBiDwNHVe6vzj6EZPRAgsDWBL1XfVX12ayc6iAABAgQIECCwYQHL9A0DK0+AAAECBAgQWLjAT1Z/vnAD8QksVeBG1XOXGl5uAgQIECBAYH4Clunzm6lEBAgQIECAAIExCbyiutqYGtILAQJbE/j96n9t7TQHESBAgAABAgQ2LGCZvmFg5QkQIECAAAECCxa4ZPW2ys+cC34TiL5ogX+pLrBoAeEJECBAgACBWQn4xWZW4xSGAAECBAgQIDAqgcdWdxpVR5ohQGDbAhep3rPtQ51HgAABAgQIENiEgGX6JlTVJECAAAECBAgQOH31b9WZUBAgsGiBu1S/u2gB4QkQIECAAIHZCFimz2aUghAgQIAAAQIERiVwm+opo+pIMwQI7ELg+dUNdnGwMwkQIECAAAEC6xawTF+3qHoECBAgQIAAAQKDwKurK6MgQGDxAp+tzlIdt3gJAAQIECBAgMDkBSzTJz9CAQgQIECAAAECoxO4aPUuXzw6urloiMCuBK5YvX5XhzuXAAECBAgQILAuAcv0dUmqQ4AAAQIECBAgcKLAI6tfwkGAAIE9gftWD6FBgAABAgQIEJi6gGX61CeofwIECBAgQIDAuAROW324+u5xtaUbAgR2KPCS6to7PN/RBAgQIECAAIG1CFimr4VREQIECBAgQIAAgT2Bm1fPoEGAAIGTCHx+77npX6RCgAABAgQIEJiygGX6lKendwIECBAgQIDA+ASGT6Bec3xt6YgAgR0L/Pfq73bcg+MJECBAgAABAisJWKavxOdmAgQIECBAgACBkwh8b/Xe6igqBAgQ+AaBX6t+nQoBAgQIECBAYMoClulTnp7eCRAgQIAAAQLjEnhwdZ9xtaQbAgRGIvCK6uoj6UUbBAgQIECAAIFDCVimH4rNTQQIECBAgAABAt8gcKrqA9U5yRAgQOBkBIbnpZ+5OpYOAQIECBAgQGCqApbpU52cvgkQIECAAAEC4xK4cfVX42pJNwQIjEzgGtXLR9aTdggQIECAAAEC+xawTN83lQsJECBAgAABAgROQeC51Q0IESBA4BQEfqO6PyECBAgQIECAwFQFLNOnOjl9EyBAgAABAgTGI3CuvUe8HD2elnRCgMAIBV5TXWWEfWmJAAECBAgQILAvAcv0fTG5iAABAgQIECBA4BQE7l09hBABAgSOIPCl6izV50gRIECAAAECBKYoYJk+xanpmQABAgQIECAwLoF3VhcfV0u6IUBgpAI/Wr1opL1piwABAgQIECBwigKW6d4gBAgQIECAAAECqwhcpnrjKgXcS4DAogQeVN1vUYmFJUCAAAECBGYjYJk+m1EKQoAAAQIECBDYicCjqrvt5GSHEiAwRYGXVdecYuN6JkCAAAECBAhYpnsPECBAgAABAgQIHFZg+MLRD1fnOGwB9xEgsDiB4XnpZ6q+vLjkAhMgQIAAAQKTF7BMn/wIBSBAgAABAgQI7ExgePbxC3Z2uoMJEJiqwGWrN021eX0TIECAAAECyxWwTF/u7CUnQIAAAQIECKwq8NTqVqsWcT8BAosTuEv1u4tLLTABAgQIECAweQHL9MmPUAACBAgQIECAwE4Evr36aHWGnZzuUAIEpizwjOqWUw6gdwIECBAgQGCZApbpy5y71AQIECBAgACBVQVuXf3JqkXcT4DAIgX+tTr3IpMLTYAAAQIECExawDJ90uPTPAECBAgQIEBgZwIvqq6zs9MdTIDA1AXOW31o6iH0T4AAAQIECCxLwDJ9WfOWlgABAgQIECCwDoHv2VuCHb2OYmoQILBIgVtUz1xkcqEJECBAgACByQpYpk92dBonQIAAAQIECOxM4Jer397Z6Q4mQGAOAo+p7jqHIDIQIECAAAECyxGwTF/OrCUlQIAAAQIECKxL4M3VD66rmDoECCxS4E3VZReZXGgCBAgQIEBgsgKW6ZMdncYJECBAgAABAjsRuET1jp2c7FACBOYk8OXqTNXn5hRKFgIECBAgQGDeApbp856vdAQIECBAgACBdQs8tLrXuouqR4DAIgWuUb18kcmFJkCAAAECBCYpYJk+ybFpmgABAgQIECCwE4HhZ8f3V+fdyekOJUBgbgL3qx40t1DyECBAgAABAvMVsEyf72wlI0CAAAECBAisW+BK1WvWXVQ9AgQWK/A31fUXm15wAgQIECBAYHIClumTG5mGCRAgQIAAAQI7E3hUdbedne5gAgTmJvCJ6mxzCyUPAQIECBAgMF8By/T5zlYyAgQIECBAgMA6BTziZZ2aahEgcKLA+aoP4iBAgAABAgQITEHAMn0KU9IjAQIECBAgQGD3AleoXrf7NnRAgMDMBH6y+ouZZRKHAAECBAgQmKmAZfpMBysWAQIECBAgQGDNAo+o7r7mmsoRIEDgodV9MBAgQIAAAQIEpiBgmT6FKemRAAECBAgQILBbgeFnxn+phscxeBEgQGCdAn9bXWedBdUiQIAAAQIECGxKwDJ9U7LqEiBAgAABAgTmI/DD1d/PJ44kBAiMSOBT1XdXJ4yoJ60QIECAAAECBE5WwDLdG4MAAQIECBAgQOBIAr9V/e8jXeTfEyBA4JACF6red8h73UaAAAECBAgQ2JqAZfrWqB1EgAABAgQIEJiswLDkusBku9c4AQJjF7hl9YyxN6k/AgQIECBAgIBluvcAAQIECBAgQIDAKQlctjoGEQECBDYoMHzB8a9ssL7SBAgQIECAAIG1CFimr4VREQIECBAgQIDAbAV+s7rHbNMJRoDAGAReUV19DI3ogQABAgQIECBwSgKW6d4fBAgQIECAAAECpyTw3uqCiAgQILBBgf+szlx9ZYNnKE2AAAECBAgQWFnAMn1lQgUIECBAgAABArMV+KHqTbNNJ9iSBI6t3l99tPqPk/xz/B7CGasz7S10z773B0jDf+e1PYGLV+/e3nFOIkCAAAECBAgcXMAy/eBm7iBAgAABAgQILEXgIdW9lxJWztkIDEvzV+79QdA7quGfTxwi3VmrS1SX2/vnR6rhv/PajMCtq6duprSqBAgQIECAAIH1CFimr8dRFQIECBAgQIDAHAXeU11ojsFkmpXAB6rhmdsv31uiD8v0TbyOqi5TXb+6ZXWRTRyy4JqPqe664PyiEyBAgAABAhMQsEyfwJC0SIAAAQIECBDYgcAPVG/ZwbmOJLAfgQ9Vz6qevsNHEV2+un01fKL69Ptp2jWnKPDq6qqMCBAgQIAAAQJjFrBMH/N09EaAAAECBAgQ2J3A/asH7u54JxP4JoFPVs/eW6C/ZkRfVvnd1Z32PlX9XeZ2aIHhS0iH59afcOgKbiRAgAABAgQIbFjAMn3DwMoTIECAAAECBCYqcEx12Yn2ru15CbyretTe87S/MOJowyL4V6q7Vd824j7H3NoFqn8Zc4N6I0CAAAECBJYtYJm+7PlLT4AAAQIECBA4OYFzVh+u/Kzo/bErgeHTyX+7t0R/0cQ+rXzu6veqG+8Kb8Ln/nj1nAn3r3UCBAgQIEBg5gJ+QZr5gMUjQIAAAQIECBxC4I7VEw5xn1sIrCowLNGfUT2keseqxXZ8/09Uj6vOvuM+pnT88Hip35hSw3olQIAAAQIEliVgmb6seUtLgAABAgQIENiPwF9XN9zPha4hsEaBF1f3rt68xpq7LjUs0v+4uu6uG5nI+X9e3XQivWqTAAECBAgQWKCAZfoChy4yAQIECBAgQOAUBE5fDV/06JnP3ibbEnhTda/qJds6cMvnDL9zDfkeVB215bOndtw/V983tab1S4AAAQIECCxHwDJ9ObOWlAABAgQIECCwH4HhE+nDJ9O9CGxa4APVPatnTeyZ6Id1GZ4H/tTq2w9bYAH3faU6Y/W5BWQVkQABAgQIEJiggGX6BIemZQIECBAgQIDABgWGZ6UPz0z3IrApgeOr363uV312U4eMtO4PVi/wHPVTnM7lqzeMdH7aIkCAAAECBBYuYJm+8DeA+AQIECBAgACBkwgMPxt+uDonFQIbEviH6ueqYzZUfwplh8eYDI+0OfcUmt1Bj8P74w93cK4jCRAgQIAAAQJHFLBMPyKRCwgQIECAAAECixG47MKXnIsZ9A6CHls9oHpk9eUdnD+2I7+3ell1/rE1NoJ+fq/6xRH0oQUCBAgQIECAwDcJWKZ7UxAgQIAAAQIECJwo8MDq/jgIrFng1dVtq/etue7Uy124GmzONvUga+7/VdXV1lxTOQIECBAgQIDAWgQs09fCqAgBAgQIECBAYBYCb6l+YBZJhBiDwAl7z0b/39VxY2hohD18f/XK6kwj7G1XLX26OstCvpR2V8bOJUCAAAECBA4pYJl+SDi3ESBAgAABAgRmJjA8v/mDlZ8PZzbYHcX51+qnq1fs6PwpHXud6vnVqabU9IZ7Pd/e/x5t+BjlCRAgQIAAAQIHE/DL0sG8XE2AAAECBAgQmKvAnarHzjWcXFsVeHH1M9XHtnrqtA+7W/WoaUdYa/c3rJ631oqKESBAgAABAgTWIGCZvgZEJQgQIECAAAECMxAYPhl7vRnkEGF3Al+s7rH3aJfhES9eBxN4SnWbg90y26vvWz1ktukEI0CAAAECBCYrYJk+2dFpnAABAgQIECCwNoFvrz5ZnW5tFRVamsDwKfSbVK9dWvA15j19dUx1iTXWnGqpp+09Jmiq/eubAAECBAgQmKmAZfpMBysWAQIECBAgQOAAAjeonnuA611K4KQCb6tuXL0fy8oCwyJ9WKgPi/Ulv95YXW7JALITIECAAAEC4xSwTB/nXHRFgAABAgQIENimwO9Ud93mgc6ajcBfVreuPjebRLsP8ovVY3bfxk47+Gx1xsrjgnY6BocTIECAAAEC3yhgme49QYAAAQIECBAg8K7qYhgIHEBgWHI+vLpP9ZUD3OfSIwsMv6O9pLrGkS+d9RXnrT4064TCESBAgAABApMTsEyf3Mg0TIAAAQIECBBYq8C5LazW6rmEYsdWd6ievoSwO8p4keqtC/8eg+tWL96Rv2MJECBAgAABAicrYJnujUGAAAECBAgQWLbA7as/WjaB9AcQ+Ex1o+pVB7jHpYcTGD71/+DD3TqLu4ZHTy39cTezGKQQBAgQIEBgTgKW6XOapiwECBAgQIAAgYMLDJ8uvsXBb3PHAgU+Xv1o9ZYFZt9F5NNUb6+GT6kv8fW46s5LDC4zAQIECBAgMF4By/TxzkZnBAgQIECAAIFNCxxVfbQ666YPUn/yAh+orlP98+STTCvA8LcAnjOtltfW7cs9N35tlgoRIECAAAECaxKwTF8TpDIECBAgQIAAgQkKXKZ64wT71vJ2Bf5xb5HuyyC3637iaS/a89/N6bs79SPVOXd3vJMJECBAgAABAt8sYJnuXUGAAAECBAgQWK7AvaqHLje+5PsQOKb6serf93GtSzYjcOnqzdXwN0mW9jpz9emlhZaXAAECBAgQGK+AZfp4Z6MzAgQIECBAgMCmBV5WXX3Th6g/WYFX7H3Z6H9NNsF8Gn9mdbP5xNl3kitWr9/31S4kQIAAAQIECGxYwDJ9w8DKEyBAgAABAgRGKvDte582Pu1I+9PWbgVevfdlo5/bbRtO3xO4RPW2BX46/XbVU7wLCBAgQIAAAQJjEbBMH8sk9EGAAAECBAgQ2K7A9arnb/dIp01EYHikyLWq/5hIv0tp8+nVLZYSdi/nw6p7LyyzuAQIECBAgMCIBSzTRzwcrREgQIAAAQIENijwqOpuG6yv9DQFhkX6NT2nepTDGz6d/vZqSb/DPaf68VFOQ1MECBAgQIDAIgWW9IPYIgcsNAECBAgQIEDgWwi8s7o4HQInERgWtdeoPklltAIv2Hv8zmgbXHNj/1RddM01lSNAgAABAgQIHFrAMv3QdG4kQIAAAQIECExW4FzVhyfbvcY3IfCP1Y9UH9tEcTXXJnDt6sVrqzb+Ql+uvq06bvyt6pAAAQIECBBYgoBl+hKmLCMBAgQIECBA4OsFbls9GQqBPYH3Vler/o3I6AWG39/+ofr+0Xe6vgYvXA3vUS8CBAgQIECAwM4FLNN3PgINECBAgAABAgS2LvDU6lZbP9WBYxT4eHWl6n1jbE5PJytwx+oJC7L50epFC8orKgECBAgQIDBiAcv0EQ9HawQIECBAgACBDQl8sDrPhmorOx2BY/e+bPR102lZp9UZ9v4WwXcsROPO1eMWklVMAgQIECBAYOQClukjH5D2CBAgQIAAAQJrFriATyGvWXSa5Y6vblr95TTbX3zXT6zusBCFR1S/spCsYhIgQIAAAQIjF7BMH/mAtEeAAAECBAgQWLOA56WvGXSi5X6heuxEe9d2Xb56/UIg/qr6iYVkFZMAAQIECBAYuYBl+sgHpD0CBAgQIECAwJoFnlTdbs01lZuWwG9W95pWy7o9GYF3VJdYgMzbqksvIKeIBAgQIECAwAQELNMnMCQtEiBAgAABAgTWKPDe6oJrrKfUtASeWf1U9ZVpta3bkxG4b/WgBch8tjpjdcICsopIgAABAgQIjFzAMn3kA9IeAQIECBAgQGCNAueqPrzGekpNS+CV1XWrL06rbd1+C4HhD8WGPxxbwusc1ceWEFRGAgQIECBAYNwClunjno/uCBAgQIAAAQLrFLhl9WfrLKjWZAQ+WF22+sRkOtbofgTeUF1uPxdO/JorVa+beAbtEyBAgAABAjMQsEyfwRBFIECAAAECBAjsU+Bx1f/c57Uum4/AsdVVqjfPJ5IkewK/VD1yARq3rp66gJwiEiBAgAABAiMXsEwf+YC0R4AAAQIECBBYo8A7q4uvsZ5S0xD4mepPp9GqLg8o8L3V/z3gPVO8/AHVA6fYuJ4JECBAgACBeQlYps9rntIQIECAAAECBL6VwHdXH6/8/Les98jvVMOnl73mK/D26pLzjffVZH9S3WbmGcUjQIAAAQIEJiDgl6kJDEmLBAgQIECAAIE1CNyk+j9rqKPEdAReU12j+tJ0WtbpIQQeUt37EPdN6ZbhvTw8qsiLAAECBAgQILBTAcv0nfI7nAABAgQIECCwNYHhE8p33dppDtq1wIf2vnB0+NsIXvMWuGL12nlH7KPV98w8o3gECBAgQIDABAQs0ycwJC0SIECAAAECBNYgMHz55A+uoY4S4xf4QnXV6o3jb1WHaxA4qr66bD7rGmqNtcQJ1XdUnxtrg/oiQIAAAQIEliFgmb6MOUtJgAABAgQILFvgO6t/r45eNsNi0t+xeuJi0go6CDyjuvnMKS5VvWPmGcUjQIAAAQIERi5gmT7yAWmPAAECBAgQILAGgetXz1tDHSXGL/Dn1U3H36YO1yzwc9UfrLnm2MoN/zv2N2NrSj8ECBAgQIDAsgQs05c1b2kJECBAgACBZQr8ZnWPZUZfVOp/2XuUz2cWlVrYQeCC1XtnTvE/F/AHBjMfoXgECBAgQGD6Apbp05+hBAQIECBAgACBIwm8urrykS7y7yctcFz136vXTzqF5lcRGP4w5fyrFBj5vQ+ufnXkPWqPAAECBAgQmLmAZfrMByweAQIECBAgsHiBU1fDJ5VPv3iJeQPcp3rovCNKdwSBP6puP2OlP6luM+N8ohEgQIAAAQITELBMn8CQtEiAAAECBAgQWEHgstUxK9zv1vELvLK6ZnX8+FvV4QYF7jDzL559RXX1DfopTYAAAQIECBA4ooBl+hGJXECAAAECBAgQmLTAnavfn3QCzZ+SwCeqS1cfwbR4gUtU75ixwvBM+AvPOJ9oBAgQIECAwAQELNMnMCQtEiBAgAABAgRWEBgejXDrFe5363gFTqhuXD13vC3qbIsCw+92/16deYtnbvOoL+49rmp433sRIECAAAECBHYiYJm+E3aHEiBAgAABAgS2JvDu6qJbO81B2xR4dHW3bR7orNELvLC67ui7PHyDZ68+fvjb3UmAAAECBAgQWE3AMn01P3cTIECAAAECBMYscKbqU5Wf+cY8pcP19p7qB6rPH+52d81U4AHVr8002xDrctUbZ5xPNAIECBAgQGDkAn6xGvmAtEeAAAECBAgQWEFg+ITq8ElVr3kJfKX6kerv5hVLmjUI3Kh6zhrqjLXET1R/Ndbm9EWAAAECBAjMX8Ayff4zlpAAAQIECBBYrsD9qwcuN/5skz+q+uXZphNsFYHzVh9YpcDI771r9ZiR96g9AgQIECBAYMYClukzHq5oBAgQIECAwOIFnlddf/EK8wLweJd5zXMTaYYvIT3LJgqPoOZvVfcYQR9aIECAAAECBBYqYJm+0MGLTYAAAQIECCxC4GPV2RaRdBkhh8e7XL161TLiSnlIgZftvU8Oefuob3tmdYtRd6g5AgQIECBAYNYClumzHq9wBAgQIECAwIIFLli9d8H55xj9d6pfmmMwmdYq8MgZv09eW115rVqKESBAgAABAgQOIGCZfgAslxIgQIAAAQIEJiRwy+rPJtSvVk9ZYPiDkUtXnwdF4AgCt6ueNFOlD1XDc+G9CBAgQIAAAQI7EbBM3wm7QwkQIECAAAECGxd4dHWXjZ/igG0IeLzLNpTnc8aVqtfMJ87XJTm+Ol315ZnmE4sAAQIECBAYuYBl+sgHpD0CBAgQIECAwCEFXldd4ZD3um1cAo+tfmFcLelmxALDl48OX0I619e5qn+bazi5CBAgQIAAgXELWKaPez66I0CAAAECBAgcRuA01Wf2PsF5mPvdMx6B4UtkL1p9ejwt6WQCAh+vzjqBPg/T4mWqNx/mRvcQIECAAAECBFYVsExfVdD9BAgQIECAAIHxCfxw9ffja0tHhxC4dfXUQ9znlmULvHrGX9R5veoFyx6v9AQIECBAgMCuBCzTdyXvXAIECBAgQIDA5gTuVA2PBvGatsArqmtUJ0w7hu53IPDE6g47OHcbR96+evI2DnIGAQIECBAgQOAbBSzTvScIECBAgAABAvMTeEJ1x/nFWlSiL1U/WL1rUamFXZfAfaoHr6vYyOoM2R46sp60Q4AAAQIECCxEwDJ9IYMWkwABAgQIEFiUwPCIl+FRL17TFXhYde/ptq/zHQv8VPW0HfewqeMfXd1tU8XVJUCAAAECBAickh6939AAACAASURBVIBluvcHAQIECBAgQGBeAkdX/1l927xiLSrNB6pLVJ9bVGph1ylwpeo16yw4olrPrG4xon60QoAAAQIECCxIwDJ9QcMWlQABAgQIEFiEwMU8GmTyc/7x6jmTTyHALgXOXX1olw1s8OzhuwSuvsH6ShMgQIAAAQIEvqWAZbo3BwECBAgQIEBgXgLDJzafPq9Ii0rzvOqGi0os7CYEjqqOrU6zieI7rvmP1fCHhl4ECBAgQIAAga0LWKZvndyBBAgQIECAAIGNCgxfzHevjZ6g+KYEhuXn8HiXf9nUAeouSuC91QVnmPjT1ZlnmEskAgQIECBAYAIClukTGJIWCRAgQIAAAQIHEHhhdd0DXO/S8Qg8pLrveNrRycQFhsehXG3iGb5V+6evvjDTbGIRIECAAAECIxawTB/xcLRGgAABAgQIEDiEwEeqcxziPrfsVuAT1YWrz+y2DafPSGD4os6bzSjPSaOcvxq+qNeLAAECBAgQILBVAcv0rXI7jAABAgQIECCwUYGzVx/d6AmKb0rgztXjNlVc3UUKPLq6y0yTX6H6+5lmE4sAAQIECBAYsYBl+oiHozUCBAgQIECAwAEFhse7DI958ZqWwPCFipeqvjyttnU7coH7VA8eeY+Hbe/G1V8f9mb3ESBAgAABAgQOK2CZflg59xEgQIAAAQIExidwz+ph42tLR0cQuEH1fEoE1ixwh+qJa645lnI/Xz1hLM3ogwABAgQIEFiOgGX6cmYtKQECBAgQIDB/gadVPzX/mLNK+LLqmrNKJMxYBK5fPW8szay5j1+rfn3NNZUjQIAAAQIECBxRwDL9iEQuIECAAAECBAhMRuAd1SUm061Gv1JdtnoLCgIbELhc9YYN1B1DycdWvzCGRvRAgAABAgQILEvAMn1Z85aWAAECBAgQmK/A6av/rE4134izS/aU6nazSyXQWAQuVL1nLM2suY9nVTdfc03lCBAgQIAAAQJHFLBMPyKRCwgQIECAAAECkxAYPuF8zCQ61eQg8Pnq+6oP4yCwIYHvrj6xodq7LvuS6tq7bsL5BAgQIECAwPIELNOXN3OJCRAgQIAAgXkK/Gz1h/OMNstUD65+dZbJhBqLwPC3VL5UzfF3vjdXlxkLtD4IECBAgACB5QjM8Qer5UxPUgIECBAgQIDA/y/w6OouQCYh8B/VBapPT6JbTU5ZYHj003dMOcC36P391ffOMJdIBAgQIECAwMgFLNNHPiDtESBAgAABAgT2KfBijz3Yp9TuLxs+kT58Mt2LwKYFPlCdd9OH7KD+8IcE37mDcx1JgAABAgQILFzAMn3hbwDxCRAgQIAAgdkIfLA6z2zSzDfIJ/c+lf5f840o2YgE/qG69Ij6WVcrJ1SnrY5bV0F1CBAgQIAAAQL7EbBM34+SawgQIECAAAEC4xY4QzV8UtPPduOe09DdPauHj79NHc5E4DXVlWaS5RtjnKP62EyziUWAAAECBAiMVMAvXCMdjLYIECBAgAABAgcQGL6I740HuN6luxH4xN6n0j+7m+OdukCBl1TXnGnui1fvnmk2sQgQIECAAIGRClimj3Qw2iJAgAABAgQIHEDgVtVTD3C9S3cjcLdq+KJYLwLbEvjr6obbOmzL51ylGj5570WAAAECBAgQ2JqAZfrWqB1EgAABAgQIENiYwG9Uw5daeo1X4CPVBatjx9uizmYo8Izq5jPMNUS6UfXcmWYTiwABAgQIEBipgGX6SAejLQIECBAgQIDAAQSeXf2PA1zv0u0L3Ll63PaPdeLCBZ5c3XamBrernjLTbGIRIECAAAECIxWwTB/pYLRFgAABAgQIEDiAwNurSx7gepduV+CD1UWqL273WKcR6Per4Q9y5vi6e/XIOQaTiQABAgQIEBivgGX6eGejMwIECBAgQIDAfgSOrj5XnXY/F7tmJwJ3rJ64k5MdunSBR1TD0nmOrwd7vNUcxyoTAQIECBAYt4Bl+rjnozsCBAgQIECAwJEELlS950gX+fc7E/hAdeHquJ114OAlCzysuudMAYbHJs31U/czHZlYBAgQIEBg+gKW6dOfoQQECBAgQIDAsgVu4Ev4Rv0G+MXq90bdoebmLDB8evs+Mw34zOoWM80mFgECBAgQIDBSAcv0kQ5GWwQIECBAgACBfQr8SvXwfV7rsu0K/Ht1vr3H8Gz3ZKcR+H8CD6zuP1OMv62uM9NsYhEgQIAAAQIjFbBMH+lgtEWAAAECBAgQ2KfA8CzuO+zzWpdtV+DXql/f7pFOI/B1AsMifVioz/H1puqycwwmEwECBAgQIDBeAcv08c5GZwQIECBAgACB/Qi8urryfi50zVYFPludvxo+ne5FYFcCwyNehke9zPH13r3vI5hjNpkIECBAgACBkQpYpo90MNoiQIAAAQIECOxT4JPVd+3zWpdtT+CR1d23d5yTCJyswL2qh87U5qPV98w0m1gECBAgQIDASAUs00c6GG0RIECAAAECBPYhcNbq4/u4ziXbFTiuumD1oe0e6zQC3yTwv6vfmqnL56ozzDSbWAQIECBAgMBIBSzTRzoYbREgQIAAAQIE9iFwlerv9nGdS7Yr8JTqdts90mkETlZg+NsRj5ipzQnVqavjZ5pPLAIECBAgQGCEApbpIxyKlggQIECAAAEC+xT4meqP93mty7YjMCz4LlW9czvHOYXAKQrMeZk+BP/O6j+9BwgQIECAAAEC2xKwTN+WtHMIECBAgAABAusXuH/1wPWXVXEFgedUP77C/W4lsE6BuS/Tz1N9eJ1gahEgQIAAAQIETknAMt37gwABAgQIECAwXYEnV7edbvuz7PzK1WtnmUyoKQrMfZl+seofpzgYPRMgQIAAAQLTFLBMn+bcdE2AAAECBAgQGAReXv0IitEIvLq66mi60QiBmvsy/fLVGwyaAAECBAgQILAtAcv0bUk7hwABAgQIECCwfoH3V+dbf1kVDylws+rZh7zXbQQ2ITD3Zfo1q5dtAk5NAgQIECBAgMDJCVime18QIECAAAECBKYpcOrq2OroabY/u67/rTp/ddzskgk0ZYG5L9OH7ycYvqfAiwABAgQIECCwFQHL9K0wO4QAAQIECBAgsHaBC1TvW3tVBQ8rcN/qIYe92X0ENiQw92X6raunbshOWQIECBAgQIDANwlYpntTECBAgAABAgSmKTA83uAl02x9dl1/ce9xOx+bXTKBpi4w92X6navHTX1I+idAgAABAgSmI2CZPp1Z6ZQAAQIECBAgcFKBO1RPRDIKgT+ubjuKTjRB4OsF5r5Mv2f1cEMnQIAAAQIECGxLwDJ9W9LOIUCAAAECBAisV+A3ql9db0nVDinww9Uxh7zXbQQ2KTD3ZfqDqvttElBtAgQIECBAgMBJBSzTvR8IECBAgAABAtMUGJ4TfKtptj6rrl9XXWlWiYSZk8Dcl+m/U/3SnAYmCwECBAgQIDBuAcv0cc9HdwQIECBAgACBbyXw6urKeHYuMPyBxp/tvAsNEDh5geExKA+bMc6TquGRV14ECBAgQIAAga0IWKZvhdkhBAgQIECAAIG1C/xrdc61V1XwIAIfqc5ffekgN7mWwBYF5v44qGdVN9+ip6MIECBAgACBhQtYpi/8DSA+AQIECBAgMEmB01Wfq46aZPfzafqB1QPmE0eSGQr8dvXLM8x1YqTnVzeYcT7RCBAgQIAAgZEJWKaPbCDaIUCAAAECBAjsQ+D7qn/cx3Uu2ZzAcdX3VsPfEPAiMFaBP6h+bqzNraGvl1bXWkMdJQgQIECAAAEC+xKwTN8Xk4sIECBAgAABAqMSuG71wlF1tLxmPF5ieTOfYuI/rX56io3vs+fXVFfZ57UuI0CAAAECBAisLGCZvjKhAgQIECBAgACBrQv8fPX4rZ/qwJMK/Gj1IiQERi7wl9WPj7zHVdp7Y3W5VQq4lwABAgQIECBwEAHL9INouZYAAQIECBAgMA6BB1X3HUcri+ziw3tfPHr8ItMLPSWBF1fXnlLDB+z17dX3H/AelxMgQIAAAQIEDi1gmX5oOjcSIECAAAECBHYm8MTqDjs73cG+eNR7YCoCw2NQrjSVZg/R53uqixziPrcQIECAAAECBA4lYJl+KDY3ESBAgAABAgR2KvA31Y/ttIPlHn5CdaHq/y6XQPIJCbx15p/c/mB1vgnNQ6sECBAgQIDAxAUs0yc+QO0TIECAAAECixR4S/UDi0y++9B/W11n923ogMC+BN5bXXBfV07zoo9XZ59m67omQIAAAQIEpihgmT7FqemZAAECBAgQWLrARy2QdvYWuEX1zJ2d7mACBxP4SHWOg90yqas/U51pUh1rlgABAgQIEJi0gGX6pMeneQIECBAgQGCBAkdXX6yG//TarsC/V+fa89/uyU4jcDiBYdl8xsPdOom7hv8tPN0kOtUkAQIECBAgMAsBy/RZjFEIAgQIECBAYEEC31P924LyjinqY6q7jqkhvRA4BYHhD9y+VB01Y6XhOwyGnMN/ehEgQIAAAQIENi5gmb5xYgcQIECAAAECBNYq8EPVm9ZaUbH9CgzPqR++0NGLwBQEhmeJD4+Emvvr9NUX5h5SPgIECBAgQGAcApbp45iDLggQIECAAAEC+xW4QfXc/V7surUJvLG63NqqKURg8wLfv5A//BmemT48zsaLAAECBAgQILBxAcv0jRM7gAABAgQIECCwVoE7Vk9Ya0XF9iNwp+rx+7nQNQRGInDt6sUj6WWTbQyfwP/4Jg9QmwABAgQIECBwooBluvcCAQIECBAgQGBaAverfn1aLU++22Or4Vn1Pv06+VEuKsBPVU9bQOLzVR9cQE4RCRAgQIAAgREIWKaPYAhaIECAAAECBAgcQOCx1fApaa/tCTy7utn2jnMSgbUI/HL122upNO4iF6neM+4WdUeAAAECBAjMRcAyfS6TlIMAAQIECBBYisBfVj++lLAjyXmTanD3IjAlgd+s7jGlhg/Z6/Bs+Lcf8l63ESBAgAABAgQOJGCZfiAuFxMgQIAAAQIEdi7wuuoKO+9iOQ18eu8RL19YTmRJZyLwpOp2M8lySjGGLwYeviDYiwABAgQIECCwcQHL9I0TO4AAAQIECBAgsFaB91fDM4K9tiMwLCTvsJ2jnEJgrQLPr6631orjLHbF6vXjbE1XBAgQIECAwNwELNPnNlF5CBAgQIAAgTkLDD+7DV+Gedo5hxxZtmtVLx1ZT9ohsB+BN1U/tJ8LJ37NlavXTjyD9gkQIECAAIGJCFimT2RQ2iRAgAABAgQIVN9VfZLE1gQ+Up2nOn5rJzqIwPoEPlSde33lRlvpqtWrR9udxggQIECAAIFZCVimz2qcwhAgQIAAAQIzF7h49c6ZZxxTvEdXdxtTQ3ohsE+BJf0tlh+pXrlPF5cRIECAAAECBFYSsExfic/NBAgQIECAAIGtCgyPM/AJzO2RD1/0+vfbO85JBNYmcJbq39dWbdyFrlG9fNwt6o4AAQIECBCYi4Bl+lwmKQcBAgQIECCwBIEbVM9dQtARZHxfdeHqhBH0ogUCBxW4bHXMQW+a6PW+12Cig9M2AQIECBCYooBl+hSnpmcCBAgQIEBgqQI/Xf3pUsNvOfdvVPff8pmOI7AugZtWz1pXsZHXuW714pH3qD0CBAgQIEBgJgKW6TMZpBgECBAgQIDAIgTuUg3P8fbavMAlqndt/hgnENiIwD2rh22k8viK/lj1wvG1pSMCBAgQIEBgjgKW6XOcqkwECBAgQIDAXAV+rXrAXMONKNebq8uMqB+tEDiowOOrnz/oTRO9/vrV30y0d20TIECAAAECExOwTJ/YwLRLgAABAgQILFrgkdUvLVpgO+GHT/U+fDtHOYXARgReVF1nI5XHV/SG1fPG15aOCBAgQIAAgTkKWKbPcaoyESBAgAABAnMVeEp1m7mGG1Gu/4+9O4/7Nh/rP/562A1myFL2PQzZEhUhNJZGtIgkZE2RvbIUWX5UyhbZhhJZCkWTbNmzRdmypvCLkiRjS2V+jzO3X5aZua/r+m7n8jz/8YfzPI738fxcM4/7Pq7vnN9LVO8fUR5RCOxX4APVxfb70ETvv1H1wolmF5sAAQIECBCYmIBl+sQOTFwCBAgQIEBg0QJ/XA2LI9fmBN5ZXXZz5VUmsHGBU1efr0638U7jaPAj1QvGEUUKAgQIECBAYO4ClulzP2HzESBAgAABAnMSeHV19TkNNMJZHlQN76Z3EZiqwAWqD081/AFy/1j1vAM85xECBAgQIECAwL4FLNP3TeYBAgQIECBAgMDOBN5RfcfOui+j8RWrv17GqKacqcA1q1fOdLaTGuvHqz9c0LxGJUCAAAECBHYoYJm+Q3ytCRAgQIAAAQL7FPhIdf59PuP2vQsMn+a9cHXi3h9xJ4HRCdymOm50qTYX6GbVczZXXmUCBAgQIECAwP8KWKb7aSBAgAABAgQITEfghOrM04k7uaSPqu4+udQCE/h6gQdX918Qyk9Wf7CgeY1KgAABAgQI7FDAMn2H+FoTIECAAAECBPYhcJrqS5U/v+0DbZ+3fn/1qn0+43YCYxMYFss/MbZQG8zzU9UzNlhfaQIECBAgQIDA/xfwlzE/DAQIECBAgACBaQico/qXaUSdZMpPVt9W/fck0wtN4H8FlvbdCreqnu4HgAABAgQIECCwDQHL9G0o60GAAAECBAgQWF3g4tX7Vy+jwskIPK0a3jXtIjBlgdNWn61ON+Uh9pndMn2fYG4nQIAAAQIEDi5gmX5wO08SIECAAAECBLYpcOXqTdtsuLBeP1S9aGEzG3d+Apep3jm/sU5xIq95WdiBG5cAAQIECOxSwDJ9l/p6EyBAgAABAgT2LnBM9ZK93+7OfQh8rjpn9YV9PONWAmMUGN6VvrQv47RMH+NPokwECBAgQGCmApbpMz1YYxEgQIAAAQKzE/jh6vmzm2ocAz2v+rFxRJGCwEoCD63uu1KF6T18i+qZ04stMQECBAgQIDBFAcv0KZ6azAQIECBAgMASBW5uYbSxY7eM2xitwlsWeGF1wy333HW74d+Nz9p1CP0JECBAgACBZQhYpi/jnE1JgAABAgQITF9g+HLM46Y/xugm+O/qXNWnRpdMIAL7F/hQdeH9PzbpJyzTJ318whMgQIAAgWkJWKZP67ykJUCAAAECBJYr8HPVby93/I1N/pfVVTdWXWEC2xM4S/Xv1dL+jje8J/7Z22PWiQABAgQIEFiywNL+oLXkszY7AQIECBAgMG2Be1aPmPYIo0z/K9WDR5lMKAL7E/ieavjl0NKum1XPWdrQ5iVAgAABAgR2I2CZvht3XQkQIECAAAEC+xW4v6Xvfsn2dP+Vq7fs6U43ERi3wB2qJ4474kbS3bR67kYqK0qAAAECBAgQ+AYBy3Q/EgQIECBAgACBaQg8pLrfNKJOJuUnq2+tvjyZxIISOHmBx1R3WSDQj1d/uMC5jUyAAAECBAjsQMAyfQfoWhIgQIAAAQIEDiAwvOJleNWLa30Cz6xusb5yKhHYqcCrq6vvNMFumt+k+qPdtNaVAAECBAgQWJqAZfrSTty8BAgQIECAwFQFHlf97FTDjzT3T1XPGGk2sQjsR+DUh7589Ez7eWgm9/5Y9byZzGIMAgQIECBAYOQClukjPyDxCBAgQIAAAQKHBI6rbkNjbQLDq13OXX1ibRUVIrA7gStUb9td+512/tHq+TtNoDkBAgQIECCwGAHL9MUctUEJECBAgACBiQv8QfUTE59hTPH/qvquMQWShcAKAnesnrDC81N+1DJ9yqcnOwECBAgQmJiAZfrEDkxcAgQIECBAYLECL6huvNjp1z/4g6tfWX9ZFQnsROBp1a130nn3TX+4+uPdx5CAAAECBAgQWIKAZfoSTtmMBAgQIECAwBwEXlxdbw6DjGSGq1WvH0kWMQisKvDu6uhVi0z0ecv0iR6c2AQIECBAYIoClulTPDWZCRAgQIAAgSUKvKq6xhIH38DM/1adq/qvDdRWksC2BY6qPlWdatuNR9LvRtULR5JFDAIECBAgQGDmApbpMz9g4xEgQIAAAQKzEXhjdZXZTLPbQZ5b3XS3EXQnsDaBY6qXrK3a9Ar9UPWi6cWWmAABAgQIEJiigGX6FE9NZgIECBAgQGCJAm+vLrvEwTcw822rp26grpIEdiHwy9WDdtF4JD1vWP3pSLKIQYAAAQIECMxcwDJ95gdsPAIECBAgQGA2Au+tLjGbaXY7yPmr/7vbCLoTWJvA8KnsY9dWbXqFLNOnd2YSEyBAgACByQpYpk/26AQnQIAAAQIEFibwoerCC5t5E+N+sLr4JgqrSWBHAp+ozrmj3mNoO/wi4fgxBJGBAAECBAgQmL+AZfr8z9iEBAgQIECAwDwELNPXc45Pru6wnlKqENi5wEWr4RdES75+sPqzJQOYnQABAgQIENiegGX69qx1IkCAAAECBAisIvB31UVWKeDZ/xH4qeoZLAjMROCW1e/NZJaDjnGD6sUHfdhzBAgQIECAAIH9CFim70fLvQQIECBAgACB3QlYpq/H3vvS1+OoyjgEnlbdehxRdpbi+tWf76y7xgQIECBAgMCiBCzTF3XchiVAgAABAgQmLGCZvvrheV/66oYqjEvgw9UFxhVp62mOqV629a4aEiBAgAABAosUsExf5LEbmgABAgQIEJigwLAIHt6P7Dq4wFOq2x/8cU8SGJXAxaoPjCrRbsJco3rNblrrSoAAAQIECCxNwDJ9aSduXgIECBAgQGCqAj6ZvvrJeV/66oYqjEfgjtUTxhNnZ0m+u3rTzrprTIAAAQIECCxKwDJ9UcdtWAIECBAgQGDCApbpqx/eBauPrF5GBQKjEHhO9eOjSLLbEJev3r7bCLoTIECAAAECSxGwTF/KSZuTAAECBAgQmLqA17ysdoLel76an6fHJTD8Pe7j1beOK9ZO0lyqeu9OOmtKgAABAgQILE7AMn1xR25gAgQIECBAYKIClumrHZz3pa/m5+lxCVzWp7H//4FcpPr7cR2PNAQIECBAgMBcBSzT53qy5iJAgAABAgTmJjB80eDwhYOugwl4X/rB3Dw1ToG7Vo8aZ7Stpzpf9Y9b76ohAQIECBAgsEgBy/RFHruhCRAgQIAAgQkKWKavdmjel76an6fHJfDC6objirSzNOeo/nVn3TUmQIAAAQIEFiVgmb6o4zYsAQIECBAgMGEBy/SDH573pR/czpPjEzh19cnqrOOLtpNEZ6k+u5POmhIgQIAAAQKLE7BMX9yRG5gAAQIECBCYqMD7q4tPNPuuYx9X3W7XIfQnsCaBq1RvXFOtOZQ5ffWlOQxiBgIECBAgQGD8Apbp4z8jCQkQIECAAAECg4BPph/85+DW1e8d/HFPEhiVwAOqB44q0e7CfLkaPqnvIkCAAAECBAhsRcAyfSvMmhAgQIAAAQIEVhbwyfSDE16yet/BH/ckgVEJvKW60qgS7S7MF6sz7q69zgQIECBAgMDSBCzTl3bi5iVAgAABAgSmKmCZfrCT+1Q1fEHhiQd73FMERiVw7uofK3+P+8qxfLo626hOSBgCBAgQIEBg1gL+EDbr4zUcAQIECBAgMCOB91aXmNE82xrlxdUNttVMHwIbFhje/f/kDfeYUvl/rr5tSoFlJUCAAAECBKYtYJk+7fOTngABAgQIEFiOwNuryy5n3LVNOrxf+kFrq6YQgd0K/HF1o91GGFX3j1QXHFUiYQgQIECAAIFZC1imz/p4DUeAAAECBAjMSODN1XfNaJ5tjXJM9bJtNdOHwAYFzlB9sjrTBntMrfTwxczfPrXQ8hIgQIAAAQLTFbBMn+7ZSU6AAAECBAgsS+A11fcta+SVpx3ek/4th96rvHIxBQjsWGB4XdHxO84wtvbvqr5jbKHkIUCAAAECBOYrYJk+37M1GQECBAgQIDAvgZdWPzCvkTY+zbury2y8iwYEtiPw+OpO22k1mS5vra40mbSCEiBAgAABApMXsEyf/BEagAABAgQIEFiIwIuqYxcy67rGPK4avrDRRWAOAv/g/eDfdIx/WV11DodrBgIECBAgQGAaApbp0zgnKQkQIECAAAECf1j9GIZ9Cdy+esq+nnAzgXEKXL7663FG22mqV1bX2mkCzQkQIECAAIFFCVimL+q4DUuAAAECBAhMWOD3q1tMOP8uog/vUh7eqewiMHWB+1cPnvoQG8j/59X1N1BXSQIECBAgQIDASQpYpvvBIECAAAECBAhMQ+DJXlmyr4P6THW26sv7esrNBMYp8MbqKuOMttNUf1LdeKcJNCdAgAABAgQWJWCZvqjjNiwBAgQIECAwYYHHVneecP5tR39FdZ1tN9WPwAYELlAN70v3d7dvxn1uddMNmCtJgAABAgQIEDhJAX8g84NBgAABAgQIEJiGwCOqe04j6ihSPrQaXo3hIjB1gXtVvzH1ITaUf3j91S03VFtZAgQIECBAgMA3CVim+6EgQIAAAQIECExD4CHV/aYRdRQpj62OH0USIQisJvCW6kqrlZjt00+sfma20xmMAAECBAgQGJ2AZfrojkQgAgQIECBAgMBJCvxi9XA2exY4V/Uve77bjQTGKXDR6oPjjDaKVMN/sXPvUSQRggABAgQIEFiEgGX6Io7ZkAQIECBAgMAMBIZPX/7ODObYxgj/tzr/NhrpQWDDAvep/s+Ge0y5/K9UD57yALITIECAAAEC0xKwTJ/WeUlLgAABAgQILFfgJ6o/WO74+5r8RdUP7esJNxMYp8Dbq8uOM9ooUt2tevQokghBgAABAgQILELAMn0Rx2xIAgQIECBAYAYCP1j96Qzm2MYID6oesI1GehDYoMAlqvdusP4cSt+2euocBjEDAQIECBAgMA0By/RpnJOUBAgQIECAAIGrVa/FsCeBH6lesKc73URgvALDL4QeON54o0h2k+qPRpFECAIECBAgQGARApbpizhmQxIgVcPCkAAAIABJREFUQIAAAQIzEPiO6h0zmGMbI1y4+odtNNKDwAYF3l0dvcH6cyh9veolcxjEDAQIECBAgMA0BCzTp3FOUhIgQIAAAQIELlB9GMNhBT5dfUt14mHvdAOB8Qr45dnezuZ7qzfs7VZ3ESBAgAABAgRWF7BMX91QBQIECBAgQIDANgSOqoZFseuUBV5VfT8kAhMXeEh1v4nPsI34l6mGT/C7CBAgQIAAAQJbEbBM3wqzJgQIECBAgACBlQVOVf1nNfyv6+QFHlXdHRCBCQsMf0d7f3WxCc+wregXrD6yrWb6ECBAgAABAgQs0/0MECBAgAABAgSmI/Dv1ZHTibuTpLeqnr6TzpoSWI/A91WvWU+p2Vc5m/9iZ/ZnbEACBAgQIDAqAcv0UR2HMAQIECBAgACBUxT4aHU+RqcocNnqnYwITFjgqdVPTzj/NqOftvqvbTbUiwABAgQIEFi2gGX6ss/f9AQIECBAgMC0BIYl8fCOYNdJC/xHdZZDr8NhRGCKAmeqPn7o53iK+beZ+fPV4OUiQIAAAQIECGxNwDJ9a9QaESBAgAABAgRWFhhe/TC8AsJ10gJvra4Eh8CEBYbXFP3uhPNvM/o/VefeZkO9CBAgQIAAAQKW6X4GCBAgQIAAAQLTEXh+9cPTibv1pMdVt9t6Vw0JrE/gVdU11ldu1pU+UH37rCc0HAECBAgQIDA6Acv00R2JQAQIECBAgACBkxV4UnV7PicrcOfqcXwITFTgwtXfVf6OtrcD9F+i7M3JXQQIECBAgMAaBfxBbY2YShEgQIAAAQIENizw0Oq+G+4x5fJXrf5yygPIvmiBB1W/vGiB/Q3/yupa+3vE3QQIECBAgACB1QQs01fz8zQBAgQIECBAYJsCd69+a5sNJ9TrxOqs1WcmlFlUAl8VOFX1oeqCSPYs8MLqRnu+240ECBAgQIAAgTUIWKavAVEJAgQIECBAgMCWBH6qevqWek2tzUerC0wttLwEDglcp3oZjX0JPKMa/p3oIkCAAAECBAhsTcAyfWvUGhEgQIAAAQIEVha4fvVnK1eZZ4GXVted52imWoDAM6ubL2DOdY74+Orn1llQLQIECBAgQIDA4QQs0w8n5P8nQIAAAQIECIxH4ErVW8YTZ1RJHl3dbVSJhCGwN4Gjqo9XZ9zb7e46JPDr1S/SIECAAAECBAhsU8AyfZvaehEgQIAAAQIEVhO4UPX3q5WY7dM/Uz1xttMZbM4Cd64eO+cBNzTb/avhS5ldBAgQIECAAIGtCVimb41aIwIECBAgQIDAygJnrk5Yuco8C1yjes08RzPVjAWGv4+9qzp6xjNuarS7Vo/ZVHF1CRAgQIAAAQInJWCZ7ueCAAECBAgQIDAtgS9UZ5hW5K2kPVf1L1vppAmB9Ql8f/UX6yu3qEq3rn5vURMblgABAgQIENi5gGX6zo9AAAIECBAgQIDAvgQ+Up1/X0/M/+Z/rc4x/zFNOEOB51U/MsO5tjHSsdXx22ikBwECBAgQIEDgqwKW6X4WCBAgQIAAAQLTEnhbdYVpRd542tdWV994Fw0IrFfgvNU/VKdZb9nFVPvu6k2LmdagBAgQIECAwCgELNNHcQxCECBAgAABAgT2LPDS6gf2fPcybnxSdcdljGrKGQk8qPrlGc2z7VEuVv3dtpvqR4AAAQIECCxbwDJ92edvegIECBAgQGB6Ar9f3WJ6sTea+G7VozfaQXEC6xU47aFPpZ9nvWUXVe2o6jOLmtiwBAgQIECAwM4FLNN3fgQCECBAgAABAgT2JfDr1b339cT8b75uNXxi30VgKgI3q541lbAjzPmlQ1/EfOIIs4lEgAABAgQIzFjAMn3Gh2s0AgQIECBAYJYCd69+a5aTHXyoC1QfPfjjniSwdYHhPf9X23rX+TT8WDW8c95FgAABAgQIENiqgGX6Vrk1I0CAAAECBAisLOATrV9P+NnqyMonVFf+0VJgSwKXrt61pV5zbfOO6nJzHc5cBAgQIECAwHgFLNPHezaSESBAgAABAgROSuAa1avQ/H+Bt1RX5kFgQgJP8IW5K5/WK6trrVxFAQIECBAgQIDAPgUs0/cJ5nYCBAgQIECAwI4FLlG9d8cZxtT+6dWtxhRIFgKnIHDWQ68kOjOllQT+sPrxlSp4mAABAgQIECBwAAHL9AOgeYQAAQIECBAgsEOB4ZUm/77D/mNrfZ/q4WMLJQ+BkxH4RT+va/nZ+J3qZ9dSSRECBAgQIECAwD4ELNP3geVWAgQIECBAgMBIBE6ofLL1K4dxk+qPRnIuYhA4JYHTVh+qzodpZYEHVQ9YuYoCBAgQIECAAIF9Clim7xPM7QQIECBAgACBEQh8oLrYCHKMIcJ3Vm8bQxAZCBxG4Kerp1Jai8Bdq8espZIiBAgQIECAAIF9CFim7wPLrQQIECBAgACBkQi8trraSLLsOsbZqk/vOoT+BPYg8DfV5fZwn1sOL/CT1R8c/jZ3ECBAgAABAgTWK2CZvl5P1QgQIECAAAEC2xB47qHXm2yj15h7fKo6+5gDykbgkMD1qz+jsTaB61YvXVs1hQgQIECAAAECexSwTN8jlNsIECBAgAABAiMSeHT18yPKs6sob62utKvm+hLYh8DLq2vv4363nrKA1zv5CSFAgAABAgR2ImCZvhN2TQkQIECAAAECKwn8UvWwlSrM4+HhE/o3nccoppixwPBql7+u/N1rfYd8geqj6yunEgECBAgQIEBgbwL+QLc3J3cRIECAAAECBMYkcKvqd8cUaEdZfq0afrHgIjBmgWdUwzu+XesTOFP1+fWVU4kAAQIECBAgsDcBy/S9ObmLAAECBAgQIDAmgWOql4wp0I6y3LF60o56a0tgLwLDJ6g/WJ12Lze7Z08CwxJ9WKa7CBAgQIAAAQJbF7BM3zq5hgQIECBAgACBlQUuXb1r5SrTL/AD1fAuaheBsQr8VnX3sYabaK4PVxeaaHaxCRAgQIAAgYkLWKZP/ADFJ0CAAAECBBYpcJbqM4uc/OuHvmj1IQ4ERipwZPWR6qiR5ptqLF88PNWTk5sAAQIECMxAwDJ9BodoBAIECBAgQGCRAv9eDcu6pV7/VZ2xGv7XRWCMAvetHjrGYBPP9NLquhOfQXwCBAgQIEBgogKW6RM9OLEJECBAgACBxQu8uzp6wQrDJ9KHT6a7CIxRYHin999X5xxjuIlnemZ1i4nPID4BAgQIECAwUQHL9IkenNgECBAgQIDA4gX+fOGfzhzelT68M91FYIwCv1D92hiDzSDT8B76e85gDiMQIECAAAECExSwTJ/goYlMgAABAgQIEKieUt12wRJPqu644PmNPl6BIw59Kv1c44046WTDIn1YqLsIECBAgAABAlsXsEzfOrmGBAgQIECAAIG1CDywesBaKk2zyH2qh08zutQzF7i7Ze9GT/gnqmdvtIPiBAgQIECAAIGTEbBM96NBgAABAgQIEJimwO2qJ08z+lpS37R67loqKUJgfQJnqP6uOs/6Sqr0DQLfV72OCgECBAgQIEBgFwKW6btQ15MAAQIECBAgsLrAdavhvelLvb6r+qulDm/u0QrcpXrMaNPNI9jwxcPDFxC7CBAgQIAAAQJbF7BM3zq5hgQIECBAgACBtQhcunrXWipNs8i3Vp+YZnSpZypwuur91QVnOt8YxjqxGt5J/8UxhJGBAAECBAgQWJ6AZfryztzEBAgQIECAwDwEjqo+PY9R9j3Ff1bD6zS+vO8nPUBgcwJ3qh6/ufIqV5+szkmCAAECBAgQILArAcv0XcnrS4AAAQIECBBYXeDfqyNXLzO5Cv9QXXhyqQWes8BpD30q/UJzHnIEs729uvwIcohAgAABAgQILFTAMn2hB29sAgQIECBAYBYC766OnsUk+xvi9dXV9veIuwlsVOD21ZM22kHxQeDPqh9EQYAAAQIECBDYlYBl+q7k9SVAgAABAgQIrC7wkuqY1ctMrsIfVj8+udQCz1Vg+FT6e6uLzHXAEc31lGr4xYWLAAECBAgQILATAcv0nbBrSoAAAQIECBBYi8CwWLrtWipNq8gjq3tMK7K0MxbwrvTtHe4Dq1/dXjudCBAgQIAAAQJfL2CZ7ieCAAECBAgQIDBdgWGx9IDpxj9w8ntXjzjw0x4ksD6BM1YfrM6zvpIqnYLAHaonEyJAgAABAgQI7ErAMn1X8voSIECAAAECBFYXuE113OplJlfhJ6pnTy61wHMU+IXq1+Y42EhnukH14pFmE4sAAQIECBBYgIBl+gIO2YgECBAgQIDAbAWuXb18ttOd/GBXr167wLmNPC6Bo6q/q84+rlizTnO56h2zntBwBAgQIECAwKgFLNNHfTzCESBAgAABAgROUeCih14xsTSmYe4PLW1o845O4MHV/UeXat6BzlH967xHNB0BAgQIECAwZgHL9DGfjmwECBAgQIAAgVMWOF31hepUC4I6sTqi+uKCZjbq+ATOeehT6WcZX7TZJhr+mR/+2R/+HeAiQIAAAQIECOxEwDJ9J+yaEiBAgAABAgTWJvDR6nxrqzb+QsOnUodPp7oI7FLgUdVddxlggb3/vrrIAuc2MgECBAgQIDAiAcv0ER2GKAQIECBAgACBAwi8rrrqAZ6b6iNvry4/1fByz0LgAtX7q9PPYprpDDF8T8LwfQkuAgQIECBAgMDOBCzTd0avMQECBAgQIEBgLQLPqH5yLZWmUeTPqh+cRlQpZyrw1OqnZzrbmMd6dvUTYw4oGwECBAgQIDB/Acv0+Z+xCQkQIECAAIF5Czy0uu+8R/y66Z5c3WFB8xp1XALfXr27Os24Yi0izW9W91rEpIYkQIAAAQIERitgmT7aoxGMAAECBAgQILAngdtXT9rTnfO46VerB85jFFNMUOC51U0mmHsOke9Z/dYcBjEDAQIECBAgMF0By/Tpnp3kBAgQIECAAIFB4JjqJQuiGD6VPnw63UVg2wLfXf1l5e9Q25b/Sr+bVc/ZTWtdCRAgQIAAAQJfEfAHQT8JBAgQIECAAIFpCwyvnXjftEfYV/pjq+P39YSbCawuMPy96fXV96xeSoUDCnxv9YYDPusxAgQIECBAgMBaBCzT18KoCAECBAgQIEBgZwJnqD6/oA9JXLl6y860NV6qwPCp6GctdfiRzP2t1SdGkkUMAgQIECBAYKEClukLPXhjEyBAgAABArMS+Hj1bbOa6OSHuUj19wuZ1ZjjEDhd9bfVRccRZ5EpPledpTpxkdMbmgABAgQIEBiNgGX6aI5CEAIECBAgQIDAgQWGVx8M73NewnVkdcISBjXjaAR+sXr4aNIsM8g7q8suc3RTEyBAgAABAmMSsEwf02nIQoAAAQIECBA4mMCzq5se7NFJPfUf1fBaGxeBbQmcs/pAddS2GupzkgIvrG7EhgABAgQIECCwawHL9F2fgP4ECBAgQIAAgdUFhk/NDp+enfv1j9X55j6k+UYl8PjqTqNKtMwwj6zusczRTU2AAAECBAiMScAyfUynIQsBAgQIECBA4GACw7JvWPrN/Xp7dfm5D2m+0QhcqnpHdZrRJFpukJ+vHrvc8U1OgAABAgQIjEXAMn0sJyEHAQIECBAgQODgAterXnzwxyfz5MurH5hMWkGnLnB8dYOpDzGT/MdWw3m4CBAgQIAAAQI7FbBM3ym/5gQIECBAgACBtQh8e/W+tVQad5Hh3fA/Me6I0s1E4FrVK2YyyxzGOLp6zxwGMQMBAgQIECAwbQHL9Gmfn/QECBAgQIAAgUHgdNXnq1PPnGN4zcPwugcXgU0KDP8c/XX1HZtsovaeBU6sznzo33F7fsiNBAgQIECAAIFNCFimb0JVTQIECBAgQIDA9gU+XF1g+2232vGB1a9utaNmSxS4Q/XEJQ4+0pk/Vp13pNnEIkCAAAECBBYmYJm+sAM3LgECBAgQIDBbgVdW15ztdF8Z7OcW8kWrMz/GUY93tur91TlGnXJZ4V5Xfd+yRjYtAQIECBAgMFYBy/SxnoxcBAgQIECAAIH9CRxX3WZ/j0zu7ptWz51caoGnJPC46menFHgBWZ9e3WoBcxqRAAECBAgQmICAZfoEDklEAgQIECBAgMAeBO5fPXgP9035lmtXfzHlAWQftcAVqrcs4LsHRn0IJxFueLXT8IonFwECBAgQIEBg5wKW6Ts/AgEIECBAgAABAmsRuHn1zLVUGm+Ry1XvGG88ySYsMPy96FXV1Sc8w1yjD59KHz6d7iJAgAABAgQI7FzAMn3nRyAAAQIECBAgQGAtAt9dvWEtlcZb5DzVx8cbT7IJC9yy+r0J559z9OF96cN7010ECBAgQIAAgZ0LWKbv/AgEIECAAAECBAisReBc1T+vpdJ4i5y++tJ440k2UYGzVO+thl/WuMYncN7qY+OLJREBAgQIECCwRAHL9CWeupkJECBAgACBuQp8phoWg3O8htmOmuNgZtq5wG9W99h5CgFOSuCL1RHViXgIECBAgAABAmMQsEwfwynIQIAAAQIECBBYj8DfVMN7xed4fai66BwHM9NOBY6uhn9uTrvTFJqfnMB7quGMXAQIECBAgACBUQhYpo/iGIQgQIAAAQIECKxF4PnVD6+l0viKDAvPK4wvlkQTF3h5de2JzzDn+H9W/eCcBzQbAQIECBAgMC0By/RpnZe0BAgQIECAAIFTEnhEdc+ZEr2musZMZzPWbgRuUj13N6113aPAY6uf3+O9biNAgAABAgQIbFzAMn3jxBoQIECAAAECBLYm8LPV47bWbbuNjq+O3W5L3WYscKbqb6sLzHjGOYx2t+rRcxjEDAQIECBAgMA8BCzT53GOpiBAgAABAgQIDALXq148U4pnVTef6WzG2r7AnP8rju1rbq7j8O+0l2yuvMoECBAgQIAAgf0JWKbvz8vdBAgQIECAAIExC1yieu+YA66Q7YnVz6zwvEcJfFXgstVf+dLRSfxADP/lwEcnkVRIAgQIECBAYBEClumLOGZDEiBAgAABAgsROH31+epUM5z3N6pfmOFcRtquwPDPxuuq79luW90OIPDZ6sjqxAM86xECBAgQIECAwEYELNM3wqooAQIECBAgQGBnAv9QXXBn3TfX+FeqB2+uvMoLEbhL9ZiFzDr1MYf/euC7pj6E/AQIECBAgMC8BCzT53WepiFAgAABAgQIvKK61gwZ7l49aoZzGWl7Aueu3lMdtb2WOq0g8PTqVis871ECBAgQIECAwNoFLNPXTqogAQIECBAgQGCnAk+o7rjTBJtpftvqqZsprepCBF5Q3Xghs85hzPtUD5/DIGYgQIAAAQIE5iNgmT6fszQJAQIECBAgQGAQuHf16zOkuEn1RzOcy0jbEbhBdfx2WumyJoHhFx9/sqZayhAgQIAAAQIE1iJgmb4WRkUIECBAgAABAqMRGBZQwydw53Zdr3rJ3IYyz1YEzlK9uzr/Vrppsi6BS1bvW1cxdQgQIECAAAEC6xCwTF+HohoECBAgQIAAgfEIXKZ653jirC3J91ZvWFs1hZYkMLxr/65LGngGs36pOlP1XzOYxQgECBAgQIDAjAQs02d0mEYhQIAAAQIECFRnrD5bnWpmGt9RvWtmMxln8wJXqt5YnXrzrXRYo8DwXxIMvxh0ESBAgAABAgRGJWCZPqrjEIYAAQIECBAgsBaBj1bnW0ul8RS5UPXh8cSRZAICp6neVF1xAllF/HqB4fsRhu9JcBEgQIAAAQIERiVgmT6q4xCGAAECBAgQILAWgVdW11xLpfEUOVv16fHEkWQCAr9YPXwCOUX8ZoEHV78ChgABAgQIECAwNgHL9LGdiDwECBAgQIAAgdUFnlzdbvUyo6pwWu9PHtV5jD3MJaq/PvTao7Fnle+bBW5ePQsMAQIECBAgQGBsApbpYzsReQgQIECAAAECqwvM7RO5nz/0ZYSry6iwBIHh+wJeXV1tCcPOdMbLV2+f6WzGIkCAAAECBCYsYJk+4cMTnQABAgQIECBwMgI/Uj1vRjr/VJ17RvMYZbMCd60etdkWqm9Q4MvVmasvbLCH0gQIECBAgACBAwlYph+IzUMECBAgQIAAgVELXHZmn+r8YHXxUYsLNxaBi1Tv8F8yjOU4DpTjQ9VFD/SkhwgQIECAAAECGxawTN8wsPIECBAgQIAAgR0IHFF9tprLn/XeXV1mB45aTktg+Hl/aXWdacWW9hsEjq+OpUKAAAECBAgQGKPAXP6CNUZbmQgQIECAAAECuxT4x+o8uwywxt5vq75zjfWUmqfAHasnzHO0RU31iOrei5rYsAQIECBAgMBkBCzTJ3NUghIgQIAAAQIE9iUwfAHj1ff1xHhvfkP1veONJ9kIBM5bvas66wiyiLCawG2rp65WwtMECBAgQIAAgc0IWKZvxlVVAgQIECBAgMCuBZ5SDUupOVyvqr5/DoOYYWMCL66ut7HqCm9TYPjF2fALNBcBAgQIECBAYHQClumjOxKBCBAgQIAAAQJrEfil6mFrqbT7Ii+xKN39IYw4wa2rp404n2h7Fzjx0H9d8Jm9P+JOAgQIECBAgMD2BCzTt2etEwECBAgQIEBgmwI3qZ67zYYb7PXC6kYbrK/0dAXOXQ1fUHu26Y4g+dcIfLC6OBECBAgQIECAwFgFLNPHejJyESBAgAABAgRWE7hc9TerlRjN039Y/fho0ggyJoHhFy03HFMgWVYSeF71YytV8DABAgQIECBAYIMClukbxFWaAAECBAgQILBDgSOqE6pT7TDDulr/fnXLdRVTZzYCt6uePJtpDDII3L96KAoCBAgQIECAwFgFLNPHejJyESBAgAABAgRWF/hIdf7Vy+y8wvBlqrffeQoBxiRwoert1ZFjCiXLygLHVsevXEUBAgQIECBAgMCGBCzTNwSrLAECBAgQIEBgBAIvq64zghyrRnhcdedVi3h+NgLDf23xiuqas5nIIF8VOG/1MRwECBAgQIAAgbEKWKaP9WTkIkCAAAECBAisLvDb1c+tXmbnFX6ruufOUwgwFoF7Vb8xljByrE3gX6pzra2aQgQIECBAgACBDQhYpm8AVUkCBAgQIECAwEgE7lI9ZiRZVonxsOq+qxTw7GwELlW9tTrjbCYyyFcFXlpdFwcBAgQIECBAYMwCluljPh3ZCBAgQIAAAQKrCRxTvWS1EqN4+oHVr44iiRC7FDhN9ZfVd+0yhN4bE/i16pc2Vl1hAgQIECBAgMAaBCzT14CoBAECBAgQIEBgpAIXrP5hpNn2E+s+1cP384B7Zynw4Or+s5zMUIPAzatnoSBAgAABAgQIjFnAMn3MpyMbAQIECBAgQGA1geGLGk+ojlitzM6fHt6XPrw33bVcgStXr6+GT6e75ilwdPWeeY5mKgIECBAgQGAuApbpczlJcxAgQIAAAQIETlrg7dVlJ44zfInq4yc+g/gHFxh+GfS26hIHL+HJkQt8vjqy+u+R5xSPAAECBAgQWLiAZfrCfwCMT4AAAQIECMxe4LnVTSY+5e2q4yY+g/gHFxi+RHf4Ml3XfAXeWH3PfMczGQECBAgQIDAXAcv0uZykOQgQIECAAAECJy0wh/dM37L6fQe8SIHrVC+t/L1l3sf/xOpn5j2i6QgQIECAAIE5CPhD6RxO0QwECBAgQIAAgZMXuMUMFtE/UT3bIS9O4BzV8Jqi8yxu8uUNPCzSh4W6iwABAgQIECAwagHL9FEfj3AECBAgQIAAgZUFvqt688pVdlvgttVTdxtB9x0IzOEVRTtgm2TLq8zg31OThBeaAAECBAgQ2J+AZfr+vNxNgAABAgQIEJiawFHVp6cW+hvy/nz12InPIP7+BO5YPWF/j7h7ogLDl44OXz46fAmpiwABAgQIECAwagHL9FEfj3AECBAgQIAAgbUIfKw691oq7abIfauH7aa1rjsQuGT11uqIHfTWcvsC76mO3n5bHQkQIECAAAEC+xewTN+/mScIECBAgAABAlMTeFV1jamF/pq8D63uP+H8ou9d4LTV66vh9USuZQg8sxq+28FFgAABAgQIEBi9gGX66I9IQAIECBAgQIDAygLDF/vdYeUquyvwqOruu2uv8xYFHlHdc4v9tNq9wC9Uv7H7GBIQIECAAAECBA4vYJl+eCN3ECBAgAABAgSmLnCP6jcnPMRTqttPOL/oexO4TvWS6lR7u91dMxEYzv0VM5nFGAQIECBAgMDMBSzTZ37AxiNAgAABAgQIVMdWL5qwxLOqm084v+iHFzhb9fbq/Ie/1R0zEvhyNZz9Z2Y0k1EIECBAgACBGQtYps/4cI1GgAABAgQIEDgkcLHqAxPWGH4R8EMTzi/64QVeUN348Le5Y2YC76wuO7OZjEOAAAECBAjMWMAyfcaHazQCBAgQIECAwCGB01Sfq043UZG/qK490exiH17gjtUTDn+bO2Yo8KRqOH8XAQIECBAgQGASApbpkzgmIQkQIECAAAECKwv8bXWplavspsCbq6vsprWuGxYYfib/qjpiw32UH6fAbaunjjOaVAQIECBAgACBbxawTPdTQYAAAQIECBBYhsAfVzea6Kjvri4z0exin7zAGao3VJeHtFiBo6v3LHZ6gxMgQIAAAQKTE7BMn9yRCUyAAAECBAgQOJDAw6tfPNCTu3/oI9UFdx9DgjULPLG6w5prKjcdgU9XZ6+GLyF1ESBAgAABAgQmIWCZPoljEpIAAQIECBAgsLLAT0/4dQonVEeuLKDAmARuVj1rTIFk2brAS6vrbr2rhgQIECBAgACBFQQs01fA8ygBAgQIECBAYEICV61eN6G83xj1jNUXJ5xf9P8VuGj11uooKIsW+NXqgYsWMDwBAgQIECAwOQHL9MkdmcAECBAgQIAAgQMJnKP6lwM9OY6Hzlf94ziiSLGCwOmrv6yuuEINj85D4AbVi+cxiikIECBAgACBpQhYpi/lpM1JgAABAgQIEKhPHnpH8RQthi+pfPsUg8v8dQK3hfMSAAAgAElEQVSPqe7CZPECJ1bnrP518RIACBAgQIAAgUkJWKZP6riEJUCAAAECBAisJDB8Ivh7Vqqwu4evU71id+11XoPAsdULK38HWQPmxEu8t7rUxGcQnwABAgQIEFiggD/ILvDQjUyAAAECBAgsVuBp1a0nOv3whZXPmWh2sev81d9U3wKDQPW71fClyC4CBAgQIECAwKQELNMndVzCEiBAgAABAgRWEvil6mErVdjdw3euHre79jqvIHDa6rXVVVao4dF5Cfxs9TvzGsk0BAgQIECAwBIELNOXcMpmJECAAAECBAh8ReCHq+dPFOOB1a9ONPvSY/9Gda+lI5j/6wSucOi/VMBCgAABAgQIEJiUgGX6pI5LWAIECBAgQIDASgJHV+9eqcLuHn5s9fO7a6/zAQV+sHqR96QfUG+ej32uOmv1X/Mcz1QECBAgQIDAnAUs0+d8umYjQIAAAQIECHy9wOmrYZF16gnCPKu6+QRzLznyBau3VmdfMoLZv0ng1dU1uRAgQIAAAQIEpihgmT7FU5OZAAECBAgQIHBwgQ9WFz344zt78mXVMTvrrvF+BYb3pA9L0+/Z74Pun73Aw6v7zH5KAxIgQIAAAQKzFLBMn+WxGooAAQIECBAgcLICx1c3mKDPX1dXnGDupUZ+fHWnpQ5v7lMUuHH1J4wIECBAgAABAlMUsEyf4qnJTIAAAQIECBA4uMBvVXc/+OM7e/Kj1QV21l3j/QgMr+N55n4ecO+iBM5d/dOiJjYsAQIECBAgMBsBy/TZHKVBCBAgQIAAAQJ7EviZ6nf2dOe4bvpCdcS4IklzEgKXqN5SnYUOgZMQeH81/Iy4CBAgQIAAAQKTFLBMn+SxCU2AAAECBAgQOLDA8MV/rzzw07t98MjqhN1G0P0UBM5cvbm6FCUCJyPw5OoOdAgQIECAAAECUxWwTJ/qyclNgAABAgQIEDiYwHmqfzzYozt/6pLV+3aeQoCTE3hWdTM8BE5B4BZeAeTngwABAgQIEJiygGX6lE9PdgIECBAgQIDAwQT+vRo+5T2161oT/lT91Kz3m/fO1WP3+5D7Fydwvgn/Mm9xh2VgAgQIECBA4JsFLNP9VBAgQIAAAQIElifwpurKExzbp1rHeWjDz9Jrq9ONM55UIxH4QPXtI8kiBgECBAgQIEDgQAKW6Qdi8xABAgQIECBAYNICT6tuPcEJ7l09YoK55xz5HNVbqwvMeUizrUXgKdXt11JJEQIECBAgQIDAjgQs03cEry0BAgQIECBAYIcCv1D92g77H7T1I6t7HPRhz61d4FTV8dX11l5ZwTkK+C9L5niqZiJAgAABAgsTsExf2IEblwABAgQIECBQHVu9aIISz/EFl6M6tQdVvzyqRMKMWWD4rxc+OuaAshEgQIAAAQIEDidgmX44If8/AQIECBAgQGB+AhetPjjBsYb3cl99grnnGPmG1R9Xw6fTXQQOJzD8++bih7vJ/0+AAAECBAgQGLuAZfrYT0g+AgQIECBAgMD6BYYF6AnVEesvvdGKf1ddbKMdFN+LwPAlkm+ujtrLze4hUHlfuh8DAgQIECBAYBYClumzOEZDECBAgAABAgT2LfC26gr7fmq3D3xhgr8A2K3Y+rufuXpjden1l1ZxxgI/VT1jxvMZjQABAgQIEFiIgGX6Qg7amAQIECBAgACBbxAYFls/OUGVb6n+bYK55xB5+LvD8N76m8xhGDNsVeCC1Ue22lEzAgQIECBAgMAGBCzTN4CqJAECBAgQIEBgAgL3qx4ygZzfGPEy1bsnmHsOke9T/Z85DGKGrQp4X/pWuTUjQIAAAQIENilgmb5JXbUJECBAgAABAuMV+JHqeeONd7LJjqleNsHcU498nerPq1NPfRD5ty5wXHW7rXfVkAABAgQIECCwAQHL9A2gKkmAAAECBAgQmIDAJar3TiDnN0a8dfV7E8w95cgXrt5SnX3KQ8i+M4FbVr+/s+4aEyBAgAABAgTWKGCZvkZMpQgQIECAAAECExI4TfXZ6vQTyjxEvW/1sIllnnLcM1avrb5zykPIvlMB70vfKb/mBAgQIECAwDoFLNPXqakWAQIECBAgQGBaAu+shneQT+n67eouUwo88axT/aLaibPPJv6HqovOZhqDECBAgAABAosXsExf/I8AAAIECBAgQGDBAs+tbjKx+V9QDe97d21e4K7VozbfRocZCzy1uu2M5zMaAQIECBAgsDABy/SFHbhxCRAgQIAAAQJfI/DA6gETE3lrdaWJZZ5i3O+vXlKddorhZR6NgPelj+YoBCFAgAABAgTWIWCZvg5FNQgQIECAAAEC0xT48eo5E4v+yeqcE8s8tbjDF46+uTrH1ILLOyqBE6vzVh8fVSphCBAgQIAAAQIrCFimr4DnUQIECBAgQIDAxAW+o3rHBGc4c/W5CeaeQuTB9vXVZacQVsZRC/xNdYVRJxSOAAECBAgQILBPAcv0fYK5nQABAgQIECAwI4HTHVpKn2ZiM12qeu/EMk8h7vB3g2dXw3+x4CKwqsDDq/usWsTzBAgQIECAAIExCVimj+k0ZCFAgAABAgQIbF/gfdW3b7/tSh2vd+h93isV8fA3CQzvzx/eo+8isA6B4b37r1pHITUIECBAgAABAmMRsEwfy0nIQYAAAQIECBDYjcALqhvvpvWBu96xetKBn/bgSQncqHp+dSo8BNYgcMKhd+5/aQ21lCBAgAABAgQIjEbAMn00RyEIAQIECBAgQGAnAg+t7ruTzgdvOmS+/8Ef9+Q3CAyvzXljdSQZAmsS+OPqh9dUSxkCBAgQIECAwGgELNNHcxSCECBAgAABAgR2InCL6vd30vngTZ9R/dTBH/fk1wh8S/Wm6mJUCKxR4E7VE9ZYTykCBAgQIECAwCgELNNHcQxCECBAgAABAgR2JvCd1V/trPvBGr+2uvrBHvXU1wicuvrTangHvYvAOgUuWn1onQXVIkCAAAECBAiMQcAyfQynIAMBAgQIECBAYHcCR1TD+42n9K7sD1cX2h3ZbDo/prrLbKYxyFgEhi81vuRYwshBgAABAgQIEFingGX6OjXVIkCAAAECBAhMU2D4BOmFJxT9v6ozVsP/ug4mcMvq9w72qKcInKLAo6u7MSJAgAABAgQIzFHAMn2Op2omAgQIECBAgMD+BIZXffzg/h7Z+d3DJ9OHT6i79i9w1eoV1en3/6gnCBxW4AbViw97lxsIECBAgAABAhMUsEyf4KGJTIAAAQIECBBYs8BvVPdac81NlxvemT68O921P4ELVm+uzrW/x9xNYE8CX6zOXn1+T3e7iQABAgQIECAwMQHL9IkdmLgECBAgQIAAgQ0I3KY6bgN1N1nyp6pnbLLBDGufpXpdddkZzmakcQi8xBfajuMgpCBAgAABAgQ2I2CZvhlXVQkQIECAAAECUxK4SvXGKQWu7l89dGKZdxn31NWfTPB1Prs003v/AveoHrn/xzxBgAABAgQIEJiGgGX6NM5JSgIECBAgQIDAJgWOrD5dTenPhk+q7rhJlJnV/q3q7jObyTjjEzi6es/4YklEgAABAgQIEFiPwJT+wrSeiVUhQIAAAQIECBA4KYH/W513QjR/Xl1/Qnl3GfWnq6fuMoDeixAY/h1y/kVMakgCBAgQIEBgsQKW6Ys9eoMTIECAAAECBL5OYHjX8TETMnlvdakJ5d1V1GtWL61Ou6sA+i5G4MnVHRYzrUEJECBAgACBRQpYpi/y2A1NgAABAgQIEPgmgUdVd52QyxerM1VfnlDmbUe9cPWm6pzbbqzfIgV+tHr+Iic3NAECBAgQILAYAcv0xRy1QQkQIECAAAECpygwfKL0iRMzGl4pMbxawvXNAmet3lBdEg6BLQh86dAvbT6zhV5aECBAgAABAgR2JmCZvjN6jQkQIECAAAECoxL4vuo1o0p0+DDXmGDmw0+1+h2nrl5Y3WD1UioQ2JPAi/287cnJTQQIECBAgMDEBSzTJ36A4hMgQIAAAQIE1iRw9uqTa6q1rTK3qZ62rWYT6vPb1c9NKK+o0xe4U/WE6Y9hAgIECBAgQIDAKQtYpvsJIUCAAAECBAgQ+KrAP1XfOiGOh1S/PKG824h65+qx22ikB4FDAsP3FgyvXPoYEQIECBAgQIDA3AUs0+d+wuYjQIAAAQIECOxd4JXVNfd++87vfGZ1i52nGE+A6x96vctpxhNJkgUIDO/m/94FzGlEAgQIECBAgECW6X4ICBAgQIAAAQIEvirwuOpnJ8Rhife/h3Xp6vXVURM6P1HnIfBL1a/NYxRTECBAgAABAgROWcAy3U8IAQIECBAgQIDAVwWm9oqQT0zstTSb+kk7d/WmQ6/a2FQPdQmcnMAlq/fhIUCAAAECBAgsQcAyfQmnbEYCBAgQIECAwN4Erl29fG+3juauI6sTRpNm+0GOqIbX81x5+611JNB7qqM5ECBAgAABAgSWImCZvpSTNicBAgQIECBA4PACwyecp/Ylgper3nH40WZ5x6mq51c3muV0hpqCwMOq+04hqIwECBAgQIAAgXUIWKavQ1ENAgQIECBAgMB8BD5VnW1C4/xI9YIJ5V1n1EdVd11nQbUI7FPge6o37vMZtxMgQIAAAQIEJitgmT7ZoxOcAAECBAgQILARgddVV91I5c0UvVf1m5spPeqqt6+eNOqEws1dYPivWM5XnTj3Qc1HgAABAgQIEPiqgGW6nwUCBAgQIECAAIGvFRgWtMOidirX46ufm0rYNeW8QfXC6tRrqqcMgYMIPLH6mYM86BkCBAgQIECAwFQFLNOnenJyEyBAgAABAgQ2I3C36pGbKb2Rqi+uhuXyUq5LV6+vjlrKwOYcrcD1qpeMNp1gBAgQIECAAIENCFimbwBVSQIECBAgQIDAhAWuXb18QvnfX11iQnlXiXqe6k2HXq2xSh3PElhV4DPVuar/WLWQ5wkQIECAAAECUxKwTJ/SaclKgAABAgQIENi8wLdW/7T5Nmvr8KXqiOq/11ZxnIXOXL26uuI440m1MIHnVDdb2MzGJUCAAAECBAhkme6HgAABAgQIECBA4BsFPlGdc0IsF6w+MqG8+406vBv9+dUP7fdB9xPYkMCwSB8W6i4CBAgQIECAwKIELNMXddyGJUCAAAECBAjsSeCV1TX3dOc4bvr+6lXjiLKRFMOXrN5pI5UVJbB/geHVLsMrXoZXvbgIECBAgAABAosSsExf1HEblgABAgQIECCwJ4HHVnfe053juOl21XHjiLL2FA+oHrj2qgoSOLjA8KWjw5ePuggQIECAAAECixOwTF/ckRuYAAECBAgQIHBYgTtWTzjsXeO54eHVfcYTZ21JblM9pbyacW2iCq1D4A7Vk9dRSA0CBAgQIECAwNQELNOndmLyEiBAgAABAgQ2L3C16rWbb7O2Dn9U3WRt1cZR6PrVC6vTjCOOFAT+R+A/q3NX/8qDAAECBAgQILBEAcv0JZ66mQkQIECAAAECpyxw1urfJoT0jupyE8p7uKhXrF5dnflwN/r/CWxZ4Pjq2C331I4AAQIECBAgMBoBy/TRHIUgBAgQIECAAIFRCfzf6ryjSnTyYT5/aPF84kTynlLMC1VvqL5tBrMYYX4Ct6ieOb+xTESAAAECBAgQ2JuAZfrenNxFgAABAgQIEFiawJ9X153Q0Oevhl8ATPk6e/W66pJTHkL22Qp8sfrW6jOzndBgBAgQIECAAIHDCFim+xEhQIAAAQIECBA4KYFHVPecEM21qldOKO83Rj1D9bJqeF+9i8AYBf6w+vExBpOJAAECBAgQILAtAcv0bUnrQ4AAAQIECBCYlsCtq6dNKPLPVE+cUN6vjXqq6rnVj040v9jLEPix6nnLGNWUBAgQIECAAIGTFrBM95NBgAABAgQIECBwUgLfVb15QjTDJ+nvPaG8Xxv1UdVdJ5pd7GUInHDoFS9fWMa4piRAgAABAgQIWKb7GSBAgAABAgQIENi7wBHVsEAbPjU9heuF1Y2mEPQbMt6r+o0J5hZ5WQJPr261rJFNS4AAAQIECBD4ZgGfTPdTQYAAAQIECBAgcHICH6wuOhGe91RHTyTrV2MO759+1oR+YTExXnHXKHCD6sVrrKcUAQIECBAgQGCSApbpkzw2oQkQIECAAAECWxH44wl92vtL1fBp+v/eiszqTa5evbQ6/eqlVCCwUYFPVeeuhn/GXAQIECBAgACBRQtYpi/6+A1PgAABAgQIEDhFgYdU95uQ0UWqv59A3uET9K+rzjaBrCISGL7Yd/iCXxcBAgQIECBAYPEClumL/xEAQIAAAQIECBA4WYGbHXoNyVSIrle9ZORhz1O9obrAyHOKR+CrAteqXomDAAECBAgQIECgLNP9FBAgQIAAAQIECJycwHdU75gQz52rx40471mq11SXH3FG0Qh8rcDHq/NP6PVJTo8AAQIECBAgsFEBy/SN8ipOgAABAgQIEJi0wGmrz1anm8gUj67uNtKsg+WfVseMNJ9YBE5K4FHV3dEQIECAAAECBAh8RcAy3U8CAQIECBAgQIDAKQm8q7r0RIheXN1ghFmHP3M/rbrVCLOJROCUBL67ehMiAgQIECBAgAABy3Q/AwQIECBAgAABAocXeHZ108PfNoo7PlhdfBRJvj7EQ6v7jjCXSAROSeBD1cWqEzERIECAAAECBAhYpvsZIECAAAECBAgQOLzA/asHH/62UdzxX9WZqi+NIs1XQtyxesKI8ohCYK8CD/NLoL1SuY8AAQIECBBYioDXvCzlpM1JgAABAgQIEDiYwA9Xzz/Yozt56pLV+3bS+Zub3rB6QXXqkeQRg8B+BMb0z9J+cruXAAECBAgQILAxAcv0jdEqTIAAAQIECBCYhcDw2pT3T2iSY6vjR5B3eNf0yw99Un4EcUQgsC+Bv6yuuq8n3EyAAAECBAgQWICAZfoCDtmIBAgQIECAAIEVBIZPVZ9QnXGFGtt89B7VI7fZ8CR6XaZ6dfUtO86hPYGDCty+espBH/YcAQIECBAgQGCuApbpcz1ZcxEgQIAAAQIE1ifw1uqK6yu30UrD+8nvtNEOp1z8/NXrq+F/XQSmKPCF6jzVp6cYXmYCBAgQIECAwCYFLNM3qas2AQIECBAgQGAeAr9X3XIio7yyutaOsp6zem11iR3115bAOgR+f0L/vK9jXjUIECBAgAABAnsWsEzfM5UbCRAgQIAAAQKLFbh39esTmf7jhz5Vu+24R1bDIn8qn+Dfto9+0xG4dvUX04krKQECBAgQIEBgewKW6duz1okAAQIECBAgMFWBG4zkSz336ne2Lb+i4nTVi6pj9hrQfQRGKvDh6iLVl0eaTywCBAgQIECAwE4FLNN3yq85AQIECBAgQGASAheohiXbVK6rVG/eUtjhC1qfVd1kS/20IbBJgV+tHrjJBmoTIECAAAECBKYsYJk+5dOTnQABAgQIECCwHYHhz4yfqs66nXYrd7lV9fSVq+ytwGOqu+ztVncRGLXAidXFq78bdUrhCBAgQIAAAQI7FLBM3yG+1gQIECBAgACBCQm8vvreieT9P9X9tpD1IVvqs4VRtCDwP+/839WX9+InQIAAAQIECExCwDJ9EsckJAECBAgQIEBg5wJPrO6w8xR7C/D86kf3duuB7/r56tEHftqDBMYnsM3/omN800tEgAABAgQIENiDgGX6HpDcQoAAAQIECBAg8D+vMhleaTKF693VZTYY9ObV71en2mAPpQlsU+CE6tzV57bZVC8CBAgQIECAwNQELNOndmLyEiBAgAABAgR2IzC8/uEVu2m9765fqs5U/de+nzz8A9ep/rQ6/eFvdQeByQgcV91uMmkFJUCAAAECBAjsSMAyfUfw2hIgQIAAAQIEJiZwjupfJpR5+CLFD64575UP/ULhzGuuqxyBXQtcrRq+F8FFgAABAgQIECBwCgKW6X48CBAgQIAAAQIE9irwz9W59nrzju87tjp+jRmOrl5TnX2NNZUiMAaBD1SXqE4cQxgZCBAgQIAAAQJjFrBMH/PpyEaAAAECBAgQGJfA8JqX4XUvU7juVf3mmoKe79Cndi+wpnrKEBiTwH2rh40pkCwECBAgQIAAgbEKWKaP9WTkIkCAAAECBAiMT+DR1c+PL9ZJJnpKdfs1ZB1eb/Pa6pJrqKUEgbEJDN8rcKHqH8cWTB4CBAgQIECAwBgFLNPHeCoyESBAgAABAgTGKXDH6gnjjPZNqYYF+NVXzHpE9bLqe1es43ECYxV4fvWjYw0nFwECBAgQIEBgbAKW6WM7EXkIECBAgAABAuMVuGr1uvHG+7pkn6i+dYWsp61eWF1vhRoeJTB2gR+oXj72kPIRIECAAAECBMYiYJk+lpOQgwABAgQIECAwfoGjqn+rpvJnyOEVLf96ANZTVX9Q3fQAz3qEwFQEPnjoi0e/PJXAchIgQIAAAQIEdi0wlb8I7dpJfwIECBAgQIAAga8IfKQ6/0QwhtezvOEAWR9V3fUAz3mEwJQE7lE9ckqBZSVAgAABAgQI7FrAMn3XJ6A/AQIECBAgQGBaAn9WXX8ikW9TPW2fWR9QPXCfz7idwNQEvlCdr/rU1ILLS4AAAQIECBDYpYBl+i719SZAgAABAgQITE/g16t7TyT2kPUX95H1Z6vH7eN+txKYqsDwS6bhl00uAgQIECBAgACBfQhYpu8Dy60ECBAgQIAAAQLdqvrdiTj8SXXjPWb90eo51an3eL/bCExZ4Luqv5ryALITIECAAAECBHYhYJm+C3U9CRAgQIAAAQLTFbhC9baJxH9vdak9ZL1h9bzqtHu41y0Epi7w19UVpz6E/AQIECBAgACBXQhYpu9CXU8CBAgQIECAwHQFzlCdUJ1mAiP8Z3Wmavjfk7u+vxreAz/M5SKwBIHbVk9dwqBmJECAAAECBAisW8Ayfd2i6hEgQIAAAQIE5i/w7uroiYx56epvTybrlauXV2eZyCxiElhV4N8OffHo51ct5HkCBAgQIECAwBIFLNOXeOpmJkCAAAECBAisJvDs6qarldja0z926BUu39jwMtWrqrNvLYlGBHYv8MjqHruPIQEBAgQIECBAYJoClunTPDepCRAgQIAAAQK7FLhf9ZBdBthH718+iawXrV5TnWcfddxKYOoCJ1aXrN4/9UHkJ0CAAAECBAjsSsAyfVfy+hIgQIAAAQIEpiswfGHnCycS/w+qn/yarOetXltdeCL5xSSwLoGXVcesq5g6BAgQIECAAIElClimL/HUzUyAAAECBAgQWE3gQtXfr1Zia0//TXWFQ93OUb16Qu973xqSRosQ+JHqBYuY1JAECBAgQIAAgQ0JWKZvCFZZAgQIECBAgMCMBYY/Q36qOusEZvxidebqTNUrqitNILOIBNYt8LFq+CXYf667sHoECBAgQIAAgSUJWKYv6bTNSoAAAQIECBBYn8Drqquur9xGK122+u3q6hvtojiB8Qo8oHrQeONJRoAAAQIECBCYhoBl+jTOSUoCBAgQIECAwNgEHl/daWyhTibPh6sLTiSrmATWLfAfh37+/3ndhdUjQIAAAQIECCxNwDJ9aSduXgIECBAgQIDAegSGRfqwUHcRIDBugeOq2407onQECBAgQIAAgWkIWKZP45ykJECAAAECBAiMTeBq1WvHFkoeAgS+SeBy1Tu4ECBAgAABAgQIrC5gmb66oQoECBAgQIAAgSUKHFl9uvLnySWevpmnIvDn1fWnElZOAgQIECBAgMDYBfzlZ+wnJB8BAgQIECBAYLwC/+Bd5OM9HMkIVNetXkqCAAECBAgQIEBgPQKW6etxVIUAAQIECBAgsESBF1Y3XOLgZiYwAYF3VZetTpxAVhEJECBAgAABApMQsEyfxDEJSYAAAQIECBAYpcBDqvuNMplQBAjcpnoaBgIECBAgQIAAgfUJWKavz1IlAgQIECBAgMDSBG5aPXtpQ5uXwAQEPnHoFUxfnEBWEQkQIECAAAECkxGwTJ/MUQlKgAABAgQIEBidwNHVu0eXSiACBH6lejAGAgQIECBAgACB9QpYpq/XUzUCBAgQIECAwJIETlOdUJ1hSUOblcDIBb5w6FPp/zLynOIRIECAAAECBCYnYJk+uSMTmAABAgQIECAwKoG3VVcYVSJhCCxb4AnVnZZNYHoCBAgQIECAwGYELNM346oqAQIECBAgQGApAr9b3Wopw5qTwMgFTqwuXb1n5DnFI0CAAAECBAhMUsAyfZLHJjQBAgQIECBAYDQC96weMZo0ghBYtsDx1bHLJjA9AQIECBAgQGBzApbpm7NVmQABAgQIECCwBIFjqpcsYVAzEpiAwLWqV04gp4gECBAgQIAAgUkKWKZP8tiEJkCAAAECBAiMRuDbqo+PJo0gBJYr8I7q8tXwqhcXAQIECBAgQIDABgQs0zeAqiQBAgQIECBAYGECn6jOubCZjUtgbALDdxc8fWyh5CFAgAABAgQIzEnAMn1Op2kWAgQIECBAgMBuBF5eXXs3rXUlQKD6cHXx6j9pECBAgAABAgQIbE7AMn1ztioTIECAAAECBJYi8MjqbksZ1pwERijwc9XjR5hLJAIECBAgQIDArAQs02d1nIYhQIAAAQIECOxE4DbVcTvprCkBAv9UXaT6AgoCBAgQIECAAIHNClimb9ZXdQIECBAgQIDAEgSuVL1lCYOakcAIBe5Z/dYIc4lEgAABAgQIEJidgGX67I7UQAQIECBAgACBrQucsTqhOvXWO2tIYNkC/1pdqPrsshlMT4AAAQIECBDYjoBl+nacdSFAgAABAgQIzF3gvdUl5j6k+QiMTOD+1UNHlkkcAgQIECBAgMBsBSzTZ3u0BiNAgAABAgQIbFXgudVNttpRMwLLFvhMdcHq08tmMD0BAgQIECBAYHsClunbs9aJAAECBAgQIDBngV+uHjTnAc1GYGQCD6mGf+5cBAgQIECAAAECWxKwTDUNz3gAACAASURBVN8StDYECBAgQIAAgZkL3Lh6wcxnNB6BsQh87tC70j85lkByECBAgAABAgSWIGCZvoRTNiMBAgQIECBAYPMCF6n+bvNtdCBAoPrN6l4kCBAgQIAAAQIEtitgmb5db90IECBAgAABAnMVGP5cOby7+ci5DmguAiMR+I9q+OXVx0aSRwwCBAgQIECAwGIELNMXc9QGJUCAAAECBAhsXOAvq+/ZeBcNCCxb4PHVzy2bwPQECBAgQIAAgd0IWKbvxl1XAgQIECBAgMAcBZ5Y3WGOg5mJwEgE/rP69uofRpJHDAIECBAgQIDAogQs0xd13IYlQIAAAQIECGxU4M7VYzfaQXECyxZ4WnWbZROYngABAgQIECCwOwHL9N3Z60yAAAECBAgQmJvA1atXz20o8xAYicB/V5eu3jeSPGIQIECAAAECBBYnYJm+uCM3MAECBAgQIEBgYwJnqz61seoKE1i2wB9UP7lsAtMTIECAAAECBHYrYJm+W3/dCRAgQIAAAQJzE/hIdf65DWUeAjsWGD6VfpnqvTvOoT0BAgQIECBAYNEClumLPn7DEyBAgAABAgTWLnB8dYO1V1WQwLIFjqtut2wC0xMgQIAAAQIEdi9gmb77M5CAAAECBAgQIDAngYdVvzSngcxCYMcC/1FdovrwjnNoT4AAAQIECBBYvIBl+uJ/BAAQIECAAAECBNYqcPPqmWutqBiBZQv8dnWXZROYngABAgQIECAwDgHL9HGcgxQECBAgQIAAgbkIDO91fudchjEHgR0LfLG6WPWPO86hPQECBAgQIECAQGWZ7seAAAECBAgQIEBgnQKnqT5bnX6dRdUisFCB36h+YaGzG5sAAQIECBAgMDoBy/TRHYlABAgQIECAAIFJC5yveld11KSnEJ7A7gU+U120+uTuo0hAgAABAgQIECAwCFim+zkgQIAAAQIECBBYl8C5qldVl1pXQXUILFjgV6sHLnh+oxMgQIAAAQIERidgmT66IxGIAAECBAgQIDBJgWGR/srq6EmmF5rAuAQ+VV2k+vdxxZKGAAECBAgQILBsAcv0ZZ+/6QkQIECAAAEC6xA4a/WK6orrKKYGAQL9UvVrHAgQIECAAAECBMYlYJk+rvOQhgABAgQIECAwNQGL9KmdmLxjF/jnQ+9K/9zYg8pHgAABAgQIEFiagGX60k7cvAQIECBAgACB9QkcWb20usr6SqpEYPECd6sevXgFAAQIECBAgACBEQpYpo/wUEQiQIAAAQIECExA4Ijqz6prTCCriASmIvCx6mLVF6YSWE4CBAgQIECAwJIELNOXdNpmJUCAAAECBAisR+CM1fHV96+nnCoECBwSuEP1ZBoECBAgQIAAAQLjFLBMH+e5SEWAAAECBAgQGKvAGao/qY4Za0C5CExU4AP9P/buPO7ffK77/+M2Y8iIsRZCKllTtFjHln0Z+zYKEUkorivCtCCRciXSIipky5J9N3ZDNCESF5KluGTfzQzzux39ztFglvN7np/lWO6ff8Yfn+P1er7u74/5nvM6P9/jqEtVx080v9gECBAgQIAAgdkLWKbP/ogNSIAAAQIECBBYmcAZq2dXR6ysokIECJwkcPPquTgIECBAgAABAgTGK2CZPt6zkYwAAQIECBAgMCaBg6unVbceUyhZCMxE4M3VlasTZzKPMQgQIECAAAECsxSwTJ/lsRqKAAECBAgQILBSgWGR/rfVkSutqhgBAoPAsEA/vDoGBwECBAgQIECAwLgFLNPHfT7SESBAgAABAgS2LXBQ9aTq57cdRH8CMxV4hl9UzfRkjUWAAAECBAjMTsAyfXZHaiACBAgQIECAwMoEhp8V/7y628oqKkSAwMkFjqsuWX0QCwECBAgQIECAwPgFLNPHf0YSEiBAgAABAgS2ITD8nPjY6le20VxPAgsReGR134XMakwCBAgQIECAwOQFLNMnf4QGIECAAAECBAisReCPq19bS2VFCRAYBD5TXaT6LA4CBAgQIECAAIFpCFimT+OcpCRAgAABAgQIbFLgYdUDNtlQLwILFLhPNfzSyosAAQIECBAgQGAiApbpEzkoMQkQIECAAAECGxL43eo3N9RLGwJLFfi3nXulf32pAOYmQIAAAQIECExRwDJ9iqcmMwECBAgQIEBgPQK/Xv3hekqrSoDAyQRuVT2bCAECBAgQIECAwLQELNOndV7SEiBAgAABAgTWJXDv6lHrKq4uAQLfEnhLdaXqRCYECBAgQIAAAQLTErBMn9Z5SUuAAAECBAgQWIfAvarHrKOwmgQIfJfA4dWbuBAgQIAAAQIECExPwDJ9emcmMQECBAgQIEBglQJ3rp5Q+blwlapqEThlgWdWt4FDgAABAgQIECAwTQH/0TTNc5OaAAECBAgQILAKgTtWf10dtIpiahAgcJoCx1WXqj7AiQABAgQIECBAYJoClunTPDepCRAgQIAAAQL7Ffi56knVwfst5HoCBHYl8Mjqvrt6pzcRIECAAAECBAiMUsAyfZTHIhQBAgQIECBAYK0CN6/+rjrDWrsoToDASQL/r7pY9XkkBAgQIECAAAEC0xWwTJ/u2UlOgAABAgQIENiLwE2r4b7Nh+zlYtcQILAngdtXT9nTlS4iQIAAAQIECBAYjYBl+miOQhACBAgQIECAwNoFrlO9oDrT2jtpQIDASQLHVIdXJyIhQIAAAQIECBCYtoBl+rTPT3oCBAgQIECAwG4FrlW9sPqe3V7gfQQI7Fvgm9UVqrftu5ICBAgQIECAAAECWxewTN/6EQhAgAABAgQIEFi7wNWrF1eHrr2TBgQInFzgcdUvIyFAgAABAgQIEJiHgGX6PM7RFAQIECBAgACBUxO4cvWy6nsRESCwUYHPVBetPr3RrpoRIECAAAECBAisTcAyfW20ChMgQIAAAQIEti5w+eoV1dm2nkQAAssT+JXqz5c3tokJECBAgAABAvMVsEyf79majAABAgQIEFi2wGWqo6tzLpvB9AS2IvDu6rLVCVvprikBAgQIECBAgMBaBCzT18KqKAECBAgQIEBgqwI/Xr26OtdWU2hOYJkCJ1bXqF63zPFNTYAAAQIECBCYr4Bl+nzP1mQECBAgQIDAMgUuXr22+v5ljm9qAlsXeGr181tPIQABAgQIECBAgMDKBSzTV06qIAECBAgQIEBgawLDww6HRfr5tpZAYwLLFvhSNfxC6z+WzWB6AgQIECBAgMA8BSzT53mupiJAgAABAgSWJ3CRndtKnH95o5uYwGgEfqP6g9GkEYQAAQIECBAgQGClApbpK+VUjAABAgQIECCwFYEL7SzSL7yV7poSIDAIfKD6serrOAgQIECAAAECBOYpYJk+z3M1FQECBAgQILAcgR/cWaQP//QiQGB7AterXr699joTIECAAAECBAisW8Ayfd3C6hMgQIAAAQIE1idwgZ17pP/I+lqoTIDALgSeVv3cLt7nLQQIECBAgAABAhMWsEyf8OGJToAAAQIECCxaYHjI6PCw0eGho14ECGxP4LPVJar/t70IOhMgQIAAAQIECGxCwDJ9E8p6ECBAgAABAgRWK3Ce6jXVpVZbVjUCBPYgcNfqCXu4ziUECBAgQIAAAQITE7BMn9iBiUuAAAECBAgsXuDc1aurSy9eAgCB7Qu8obpadeL2o0hAgAABAgQIECCwbgHL9HULq0+AAAECBAgQWJ3AOaujq8usrqRKBAjsUeC46rLVe/Z4vcsIECBAgAABAgQmJmCZPrEDE5cAAQIECBBYrMBh1Surn1msgMEJjEvgd6vfHlckaQgQIECAAAECBNYpYJm+Tl21CRAgQIAAAQKrEThL9dLqKqsppwoBAvsUeH/149XX9lnH5QQIECBAgAABAhMSsEyf0GGJSoAAAQIECCxS4NDqJTv3ZV4kgKEJjExguD/6tXduuTSyaOIQIECAAAECBAisU8AyfZ26ahMgQIAAAQIE9idw5urF1TX2V8bVBAisUOCJ1Z1WWE8pAgQIECBAgACBiQhYpk/koMQkQIAAAQIEFidwxuq51Q0WN7mBCYxX4NPVJar/Gm9EyQgQIECAAAECBNYlYJm+Lll1CRAgQIAAAQJ7FxgW6c+pbrT3Eq4kQGANAnesnryGukoSIECAAAECBAhMQMAyfQKHJCIBAgQIECCwKIFDqmdXN17U1IYlMH6B1+3ccmm4Z7oXAQIECBAgQIDAAgUs0xd46EYmQIAAAQIERitwcPWU6rajTSgYgWUKfL26TPXeZY5vagIECBAgQIAAgUHAMt3ngAABAgQIECAwDgGL9HGcgxQETknggdXD0RAgQIAAAQIECCxbwDJ92edvegIECBAgQGAcAgdVT6xuP444UhAgcDKBt1eXr46nQoAAAQIECBAgsGwBy/Rln7/pCRAgQIAAge0LDD+P/Xl1t+1HkYAAge8QGG7v8tPVu8kQIECAAAECBAgQsEz3GSBAgAABAgQIbE9g+FnssdWvbC+CzgQInIbAUdXDCBEgQIAAAQIECBAYBCzTfQ4IECBAgAABAtsRGH4Oe3R1r+2015UAgdMROLa6QnUCKQIECBAgQIAAAQKW6T4DBAgQIECAAIHtCQwPM7z/9trrTIDAaQgct3N7l3dRIkCAAAECBAgQIHCSgG+m+ywQIECAAAECBDYv8NBquH2EFwEC4xT47ep3xxlNKgIECBAgQIAAgW0JWKZvS15fAgQIECBAYKkCD6p+Z6nDm5vABATeWf1MdfwEsopIgAABAgQIECCwQQHL9A1ia0WAAAECBAgsXuCB1e8tXgEAgfEKDLd3uVw1LNS9CBAgQIAAAQIECHybgGW6DwQBAgQIECBAYDMC964etZlWuhAgsEeB4W+OPHiP17qMAAECBAgQIEBg5gKW6TM/YOMRIECAAAECoxC4Z/WYys9eozgOIQicosDwbfThW+nDt9O9CBAgQIAAAQIECHyXgP+g86EgQIAAAQIECKxX4E7VE6qD1ttGdQIE9iFwQnWF6th91HApAQIECBAgQIDAzAUs02d+wMYjQIAAAQIEtipw++qJFulbPQPNCexGYLi1y3CLFy8CBAgQIECAAAECpypgme7DQYAAAQIECBBYj8Ctq6dVB6+nvKoECKxIwO1dVgSpDAECBAgQIEBg7gKW6XM/YfMRIECAAAEC2xC4afXM6pBtNNeTAIFdC3x95z7p/7zrK7yRAAECBAgQIEBgsQKW6Ys9eoMTIECAAAECaxK4TvWC6kxrqq8sAQKrE7hP9cerK6cSAQIECBAgQIDAnAUs0+d8umYjQIAAAQIENi1wzepF1fdsurF+BAgcsMCrqutW3zzgK11AgAABAgQIECCwSAHL9EUeu6EJECBAgACBNQhctXppdegaaitJgMBqBT5b/Xj1sdWWVY0AAQIECBAgQGDOApbpcz5dsxEgQIAAAQKbErhC9YrqrJtqqA8BAvsSOLJ6xr4quJgAAQIECBAgQGBxApbpiztyAxMgQIAAAQIrFviparhdxNlXXFc5AgTWI/CU6vbrKa0qAQIECBAgQIDAnAUs0+d8umYjQIAAAQIE1i1w6eo11bnW3Uh9AgRWIjDc1mW4vctwmxcvAgQIECBAgAABAgckYJl+QFzeTIAAAQIECBD4lsBFq9dV52VCgMAkBIYHjQ4PCX7tJNIKSYAAAQIECBAgMDoBy/TRHYlABAgQIECAwAQELrKzSD//BLKKSIDA/y/w+9UDYBAgQIAAAQIECBDYq4Bl+l7lXEeAAAECBAgsVeBCO4v0Cy8VwNwEJijw9mp4UPBxE8wuMgECBAgQIECAwEgELNNHchBiECBAgAABApMQuMDOIv2HJ5FWSAIEBoGvVZer3oWDAAECBAgQIECAwH4ELNP3o+daAgQIECBAYEkC37dzr+VLLGlosxKYgcCvVn8ygzmMQIAAAQIECBAgsGUBy/QtH4D2BAgQIECAwCQEzrOzSL/kJNIKSYDASQIvr65fnYiEAAECBAgQIECAwH4FLNP3K+h6AgQIECBAYO4CZ6+Orn5y7oOaj8DMBD5ZXab6+MzmMg4BAgQIECBAgMCWBCzTtwSvLQECBAgQIDAJgcOqV1Y/M4m0QhIgcJLAN6vr7fz/lwoBAgQIECBAgACBlQhYpq+EURECBAgQIEBghgKHVi+rrjLD2YxEYO4CD6uOmvuQ5iNAgAABAgQIENisgGX6Zr11I0CAAAECBKYhcObqxdU1phFXSgIETibw1urw6ngqBAgQIECAAAECBFYpYJm+Sk21CBAgQIAAgTkInLF6bnWDOQxjBgILE/hcddnq3xc2t3EJECBAgAABAgQ2IGCZvgFkLQgQIECAAIHJCBxSPac6YjKJBSVA4OQCN9/5ZRgVAgQIECBAgAABAisXsExfOamCBAgQIECAwEQFDq6eWt1movnFJrB0gcdW91o6gvkJECBAgAABAgTWJ2CZvj5blQkQIECAAIHpCAyL9CdXt5tOZEkJEDiZwLuqy1dfpUKAAAECBAgQIEBgXQKW6euSVZcAAQIECBCYisDw89DjqrtOJbCcBAh8m8CXq5+u3suFAAECBAgQIECAwDoFLNPXqas2AQIECBAgMHaB4WehP63uPvag8hEgcKoCd9z5myWICBAgQIAAAQIECKxVwDJ9rbyKEyBAgAABAiMX+MPq10eeUTwCBE5d4EnVLwAiQIAAAQIECBAgsAkBy/RNKOtBgAABAgQIjFHg4dX9xxhMJgIEdiXwgeonqy/u6t3eRIAAAQIECBAgQGCfApbp+wR0OQECBAgQIDBJgYdUvzXJ5EITIDAIDA8avWL1ThwECBAgQIAAAQIENiVgmb4paX0IECBAgACBsQg8sPq9sYSRgwCBPQncqXrinq50EQECBAgQIECAAIE9Clim7xHOZQQIECBAgMAkBe5VPWaSyYUmQOAkgb+s7oaDAAECBAgQIECAwKYFLNM3La4fAQIECBAgsC2Bu1TDEs7PP9s6AX0J7F/g2Orw6mv7L6UCAQIECBAgQIAAgQMT8B+TB+bl3QQIECBAgMA0BW5ZPaM6eJrxpSZAoPps9VPVh2gQIECAAAECBAgQ2IaAZfo21PUkQIAAAQIENilw0+pZ1Rk22VQvAgRWKvDN6kbVS1daVTECBAgQIECAAAECByBgmX4AWN5KgAABAgQITE7g2tULqzNNLrnABAicXODB1YOQECBAgAABAgQIENimgGX6NvX1JkCAAAECBNYpcOXq5dVZ1tlEbQIE1i5wdHXd6htr76QBAQIECBAgQIAAgdMQsEz38SBAgAABAgTmKHD56pXVWec4nJkILEjgIzv3Sf/UgmY2KgECBAgQIECAwEgFLNNHejBiESBAgAABAnsW+PHqNdU591zBhQQIjEHg69VVqreNIYwMBAgQIECAAAECBCzTfQYIECBAgACBOQlctHpddd45DWUWAgsV+OXqcQud3dgECBAgQIAAAQIjFLBMH+GhiESAAAECBAjsSeBC1Ruq4Z9eBAhMW+Cp1c9PewTpCRAgQIAAAQIE5iZgmT63EzUPAQIECBBYpsAFq9dXF17m+KYmMCuBd1ZXqr4yq6kMQ4AAAQIECBAgMHkBy/TJH6EBCBAgQIDA4gW+r3ptdYnFSwAgMH2Bz1SXqz44/VFMQIAAAQIECBAgMDcBy/S5nah5CBAgQIDAsgTOtfOw0Usva2zTEpilwAnV9aqjZzmdoQgQIECAAAECBCYvYJk++SM0AAECBAgQWKzA2apXVT+zWAGDE5iXwL2rR89rJNMQIECAAAECBAjMScAyfU6naRYCBAgQILAcgUOrl1ZXXc7IJiUwa4G/re4w6wkNR4AAAQIECBAgMHkBy/TJH6EBCBAgQIDA4gTOVL2outbiJjcwgXkKvLW6WvW1eY5nKgIECBAgQIAAgbkIWKbP5STNQYAAAQIEliFwcPX06lbLGNeUBGYv8ImdWzV9bPaTGpAAAQIECBAgQGDyApbpkz9CAxAgQIAAgcUIDD+3PKG682ImNiiBeQscX12zesO8xzQdAQIECBAgQIDAXAQs0+dykuYgQIAAAQLzF/ij6j7zH9OEBBYj8EvV4xczrUEJECBAgAABAgQmL2CZPvkjNAABAgQIEFiEwMOr+y9iUkMSWIbAY6t7LWNUUxIgQIAAAQIECMxFwDJ9LidpDgIECBAgMF+Be1ePmu94JiOwOIE37tze5bjFTW5gAgQIECBAgACBSQtYpk/6+IQnQIAAAQKzF7h79Wezn9KABJYj8JGdB45+cjkjm5QAAQIECBAgQGAuApbpczlJcxAgQIAAgfkJ/Hz1pOqg+Y1mIgKLFPhKdXj19kVOb2gCBAgQIECAAIHJC1imT/4IDUCAAAECBGYpcOPqOdUZZjmdoQgsT+DE6ueqpy9vdBMTIECAAAECBAjMRcAyfS4naQ4CBAgQIDAfgWtVL6rONJ+RTEJg8QJHVQ9bvAIAAgQIECBAgACBSQtYpk/6+IQnQIAAAQKzE7h89arqe2c3mYEILFfg76ojq+Hb6V4ECBAgQIAAAQIEJitgmT7ZoxOcAAECBAjMTuAnqtdU55jdZAYisFyBN1TXrr6+XAKTEyBAgAABAgQIzEXAMn0uJ2kOAgQIECAwbYGLVMPS7bzTHkN6AgROJvCh6grVJ6kQIECAAAECBAgQmIOAZfocTtEMBAgQIEBg2gIX2FmkX3jaY0hPgMDJBL5QXbl6NxUCBAgQIECAAAECcxGwTJ/LSZqDAAECBAhMU+A81euri08zvtQECJyCwDeqm1QvpkOAAAECBAgQIEBgTgKW6XM6TbMQIECAAIFpCRy2c4/0y04rtrQECJyOwD2qP6NEgAABAgQIECBAYG4ClulzO1HzECBAgACBaQh8b/XKnfspTyOxlAQI7Ebg0dW9d/NG7yFAgAABAgQIECAwNQHL9KmdmLwECBAgQGD6Amesnl9db/qjmIAAgZMJvKw6ojqBCgECBAgQIECAAIE5Climz/FUzUSAAAECBMYrcHD1tOrW440oGQECexB4T3Wl6vN7uNYlBAgQIECAAAECBCYhYJk+iWMSkgABAgQIzEJg+LnjL6u7zGIaQxAgcJLAJ3Zu2fRhJAQIECBAgAABAgTmLGCZPufTNRsBAgQIEBiXwCOq+40rkjQECOxT4MvV1at/3GcdlxMgQIAAAQIECBAYvYBl+uiPSEACBAgQIDALgd+ofn8WkxiCAIGTBL5R3WLnGQhUCBAgQIAAAQIECMxewDJ99kdsQAIECBAgsHWBO1Z/U/m5Y+tHIQCBlQrcs/rTlVZUjAABAgQIECBAgMCIBfxH7YgPRzQCBAgQIDADgZtWz6rOMINZjECAwP8I/F71m0AIECBAgAABAgQILEnAMn1Jp21WAgQIECCwWYGfrV5SnWmzbXUjQGDNAs+obleduOY+yhMgQIAAAQIECBAYlYBl+qiOQxgCBAgQIDAbgctVR1ffO5uJDEKAwCDw2up61ddxECBAgAABAgQIEFiagGX60k7cvAQIECBAYP0Cl6peX51z/a10IEBggwL/Uh1efW6DPbUiQIAAAQIECBAgMBoBy/TRHIUgBAgQIEBgFgI/VL2xOv8spjEEAQInCfxHdYXqY0gIECBAgAABAgQILFXAMn2pJ29uAgQIECCweoHv2/lG+sVWX1pFAgS2KPCF6qrVO7eYQWsCBAgQIECAAAECWxewTN/6EQhAgAABAgRmIXBY9ZrqsrOYxhAECJwkcHx1w+qVSAgQIECAAAECBAgsXcAyfemfAPMTIECAAIH9C5y5enl1lf2XUoEAgREJnFjdqXrSiDKJQoAAAQIECBAgQGBrApbpW6PXmAABAgQIzELgkOr51fVnMY0hCBA4ucBR1cOQECBAgAABAgQIECDw/wtYpvskECBAgAABAnsVOKh6SnXkXgu4jgCB0Qo8urr3aNMJRoAAAQIECBAgQGALApbpW0DXkgABAgQIzETgUZZtMzlJYxD4doGnVz9ffRMMAQIECBAgQIAAAQL/I2CZ7tNAgAABAgQI7EXgN6vf3cuFriFAYNQCr6puVH191CmFI0CAAAECBAgQILAFAcv0LaBrSYAAAQIEJi5wh+qJbhc38VMUn8B3C7y1umb1JTgECBAgQIAAAQIECHy3gGW6TwUBAgQIECBwIAJHVH9fneFALvJeAgRGL/D+6vDqk6NPKiABAgQIECBAgACBLQlYpm8JXlsCBAgQIDBBgStUR1eHTjC7yAQInLrAx3YW6R+GRIAAAQIECBAgQIDAqQtYpvt0ECBAgAABArsR+LHq9dU5dvNm7yFAYDICn66uUv3rZBILSoAAAQIECBAgQGBLApbpW4LXlgABAgQITEjggtWbquGfXgQIzEfgK9W1q2PmM5JJCBAgQIAAAQIECKxPwDJ9fbYqEyBAgACBOQicu3pjdbE5DGMGAgS+JXB8dZPqpUwIECBAgAABAgQIENidgGX67py8iwABAgQILFFguDf6q6orLnF4MxOYscCJ1Z2qJ814RqMRIECAAAECBAgQWLmAZfrKSRUkQIAAAQKzEDhj9cLqOrOYxhAECJxc4FerP0FCgAABAgQIECBAgMCBCVimH5iXdxMgQIAAgSUIHFQ9pTpyCcOakcDCBH6reujCZjYuAQIECBAgQIAAgZUIWKavhFERAgQIECAwK4E/qu4zq4kMQ4DAIPDo6t4oCBAgQIAAAQIECBDYm4Bl+t7cXEWAAAECBOYq8MDq9+Y6nLkILFjgb6pfrIb7pXsRIECAAAECBAgQILAHAcv0PaC5hAABAgQIzFTg9jsPJPTzwUwP2FiLFXhqdYfqm4sVMDgBAgQIECBAgACBFQj4j+UVICpBgAABAgRmIHBE9ffVGWYwixEIEPgfgRdUt6yOh0KAAAECBAgQIECAwP4ELNP35+dqAgQIECAwB4HDq1dUZ57DMGYgJu+RvAAAIABJREFUQOBbAq+qhl+UfY0JAQIECBAgQIAAAQL7F7BM37+hCgQIECBAYMoCl6zeUJ1zykPIToDAdwn8Q3Wt6ktsCBAgQIAAAQIECBBYjYBl+mocVSFAgAABAlMUOH91TPWDUwwvMwECpyrwz9U1qs8wIkCAAAECBAgQIEBgdQKW6auzVIkAAQIECExJ4GzV66rLTCm0rAQInK7A+6urVp843Xd6AwECBAgQIECAAAECByRgmX5AXN5MgAABAgRmIXBI9eLq2rOYxhAECJwk8NHqKtWHkRAgQIAAAQIECBAgsHoBy/TVm6pIgAABAgTGLDD82f+31c+NOaRsBAgcsMB/VlerPnDAV7qAAAECBAgQIECAAIFdCVim74rJmwgQIECAwGwEHlHdbzbTGIQAgUHgkzv3SH8PDgIECBAgQIAAAQIE1idgmb4+W5UJECBAgMDYBH65+vOxhZKHAIF9CXxqZ5H+7n1VcTEBAgQIECBAgAABAqcrYJl+ukTeQIAAAQIEZiFwRPXc6uBZTGMIAgQGgc9V16qOxUGAAAECBAgQIECAwPoFLNPXb6wDAQIECBDYtsDlq1dXh247iP4ECKxM4PM7DxF+28oqKkSAAAECBAgQIECAwGkKWKb7gBAgQIAAgXkLXKQ6pjrPvMc0HYFFCXy5un71hkVNbVgCBAgQIECAAAECWxawTN/yAWhPgAABAgTWKHC+nUX6hdfYQ2kCBDYr8KWdRfobN9tWNwIECBAgQIAAAQIELNN9BggQIECAwDwFzlq9rrrsPMczFYFFCny1umH1mkVOb2gCBAgQIECAAAECWxawTN/yAWhPgAABAgTWIHBI9cLqumuorSQBAtsROK66WfWS7bTXlQABAgQIECBAgAABy3SfAQIECBAgMC+B4c/2v65+YV5jmYbAogWGRfotqhctWsHwBAgQIECAAAECBLYsYJm+5QPQngABAgQIrFjgYdUDVlxTOQIEtidwfHXL6gXbi6AzAQIECBAgQIAAAQKDgGW6zwEBAgQIEJiPwN2rP5vPOCYhsHiBYZF+2+rvFy8BgAABAgQIECBAgMAIBCzTR3AIIhAgQIAAgRUIHFE9tzp4BbWUIEBg+wIW6ds/AwkIECBAgAABAgQIfJuAZboPBAECBAgQmL7AT1Wvq84y/VFMQIBANSzSb7PzCzIgBAgQIECAAAECBAiMRMAyfSQHIQYBAgQIENijwIWqt1Tn2+P1LiNAYFwCwyL91tXzxhVLGgIECBAgQIAAAQIELNN9BggQIECAwHQFzlq9sfrx6Y4gOQECJxOwSPdxIECAAAECBAgQIDBiAcv0ER+OaAQIECBA4DQEDqleXF2bEgECsxA4bucb6c+fxTSGIECAAAECBAgQIDBDAcv0GR6qkQgQIEBgEQJ/Vt19EZMaksD8BYZF+nCPdLd2mf9Zm5AAAQIECBAgQGDCApbpEz480QkQIEBgsQIPqB622OkNTmBeAsOtXW5ZvWBeY5mGAAECBAgQIECAwPwELNPnd6YmIkCAAIF5C9yqekZ10LzHNB2BxQh8rTpbNSzVvQgQIECAAAECBAgQGLGAZfqID0c0AgQIECDwHQKXq15THUqGAIFZCfxE9c+zmsgwBAgQIECAAAECBGYoYJk+w0M1EgECBAjMUuAi1Zurc89yOkMRWLbAnau/WTaB6QkQIECAAAECBAiMX8AyffxnJCEBAgQIEDhXdUx1URQECMxS4E+re85yMkMRIECAAAECBAgQmJGAZfqMDtMoBAgQIDBLgTNWL6uuMcvpDEWAwCDwluqKKAgQIECAAAECBAgQGLeAZfq4z0c6AgQIEFi2wPDn9JOq2y+bwfQEZi/w1Z2HkJ4w+0kNSIAAAQIECBAgQGDCApbpEz480QkQIEBg9gIPrY6a/ZQGJEBgELh09W4UBAgQIECAAAECBAiMV8AyfbxnIxkBAgQILFvgTtVfL5vA9AQWJfALO38TZVFDG5YAAQIECBAgQIDAlAQs06d0WrISIECAwFIErla9ohrul+5FgMAyBP6k+tVljGpKAgQIECBAgAABAtMUsEyf5rlJTYAAAQLzFbhk9abq7PMd0WQECJyCwDHVlckQIECAAAECBAgQIDBeAcv08Z6NZAQIECCwPIFzVW+pLrK80U1MYPECX6kOqzyEdPEfBQAECBAgQIAAAQJjFbBMH+vJyEWAAAECSxM4ZOfWLldf2uDmJUDgWwI/Vv0LDwIECBAgQIAAAQIExilgmT7Oc5GKAAECBJYn8PjqLssb28QECJxM4I7Vk4kQIECAAAECBAgQIDBOAcv0cZ6LVAQIECCwLIH7Vw9f1simJUDgFAQeU/0aGQIECBAgQIAAAQIExilgmT7Oc5GKAAECBJYjcLPq2dVByxnZpAQInIrA8PDhw+kQIECAAAECBAgQIDBOAcv0cZ6LVAQIECCwDIHLVG+szrKMcU1JgMDpCAwPIT1b9Q1SBAgQIECAAAECBAiMT8AyfXxnIhEBAgQILEPgvNVbqwsuY1xTEiCwS4FLVe/Z5Xu9jQABAgQIECBAgACBDQpYpm8QWysCBAgQILAj8D3Va6orECFAgMB3CNyh+lsqBAgQIECAAAECBAiMT8AyfXxnIhEBAgQIzFtg+LP36dVt5j2m6QgQ2KPAH1f32eO1LiNAgAABAgQIECBAYI0ClulrxFWaAAECBAicgsCDqt8hQ4AAgVMReEN1VToECBAgQIAAAQIECIxPwDJ9fGciEQECBAjMV+CW1TMrf/7O94xNRmC/Al+qDqu+ud9CridAgAABAgQIECBAYLUC/mN+tZ6qESBAgACBUxP4qer11aGICBAgcDoCl6jeS4kAAQIECBAgQIAAgXEJWKaP6zykIUCAAIF5Cpy/emv1A/Mcz1QECKxY4Oerp664pnIECBAgQIAAAQIECOxTwDJ9n4AuJ0CAAAECpyMwfBP9ddVPkyJAgMAuBR5V/a9dvtfbCBAgQIAAAQIECBDYkIBl+oagtSFAgACBRQocVP19dZNFTm9oAgT2KjDcEupqe73YdQQIECBAgAABAgQIrEfAMn09rqoSIECAAIFB4BHV/VAQIEDgAAW+UJ3DQ0gPUM3bCRAgQIAAAQIECKxZwDJ9zcDKEyBAgMBiBe5YPXGx0xucAIH9Cly8et9+i7ieAAECBAgQIECAAIHVCVimr85SJQIECBAgcJLAT1ZvrM6MhAABAnsU+LnqaXu81mUECBAgQIAAAQIECKxBwDJ9DahKEiBAgMCiBc5bva26wKIVDE+AwH4F/k/16/st4noCBAgQIECAAAECBFYnYJm+OkuVCBAgQIDAIdXR1VVQECBAYJ8Cr62usc8aLidAgAABAgQIECBAYIUClukrxFSKAAECBBYv8JfVXRevAIAAgVUIeAjpKhTVIECAAAECBAgQILBCAcv0FWIqRYAAAQKLFrhX9ZhFCxieAIFVC1y0ev+qi6pHgAABAgQIECBAgMDeBCzT9+bmKgIECBAgcHKBw3du73JGLAQIEFihwJHVM1ZYTykCBAgQIECAAAECBPYhYJm+DzyXEiBAgACB6gd3Hjh6HhoECExG4LPVOSaQ9pHVfSeQU0QCBAgQIECAAAECixCwTF/EMRuSAAECBNYkcObqDdVPram+sgQIrFbgxOp+1Vmr315t6bVUe031s2uprCgBAgQIECBAgAABAgcsYJl+wGQuIECAAAEC/y0w/Bn6tOq2PAgQmITAN6q7VX9V3aR63gRSf37nG/TDLwG8CBAgQIAAAQIECBDYsoBl+pYPQHsCBAgQmKzAb1S/P9n0ghNYlsBXd37x9YKdsS9YfWQiBD9afWAiWcUkQIAAAQIECBAgMGsBy/RZH6/hCBAgQGBNAtevXlgdvKb6yhIgsDqB4f7oN67e+B0lP1lN4VkHw99++bvVcahEgAABAgQIECBAgMBeBSzT9yrnOgIECBBYqsBFq3+ozr5UAHMTmJDAx6vhl1/vPIXML62uN4FZ/nDnPu8TiCoiAQIECBAgQIAAgXkLWKbP+3xNR4AAAQKrFRgeWvjm6lKrLasaAQJrEHhvdd3TuJ3L71UPXEPfVZc8urrWqouqR4AAAQIECBAgQIDAgQtYph+4mSsIECBAYJkCB+08sPCIZY5vagKTEnhbdcPqv04j9S2rZ01gquE2NeeqPIR0AoclIgECBAgQIECAwLwFLNPnfb6mI0CAAIHVCTy0Omp15VQiQGBNAq+qbl598XTq/1D1b2vKsOqyPzKhrKueXT0CBAgQIECAAAECoxGwTB/NUQhCgAABAiMWuFn1nMqfmyM+JNEIVE+p7lwdvwuN4f/Pn6rOuYv3bvstt57It+i37aQ/AQIECBAgQIAAgbUKWAqslVdxAgQIEJiBwI/t3Cf9e2cwixEIzFlgeFDnbxzg7VCGb7FfcwIoj6juP4GcIhIgQIAAAQIECBCYtYBl+qyP13AECBAgsE+B4YGj/1BdYp91XE6AwPoEhnuJD4vmP9hDi+Ga++7huk1fMiz9r73ppvoRIECAAAECBAgQIPDtApbpPhEECBAgQOCUBYY/I4eHE94CEAECoxU4obpb9dd7THjb6ul7vHaTl3kI6Sa19SJAgAABAgQIECBwKgKW6T4aBAgQIEDglAWGb7o+HA4BAqMV+HJ1q+ql+0h40ep9+7h+k5f+cPWhTTbUiwABAgQIECBAgACBbxewTPeJIECAAAEC3y1wjeoV1RngECAwSoHPVEdUx+wz3fCz8PCt78P2WWcTlw+/OHj2JhrpQYAAAQIECBAgQIDAKQtYpvtkECBAgACBbxe4QPVP1XnAECAwSoEPV9dd4TfKX1dddZSTfnuo368eMIGcIhIgQIAAAQIECBCYrYBl+myP1mAECBAgsAeBQ6rXVFfew7UuIUBg/QLvqm5QfWyFrf6ous8K662r1Cur66yruLoECBAgQIAAAQIECJy+gGX66Rt5BwECBAgsR+DPqrsvZ1yTEpiUwNHVzasvrDj17asnr7jmOsoNt7Y5d3XiOoqrSYAAAQIECBAgQIDA6QtYpp++kXcQIECAwDIEprJQW8ZpmJLAtwsMy+67VMevAeZS1bvXUHcdJX+o+vd1FFaTAAECBAgQIECAAIHTF7BMP30j7yBAgACB+QtcunpLdej8RzUhgckJPKa69xq/kX1w9fnqLBOQ8RDSCRySiAQIECBAgAABAvMVsEyf79majAABAgR2J3D26m3VRXb3du8iQGBDAt+o7lE9bgP93lRdaQN99tvCQ0j3K+h6AgQIECBAgAABAvsQsEzfB55LCRAgQGDyAsOfg8+rbjz5SQxAYF4CX6luW71wQ2P9SXXPDfXaT5tXVdfeTwHXEiBAgAABAgQIECCwdwHL9L3buZIAAQIEpi/wm9XvTn8MExCYlcDwoM3hF1zDt8U39bpT9debaraPPsPtaM6xxlve7COaSwkQIECAAAECBAjMX8Ayff5nbEICBAgQOGWBa1Yvr4b7JXsRIDAOgQ9V16/et+E4P1G9Y8M999ruR6sP7PVi1xEgQIAAAQIECBAgsHcBy/S927mSAAECBKYrcMHq2Oo80x1BcgKzExieXXCj6pNbmOwM1Rer79lC7wNteWT1jAO9yPsJECBAgAABAgQIENi/gGX6/g1VIECAAIFpCZypekP1M9OKLS2BWQu8orrlzkJ7W4O+dSL/Xnhkdd9tIelLgAABAgQIECBAYMkClulLPn2zEyBAYJkCj6t+aZmjm5rAKAX+prpbdfyW0/3FTo4txzjd9q+trnG67/IGAgQIECBAgAABAgRWLmCZvnJSBQkQIEBgxAJ3qJ404nyiEViSwInVg6qHjGTo4Zdswy/bxv76ws5DSL859qDyESBAgAABAgQIEJibgGX63E7UPAQIECBwagKXqIZ7Mp8FEQECWxcYvoU+fBt9+Fb6WF4/vfPviLHkOa0cw7/P3juFoDISIECAAAECBAgQmJOAZfqcTtMsBAgQIHBqAsNDBd9S/QQiAgS2LvDl6tbVS7ae5NsDnHHnnu3DP8f+un31lLGHlI8AAQIECBAgQIDA3AQs0+d2ouYhQIAAgVMSeEL1i2gIENi6wCeqG1XHbj3JKQf4p+qyI8128lh/XN1nAjlFJECAAAECBAgQIDArAcv0WR2nYQgQIEDgFARuUz2DDAECWxf4YHW96gNbT3LqAabyi7c3VlcZsaNoBAgQIECAAAECBGYpYJk+y2M1FAECBAjsCFxk5xuwZyNCgMBWBf6hOqL6r62mOP3m96gee/pv2/o7vlIdVp2w9SQCECBAgAABAgQIEFiQgGX6gg7bqAQIEFiYwHCf9GMmcsuGhR2NcRcm8LzqdtVXJzD3Fao3TyDnEPHS1bsnklVMAgQIECBAgAABArMQsEyfxTEaggABAgROQeAvqruRIUBgqwLDbVPuPqFvUJ+5+kJ1hq2q7a75naon7u6t3kWAAAECBAgQIECAwCoELNNXoagGAQIECIxN4FbVM8cWSh4CCxI4sXpI9aAJzvyu6scmkHu4Hc29JpBTRAIECBAgQIAAAQKzEbBMn81RGoQAAQIEdgTcJ91HgcB2BY6r7lw9dbsx9tz9SdUd9nz15i58S3XFzbXTiQABAgQIECBAgAABy3SfAQIECBCYk8CZdu6T/pNzGsosBCYk8KVq+JshL5tQ5u+M+mvVH08g/9eq4eHKx08gq4gECBAgQIAAAQIEZiFgmT6LYzQEAQIECOwIDLc9uAcNAgS2IvDx6obV27fSfXVNr1K9fnXl1lrpMtU719pBcQIECBAgQIAAAQIEviVgme7DQIAAAQJzEbhF9ey5DGMOAhMTeE91/eojE8t9SnG/t/p8ddAEZrlL9VcTyCkiAQIECBAgQIAAgVkIWKbP4hgNQYAAgcUL/HB1bHX2xUsAILB5gddWN6s+t/nWa+v43upia6u+usJ/Ud19deVUIkCAAAECBAgQIEDgtAQs030+CBAgQGDqAodUr/Mgvqkfo/wTFXjWzsM6h/t3z+k1PDz1dhMY6G3V5SaQU0QCBAgQIECAAAECsxCwTJ/FMRqCAAECixYYHhQ4PDDQiwCBzQo8prpP9c3Ntt1It1+v/nAjnfbX5Lidh5B+fX9lXE2AAAECBAgQIECAwG4ELNN3o+Q9BAgQIDBWgRtVL6j8eTbWE5JrjgLfqO5ZDbcYmevrZ6ujJzLcT+/c5moiccUkQIAAAQIECBAgMF0By4fpnp3kBAgQWLrAhap3VOdYOoT5CWxQ4EvVrauXbrDnNloNz1/4zER+UffL1eO2gaQnAQIECBAgQIAAgaUJWKYv7cTNS4AAgXkIHFS9qrrGPMYxBYFJCHy8OmJB34L+QPUjEziZx1e/NIGcIhIgQIAAAQIECBCYvIBl+uSP0AAECBBYpMBR1UMXObmhCWxH4F+qG1Yf3k77rXR9ZnWrrXQ+sKZvr37ywC7xbgIECBAgQIAAAQIE9iJgmb4XNdcQIECAwDYFfqo6pjrjNkPoTWBBAq+ublF9bkEzD6Pev3r4BGY+vjqs+uoEsopIgAABAgQIECBAYNIClumTPj7hCRAgsDiBs+zcYuJii5vcwAS2IzB8O/uO1de2036rXa9TvXyrCXbf/ArVP+z+7d5JgAABAgQIECBAgMBeBCzT96LmGgIECBDYlsBfVXfeVnN9CSxM4DHVvasTFzb3SeOeq/rURGa/Z/WnE8kqJgECBAgQIECAAIHJClimT/boBCdAgMDiBG5ePWdxUxuYwOYFvlENy9m/2Hzr0XUc7hF/odGl+u5Af+MXjRM4JREJECBAgAABAgQmL2CZPvkjNAABAgQWIXCB6p3VORcxrSEJbE/gizsP3ZzK7U3WLfXc6qbrbrKC+u+qfnwFdZQgQIAAAQIECBAgQOA0BCzTfTwIECBAYOwCB1WvrH527EHlIzBxgY9XN6r+aeJzrDL+b1UPWWXBNdUa/jbB8BDSL6+pvrIECBAgQIAAAQIECFSW6T4GBAgQIDB2gftVjxh7SPkITFzg3dUNqo9OfI5Vx79h9aJVF11TvcOrN62ptrIECBAgQIAAAQIECFim+wwQIECAwMgFfrJ6c3XGkecUj8CUBV5dDc8k+PyUh1hT9u+vPrGm2qsuOzws9tGrLqoeAQIECBAgQIAAAQL/I+Cb6T4NBAgQIDBWgUOrY6uLjzWgXARmIPDk6q7VcTOYZV0j/Gd1vnUVX2Hdv63usMJ6ShEgQIAAAQIECBAg8B0Cluk+EgQIECAwVoG/3FnyjTWfXASmLvCYavg284lTH2TN+V+4cy/5NbfZd/l/rS657yoKECBAgAABAgQIECBwqgKW6T4cBAgQIDBGgZtWzx1jMJkIzEDghOqe1eNmMMsmRnhw9dubaLTPHt+szlF9YZ91XE6AAAECBAgQIECAwKkIWKb7aBAgQIDA2ATOX72zOvfYgslDYAYCX6puU71kBrNsaoSbVM/bVLN99rl69bp91nA5AQIECBAgQIAAAQKW6T4DBAgQIDABgYOql1fXmkBWEQlMTeDj1Q2rt08t+JbzXrD6yJYz7Lb9r1f/Z7dv9j4CBAgQIECAAAECBA5MwDfTD8zLuwkQIEBgvQLDIugP19tCdQKLFHj3ziJ9KkvhsR3SJ6vzjC3UKeR5enW7CeQUkQABAgQIECBAgMAkBSzTJ3lsQhMgQGCWApep3lKdaZbTGYrA9gReVd3CvbT3dQAvq667rwqbufj91UU300oXAgQIECBAgAABAssTsExf3pmbmAABAmMUGBbob6suPcZwMhGYsMCTqrtWx094hjFEf1j1gDEEOZ0MJ1bnrD43gawiEiBAgAABAgQIEJicgGX65I5MYAIECMxSYCqLqlniG2qWAsNS9SHVg6vhf3vtT+CW1bP2V2JjV1+zevXGumlEgAABAgQIECBAYEEClukLOmyjEiBAYKQCl6/eVB080nxiEZiawAnVPaq/nFrwEef94eqDI8538mj3rx4xkaxiEiBAgAABAgQIEJiUgGX6pI5LWAIECMxOYLi9y7HVpWY3mYEIbEfgS9Vtqpdsp/1suw4/M39q5xYqYx9y+Ab9rcceUj4CBAgQIECAAAECUxSwTJ/iqclMgACB+Qj8UXWf+YxjEgJbFfh4daPqn7aaYr7Nhwe5DrdQGfvrQ9XwTXovAgQIECBAgAABAgRWLGCZvmJQ5QgQIEBg1wJXql7v9i679vJGAqcl8J7qBtWHMa1N4A+q+66t+uoKD/fIP0/16dWVVIkAAQIECBAgQIAAgUHAMt3ngAABAgS2IXBo9Y7qR7fRXE8CMxN4c3XjnduQzGy0UY1zZPW0USU69TDXrV4xkaxiEiBAgAABAgQIEJiMgGX6ZI5KUAIECMxK4E+rX5nVRIYhsB2B51S3r766nfaL6nrR6n0Tmfio6mETySomAQIECBAgQIAAgckIWKZP5qgEJUCAwGwEhnsOv9LfjprNeRpkewKPrO5XDbf18Fq/wEHVZ6uzrb/Vvjs8t7r5vqsoQIAAAQIECBAgQIDAtwlYpvtAECBAgMAmBYYl1D9XP7jJpnoRmJnAN6p7V4+d2VxTGOd11VUnEPQj/j07gVMSkQABAgQIECBAYHIClumTOzKBCRAgMGmBJ1S/OOkJhCewXYGvV3eonrndGIvt/qidX2RMAeB81SemEFRGAgQIECBAgAABAlMRsEyfyknJSYAAgekLXLt6udu7TP8gTbA1gc9UN6neuLUEGg/3p3/yRBhuWL1kIlnFJECAAAECBAgQIDAJAcv0SRyTkAQIEJi8wGHVu6oLTn4SAxDYjsCHqutP6AGY21Faf9dLVe9ef5uVdPid6iErqaQIAQIECBAgQIAAAQL/LWCZ7oNAgAABApsQGL7JOXyj04sAgQMXeGt1RPXJA7/UFSsWOLj6QnXoiuuuo9wLqxuvo7CaBAgQIECAAAECBJYqYJm+1JM3NwECBDYnMNyW4nmba6cTgVkJDAvR21ZfmdVU0x7mmOqKExjh49X5J5BTRAIECBAgQIAAAQKTEbBMn8xRCUqAAIFJCpx75/Yu551keqEJbFfgr6pfrk7Ybgzdv0PgT6p7TkTlAtV/TCSrmAQIECBAgAABAgRGL2CZPvojEpAAAQKTFvi76taTnkB4ApsXOHHnXtcP2nxrHXchcOdq+EXHFF438zeDpnBMMhIgQIAAAQIECExFwDJ9KiclJwECBKYncMvqWdOLLTGBrQocVw3L2qduNYXmpyXwE9U7JkL0sOqoiWQVkwABAgQIECBAgMDoBSzTR39EAhIgQGCSAodV/1L9wCTTC01gOwJfrG5VvXw77XXdpcAhOw8h/Z5dvn+bb3tldZ1tBtCbAAECBAgQIECAwJwELNPndJpmIUCAwHgEHl/dZTxxJCEweoH/rG44oW88jx50zQHfWv3Mmnusovxnq3NVw62DvAgQIECAAAECBAgQ2KeAZfo+AV1OgAABAt8lcNXqtZU/Y3w4COxO4N3VDaqP7u7t3jUCgb+o7jaCHLuJcJHqg7t5o/cQIECAAAECBAgQIHDaAhYdPiEECBAgsEqBM1Vvry6xyqJqEZixwKurm1efn/GMcxztl6rHTWSwI6tnTCSrmAQIECBAgAABAgRGLWCZPurjEY4AAQKTE3ioh91N7swE3p7Ak6u7VsNDR72mJfDT1dsmEvmPqv89kaxiEiBAgAABAgQIEBi1gGX6qI9HOAIECExK4NLVsdXwcD4vAgROW+Ax1b3dy3qyH5MzVsMDY4d/jv31hmq4/ZYXAQIECBAgQIAAAQL7FLBM3yegywkQIEDgvwUOqoaFzZV4ECBwmgLfqO5ZDffc9pq2wHBLq8tMYISvVIdVJ0wgq4gECBAgQIAAAQIERi1gmT7q4xGOAAECkxH41erRk0krKIHtCAxLzdtUL9pOe11XLPBX1Z1XXHNd5YYb7TpAAAAgAElEQVS/OTQ86NaLAAECBAgQIECAAIF9CFim7wPPpQQIECDw3wIX2lnSnJUHAQKnKvCZ6sbVmxjNRuAe1WMnMs2w9P+biWQVkwABAgQIECBAgMBoBSzTR3s0ghEgQGAyAs/fWRJOJrCgBDYs8O/V9ar3bbivdusVuGJ1zHpbrKz6n1e/srJqChEgQIAAAQIECBBYqIBl+kIP3tgECBBYkcBwy4pnrKiWMgTmKDDcWuP61cfmONzCZzq0+nx1hgk4vK263ARyikiAAAECBAgQIEBg1AKW6aM+HuEIECAwaoFzVu+pvn/UKYUjsD2B11Q321m4bi+FzusUeFf1Y+tssKLax1Vnq76+onrKECBAgAABAgQIEFikgGX6Io/d0AQIEFiJwJQevreSgRUhcAACT69+oRqWmF7zFXhSdYeJjDd8M334hroXAQIECBAgQIAAAQJ7FLBM3yOcywgQILBwgatVw7du/Tmy8A+C8U9R4DHVfapv8pm9wL2rR01kyuGe6cO9070IECBAgAABAgQIENijgCXIHuFcRoAAgQULnKl6R3XxBRsYncApCZxYPaR6EJ7FCFylev1Epv2b6s4TySomAQIECBAgQIAAgVEKWKaP8liEIkCAwKgFHl7df9QJhSOweYHhdi53qp62+dY6blHgrNXnqoO2mGG3rYeH4V56t2/2PgIECBAgQIAAAQIEvlvAMt2nggABAgQORGBYxBxbHXIgF3kvgZkLfKm6VfWymc9pvFMWeG91sQngfKM6ezV8Xr0IECBAgAABAgQIENiDgGX6HtBcQoAAgYUKDN+8fFN1hYXOb2wCpyTwieoG1dvxLFbgqdXtJjL9Vas3TCSrmAQIECBAgAABAgRGJ2CZProjEYgAAQKjFbhr9ZejTScYgc0LvL+6bvWhzbfWcUQC/6v6PyPKc1pR/nf1RxPJKiYBAgQIECBAgACB0QlYpo/uSAQiQIDAKAXOWb2vOvco0wlFYPMCw+2Ohm+kf3LzrXUcmcDVqteOLNOpxXn6hL5FPxFSMQkQIECAAAECBJYkYJm+pNM2KwECBPYu8ITqF/d+uSsJzEpgWJzepPrCrKYyzF4FpvQQ0g9UP7rXQV1HgAABAgQIECBAYOkClulL/wSYnwABAqcvcLnqzdVwz3QvAksXeF51ZPW1pUOY/9sEhr+5c9EJmJxYnaf69ASyikiAAAECBAgQIEBgdAKW6aM7EoEIECAwKoGDq3+sLjOqVMIQ2I7AE6vh2QEnbKe9riMWeNrOL1lGHPFb0a5TvXIKQWUkQIAAAQIECBAgMDYBy/SxnYg8BAgQGJfAvatHjSuSNAS2IvCI6v5b6azpFASGB3s+cgpBq6Oqh00kq5gECBAgQIAAAQIERiVgmT6q4xCGAAECoxI4b/Xe6rBRpRKGwGYFhtti/Hr1R5ttq9vEBK5evWYimYdbFd1sIlnFJECAAAECBAgQIDAqAcv0UR2HMAQIEBiVwJRuWzAqOGFmI3BcdcfqGbOZyCDrEhh+6fjZago/W3+suuC6INQlQIAAAQIECBAgMGeBKfzAP2d/sxEgQGCsAodXr5/IYmishnJNW+DL1S2rl017DOk3KPB/qx/dYL/9tPqB6j/3U8C1BAgQIECAAAECBJYoYJm+xFM3MwECBE5bYHjo6LHVT4AisFCBz1RHVMcsdH5j703g6dVt93bpxq+6SfWCjXfVkAABAgQIECBAgMDEBSzTJ36A4hMgQGANAves/mQNdZUkMAWB4du616veNYWwMo5KYLi3/h+OKtGph/nd6rcnklVMAgQIECBAgAABAqMRsEwfzVEIQoAAgVEInLMablVwrlGkEYLAZgX+tbpu9dHNttVtJgLXqF49kVmG2xddfyJZxSRAgAABAgQIECAwGgHL9NEchSAECBAYhcCfVXcfRRIhCGxW4K3VDapPb7atbjMSOHs13CJoCj9ff6o6z4zsjUKAAAECBAgQIEBgIwJT+GF/IxCaECBAgECXqf6xGu6Z7kVgSQKvq25cfWFJQ5t1LQLvry6ylsqrL/rD1YdWX1ZFAgQIECBAgAABAvMVsEyf79majAABAgcq8Nrqagd6kfcTmLjAi6pbV1+d+Bzij0PgGdVtxhHldFMMOZ95uu/yBgIECBAgQIAAAQIEviVgme7DQIAAAQKDwO2qp6IgsDCBp1W/UB2/sLmNuz6B+1Z/sL7yK638yGrI60WAAAECBAgQIECAwC4FLNN3CeVtBAgQmLHAodXw4MULzXhGoxH4ToG/qO5RfRMNgRUK/Gx19ArrrbPUcHujq6+zgdoECBAgQIAAAQIE5iZgmT63EzUPAQIEDlzgodVRB36ZKwhMVuAR1f0nm17wMQscVn12Ig8h/VI15PULpTF/omQjQIAAAQIECBAYlYBl+qiOQxgCBAhsXOAC1fuq4dvpXgTmLnDizhJ9KrfhmPt5zHW+D1Q/MpHhLrnzN5MmEldMAgQIECBAgAABAtsVsEzfrr/uBAgQ2LbAcM/oI7cdQn8CGxD4RnX36vEb6KXFsgX+buehtlNQuGP15CkElZEAAQIECBAgQIDAGAQs08dwCjIQIEBgOwKXr948kdsRbEdI17kInFD9oqXhXI5z9HPcrxpuJTSF12Ore00hqIwECBAgQIAAAQIExiBgmT6GU5CBAAECmxcY/v3/hurKm2+tI4GNCny9um31vI121WzJAtesXjURgH+orjCRrGISIECAAAECBAgQ2LqAZfrWj0AAAgQIbEXgdtVTt9JZUwKbExgesHjT6ujNtdSJQOeoPj2Rv/XztZ2HkB7n3AgQIECAAAECBAgQOH0By/TTN/IOAgQIzE3gzDsPnPvBuQ1mHgInE/hMdYNq+OatF4FNC3yw+uFNN91jv5+q/mmP17qMAAECBAgQIECAwKIELNMXddyGJUCAwH8LHFU9lAWBGQt8vLpW9Z4Zz2i0cQs8s7rVuCN+K90vV4+bSFYxCRAgQIAAAQIECGxVwDJ9q/yaEyBAYOMC31/93+psG++sIYHNCHy0Gu5Z/f7NtNOFwCkK3L96+ERs/qq6y0SyikmAAAECBAgQIEBgqwKW6Vvl15wAAQIbF3i8pcnGzTXcnMCHdhbpwz+9CGxT4NrVK7YZ4AB6v7O6zAG831sJECBAgAABAgQILFbAMn2xR29wAgQWKHDx6l3VGRY4u5HnLzD8jYvhG+kfm/+oJpyAwDmrT03kIaTf2HkI6Zcn4CoiAQIECBAgQIAAga0KWKZvlV9zAgQIbFTghdWNNtpRMwKbEXjvziL9PzfTThcCuxIY/obEhXf1zu2/6crVMduPIQEBAgQIECBAgACBcQtYpo/7fKQjQIDAqgSuUr1+VcXUITAigXdU16n+a0SZRCEwCDy7usVEKO5dPXoiWcUkQIAAAQIECBAgsDUBy/St0WtMgACBjQkM/65/Y3WljXXUiMBmBI6trlt9ejPtdCFwQAIPqB52QFds781PrX5+e+11JkCAAAECBAgQIDANAcv0aZyTlAQIENiPwK2qZ+6ngGsJjFDgTdUNqi+MMJtIBAaB4W9MvHwiFMMzBy42kaxiEiBAgAABAgQIENiagGX61ug1JkCAwEYEDqn+pfrRjXTThMBmBIZbFg33///iZtrpQmBPAufaeQjpni7e8EUnVsNDUz+34b7aESBAgAABAgQIEJiUgGX6pI5LWAIECBywwD2qxx7wVS4gMF6B4Zu+N6u+Ot6IkhH4lsCUHkJ6repoZ0eAAAECBAgQIECAwKkLWKb7dBAgQGC+At9bfaD6/vmOaLKFCby4umX1tYXNbdzpCjynuvlE4g/3eP/9iWQVkwABAgQIECBAgMBWBCzTt8KuKQECBDYi8KDqdzbSSRMC6xd4dnW76vj1t9KBwMoEHlj93sqqrbfQsPgfflnlRYAAAQIECBAgQIDAqQhYpvtoECBAYJ4C564+WJ1tnuOZamECwwN0f646YWFzG3f6AtetXjaRMT5S/eBEsopJgAABAgQIECBAYCsClulbYdeUAAECaxd4ZPW/195FAwLrFxi+kX6kRfr6oXVYi8Dwi83/Wkvl9RQ9X/WJ9ZRWlQABAgQIECBAgMD0BSzTp3+GJiBAgMB3Cpy/en91KBoCExewSJ/4AYr/3wIfri40EYsbVcOzCbwIECBAgAABAgQIEDgFAct0HwsCBAjMT+AvqrvNbywTLUzAPdIXduAzHvfvq5tNZL4HV8PzNrwIECBAgAABAgQIELBM9xkgQIDA7AV+qHpvdcbZT2rAOQsMD0Icbu3iYaNzPuXlzHZU9dCJjPuS6oYTySomAQIECBAgQIAAgY0L+Gb6xsk1JECAwFoFnlrdbq0dFCewXgGL9PX6qr55getVL9182z11HO7v/n17utJFBAgQIECAAAECBBYgYJm+gEM2IgECixG4dPWO6qDFTGzQuQm4tcvcTtQ8g8CwnP5/E6K48M593icUWVQCBAgQIECAAAECmxGwTN+Msy4ECBDYhMDzqxtvopEeBNYg4Bvpa0BVcjQCH6kuOJo0px3kVtXwiy0vAgQIECBAgAABAgS+Q8Ay3UeCAAEC8xC4fPWWeYxiigUKWKQv8NAXNvJzq5tOZOZHVPefSFYxCRAgQIAAAQIECGxUwDJ9o9yaESBAYG0Cw/14h/vyehGYmsDfV7f1sNGpHZu8Byjwm9XvHuA123r7q6trbqu5vgQIECBAgAABAgTGLGCZPubTkY0AAQK7E/jp6q2Vf6fvzsu7xiNgkT6es5BkvQLXr16y3hYrq/756pzVN1dWUSECBAgQIECAAAECMxGweJnJQRqDAIFFC/hW+qKPf7LDW6RP9ugE34PA91ef2MN127rk4tX7ttVcXwIECBAgQIAAAQJjFbBMH+vJyEWAAIHdCVyhevPu3updBEYj8Iqdh+V+fTSJBCGwfoGPVhdYf5uVdLh99ZSVVFKEAAECBAgQIECAwIwELNNndJhGIUBgkQK+lb7IY5/00EdXN6q+NukphCdw4ALPq25y4Jdt5YrHVL+2lc6aEiBAgAABAgQIEBixgGX6iA9HNAIECJyOgG+l+4hMTWD4WxTXqb40teDyEliBwG9VD1lBnU2UGP6/eqVNNNKDAAECBAgQIECAwJQELNOndFqyEiBA4NsFXlZdFwqBiQgcW12zGh5u6EVgiQI3rF40kcG/Wp2tOmEiecUkQIAAAQIECBAgsBEBy/SNMGtCgACBlQtcsTpm5VUVJLAegXdV16g+vZ7yqhKYhMDUHkJ62eodk5AVkgABAgQIECBAgMCGBCzTNwStDQECBFYs4FvpKwZVbm0C/7e6WvWJtXVQmMB0BD5W/cBE4t61esJEsopJgAABAgQIECBAYCMClukbYdaEAAECKxX4yeofK/8OXymrYmsQ+Eh11erDa6itJIEpCjy/uvFEgv9ldbeJZBWTAAECBAgQIECAwEYELGI2wqwJAQIEVirwvOomK62oGIHVC/zHziL931ZfWkUCkxX47erBE0n/9mr45a0XAQIECBAgQIAAAQI7ApbpPgoECBCYlsAlq+H+0wdNK7a0CxP4r+rq1XsWNrdxCZyewJQeQnp8dVg1PIzUiwABAgQIECBAgAABtwjwGSBAgMDkBJ5WHTm51AIvSeBz1TWrf1rS0GYlsEuBqT2EdHjY9Vt2OZu3ESBAgAABAgQIEJi9gG+mz/6IDUiAwIwEfrh6X3WGGc1klHkJfKG6dvXWeY1lGgIrFRhugXT+lVZcX7Ffrf5kfeVVJkCAAAECBAgQIDAtAcv0aZ2XtAQILFvg8dVdlk1g+hELfKW6XvWGEWcUjcAYBF5QHTGGILvI8LfVHXbxPm8hQIAAAQIECBAgsAgBy/RFHLMhCRCYgcAFqg9WZ5zBLEaYn8Bwb+WbVi+Z32gmIrBygQdVv7Pyqusp+K/V8KwOLwIECBAgQIAAAQIE3DPdZ4AAAQKTEXh0Nfx1ey8CYxM4ceebq08ZWzB5CIxUYPhW+vDt9Cm8vlmdoxpu4eRFgAABAgQIECBAYPECvpm++I8AAAIEJiDwfdWHqkMnkFXE5Qn8r+pRyxvbxAT2LDDcL324b/pUXteoXjuVsHISIECAAAECBAgQWKeAZfo6ddUmQIDAagQeWh21mlKqEFipwMOrB660omIEliHwn9X5JjLq/ao/nEhWMQkQIECAAAECBAisVcAyfa28ihMgQGDfAsO30T9SnWvflRQgsFqB4cGEd6yG27x4ESBwYAIvqm54YJds7d3Pqm69te4aEyBAgAABAgQIEBiRgGX6iA5DFAIECJyCwL2qx5AhMDKBF1Y3r04YWS5xCExF4MHVb08k7L9XPzSRrGISIECAAAECBAgQWKuAZfpaeRUnQIDAvgQOrt5X/ci+qriYwGoF3lJds/rKasuqRmBRAjeunj+hib+/+uSE8opKgAABAgQIECBAYC0ClulrYVWUAAECKxG4TfWMlVRShMBqBN5dXbX67GrKqUJgsQI/UH1sQtPfoHrphPKKSoAAAQIECBAgQGAtApbpa2FVlAABAisRGL4BfPmVVFKEwP4FPlRdufr4/kupQIDAzv+XzjsRid+pHjKRrGISIECAAAECBAgQWJuAZfraaBUmQIDAvgSuVr12XxVcTGB1AsPtHQ6v3r+6kioRWLzAlB5COjwnYbg1jRcBAgQIECBAgACBRQtYpi/6+A1PgMCIBaa0ZBkxo2grEPhidY3q2BXUUoIAgf8RGL7p/VsTAflEdb6JZBWTAAECBAgQIECAwNoELNPXRqswAQIE9ixw8epfqoP2XMGFBFYjcFx1RPWK1ZRThQCBkwncpHrehEQuOLH7vE+IVlQCBAgQIECAAIGpCFimT+Wk5CRAYEkCj6/usqSBzTpKgROrI6u/G2U6oQhMX+AC1UcnNMbNq+dOKK+oBAgQIECAAAECBFYuYJm+clIFCRAgsC+Bc1cfqc68ryouJrB/gQdUv7//MioQIHAaAsMDfafyENKHVw90mgQIECBAgAABAgSWLGCZvuTTNzsBAmMUGBaYDxtjMJkWJfCE6q6LmtiwBLYj8JLq+ttpfcBdX1Vd+4CvcgEBAgQIECBAgACBGQlYps/oMI1CgMDkBQ6p/q0a/uq/F4FtCbym+v/YuxOo36rxgePf1TwPSqVExtKMFIoGRIRIMiZFE0XGVEpI/E2laEBJNIkkEZFKypipMmcoQxPNmvuvJwfp3tv7G86wh+9e6657uWfv/TyffXrv+z6/c/Z+BhD7pdsUUKBbgXcBe3c7RWujXwssCcQWUDYFFFBAAQUUUEABBaoUsJhe5bKbtAIKJCoQ+1Mfm2hshlWHwMXA+sA1daRrlgoMLrBFZvuQPxL4zeBqBqCAAgoooIACCiigwEACFtMHgndaBRRQYDYC3wXWU0aBgQRi7+bHN3v2DxSC0ypQncCKmf0391I/9K3uHjVhBRRQQAEFFFBAgXsIWEz3dlBAAQXSEIgiehTTbQoMIXADsCFwwRCTO6cClQtcAdw/E4MPA2/IJFbDVEABBRRQQAEFFFCgdQGL6a2TOqACCigwkUBs7xLbvNgU6FvgDmBL4JS+J3Y+BRS4W+CrzTkFOXCcCzwph0CNUQEFFFBAAQUUUECBLgQspneh6pgKKKDAeALLA78H5huvm1cr0IrAbsDBrYzkIAooMInAu4G9Juk4QJ+bgMWB2weY2ykVUEABBRRQQAEFFBhcwGL64EtgAAoooADvAvbWQYEBBNyyYQB0p1TgXgLPA76QkcqawM8zitdQFVBAAQUUUEABBRRoTcBiemuUDqSAAgpMJBBPo/8JWHai3nZSYHKBLwNbALHNi00BBYYTeBDwx+GmH3vm7YEjx+5lBwUUUEABBRRQQAEFChCwmF7AIpqCAgpkLbA1cHzWGRh8jgI/ADYCYssGmwIKDC+Q0yGkhwE7D082VgRLAovc41dsVbPYPf73os1Waws3oy4ALNj8OX6P//3vdidw7T3+dxzgfBtwM/BP4Jrm9/jzP+7x//0diF+3jBW5FyuggAIKKKCAAgokJWAxPanlMBgFFKhQ4FtNUbPC1E15IIE/AI8HLh9ofqdVQIFZBU4Hnp4JzA+Bxw0caxS944n+OHMkfi0NLAUs0/w5/ve/f8X/P9fA8d5z+huBq5vCehTX/wrEhymXNb//ufn6HL/fs2ifUAqGooACCiiggAIK1CtgMb3etTdzBRQYXuBRwEWAX4uHX4taIogizvrAT2tJ2DwVyERgf2DPTGK9tXmqu6snrOPfxBWAhwMPbYrmD2yK5lFAj79bIhOracO8rtkCKD4EjV+xHVD8ij//Goi/tymggAIKKKCAAgr0KGABp0dsp1JAAQXuJXAQsJsqCvQkcBfwQuCknuZzGgUUGF3g+cDnR7988CvXA74/ZRQPBlYBHtb8iuL5v/98z21Vppym6O5/A37VFNajuB5//gVwCRDb0dgUUEABBRRQQAEFWhawmN4yqMMpoIACIwrEK+rxSnctT9eNyOJlHQq8C9inw/EdWgEFJhdYCfj95N177/ka4GMjzrocsDqwWvNrDWDV5un2EYfwsjEF4i2ki4GfAT8HLmz+fOWY43i5AgoooIACCiigwL0ELKZ7SyiggALDCLwK+PgwUztrhQKnAPHkq08qVrj4ppyNQBQ6Y5/vHNqngFfOJtB4snyd5tdjgTWbvcxzyKmGGC8FYs/7e/6KfdttCiiggAIKKKCAAiMKWEwfEcrLFFBAgZYF4gfZKDTYFOhaIPblfwJwfdcTOb4CCkwl8DVg06lG6K9zfF151r0K51FEX7K/EJypJYHfNVv2nA+c2zzBfkdLYzuMAgoooIACCihQnIDF9OKW1IQUUCADgXWB72UQpyHmLxBPHMb9FsUSmwIKpC3wHuBtaYdodBUIxAev8T3Kd5pf5wGxbYxNAQUUUEABBRRQALCY7m2ggAIK9C/wSWC7/qd1xsoEbgc2A75RWd6mq0CuAi8APpdr8MZdrMCtTXH9TOCbzZ/j/7MpoIACCiiggAJVClhMr3LZTVoBBQYUWBT4C7DIgDE4dR0CrwcOqiNVs1SgCIGHAJcUkYlJlCwQT6nHdjDxQe1Xgdjyx6aAAgoooIACClQjYDG9mqU2UQUUSETAg0cTWYjCw/g08IrCczQ9BUoUuMoDO0tc1qJzuhz4OnAqEPv+X1d0tiangAIKKKCAAtULWEyv/hYQQAEFehaIA74e3/OcTleXQNxjGwO31JW22SpQhEAUJZ9WRCYmUaNA/LtzDnAycErzJl6NDuasgAIKKKCAAgULWEwveHFNTQEFkhNYBfhFclEZUEkCfwUeB/y5pKTMRYGKBN4LvLWifE21bIGLm3MATvD7n7IX2uwUUEABBRSoScBiek2rba4KKDC0wIeA3YcOwvmLFbgZeDLwg2IzNDEFyhfYCjix/DTNsEKBC5t7+3jgNxXmb8oKKKCAAgooUIiAxfRCFtI0FFAgeYH5gMuA+ycfqQHmKhB7pMde6TYFFMhX4KHA7/IN38gVGEngR0AU1eOJ9UtH6uFFCiiggAIKKKBAIgIW0xNZCMNQQIHiBV7QvOpcfKImOIjAEcCOg8zspAoo0KZAfG9+NbBkm4M6lgKJCtwFfAc4pimsX5tonIalgAIKKKCAAgr8R8BiujeDAgoo0I/AV4Fn9DOVs1Qm8BPgCUBs82JTQIH8Bc4Anpp/GmagwFgC/2wOLj0a+AZw51i9vVgBBRRQQAEFFOhJwGJ6T9BOo4ACVQusCPwBmKtqBZPvQiCe4lsH+G0XgzumAgoMIvA+4C2DzOykCqQhENvixbZlnwQuSSMko1BAAQUUUEABBf4lYDHdO0EBBRToXuBtwHu6n8YZKhOI1+Nj+6AvVJa36SpQusALmy0vSs/T/BSYSSCeTo+n1A8HvgTcPlMH/14BBRRQQAEFFOhawGJ618KOr4ACCsDFwKOEUKBlgQOB3Vse0+EUUGB4gbWBHw8fhhEokJTAX5on1T8B/CmpyAxGAQUUUEABBaoSsJhe1XKbrAIKDCAQW3D8YIB5nbJsge8CTwZuKztNs1OgGoG5gU2BVwDPBRaoJnMTVWA8gTuAU4CDgHPG6+rVCiiggAIKKKDA9AIW06c3dAQFFFDgvgTih73dJFKgRYGrgUcDl7Y4pkMpoMAwAssC2wM7Ag8aJgRnVSBbgQuaovoJwC3ZZmHgCiiggAIKKJCVgMX0rJbLYBVQIDOBeYE4RGuZzOI23HQFYv/YzYGvphuikSmgwAgCTwJ2BrYE5hvhei9RQIE5C/wNOBT4KBAfONsUUEABBRRQQIHOBCymd0brwAoooMDdRc9TdVCgRYH9gb1bHM+hFFCgP4FFgZcCuwBr9DetMylQjcCNzb7qH3Rf9WrW3EQVUEABBRToXcBieu/kTqiAAhUJHA9sXVG+ptqtwFnAU4HYL9amgAL5CKwKvAZ4GbBYPmEbqQLZCsR5IvE92P8BF2abhYEroIACCiigQJICFtOTXBaDUkCBAgQWB/4KLFhALqYwvEC8wh77pMfvNgUUyENgE+CNwGaA33PnsWZGWZbAXcCXgXcCPywrNbNRQAEFFFBAgaEE/MZ+KHnnVUCB0gXiQLlPlJ6k+fUiEE+ixxPp8WS6TQEF0haYB9gKeBPwmLRDNToFqhGIovppwH4W1atZcxNVQAEFFFCgMwGL6Z3ROrACClQucCawceUGpt+OQOyRHnul2xRQIF2B2A/91cDrgAelG6aRKVC1gEX1qpff5BVQQAEFFGhHwGJ6O46OooACCtxT4AHApcDcsigwpUA8jf4U4M4px7G7Agp0I7BCU0DfAYjtvWwKKJCHwCnAXsBFeYRrlAoooIACCiiQioDF9FRWwjgUUKAkgV2Bj5SUkLkMInA1sDZw2SCzO6kCCtyXQDx9vgewHTC/VAookKVAbKP2WWBf4A9ZZoNws7wAACAASURBVGDQCiiggAIKKNC7gMX03smdUAEFKhA4F1i/gjxNsVuB5wFf7HYKR1dAgTEFVgLeBmwLzDdmXy9XQIE0BW4BDm+2VLsizRCNSgEFFFBAAQVSEbCYnspKGIcCCpQisCLwR8Cvr6Ws6DB5HAbsPMzUzqqAArMReCiwJ7ANMK9CCihQpMD1wHuBDwP/LDJDk1JAAQUUUECBqQUs9kxN6AAKKKDA/wi8AfigJgpMIXAxsI4/yE8haFcF2hN4eLOv8suAedob1pEUUCBhgT812zgdD8ShpTYFFFBAAQUUUOA/AhbTvRkUUECBdgW+B6zb7pCOVpHAzcB6wM8qytlUFUhRIPZE3w+wiJ7i6hiTAv0IfBeIhyTO72c6Z1FAAQUUUECBHAQspuewSsaogAK5CMQ2AL91i5dclivJOHcHDkwyMoNSoA6BpZvtXHbxYNE6FtwsFZhBIJ5MPxZ4C/AXtRRQQAEFFFBAAYvp3gMKKKBAewJ7AAe0N5wjVSbwTWBT4M7K8jZdBVIQWBiID7PeBCyeQkDGoIACSQnEfurxtspHgNuSisxgFFBAAQUUUKBXAYvpvXI7mQIKFC5wAfDownM0vW4ErgHWBC7tZnhHVUCBOQjEYaKvBt4OLKeSAgooMIPARcCuwLeUUkABBRRQQIE6BSym17nuZq2AAu0LPKzZ4qX9kR2xBoHYl/mzNSRqjgokIhDfA28NvAuIQ0ZtCiigwDgCxzX7qf9tnE5eq4ACCiiggAL5C1hMz38NzUABBdIQiK0B3p9GKEaRmcDJwPMzi9lwFchZ4LHAQcD6OSdh7AooMLhAvFX2DuBgt2gbfC0MQAEFFFBAgd4ELKb3Ru1ECihQuMC3gQ0Kz9H02heIw8xie5er2x/aERVQ4F4CywPvAbbxoGjvDQUUaFHgbGBH4FctjulQCiiggAIKKJCogMX0RBfGsBRQICuBZYEois6VVdQGO7TAXcAzgdOHDsT5FShcYP7mcNG9gEUKz9X0FFBgGIGbmw/r3usBpcMsgLMqoIACCijQl4DF9L6knUcBBUoWiMPrjig5QXPrRODjwA6djOygCijwb4EtgA8Aca6FTQEFFOhaIA6jj7df4qBSmwIKKKCAAgoUKGAxvcBFNSUFFOhd4LTmCePeJ3bCbAX+BKwBXJdtBgauQNoCqwEHAk9NO0yjU0CBAgXiKfW9gQ+7l3qBq2tKCiiggALVC1hMr/4WEEABBaYUWAy4AohtBGwKjCIQ27tsBnxtlIu9RgEFxhJYCNgHeAMw71g9vVgBBRRoVyD2Ut8W+EO7wzqaAgoooIACCgwpYDF9SH3nVkCBEgS2Bo4vIRFz6E3gk8CrepvNiRSoRyDOIDgEeEg9KZupAgokLnB9c2ZD/NtvU0ABBRRQQIECBCymF7CIpqCAAoMKnAC8cNAInDwngT8DqwPX5BS0sSqQuMADgPcBL088TsNTQIF6BeKw8e2bA+vrVTBzBRRQQAEFChCwmF7AIpqCAgoMJhBbu8QWL7HVi02BUQRie5f4gdqmgALTC8wN7Azs79fh6TEdQQEFOhe4CtgJ+HznMzmBAgoooIACCnQmYDG9M1oHVkCBCgSeBny9gjxNsR2Bo4Dt2hnKURSoXuDRwOHA46qXEEABBXIT+Aywq2+p5bZsxquAAgoooMC/BCymeycooIACkwt8GHj95N3tWZHA34BVgX9UlLOpKtCFQLwRtC/wZmCeLiZwTAUUUKAHgd8DLwK+38NcTqGAAgoooIACLQpYTG8R06EUUKA6gV8Dj6guaxOeRCAOqj1xko72UUCB/wisBXwKWFsTBRRQoACB25ttqt4J3FlAPqaggAIKKKBAFQIW06tYZpNUQIEOBKKIHsV0mwIzCXwZePZMF/n3CigwR4F4Gn0f4C0+je5dooACBQqcBmwLxJ7qNgUUUEABBRRIXMBieuILZHgKKJCsQGzvEtu82BS4L4HrgdWAS2VSQIGJBB7bPI2++kS97aSAAgrkIXAZ8GLg3DzCNUoFFFBAAQXqFbCYXu/am7kCCkwnEAePxgGkNgXuS2A34GCJFFBgbIF5gTcAsf3BfGP3toMCCiiQn0Bs+7I38L78QjdiBRRQQAEF6hGwmF7PWpupAgq0J7BI8ypubD1gU2BOAt8F1ncfVG8QBcYWWBM4BojfbQoooEBtAscBrwZurC1x81VAAQUUUCAHAYvpOaySMSqgQGoCWwAnpxaU8SQlcBsQ21P8PKmoDEaBtAXi+9LXAQcAC6QdqtEpoIACnQpcCDwf+E2nszi4AgoooIACCowtYDF9bDI7KKCAAhzRPDEkhQJzEnh/c1iiQgooMJrAcsBRwDNGu9yrFFBAgeIFrgVeBsRB5jYFFFBAAQUUSETAYnoiC2EYCiiQlUAcJvnArCI22D4F4v5YFbihz0mdS4GMBZ4FHAksk3EOhq6AAgp0IXBH8+H8h7oY3DEVUEABBRRQYHwBi+njm9lDAQXqFogi6UV1E5j9DAJbAl9QSQEFZhSIrVzioL1dAb8nnZHLCxRQoGKBTwK7ALdWbGDqCiiggAIKJCHgDy5JLINBKKBARgKxn++BGcVrqP0KfM1tKvoFd7ZsBeKDyWOBtbLNwMAVUECBfgXObfZRv7LfaZ1NAQUUUEABBe4pYDHd+0EBBRQYT+BLwLPH6+LVlQj8E1gduKSSfE1TgUkFdmw+lPSQ0UkF7aeAArUKxIGkmwO/rhXAvBVQQAEFFBhawGL60Cvg/AookJPAvMBVwGI5BW2svQnsA7yrt9mcSIH8BBYGDmsO1MsveiNWQAEF0hD4B7AV8M00wjEKBRRQQAEF6hKwmF7XeputAgpMJ7A+EK/Y2hS4t0A8KbYGcIs0CigwW4FVgJOA1fRRQAEFFJha4LbmvInDpx7JARRQQAEFFFBgLAGL6WNxebECClQu8A5g38oNTH/2AvHK9WniKKDAbAW2AD4FLK6PAgoooECrAkcArwFub3VUB1NAAQUUUECBOQpYTPfmUEABBUYX+DawweiXe2UlAqcDm1WSq2kqMI7AfMAHmqcnx+nntQoooIACowvEh/lbAzeO3sUrFVBAAQUUUGBSAYvpk8rZTwEFahNYFLgaiH3TbQr8WyBes14T+KUkCijwPwIPAk4E1tNFAQUUUKBzgfOag0ljP3WbAgoooIACCnQoYDG9Q1yHVkCBogSeDXypqIxMpg2BDwNvaGMgx1CgIIGNgM8BSxeUk6kooIACqQv8HHg68NfUAzU+BRRQQAEFchawmJ7z6hm7Agr0KXAg8Lo+J3Su5AWuAFYGrkk+UgNUoD+BnYGDfIunP3BnUkABBe4hcAmwKfA7VRRQQAEFFFCgGwGL6d24OqoCCpQncAHw6PLSMqMpBHYAPj5Ff7sqUJJA7I/+EWDHkpIyFwUUUCBDgb81T6j/LMPYDVkBBRRQQIHkBSymJ79EBqiAAgkILAFcBcydQCyGkIbAj4F1gDvTCMcoFBhU4P7AScCTB43CyRVQQAEF/i0Qe6fHFoXfkUQBBRRQQAEF2hWwmN6up6MpoECZApsDp5aZmllNKPA04BsT9rWbAiUJxAG8pwArlZSUuSiggAIFCNwEvAD4agG5mIICCiiggALJCFhMT2YpDEQBBRIWeB/wloTjM7R+BU4D4gMWmwK1C2wFHAUsXDuE+SuggAKJCtwGvAI4LtH4DEsBBRRQQIHsBCymZ7dkBqyAAgMInA88foB5nTI9gTuAtYCL0gvNiBToVeDtwH6A30v2yu5kCiigwNgCsSXdbsBHx+5pBwUUUEABBRSYRcAfgLwpFFBAgfsWWAiIfSfjcD2bAocDO8mgQMUC8wCHeNBoxXeAqSugQK4CewDxtqVNAQUUUEABBaYQsJg+BZ5dFVCgCoHYG/vrVWRqkjMJ3AA8EvjrTBf69woUKrAIcCKwWaH5mZYCCihQssBdwOuAg0tO0twUUEABBRToWsBietfCjq+AArkLvBOI7QxsCuwLxP1gU6BGgeWBLwOPrjF5c1ZAAQUKEYiC+q5u+VLIapqGAgoooMAgAhbTB2F3UgUUyEjgLGDDjOI11G4E4mn0RwA3djO8oyqQtECcExAH766QdJQGp4ACCigwikAU1GPLuiNGudhrFFBAAQUUUOB/BSyme0cooIACcxaIfdKvBRYQqXqBXYBDq1cQoEaBTYHPAYvVmLw5K6CAAoUKxKGkOwCfLDQ/01JAAQUUUKAzAYvpndE6sAIKFCDwOOD7BeRhCtMJXAKsAtw23TD2ViA7gW2bJxfnzS5yA1ZAAQUUmEkgCurbA5+a6UL/XgEFFFBAAQX+K2Ax3btBAQUUmLPAbsBBAlUvsA1wTPUKAtQmEHvqHgjMVVvi5quAAgpUJBAF9fjg1O9zKlp0U1VAAQUUmE7AYvp0fvZWQIGyBT4DvLTsFM1uBoGLgNgv+g6lFKhIYH9gz4ryNVUFFFCgZoH4HuflwHE1I5i7AgoooIACowpYTB9VyusUUKBGgd8AD68xcXP+j8DzgZP1UKASgXgK/RBg50ryNU0FFFBAgX8J3N48QHKiIAoooIACCihw3wIW071DFFBAgdkLLAVcCfh1st475IfAusBd9RKYeUUC8wCfAF5RUc6mqoACCijwX4E4G+Y5wOmiKKCAAgoooMCcBSwSeXcooIACsxd4FvBlcaoW2BQ4o2oBk69FYCHgJGCzWhI2TwUUUECB2QrcBDwF+K4+CiiggAIKKDB7AYvp3hkKKKDA7AX2A/YRp1qBc4ANq83exGsSWAI4FdigpqTNVQEFFFBgjgJXAOsDv9VIAQUUUEABBWYVsJjuXaGAAgrMXuBrQDyZbKtTIJ7KOrPO1M26IoH7NW9fPKainE1VAQUUUGBmgd81BfXLZ77UKxRQQAEFFKhLwGJ6XetttgooMJpAfG28GlhytMu9qjCB85ofIAtLy3QU+B+B+Pr2dWAdXRRQQAEFFJiNwM+AJwPXqqOAAgoooIAC/xWwmO7doIACCswqsDLwS2GqFXga8I1qszfxGgSWbp5IX7uGZM1RAQUUUGBigTg7ZnPg1olHsKMCCiiggAKFCVhML2xBTUcBBVoReAnw2VZGcpDcBM4Hnphb0MarwBgC8UR6FEceO0YfL1VAAQUUqFfgeOClwJ31Epi5AgoooIAC/xWwmO7doIACCswq8H7gTcJUKRD75Eeh0aZAiQL3B74JrFFicuakgAIKKNCZwEeB13Y2ugMroIACCiiQkYDF9IwWy1AVUKA3gSimPrW32ZwoFQGfSk9lJYyjC4FlmkL66l0M7pgKKKCAAsULxIMmHyw+SxNUQAEFFFBgBgGL6d4iCiigwKwCVwFLCVOdwGbA6dVlbcI1CEQh/UxgtRqSNUcFFFBAgU4E7gK2Aj7fyegOqoACCiigQCYCFtMzWSjDVECB3gQeBPyxt9mcKBWBHwOPSSUY41CgRYHYI/0sYM0Wx3QoBRRQQIE6BW4ENgB+Umf6Zq2AAgoooABYTPcuUEABBf5XYAvgZFGqE3gRcEJ1WZtw6QILAV9rCh+l52p+CiiggAL9CPwJWBe4vJ/pnEUBBRRQQIG0BCymp7UeRqOAAsML7AfsM3wYRtCjwCXAysDtPc7pVAp0LbAgcBqwcdcTOb4CCiigQHUC5wGbALdUl7kJK6CAAgpUL2AxvfpbQAAFFLiXwJeAZ6tSlcDOwGFVZWyypQvMC3wB2Lz0RM1PAQUUUGAwgaOBbQeb3YkVUEABBRQYSMBi+kDwTquAAskKXAo8MNnoDKxtgXhFeSXg5rYHdjwFBhKYGzgWeOFA8zutAgoooEA9ArsDB9aTrpkqoIACCijgnuneAwoooMA9BZYGrpSkKoG9gPdUlbHJliwQD0l8Atiu5CTNTQEFFFAgGYE7gGc153MkE5SBKKCAAgoo0KWAT6Z3qevYCiiQm8CGwFm5BW28EwtcBzwYuGbiEeyoQFoC8XTg69IKyWgUUEABBQoXiO+jHg/8qvA8TU8BBRRQQIG7BSymeyMooIAC/xXYBfioINUIfAh4YzXZmmjpAnsAB5SepPkpoIACCiQpEIX0KKj7gEKSy2NQCiiggAJtClhMb1PTsRRQIHeBQ4DX5J6E8Y8kEK8lPxz4w0hXe5ECaQu8FDjGhyTSXiSjU0ABBQoX+Fqz5Ut8j2VTQAEFFFCgWAGL6cUurYkpoMAEAt8CNpqgn13yE/g88IL8wjZiBWYReArwFWA+bRRQQAEFFBhY4J3AvgPH4PQKKKCAAgp0KmAxvVNeB1dAgcwELgeWySxmw51M4EnAuZN1tZcCyQisCXwbWCyZiAxEAQUUUKBmgTuBpwPfqBnB3BVQQAEFyhawmF72+pqdAgqMLrA0cOXol3tlxgI/AtbJOH5DVyAEVgDOB1aUQwEFFFBAgYQErgAeDfwloZgMRQEFFFBAgdYELKa3RulACiiQuUBs7xLbvNjKF4j9pY8tP00zLFhgceAcIJ5MtymggAIKKJCawNlAbEPm/umprYzxKKCAAgpMLWAxfWpCB1BAgUIEdgE+WkgupjFngT8DDwFuE0mBTAXmB+KQtw0zjd+wFVBAAQXqEHg38PY6UjVLBRRQQIGaBCym17Ta5qqAAvclEIX0KKjbyhbYC3hP2SmaXeECRwPbFJ6j6SmggAIK5C8Q+6dvBnw9/1TMQAEFFFBAgf8KWEz3blBAAQX+JRBbvMRWL7ZyBW4BHgTEXp42BXIUeCvw3hwDN2YFFFBAgSoF4nuuxwDxZqBNAQUUUECBIgQsphexjCahgAItCMQ3+cu3MI5DpCsQ+6THfuk2BXIUeA5wMjBXjsEbswIKKKBAtQJxxkfsn357tQImroACCihQlIDF9KKW02QUUGBCgYWB6wG/Jk4ImEm3JwHnZhKrYSpwT4E1gO8Ai8qigAIKKKBAhgIHAHtmGLchK6CAAgooMIuAhSNvCgUUUADWBH4qRNECP+df62xTIDeBZYDvASvlFrjxKqCAAgoo0AjE/unPAk5XRAEFFFBAgdwFLKbnvoLGr4ACbQhsCZzUxkCOkazAzsBhyUZnYArMXmBe4AxgQ4EUUEABBRTIXOBKYHXPrsl8FQ1fAQUUUMAtDbwHFFBAAcBD/cq+DWILnwcC15WdptkVKHAE8OoC8zIlBRRQQIE6Bb4IPK/O1M1aAQUUUKAUAZ9ML2UlzUMBBaYR+DjwqmkGsG/SAocCuyQdocEpMKvA64ADhVFAAQUUUKAwgZcDnyksJ9NRQAEFFKhIwGJ6RYttqgooMEeBbwEb6VOswFrAz4rNzsRKFNgAOBOIbV5sCiiggAIKlCRwTXOOzaUlJWUuCiiggAL1CFhMr2etzVQBBeYscBmwgkBFCnwfWK/IzEyqVIFlgR/5NanU5TUvBRRQQAHgm8DTgLvUUEABBRRQIDcBi+m5rZjxKqBA2wILATeAZ0i0DZvIeDsBhycSi2EoMJPAPMA3PHB0Jib/XgEFFFCgAIHdgIMLyMMUFFBAAQUqE7CYXtmCm64CCswisIZbgBR7V9wELA9cW2yGJlaawAeAN5aWlPkooIACCigwG4H4Pu0xwK/UUUABBRRQICcBi+k5rZaxKqBAFwLPAU7pYmDHHFzgGGCbwaMwAAVGE3gucLJvyYyG5VUKKKCAAkUIXAA8HritiGxMQgEFFFCgCgGL6VUss0kqoMB9CLwGOEShIgU2Bs4qMjOTKk1gZeAHwKKlJWY+CiiggAIKzCCwL/BOlRRQQAEFFMhFwGJ6LitlnAoo0JXAe4G3djW44w4m8DvgER5sNZi/E48usDDwPWC10bt4pQIKKKCAAsUIxFPpT2gO3y4mKRNRQAEFFChXwGJ6uWtrZgooMJrAZ4GXjHapV2UksDewf0bxGmq9Ap8Etqs3fTNXQAEFFFCAC5v9093uxZtBAQUUUCB5AYvpyS+RASqgQMcC3wY26HgOh+9X4E7gwcBl/U7rbAqMLbA1cPzYveyggAIKKKBAeQJ7Ae8pLy0zUkABBRQoTcBiemkraj4KKDCuwJ+AFcft5PVJC5wJPCXpCA1OgX993fkpsKQYCiiggAIKKMAtwFrAr7RQQAEFFFAgZQGL6SmvjrEpoEDXAnMDNwPzdD2R4/cqsD1wZK8zOpkC4wnE15yzgSeO182rFVBAAQUUKFogDo7fxDNvil5jk1NAAQWyF7CYnv0SmoACCkwhEE+GxpPptnIE4sOR5YBry0nJTAoUiP389ywwL1NSQAEFFFBgWoFtgGOmHcT+CiiggAIKdCVgMb0rWcdVQIEcBNYHzs0hUGMcWeAkYKuRr/ZCBfoX2BD4JhBvxtgUUEABBRRQ4H8FrgYeBVwpjAIKKKCAAikKWExPcVWMSQEF+hJ4MXBsX5M5Ty8CzwO+2MtMTqLA+AJLN/ukLz9+V3sooIACCihQjcBRwHbVZGuiCiiggAJZCVhMz2q5DFYBBVoWeCPwgZbHdLjhBP4OPAC4dbgQnFmB+xSID3qeq5ECCiiggAIK3KfAXc1h8t/SSQEFFFBAgdQELKantiLGo4ACfQq8H3hTnxM6V6cCRwA7djqDgyswuUDsAXv05N3tqYACCiigQFUCvwbWAuI8HJsCCiiggALJCFhMT2YpDEQBBQYQ+DTw8gHmdcpuBDYCzu5maEdVYCqBFYALgSWmGsXOCiiggAIK1CXwLmCfulI2WwUUUECB1AUspqe+QsangAJdCnwN2LTLCRy7N4G/AVGwvLO3GZ1IgdEE4nutrwDPGO1yr1JAAQUUUECBRiC27lsb+IUiCiiggAIKpCJgMT2VlTAOBRQYQuCnwJpDTOycrQt8FHht66M6oALTC+wAHD79MI6ggAIKKKBAlQJnNvunV5m8SSuggAIKpCdgMT29NTEiBRToT+CvwHL9TedMHQpsDJzV4fgOrcAkAisBPwMWnaSzfRRQQAEFFFDgboHnAKdqoYACCiigQAoCFtNTWAVjUECBIQTmBm4B4ndb3gKXN1u83JF3GkZfmEB8j/UNYJPC8jIdBRRQQAEF+haIw0jXAGLbF5sCCiiggAKDClhMH5TfyRVQYECBZYHYZ9uWv8BhwM75p2EGhQnEtkMHF5aT6SiggAIKKDCUwBuBDw01ufMqoIACCijwbwGL6d4LCihQq0DslR57ptvyF3gKEPtp2hRIReDBwEXAwqkEZBwKKKCAAgpkLnAN8EjgyszzMHwFFFBAgcwFLKZnvoCGr4ACEws8Dfj6xL3tmIrAFcDygFu8pLIixhECpwHPlEIBBRRQQAEFWhWIA713anVEB1NAAQUUUGBMAYvpY4J5uQIKFCPwMuCYYrKpN5EjgB3rTd/MExTYGjg+wbgMSQEFFFBAgdwF4uGJxzSHe+eei/EroIACCmQqYDE904UzbAUUmFpgN+CgqUdxgKEFNm+eAh46DudXIASWAH4BLCeHAgoooIACCnQiEFv7xRZ/NgUUUEABBQYRsJg+CLuTKqBAAgL7APslEIchTC5wI7A0cPPkQ9hTgVYF4vXzHVod0cEUUEABBRRQ4N4CzwO+KIsCCiiggAJDCFhMH0LdORVQIAWBDwOvTyEQY5hYIH6Iih+mbAqkILABcA7g91YprIYxKKCAAgqULPA7YDXglpKTNDcFFFBAgTQF/IEvzXUxKgUU6F7gKGDb7qdxhg4FtgeO7HB8h1ZgVIH5gB8Dq47awesUUEABBRRQYCqBtwDvn2oEOyuggAIKKDCBgMX0CdDsooACRQjEU83PLSKTOpO4E1geuLzO9M06MQG3jUpsQQxHAQUUUKB4gWuAhwL/KD5TE1RAAQUUSErAYnpSy2EwCijQo8BZwIY9zudU7QqcDzyx3SEdTYGJBB4CXAwsMFFvOymggAIKKKDApAL7A3tP2tl+CiiggAIKTCJgMX0SNfsooEAJAj8B1iohkUpz2BM4oNLcTTstgS+4d39aC2I0CiiggALVCNwAPAy4opqMTVQBBRRQYHABi+mDL4EBKKDAQAJ/BB400NxOO73A6sBF0w/jCApMJfBU4IypRrCzAgoooIACCkwjcCCw+zQD2FcBBRRQQIFxBCymj6PltQooUJLA9cAiJSVUUS6XAStWlK+ppikwD3ABsEaa4RmVAgoooIACVQjcDDwSuLSKbE1SAQUUUGBwAYvpgy+BASigwAACUQS7FfBr4AD4LUz5cWCHFsZxCAWmEdgNOGiaAeyrgAIKKKCAAq0I+L1hK4wOooACCigwioCFpFGUvEYBBUoTWBL4e2lJVZTPVsBJFeVrqukJLA38GoivJTYFFOhPIN4GuRBYsJlyIWD+5s+LAXMDcwGLN//ffMDCzZ8XBeLDdJsCCpQncDvwKOC35aVmRgoooIACqQlYTE9tRYxHAQX6EFgBiK1CbPkJxA9L9weuyS90Iy5I4DBgx4LyMRUFchE4AXjRFMEuAcSHYUvd49f97vHn5YGVml9xrU0BBfIROBZ4aT7hGqkCCiigQK4CFtNzXTnjVkCBaQQe0TxVOs0Y9h1G4Dxg/WGmdlYF7hZ4NPCD5glYSRRQoF+B3wMP7WnKKKb/u7Aevz+k+d+rNjHEE/A2BRRIR+BOYG3g5+mEZCQKKKCAAiUKWEwvcVXNSQEFZhJYE/jpTBf590kKvAPYL8nIDKoWgTOBjWtJ1jwVSFAg3k66auC4YuuY1YC1mkOI4yDi+N4innK3KaDAcAKnAFsMN70zK6CAAgrUIGAxvYZVNkcFFLi3wOOB82XJUuAJwHezjNygSxB4BvDVEhIxBwUyFnhmwv8dxjZy8fbKE4ENgHXusb97xuSGrkA2AncB8b3i97KJ2EAVUEABBbITsJie3ZIZsAIKtCCwCfDNFsZxiH4F4tDYZYA7+p3W2RS4WyC2dPhR8wq5JAooMJxATm8oxQGoj22Ke09qiuzx75hNAQW6E/gK8KzuhndkBRRQQIHaBSym134HmL8CdQpsDpxama09qgAAIABJREFUZ+pZZ30SsFXWGRh8zgJxqNlnck7A2BUoROA0IP4dz7U9EngaEE/YbwQslGsixq1AogLxdHq8IeKWjokukGEpoIACuQtYTM99BY1fAQUmEXghcMIkHe0zqMBrgI8NGoGT1yoQT5f+sjmAsFYD8y5P4CYgDnV+amapXQEsm1nMcwp3AeDJwGbNr5ULycs0FBha4HjgxUMH4fwKKKCAAmUKWEwvc13NSgEF7ltgW+AokbITWB24KLuoDbgEgd2Ag0pIxByqF/gHcHLzK7Y7uxmILbSWyEzmIcAfMot5lHAjryisbwlsCMw9SievUUCBWQRiS8BVgN9qo4ACCiigQNsCFtPbFnU8BRTIQSCecD4kh0CN8T8C8STickC8umtToE+BRYDfNfv19zmvcynQlkA8gX4m8GngFODWew0cf7dxW5P1NM7WwIk9zTXUNEs1+z6/HIizXuLcBpsCCowucASw4+iXe6UCCiiggAKjCVhMH83JqxRQoCyBNwIfKCul4rP5HBDb89gU6FvgncDb+57U+RSYUiCeyvwq8Ckg9hiPJ9Dn1P4PePOU8/XdPf4Nzy3maYxWbM4MiQ8R1p1mIPsqUJHALcBDgb9UlLOpKqCAAgr0IGAxvQdkp1BAgeQE9gAOSC4qA7ovAfdL9/4YQuD+wCVAPJ1uUyAHgV8125jFU+h/HTHgFwHHjXhtKped3RzemUo8fcYRxcHtgFcCy/c5sXMpkKHAB4E3ZRi3ISuggAIKJCxgMT3hxTE0BRToTGAv4N2dje7AXQisBlzcxcCOqcB9CMSHbvHhm02BlAVi25Z4e+dQ4DsTBPoI4NcT9Buyyw3NPu/xBH6tbZ5mG5gdgGe4DUytt4F5zyBwPbBSczaEWAoooIACCrQiYDG9FUYHUUCBzAT2Bd6RWcw1h+t+6TWv/nC5x37FvwcWHS4EZ1bgPgXiyfN4Aj3OALlsCqv4eSDHQ0jXAC6cIu+SusYT6rG3+k5N4bCk3MxFgWkF9gHeNe0g9ldAAQUUUODfAhbTvRcUUKBGAfdAzmvV45C52CfWpkCfAvH2SrzFYlMgNYHzgA81h4ne3lJwOR5Cuj1wZEv5lzLM3MDmQJwN86RSkjIPBaYUuKr5kOnGKcexuwIKKKCAAncLWEz3RlBAgRoF9gf2rDHxTHPetXnyMtPwDTtDgSWap9Ljd5sCqQjEFi7vA07tIKD3Z7iv8GHAzh1YlDLkY4DXAy8GYksYmwI1C+wOHFgzgLkroIACCrQnYDG9PUtHUkCBfATeC7w1n3Crj3Qd4EfVKwjQp8B+QLwWblNgaIHbmsNBo9jd5ZYmOR5CegHw2KEXKIP5Hw68AdgWWDCDeA1RgS4EYiusOLw3vqbaFFBAAQUUmErAYvpUfHZWQIFMBXJ8Ai9T6qnDvqk5ZM4ffqamdIARBXwqfUQoL+tUILZv+Uyzz+8lnc70r8FzPIQ0/l1YDLi5B58Sprg/8Bog3va6XwkJmYMCYwrEloGxdaBNAQUUUECBqQQspk/FZ2cFFMhUIPaajdc9bekLnA1slH6YRliQQDyRHk+m2xQYQiCK6Mc2RfTf9hhA/EzwD2DxHudsY6onAue3MVBFY8Qax5PqsQVMfBhhU6AWgXM9S6CWpTZPBRRQoFsBi+nd+jq6AgqkKfCR5smsNKMzqnsKHOD+9t4QPQosCvwRWLLHOZ1KgRC4C/gcsDfwm4FIcjyE9HVA/JtuG19gKeAtwGuBhcbvbg8FshSIswR+nGXkBq2AAgookIyAxfRklsJAFFCgR4GPArv0OJ9TTS7wnI4O25s8InuWLBBvrMSbKzYF+hSIpyXfBHyvz0lnM9cHgDcOHMO408dWOC8ft5PX/4/AcsDbgB2B+bVRoHCBI4HtC8/R9BRQQAEFOhawmN4xsMMroECSAoc1PzQmGZxB/UcgntRcBrhKEwV6EJgHiG01HtzDXE6hQAj8GtgDODkRjhc3W8wkEs5IYYThyiNd6UUzCazYbHH1CmCumS727xXIVOCfQNzrV2cav2EroIACCiQgYDE9gUUwBAUU6F3gcGCH3md1wnEFLJKMK+b10wjkWEicJl/7DidwHfAO4BAgpcOVHwn8ajiWiWaOD13jMM1rJuptp9kJrAMcBMR+9DYFShSIDzHfV2Ji5qSAAgoo0I+AxfR+nJ1FAQXSErCYntZ6zCmao4Ft8wjVKAsQ+CHw2ALyMIV0BaLwewzwVuBvCYYZTyP/PcNDSDcFzkjQM+eQ4mfElzQFxxVyTsTYFZiNQJyN8jDgDnUUUEABBRSYRMBi+iRq9lFAgdwFPg68KvckKog/DkWL/e1tCnQtsAnwza4ncfyqBX7SHHwd+6On3L4FbJRygLOJbS/gPZnFnEu4cTBpHFIavxbMJWjjVGAEgecntMXWCOF6iQIKKKBASgIW01NaDWNRQIG+BCym9yU93Tzxivn50w1hbwVGEvgy8KyRrvQiBcYTuBF4O/CRTJ6CzPEQ0lOALcZbFq8eU2Al4MM6j6nm5SkLxAeH8UG6TQEFFFBAgbEFLKaPTWYHBRQoQOATwPYF5FFyCvHq7WLATSUnaW5JCKwKXAj4PVESy1FUEF8DdgL+kFFWOZ4d8BfArUj6ucm2bPb6X66f6ZxFgc4EYtutNZt//zubxIEVUEABBcoU8AfHMtfVrBRQ4L4FPglsJ1LSAlHcXCPpCA2uFAE/XCtlJdPJ4ypgd+Az6YQ0ciQ5HkIayT0Q+PPIWXrhNAJLAvEGwyv9EHIaRvsmIBBnKMUHnjYFFFBAAQXGErCYPhaXFyugQCECRzY/BBaSTpFpePhokcuaXFJLAZcBCyQXmQHlKhBbjuwAXJFpAnEI6T+aN4NySsH9j/tfracARwAP7X9qZ1SgFYHYhusBwPWtjOYgCiiggALVCFhMr2apTVQBBe4hcBSwrSJJC7yu2WM46SANLnuBNzZPWGafiAkMLnAd8Hog/n3JvZ0FbJhZEgcAe2YWcwnhxgGl72zu/blLSMgcqhN4NRBvqNkUUEABBRQYWcBi+shUXqiAAgUJfAp4RUH5lJjKBsB3SkzMnJIRiO+BfgU8IpmIDCRXgbObD2hz2hv9vqw/CLwhs8X4JvDUzGIuKdwnNNsa+ZR6SataRy7nAevXkapZKqCAAgq0JWAxvS1Jx1FAgZwE3OYl7dWKw0cXB+L1W5sCXQk8Dfh6V4M7bhUCtwN7A+8H7iwo45cAn80sn2uB+xW2Dpktwd2Hhh8CvDy3wI23eoFHAb+sXkEABRRQQIGRBSymj0zlhQooUJBA7PEZr3Xa0hS4GFgtzdCMqiCBk4AtC8rHVPoV+CPwYuD8fqftZbaVMy0sWRDr5faYcZIXAYcCS8x4pRcokIbA/wFvTSMUo1BAAQUUyEHAYnoOq2SMCijQtsDHgJ3bHtTxWhM4DognI20KdCWwPBDF0Hm6msBxixb4IrBdc1BniYnmegjpNsAxJS5Ihjk9uFmLJ2UYuyHXJ/BX4EFAvG1kU0ABBRRQYEYBi+kzEnmBAgoUKPARYNcC8yolpb2A95SSjHkkKbAv8I4kIzOolAVuBd4MHAzclXKgLcSW4yGksS67tZC7Q7QjEAeS7tF8rfWDy3ZMHaU7gecAp3Y3vCMroIACCpQkYDG9pNU0FwUUGFUgx8PVRs2thOv8gaaEVUw3hyjwXNI8hZZulEaWmsCVwAuBKDLX0HL8d/J7wONrWJzMcoyn008ElsssbsOtS+Bk4Pl1pWy2CiiggAKTClhMn1TOfgookLPA+4C35JxA4bE/FPh94Tma3nAC8WHNKcNN78wZCnwH2AqIrQBqaTkeQnpzc3h1vEFgS0tgBeBzwBPSCstoFPiPwG3AA4ErNFFAAQUUUGAmAYvpMwn59wooUKLA/sCeJSZWQE7XN8WQ0rdQKGCpsk3hC8Dzso3ewPsWiAOrY1uw2gq0uR5C+jjgh33fJM43kkBs9fJuD3ocycqLhhF4I/ChYaZ2VgUUUECBnAQspue0WsaqgAJtCcReybFnsi09gfOBJ6YXlhEVIrAU8BdgvkLyMY3uBOIpxdcAH+9uiqRHjkNIrwEWTTrKWYPbBTg0s5hrCzcOij0MWLC2xM03eYELgTWSj9IAFVBAAQUGF7CYPvgSGIACCgwgsDfwrgHmdcqZBeIp0B1nvswrFJhIIAptH52op51qEogi8guAb9aU9GxyPRt4cmYGnwJemVnMNYa7NvB5ILZ1symQksB6wPdTCshYFFBAAQXSE7CYnt6aGJECCnQvsAdwQPfTOMMEArsBB0/Qzy4KjCLwXSB+ULYpMCeBOJx2c+AXEt293cHumTlcBKyeWcy1hrs08EVg/VoBzDtJgfjA/bVJRmZQCiiggALJCFhMT2YpDEQBBXoUiOKAeyL2CD7GVBsDZ41xvZcqMKpArntAj5qf100vcB6wBXDl9EMVMcJLgc9klsmdwBJAnL9hS19gAeAo4EXph2qElQhcDsSBuXdUkq9pKqCAAgpMIGAxfQI0uyigQPYCsY1I7NdpS0/gAcDf0gvLiAoQ8ODhAhaxwxROAV4M/LPDOXIbepVMn9D3Q9m87rT4eTS23tsrr7CNtmCBpwBnFpyfqSmggAIKTClgMX1KQLsroECWAq8AYl9VW1oC1zZPFKYVldGUIBDf78T2HSuVkIw5tC7waWB74PbWR857wFwPIX0r8H9501cZ/bbA4R4QXeXap5a05/ektiLGo4ACCiQmYDE9sQUxHAUU6EVgK+DEXmZyknEEfgCsO04Hr1VgRIFNPExyRKn6LvsI8HrgrvpSHynjHA8hPQmIf+dt+QnE/umxj3rsp25TYCiBq4DlgduGCsB5FVBAAQXSFrCYnvb6GJ0CCnQjEIfLndrN0I46hcCxQOzRa1OgbYGPA69qe1DHy1ogiudRRI9ium3OAjkeQvpH30LJ+pZeFfga8MCsszD43AWe0dyHuedh/AoooIACHQhYTO8A1SEVUCB5AZ9STXOJ3gHsl2ZoRpWxwDzAX33SMeMVbD/0OKRyJyA+ZLHdt0COh5BGRssBcZCgLU+B2JLrDODheYZv1AUIxMG42xWQhykooIACCnQgYDG9A1SHVECB5AWeAJyXfJT1BfgS4Lj60jbjjgXiILFvdDyHw+cjcEezP/rR+YQ8aKSPAi4eNILJJn828OXJutorEYE4kDyeUF8jkXgMoy6BfzQfyt1aV9pmq4ACCigwioDF9FGUvEYBBUoTWBv4cWlJFZDPY4ELCsjDFNIS+Biwc1ohGc1AAnHA6DZ+aDeWfq6HkL4T2HesTL04RYH7AV8B1ksxOGMqXsAP5YpfYhNUQAEFJhOwmD6Zm70UUCBvgZWBX+adQnHRx/7FiwPXF5eZCQ0pEIXAPzdPlw0Zh3MPLxCF9BcDcTilbTyBc4Anjddl8KtPBzYbPAoDaENgEeAUILbosynQp8AxzQewfc7pXAoooIACGQhYTM9gkQxRAQVaF1gR+FProzrgNAJ/AVaYZgD7KjAbgSgARiHQVrdAbO3yMuD4uhkmzv7DzWGtEw8wQMergfsD8UGtLX+BBYATgOfkn4oZZCRwHbAscHNGMRuqAgoooEAPAhbTe0B2CgUUSE5gSeDvyUVVd0BR8NywbgKz70DgIGC3DsZ1yHwEopi6o4eNTrVg8UFEPKGZW4vDK3+XW9DGO0eBeYHPAc/VSIEeBZ4HfLHH+ZxKAQUUUCADAYvpGSySISqgQOsCcwO3AX4NbJ124gF9lXZiOjvOQSD++443UB6oULUCUUiP/fIPr1agncRzPYQ0tvXxbYR27oFURpkP+ALwrFQCMo7iBY4FXlp8liaogAIKKDCWgIWksbi8WAEFChK4AVi4oHxyT+VdwD65J2H8SQk8Hjg/qYgMpm+B3YED+560wPni7IFrgdi7OqcW29O8IaeAjXUkgdjyJfZQ33Skq71IgekE/gEsA8S5GzYFFFBAAQXuFrCY7o2ggAK1CsQe3Q+oNfkE894eODLBuAwpX4F3A3vlG76RTymwP7D3lGPY/b8C3wY2yAzk3AwPTs2MeLBwFwS+7KGkg/nXNvFGwNm1JW2+CiiggAJzFrCY7t2hgAK1CvwSWLnW5BPM+ynAmQnGZUj5ClwAPDrf8I18CoHPANt4+OQUgrN2jSf8X9fqiN0PdhOwuE+Udg890AwLNQX1jQea32nrEfgA8OZ60jVTBRRQQIGZBCymzyTk3yugQKkC3wPWLTW5DPN6GHBJhnEbcpoCywHx9onf56S5Pl1GdRqwhQXU1olfDny69VG7H3Bt4KfdT+MMAwnE1kOnA+sPNL/T1iEQD+DE2RE2BRRQQAEF7hbwh0xvBAUUqFXgDOCptSafWN53APHKdhwKa1OgDYFtgaPaGMgxshL4LhBvucQTybZ2BVYFLmp3yF5GezXwiV5mcpKhBJYAYhui1YcKwHmrEHgE8NsqMjVJBRRQQIEZBSymz0jkBQooUKjA54HnF5pbbmn9CXhwbkEbb9ICJwAvTDpCg2tb4PfAesCVbQ/seHcLzA1ck+EhpB8HdnANixd4IPAd4EHFZ2qCQwl4oPVQ8s6rgAIKJChgMT3BRTEkBRToRSCeWo2nV23DC5wDbDh8GEZQiMA8wBXAkoXkYxozC1wHPDHTJ6dnzi6dK3I8hPQnnp2Qzg3UcSTx9kTco/freB6Hr1MgzvWJN59sCiiggAIKuM2L94ACClQrcBCwW7XZp5X4Mc1hgWlFZTS5CmzQFFRyjd+4xxOIbaI2b/ZNHq+nV48rkOMhpLc3h5C69c+4q53n9fGh2jearePyzMCoUxWIrQjvD1ybaoDGpYACCijQn4BPpvdn7UwKKJCWwDuAfdMKqdpoDgD2rDZ7E29bYH/vp7ZJkx5vV+CQpCMsJ7hcDyGND9hiCxBbHQLx4drJQLylZFOgTYGtgRPbHNCxFFBAAQXyFLCYnue6GbUCCkwvEAWYj0w/jCO0IBBvCBzcwjgOoUAI/Ah4jBRVCBwO7FRFpmkkmeshpG8APpwGoVH0JBAHzx7R01xOU4+Ab1LWs9ZmqoACCtyngMV0bxAFFKhV4CXAZ2tNPrG8XwDEgbA2BaYVWBy4ujkscdqx7J+2wPeasxZuSTvMoqKbq9niYJHMsjoOiH/zbXUJxFtve9SVstl2LPB3YFkgto+yKaCAAgpULGAxveLFN3UFKhd4unvsJnMHrA+cl0w0BpKzwLOBL+WcgLGPJBAHzD4WuGykq72oTYEcDyH9LfCINhEcKwuB+PAntnt5ThbRGmQuAm4blctKGacCCijQoYDF9A5xHVoBBZIWWAf4QdIR1hPcSsAf60nXTDsU+ADwxg7Hd+jhBeLA0c2AM4YPpcoIcjy8+67m4MB4a8VWl0C8RREf1q9RV9pm26FAnLm0X4fjO7QCCiigQAYCFtMzWCRDVECBTgQeCvyuk5EddByBKHIsCLhVwzhqXjsnge8Dj5OnaIG3AO8vOsO0k9sGODrtEGcb3TOAr2UYtyFPL/AQILaFuv/0QzmCApzTbDEmhQIKKKBAxQIW0ytefFNXoHKB2Fv5msoNUkj/Kn/ATWEZiohhUSD2M52niGxMYnYCX262bIgP4WzDCKwGXDjM1FPNug/wrqlGsHPOAk9u3maZL+ckjD0JgVuBJYGbkojGIBRQQAEFBhGwmD4Iu5MqoEACAvH1L74htvA27GL8DFhr2BCcvRCBePL0q4XkYhqzCvwZWBuID+BswwnM3RxCuvBwIUw086nunT2RW0mdXgV8vKSEzGUwgTh36euDze7ECiiggAKDC1hMH3wJDEABBQYUuBxYZsD5nRpOb/Y/1kKBaQUOAPaYdhD7JykQ+6Q/BTg7yejqC+pcIA6OzqnFv/fL5RSwsXYicDDw2k5GdtCaBN7n9xs1Lbe5KqCAArMKWEz3rlBAgZoFLgYeVTNAArl/CnhlAnEYQv4C3wGemH8aZjAbgTjsLQ59s6UhkOMhpCH3YOBPaRAaxUACsc1L7Hm93kDzO20ZAj8A1i0jFbNQQAEFFJhEwGL6JGr2UUCBUgTO8hChwZfyA8CbB4/CAHIXiENs4wwE98PNfSVnjT+egt4IiKfTbWkI5HoI6VbASWkQGsWAAvGhyo+ApQaMwanzFoh/j5b27KW8F9HoFVBAgWkELKZPo2dfBRTIXeB4YOvck8g8/tiWI16XtSkwjcATgPOmGcC+SQrc2Jyp8Lsko6s3qFwPIf0/4K31LpuZ30PgmUDsoz+XKgpMKLAFcMqEfe2mgAIKKJC5gMX0zBfQ8BVQYCqBA4HXTTWCnacV2B44ctpB7F+9wG5AbD1hK0tgZ+CwslIqIptcDyH9FrBJEStgEm0I7A/s2cZAjlGlQHzP8foqMzdpBRRQQAEspnsTKKBAzQLxVHQcWmgbTsAne4azL2nmo4HYesJWjsDXgWcAd5WTUlGZ5HhGwfXAEsCdRa2EyUwqEB8KnQFsPOkA9qta4EJgjaoFTF4BBRSoWMBiesWLb+oKKHD3wZc+FT3sjbC+23MMuwCFzO5hwoUsZJPGtU2R4tKy0ioqm48Au2aYUWxRE18vbAqEwLLABcDycigwpkB80PsA4PIx+3m5AgoooEABAhbTC1hEU1BAgYkFNgO+MnFvO7YhsArwqzYGcoxqBRZtDgFz79tyboHtgKPKSafITF4BfCrDzOJD9BzjzpA6m5CfAsSbMP4bks2SJRPoi4ATkonGQBRQQAEFehOwmN4btRMpoECCAo9unkhKMLRqQloauLqabE20C4EnA2d3MbBjDiIQ+1pHccvtXQbhH3nS1YGfj3x1Ohd+DHhNOuEYSSICHwJ2TyQWw8hH4FBgl3zCNVIFFFBAgbYELKa3Jek4CiiQo0C81vvnHAMvJOY7gPncv7aQ1RwujTcCHxhuemduUeBmYE3gNy2O6VDdCMR+09cBC3UzfGej/gBYt7PRHThXgQWA77sHdq7LN1jcPwHiwRybAgoooEBlAhbTK1tw01VAgf8RmAe4xVd7B7srrgSWGWx2Jy5F4DggXrW25S+wN7B//mlUk0GOh5DeCizW/NtfzUKZ6EgC8UFeFNTnH+lqL1IAbgeWBG4QQwEFFFCgLgGL6XWtt9kqoMCsAnFwkAXdYe6MePr0kcNM7awFCcSe+95H+S/ohcBjgNvyT6WaDHI9hHS9pmhazUKZ6MgCbwLeP/LVXqgAbAycJYQCCiigQF0CFtPrWm+zVUCBWQV+DKwtzCACPwLWGWRmJy1FIF7NjyfCYssJW74CsT/6hsC3802hyshzPYR0V+CQKlfMpGcSiENIzwA2melC/16BRmBP4AA1FFBAAQXqErCYXtd6m60CCswq8CXg2cIMInBmc9DgIJM7aRECawGxZ6ktb4HYqucleadQZfS5HkL6aSA+CLApMDuBFYCfAfeTR4ERBOLniOeOcJ2XKKCAAgoUJGAxvaDFNBUFFJhI4GPAzhP1tNO0Al8EnjftIPavWiD2So9CrC1fgRuBRwGX5ptCtZHHuSPXZngI6S+be67ahTPxGQW2BY6a8SovUACuAJYVQgEFFFCgLgGL6XWtt9kqoMCsAm8D3iPMIAI+HTgIe1GT7gfsU1RG9SXjoaN5r/l5wBMySyG2FYqnjq/JLG7D7VfgdODp/U7pbJkKPAy4JNPYDVsBBRRQYAIBi+kToNlFAQWKEng5EEVdW/8CBwO79T+tMxYk8DngBQXlU1sqvwdWBW6uLfGC8o2v46/NMJ+nAt/MMG5D7k/gwUAcjLxIf1M6U6YCLwM+m2nshq2AAgooMIGAxfQJ0OyigAJFCWwEfKuojPJJZn8gnkq1KTCpwEVNMXbS/vYbVmBr4MRhQ3D2KQVy3Q4j3kp775S52718gdcDHy4/TTOcUiAONI6DjW0KKKCAApUIWEyvZKFNUwEF5ijwcOA3+gwisAfwvkFmdtISBOYFbgDmKyGZCnP4AbAeEFtu2PIVWKM5rDG3DL4AbJlb0Mbbu8BcwDnA+r3P7IQ5CfwQeFxOARurAgoooMB0AhbTp/OztwIK5C+wAHAT4NfD/tdyF+DQ/qd1xkIEYnuQeDLdlqeA22zkuW73jnpu4LoMDyG9DFixjCUwi44FVgF+Aszf8TwOn6/AbcASzc8T+WZh5AoooIACIwtYPBqZygsVUKBggSuA+xecX6qpucdkqiuTR1zPA+LpUlt+Al8Fnplf2EY8B4EcDyGNVJYH/uqqKjCCwDuAfUe4zkvqFXgy8O160zdzBRRQoC4Bi+l1rbfZKqDA7AUuAB4tTu8CUQz9Yu+zOmEpArsDHyolmYryuLP5evuzinIuPdVcDyHdAjil9MUxv1YEYjuxnwOPbGU0BylRIPbXP6jExMxJAQUUUGBWAYvp3hUKKKAAnAzED9W2fgU2A07vd0pnK0ggfmjdraB8aknlWOCltSRbSZ65HkLqIdiV3KAtpRnfs3ylpbEcpjyBI4Hty0vLjBRQQAEFZidgMd37QgEFFIAPAm8QoneBjYCze5/VCUsRiLcanltKMpXkEU+lrw78opJ8a0lzTeCnGSZ7BrBphnEb8nAC/rsznH3qM3sIaeorZHwKKKBAiwIW01vEdCgFFMhW4LVAvKZu61dgPeD7/U7pbAUJxIFwaxWUTw2pnAC8qIZEK8sx10NIrwHuB9xV2XqZ7uQCD2o+DFxo8iHsWajAP4HFgNsLzc+0FFBAAQXuIWAx3dtBAQUUgGcBXxaid4EohLpvcu/sxUwYhbDFi8mm/ESiYBn/zce+w7byBM4HHp9hWrEH9m8yjNuQhxPYD9hnuOmdOWGBVX3zKuHVMTQFFFCgRQGL6S1iOpQCCmQrsIrf/A6ydisDvx5kZifNXWAJ4B+5J1FZ/CcBW1WWc03pHgK8JsOEXwZ8NsO4DXk4gQWBi4GVhgvBmRMVeDFwfKKxGZYCCiigQIsCFtNbxHQoBRTIVmAB4CYJMqseAAAgAElEQVTAr4n9LmG8Ln1pv1M6WyECawM/LiSXWtJ4NBBb89jKFHglEAfw5dbiIOPX5xa08Q4u8DzgC4NHYQCpCRwA7JlaUMajgAIKKNC+gIWj9k0dUQEF8hS4DFghz9CzjXoZ4MpsozfwIQXi4NE4CM6Wh4AHPeaxTtNEmeshpLE9zROnSdy+1QrE17WnVpu9ic9O4DRgc2kUUEABBcoXsJhe/hqboQIKjCbwbWCD0S71qpYEFgVuaGksh6lLYFfgI3WlnHW2Twe+nnUGBj+TwDzAdUBsgZFTi0MD4+yF23IK2liTEIi3bX4IzJVENAaRgkA8mLNiCoEYgwIKKKBAtwIW07v1dXQFFMhH4Ghgm3zCLSLSeYHbi8jEJPoWeCfw9r4ndb6JBOKQ4diWJw4gtZUtkOshpI8FLih7acyuI4HPAC/taGyHzVNgaeDqPEM3agUUUECBUQUspo8q5XUKKFC6wL7AO0pPMqH87gTmTigeQ8lL4FBgp7xCrjbaVwCfrjb7uhLP9RDS+FpyeF1LZbYtCcQhpL8E5m9pPIfJX2AT4Fv5p2EGCiiggAL3JWAx3ftDAQUU+JfAy4BjxOhNIF6pn6+32ZyoNIHPA88vLakC8/kz8BC30ChwZWef0nbAJzPMNg5O3T7DuA05DYEPAbunEYpRJCAQBxrHwcY2BRRQQIGCBSymF7y4pqaAAmMJrAt8b6weXjyNwM0Z7q07Tb72bVfgHOBJ7Q7paB0I7OcbPx2opjvkWsBP0g1vjpH9HIgDVG0KTCKwFPBbYIlJOtunOAE/nCtuSU1IAQUUmFXAYrp3hQIKKPAvgfgh6B9i9CZwE7Bwb7M5UWkC8Vr9yqUlVVg+cR5CbIEQT6fb6hDI9RDSO5rvATwQu477tIss3wq8t4uBHTM7gXP9sD+7NTNgBRRQYGwBi+ljk9lBAQUKFrgcWKbg/FJK7XpgsZQCMpasBK4C4mlAW7oCXwC2TDc8I+tI4LvAeh2N3eWwTwa+3eUEjl20wILAr4EHFp2lyY0icAWw7CgXeo0CCiigQL4CFtPzXTsjV0CB9gXcOqJ90zmNeA2wZH/TOVNBAvH06y3AXAXlVGIqmwJnlJiYOd2nwEeBXTI0ehPwwQzjNuR0BOIg2zgc26ZAvO16rQwKKKCAAuUKWEwvd23NTAEFxhf4hIeQjY82YY+/+2TxhHJ2iye+/iZD0gK/abbhuSvpKA2uC4FcDyE9AXhRFyCOWY3A/EB87VuxmoxNdE4CjwN+KI8CCiigQLkCFtPLXVszU0CB8QXeArxv/G72mEDgSrfUmUDNLiGwKnCRFEkLvM39g5Neny6Dy/UQ0kuAh3UJ49hVCMRbGfF2hq1ugZcAx9VNYPYKKKBA2QIW08teX7NTQIHxBLYATh6vi1dPKBBPFj9gwr52q1sgnvj6ft0ESWd/J/Bg4LKkozS4rgTmBa4DFuhqgo7Gjbco4syUOI/BpsCkAvF0+m/dO31SvmL67Qu8s5hsTEQBBRRQYBYBi+neFAoooMB/BXzitb+74c/+sNkfdmEzbQR8q7CcSkon9kmP/dJt9Qp8D1g3w/Q3A07PMG5DTkvgtcDBaYVkND0LfAZ4ec9zOp0CCiigQI8CFtN7xHYqBRRIXiCeKLoRmDv5SPMPMJ5adV/R/NdxiAyeCZw2xMTOOZJAFBCikGCrV+BjwM4Zpu/TpBkuWoIhx1sZ8XT6CgnGZkj9CMQHio/vZypnUUABBRQYQsBi+hDqzqmAAikLxOFRD085wEJi+yuwfCG5mEa/AlsBJ/Y7pbONKHB9s31TfChpq1dgeyAO9M6tfRl4dm5BG2+SAj6dnuSy9BbU34GlepvNiRRQQAEFehewmN47uRMqoEDiAl8Enpt4jCWEdwWwbAmJmEPvAq8APtX7rE44isDRwLajXOg1RQusDfw4wwwvB5bLMG5DTk8gnk6PQ209Gya9tekroqWBq/uazHkUUEABBfoVsJjer7ezKaBA+gL7A3umH2b2EcYPGPGDhk2BcQV2AT46biev70Vgc7fg6cU59UlyPYQ0XOPw3D+lDmx8WQi8DXhPFpEaZBcCTwC+28XAjqmAAgooMLyAxfTh18AIFFAgLYGXAJ9NK6Qio7kWWKLIzEyqa4E3Ae/vehLHH1vgmuZtk1vH7mmHEgVyPYT0BcDnS1wQc+pdYMnmg5lFep/ZCVMQ2AY4JoVAjEEBBRRQoH0Bi+ntmzqiAgrkLbAm8NO8U8gi+huARbOI1CBTE9gH2C+1oIzn7qJBFA9sCoTAocBOGVK8D9gjw7gNOU2Bg4Dd0gzNqDoWeCcQhxrbFFBAAQUKFLCYXuCimpICCkwlMD8Qhd55phrFzjMJ/BNYaKaL/HsFZiNwgMWuJO+L5wCnJhmZQQ0h8GrgiCEmnnLObwGbTDmG3RX4t8BDgDjYfm5JqhM4CtiuuqxNWAEFFKhEwGJ6JQttmgooMJbAL4BVxurhxeMKxFYQ8cGFTYFxBd4LvHXcTl7fqcB1wDLALZ3O4uA5CTwG+FFOATexxr0c23PcmWHshpymwInAVmmGZlQdCnwdeHqH4zu0AgoooMCAAhbTB8R3agUUSFbgJGDLZKMrI7AoVPikVhlr2XcWPpnet/jM80WxaOuZL/OKigTmA64H4vfc2qpAfKhuU6ANgXWBOEPAVpfAxcBqdaVstgoooEA9AhbT61lrM1VAgdEFYj/m2JfZ1q3AXMBd3U7h6AUKWExPb1G3BY5OLywjGlggnkyPJ9Rza68APp1b0MabtMA5wJOSjtDg2ha4Flii7UEdTwEFFFAgDQGL6Wmsg1EooEBaAvE6bjxpaetWYF7g9m6ncPQCBSymp7Wo8ZbJ8sDlaYVlNAkIxJ7psXd6bu0QYNfcgjbepAW2AE5OOkKD60JgseYNnS7GdkwFFFBAgQEFLKYPiO/UCiiQrEC84n1RstGVE9iCwM3lpGMmPQm8B3hbT3M5zcwCPwBiGwObAvcW2Ak4NEOW7wPrZRi3IacrEIfa/x54YLohGlkHAo8CftnBuA6pgAIKKDCwgMX0gRfA6RVQIEmB2Ms79nqNYq+tO4FFgBu7G96RCxWwmJ7Wwsa2WO9IKySjSUQg172i4yDdeKI0Dsq2KdCWQGwfGF8vbfUIPA34Rj3pmqkCCihQj4DF9HrW2kwVUGA8gTgsyqctxzMb9+qlgavH7eT11QtYTE/rFogneONJXpsC9xZYALgOiC29cmuPA36YW9DGm7RAbIf1h0z/e0gaNuHgPE8k4cUxNAUUUGAaAYvp0+jZVwEFShY4HNih5AQTyG1F4LIE4jCEvAQspqezXnHA2lLAHemEZCSJCfwEWCuxmEYJZ5dMt6gZJTevGU7gJGDL4aZ35p4F9gb273lOp1NAAQUU6EHAYnoPyE6hgAJZCuwMfCzLyPMJehXgV/mEa6SJCLwb2CuRWGoP4zRg89oRzP8+BY4EXpmh0VHAdhnGbchpCzzFbT/SXqCWozsMiJ8nbAoooIAChQlYTC9sQU1HAQVaE3gCcF5roznQ7AQeA/xYGgXGFIgnvd41Zh8v70bgzcAHuhnaUQsReA1wSIa5xCHkq2cYtyGnLRA/e/8CWDntMI2uJYFTgee0NJbDKKCAAgokJGAxPaHFMBQFFEhKYOFmr9e5koqqrGA2AL5TVkpm04PA7sCHepjHKWYWcF/pmY1qvyLXD6bvBJZsvg+ofQ3Nv10B/w1r1zPl0eKBkXhwxKaAAgooUJiAxfTCFtR0FFCgVYFf+vRQq573HmxT4IxOZ3DwEgVeDRxRYmKZ5RQHS97P/dIzW7X+w12oKUjP3f/UU8+4EXD21KM4gAL/KxBfN/8CzC9M8QKXA8sVn6UJKqCAAhUKWEyvcNFNWQEFRhY4Hth65Ku9cFyBLYBTxu3k9dULvAT4bPUKwwN8FXjm8GEYQQYCP890yxS3Mcrg5so0xM8BL8g0dsMeXeC25kOTu0bv4pUKKKCAAjkIWEzPYZWMUQEFhhLYAzhgqMkrmDeKosdVkKcptisQH8Kc/P/s3Xf8v1P9x/HHzcoohBAZGdlJGaE0JJmJUlJGS9q2qKhUCGmppKRBpZLZUEokKy00JGSTZEQifrdXvfuh7/i8xzXOeJx/6o/rOuf5up+37+fzOe/rOqfZLu1tDIEDgPeNcZ+31CdwHLBDhmV/3S/UM5y1PCJvAZySR1RTTigwn9tFTSjo7QoooECCAi6mJzgpRlJAgWQEXgTE05e2dgReB3yuna7ttWCBjYDvF1xfLqVtAnw3l7Dm7FXgbcBHe00w3uBXA08e71bvUmCmArMD1wEL61S8wDLAVcVXaYEKKKBAZQIuplc24ZargAIjCSwE3DrSHV48isDbgY+NcoPXKgCs58G1vX8O4pX1JwC39Z7EADkIxGHT5+QQdDoZY7HT3wMynbzEY38EeEfiGY03ucCawM8n78YeFFBAAQVSEnAxPaXZMIsCCqQocCUQT5XYmhd4J3Bw893aY+ECqwO/LLzG1Mv7I7B86iHNl4zAY4E7gFmSSTR8kM2AM4a/3CsVGFpgDeCSoa/2wlwFXgicmWt4cyuggAIKTF/AxXQ/GQoooMDMBTyEtL1PSOy3HPsu2xQYRWBZIBZzbf0JxAGwr+pveEfOUOByYKUMcx8IvDfD3EbOQ+BXwFPziGrKMQW2A+JvCZsCCiigQEECLqYXNJmWooACrQjsARzWSs92Gnvo+oqzn4NRBeYHbh/1Jq9vVGB3ILYosCkwrMCXge2HvTih604HNk8oj1HKEvB3zLLmc3rVvBk4qvwyrVABBRSoS8DF9Lrm22oVUGB0gWcDPxn9Nu8YQuCLwI5DXOclCvyvwD+Ax8jSm0AcAvuD3kZ34BwF4guYwzMMfguwSIa5jZyHwBOBa4FZ84hryjEE3g0cNMZ93qKAAgookLCAi+kJT47RFFAgCYG5B3u9zpZEmrJCnApsWVZJVtORwJ+BJToay2GmFVgUuFkYBUYQeA7w4xGuT+nSpYFrUgpklqIE4r+L+O/DVqbAkcBuZZZmVQoooEC9Ai6m1zv3Vq6AAsML/BpYbfjLvXJIgXOBePLfpsCoAhcDzxj1Jq9vROBWYOFGerKTmgTmBf4G5Pi3x7bAiTVNlrV2KvAW4OOdjuhgXQr4FmaX2o6lgAIKdCSQ4y+0HdE4jAIKKPD/AscAr9WjcYHLgFUb79UOaxA4A9ikhkITrPEsYMMEcxkpfYE/AMunH3OahB8G9s4wt5HzEIg3fa4HZskjrilHFDgN2GLEe7xcAQUUUCBxARfTE58g4ymgQBICuwCfTiJJWSFuABYvqySr6UjgC+6335H0tMN4cHBv9NkPfALwigyriG04npdhbiPnI3AO8Kx84pp0BIGfAeuNcL2XKqCAAgpkIOBiegaTZEQFFOhdYA3gkt5TlBfgHmCe8sqyog4EDgX26mAch5hWYFe/XPRjMaZA/Dcb/+3m1u4C5gcezC24ebMReDsQe2vbyhP4HbBSeWVZkQIKKFC3gIvpdc+/1SugwHACcfho7PXqwu9wXqNcNSdw3yg3eK0CwJ5AbL1g617ghcCZ3Q/riAUIxPZAP8i0jtiSLLYmsynQhsCTgDhY27/N29Dtt8+Y16X6jeDoCiiggAJNC/gDu2lR+1NAgVIFYp9gX/NufnafCNzUfLf2WLjADsBxhdeYannLAn9KNZy5khZ4PHBbpguGOwOxvZRNgbYEzgPWbatz++1N4BZgkd5Gd2AFFFBAgVYEXExvhdVOFVCgQIGDgP0LrKvvklYGftt3CMfPTuC5wI+yS51/4PuBuYEH8i/FCnoSuBJYpqexJxn2KODNk3TgvQpMIbAHcJhKxQnENlHzFleVBSmggAKVC7iYXvkHwPIVUGBogU2B04e+2guHFVgfiKexbAqMIrAkcM0oN3htIwJ/BJZvpCc7qVXgROClGRZ/EbB2hrmNnI/AU4Df5xPXpEMKxJfPsw95rZcpoIACCmQi4GJ6JhNlTAUU6F0gXk//CzBL70nKCrC5X1KUNaEdVTMrEAfYztHReA7zH4HvAxuLocAEAvsCH5rg/r5u/efg6VLP+OhrBuoY9w9+YVnkRMfvKvFml00BBRRQoBABF9MLmUjLUECBTgTi8LHYlsTWnMBrgc831509VSRwBbBcRfWmUOpngTekEMQM2QrEAbbfyzT9OsCFmWY3dh4CHwHekUdUU44gMB9w5wjXe6kCCiigQOICLqYnPkHGU0CBpASOBl6fVKL8w8Q+9B/Mvwwr6EEgFuRiYc7WncD7gAO6G86RChRYCLg107reAnwy0+zGzkNgo8EbQHmkNeWwAosCNw97sdcpoIACCqQv4GJ6+nNkQgUUSEdgJ+DYdOIUkeTjwNuKqMQiuhb4NLBL14NWPt4bgc9UbmD5kwtcDSw1eTed93AcEL8H2BRoSyC2A4ktBR/X1gD224vA0p7z0ou7gyqggAKtCbiY3hqtHSugQIECHg7V/KTGYXTbNt+tPVYgsDdwSAV1plTiVsDJKQUyS5YC3wJekmHyy4FVMsxt5LwETgLi31pbOQIrAb8rpxwrUUABBRRwMd3PgAIKKDC8QPybGa9pPmH4W7xyCoFzgA1UUmAMgZcBXx/jPm8ZX2Bt4KLxb/dOBf4tENt7HZShxYPA/MBdGWY3cj4CsZ1gbCtoK0fg6cAvyinHShRQQAEFXEz3M6CAAgqMJpDrE3WjVdnd1XGIZDzxb1NgVIE1XdgdlWzi65cArpu4FzuoXWAT4IxMEZ4P/CjT7MbOQ2Bx4FrAv9PzmK9hUq4PnDfMhV6jgAIKKJCHgD+k85gnUyqgQDoCbweOTCdO9knudm/Q7OewrwIeC9zpgkOn/HMC93U6ooOVKLAIcFOmhe0DHJppdmPnI/AbYNV84pp0CoEXAD9USQEFFFCgHAEX08uZSytRQIFuBFYHftnNUNWMEgdtxaK6TYFRBa4Elhn1Jq8fS+BeYO6x7vQmBaYViCdvn5QhzDeA2GLKpkCbAh8D3trmAPbdqcDmwOmdjuhgCiiggAKtCriY3iqvnSugQIECswC3AAsWWFtfJS0P/LGvwR03a4FvAy/OuoJ8wt8ILJZPXJMmLhAH2W6ZeMbpxbsGWDrD3EbOS2Br4Jt5RTbtTARcTPfjoYACChQm4GJ6YRNqOQoo0ImAC3jNMj8bOLfZLu2tEoH3A++qpNa+y/wtsHLfIRy/GIEDgAMzrWbRwWHkmcY3dgYCCwC3AvEAhy1/ARfT859DK1BAAQUeJeBiuh8IBRRQYHSBdwAfGf0275iBQLwyH6/O2xQYVeDlwFdHvcnrxxI4H1h3rDu9SYFpBWJx6dRMYbYATss0u7HzEfgF8LR84pp0JgIupvvxUEABBQoTcDG9sAm1HAUU6ERgDeCSTkaqY5D4cuKjdZRqlQ0LxJPSlzXcp91NX+B7wIvEUaAhgdgy6PqG+uq6m/cB8WS9TYE2BY4AdmtzAPvuTMDF9M6oHUgBBRToRsDF9G6cHUUBBcoSiNdu/wI8vqyyeqsmnvLfvbfRHThngdmAu4A5cy4ik+wevJjJRGUUM/bhjy1TcmvfATbNLbR5sxOINyBOyS61gacn4GK6nwsFFFCgMAEX0wubUMtRQIHOBHI9PK0zoBEGikO2XjrC9V6qwCMFfBW+m8/DV4BXdTOUo1QiEFulbJZhrbcBTwAeyjC7kfMRmA+Iz9qs+UQ26QwE4t+5M9RRQAEFFChHwMX0cubSShRQoFuBePU2XsG1TS7wc2DNybuxh0oFjgN2qLT2Lsv+ArBzlwM6VvECsV3KuzOtchngqkyzGzsfgYuBZ+QT16QupvsZUEABBeoQcDG9jnm2SgUUaF7AfdObM40tc+IpP5sC4wi8zT33x2Eb+Z6jgV1GvssbFJixwFbASZkCxeHHX880u7HzEfg48JZ84prUxXQ/AwoooEAdAi6m1zHPVqmAAs0LxL+fNwELN991lT3OO9j7usriLXoigbWBCybqwZuHEYhFnfjiwqZAUwJLAH9uqrOO+zkM2KvjMR2uPoHYWutL9ZVdXMVxxkKctWBTQAEFFChEwMX0QibSMhRQoBeBE4BX9DJyeYOuAlxeXllW1IHA7MAdwFwdjFXzEIcDe9YMYO2tCNyS6ZtJPwGe04qInSrwsMBywBWCZC/gYnr2U2gBCiigwKMFXEz3E6GAAgqML/Aa4HPj3+6djxDwcCY/DpMInAusP0kH3julwKHAPlNe5QUKjCbwXWDj0W5J4uq7gfmBfyWRxhClCsTf6vGF00KlFlhJXS6mVzLRlqmAAvUIuJhez1xbqQIKNC+Q8yvqzWtM1uObgE9N1oV3VyzwYZ+abn323daideIqB/gAsF+mla8GXJppdmPnI3AaEA8c2PIVcDE937kzuQIKKDBdARfT/WAooIACkwn8Dlhhsi68GzgE2FcJBcYU2Br45pj3ettwAkcCuw13qVcpMLTANsA3hr46rQvj7bRj04pkmgIF3gW8v8C6aippEyDewrEpoIACChQi4GJ6IRNpGQoo0JtAHMr3lt5GL2fgrwLblVOOlXQssBhwfcdj1jacB5DWNuPd1Ls0cFU3QzU+SrxNFW9V2RRoU+AFwJltDmDfrQs8D/hx66M4gAIKKKBAZwIupndG7UAKKFCowJbAyYXW1mVZFwDP7HJAxypO4GpgqeKqSqcgFw7TmYuSksTfIn8BFsiwqJ8Da2aY28h5CcwH/BWYJa/Ypn2EwDrAhYoooIACCpQj4GJ6OXNpJQoo0I/A44DbgNn7Gb6YUf8GPL6YaiykD4F4u+HlfQxcyZhHA7tUUqtldisQT93G07e5tfuBWOi8N7fg5s1O4PfAU7JLbeD/Cni+gp8FBRRQoDABF9MLm1DLUUCBXgTOBdbvZeSyBl0EuKWskqymQ4FdgaM6HK+2oWJv6Ngj2qZA0wIHA/s03WlH/cUbVfFmlU2BNgVOBF7a5gD23arAcsCVrY5g5woooIACnQq4mN4pt4MpoEChAgcABxZaW5dlbQCc0+WAjlWUQPyxekVRFaVVzNd98j+tCSkozbbA1zKt563AJzLNbux8BDyENJ+5ml7SONflxrxLML0CCiigwCMFXEz386CAAgpMLrCWeyFOjgi8HjimkZ7spFaBPwFPrrX4luv+DrBpy2PYfZ0COX8R9kVgxzqnzao7FPB8ng6xWxgqtoO6s4V+7VIBBRRQoCcBF9N7gndYBRQoSiAOhboBiG1KbOMLHAbsNf7t3qkAnwVep0MrArGd1bNb6dlOaxeIv0figMX5M4T4HbBShrmNnJfA0sBVeUU27SME5gDijAWbAgoooEAhAi6mFzKRlqGAAr0LxH7CO/WeIu8ApwLx9JVNgXEFXgbEdiS25gV+DazefLf2qMC/Bc4CnpehxYPAAsAdGWY3cj4C8Tf77YMDb/NJbdIQiEX0WEy3KaCAAgoUJOBiekGTaSkKKNCrQM57vvYK94jB/wCskEoYc2QpsODgENt4W8TWrEA8FblMs13amwL/LxBvJu2RqceGgy8DMo1v7EwE4kyZZ2WS1ZgPC8QXbTm+deMcKqCAAgrMRMDFdD8eCiigQDMC8YvyLcDszXRXZS/x9M48vgpb5dw3WfRFwJpNdmhf/xa4DVhICwVaEtgOOL6lvtvudl/gkLYHsf/qBT4JvKl6hfwAbgKemF9sEyuggAIKzEzAxXQ/HwoooEBzAj8GntNcd1X2tCLw+yort+imBD4IvLOpzuzn/wX+NXhVPba1sCnQtEC8lRT7j+fYvgm8NMfgZs5KYBfg01klNmwIxMHoy0qhgAIKKFCWgIvpZc2n1SigQL8Ce/t02sQT8GLglIl7sYOaBWLf5dh/2da8QByyHG/g2BRoWiC2Zvob8LimO+6gv2uBJTsYxyHqFngu8KO6CbKs/lJgtSyTG1oBBRRQYIYCLqb74VBAAQWaE1gV+E1z3VXZk6/LVzntjRYdB33Fgu98jfZqZyEQCwKxMGBToA2Bs4EN2ui4gz5jG4fYzsGmQFsCiwPXtdW5/bYmcCGwTmu927ECCiigQC8CLqb3wu6gCihQsMDVwFIF19d2abFn7vZtD2L/xQt8BXhl8VV2X+ALgB92P6wjViLwEeAdmda6JXBqptmNnYdA/N1+J/DYPOKaciDwXWATNRRQQAEFyhJwMb2s+bQaBRToX+AoYNf+Y2Sb4DIgnvC3KTCJQOxffOIkHXjvdAXiC4oTtFGgJYFXA19sqe+2u30/8J62B7H/6gV+ATyteoW8AHxIJK/5Mq0CCigwlICL6UMxeZECCigwtMCLgO8MfbUX/q/AA4Onru6TRoEJBOLJvdjqZa4J+vDWaQV2A44URoGWBFYG4gvVHJtPn+Y4a/ll/jrwsvxiV53448DbqhaweAUUUKBAARfTC5xUS1JAgV4FYr/mW4F5e02R9+BPB+LpK5sCkwicDMTWC7bmBA4F9mmuO3tS4FECswJ3APNk6HIb8ATgoQyzGzkfgYOA/fOJa1LgQOC9SiiggAIKlCXgYnpZ82k1CiiQhsBXgZenESXLFDsDX8gyuaFTEtgJODalQAVkia1zti2gDktIV+CnwHrpxptpsuWAKzPNbuw8BHb096M8JuoRKd8CfDK71AZWQAEFFJipgIvpfkAUUECB5gVe4b7CE6HGIXS7T9SDNysACwI3AbOJ0ZjARcDajfVmRwpMK/Ax4K2ZwmwHxJfpNgXaEogvmuILJ1s+AvE3wdfyiWtSBRRQQIFhBFxMH0bJaxRQQIHRBOYb7NccW77YRhc4C9hw9Nu8Q4FpBH4IPF+XxgT+MtjKorEO7UiB/xHI+Y2SI4A9nFEFWhRYZPAlcYtD2HXDAi8Ezmy4T7tTQAEFFOhZwMX0nifA4RVQoFiBOIxs42Kra7ew2Ht2oXaHsPdKBOL16jj8y9acQJwHcVdz3dmTAo8SWA34dSm3ZgIAACAASURBVKYm5wAbZJrd2HkIxN/u9wKPySOuKQHPAfJjoIACChQo4GJ6gZNqSQookITArsBRSSTJM8TiwA15Rjd1QgLxFN91bvXS6IzEYueljfZoZwo8LBCHkN4JzJ0hyj1AvJn2QIbZjZyPQOzLv0w+catPuiRwbfUKAiiggAKFCbiYXtiEWo4CCiQjEIvB8cuz/86ONyWbAt8Z71bvUuBRAqcD8XmyNSPwYuCUZrqyFwWmK3A+sE6mNqtn/GR9puTVxT7bNyCymvPHAXdnldiwCiiggAJTCrjIMyWRFyiggAJjC1zgYX1j270bOGjsu71RgYcFPBC42U/DPsChzXZpbwo8SuCTwJsyNXkd8LlMsxs7D4EvA9vnEbX6lP8A5qpeQQAFFFCgQAEX0wucVEtSQIFkBPYDPpBMmryCnApsmVdk0yYqEH/I3jjYfiHRiFnF+iKwY1aJDZubwGuBY3ILPcj7GeCNmWY3dh4CBwPxpaYtfYHrgSelH9OECiiggAKjCriYPqqY1yuggALDCzwF+P3wl3vlIwRuBhZVRIGGBI4GXt9QX7V3czGwVu0I1t+qwBrAJa2O0F7nkfsZ7XVvzwrgwdr5fAjiMOXY+smmgAIKKFCYgIvphU2o5SigQHICv/QX6bHn5MnA1WPf7Y0KPCzwLOAcQRoR+DsQe8A+1EhvdqLAtAJzDA4hfUyGOPcD8wKxvYNNgTYEtgJOaqNj+2xc4LvAJo33aocKKKCAAr0LuJje+xQYQAEFChfY372/x57hlwNfH/tub1TgYYH4fecKYFlRGhHwi65GGO1kJgIXAWtmKrQe8LNMsxs7fYH47yL++7ClLxBvxe2SfkwTKqCAAgqMKuBi+qhiXq+AAgqMJuBWL6N5PfLqw4E9x7/dOxV4lMABwIGaNCKwGXBGIz3ZiQLTF4i9x9+QKc7bgY9lmt3Y6QvEHtzXph/ThMC7faDGz4ECCihQpoCL6WXOq1UpoEBaAm71Mt58nAs8e7xbvUuBaQSWAf4I+LvP5B+OOFz5Q5N3Yw8KzFAgFtJjQT3H9mXg1TkGN3MWAnGo9j1ZJDXkzsAXZFBAAQUUKE/APyjLm1MrUkCB9ATc6mW8OYk/FucDHhjvdu9SYBqB7wMb6TKxwLeAbSbuxQ4UmLFAzltZxMHjKzq5CrQocDcwT4v923UzAhsCZzXTlb0ooIACCqQk4GJ6SrNhFgUUKFXArV7Gn9k1gHiy36ZAEwIvBr7dREeV9/FnYKnKDSy/XYE4fPROIA4jza3F4bwLAH/LLbh5sxG4Blgym7T1Bl0B+EO95Vu5AgooUK6Ai+nlzq2VKaBAWgJu9TLefMTBTXGAk02BJgRmBa50IbgJShYFbm6kJztRYPoClwDxhWqOLd6A+UGOwc2chcDPgadnkbTukPH2gFvy1P0ZsHoFFChUwMX0QifWshRQIDkBt3oZb0qOBV4z3q3epcB0BfZ1v+9GPhkeQtoIo53MROAY4LWZCnmuQKYTl0lstyxLf6JuAxZKP6YJFVBAAQXGEXAxfRw171FAAQVGF3Crl9HN4o54ini58W71LgWmK/AEILYpmVOfiQQOBN47UQ/erMDMBd4EfDJTpJOArTPNbuz0BY4Htks/ZtUJ443UXN+sqXriLF4BBRQYRsDF9GGUvEYBBRRoRuBi4BnNdFVVL08Crq+qYottW+A4YIe2Bym8/9OBzQuv0fL6FVgHOL/fCGOPfh2wxNh3e6MCMxf4OPAWkZIWOBXYMumEhlNAAQUUGFvAxfSx6bxRAQUUGFlgN+CIke/yhlcCJ8igQIMCawEXNthfjV3dPniF/cEai7fmTgTmGhxCOlsnozU/yGLAjc13a48KEG8GHaBD0gJHAW9OOqHhFFBAAQXGFnAxfWw6b1RAAQVGFngicC0QhyDahhf4NLDr8Jd7pQJDCVwArD3UlV40I4GnAb+SR4EWBX4NrNZi/212vRVwcpsD2He1AnsCH662+jwKj/NZDskjqikVUEABBUYVcDF9VDGvV0ABBSYT8NCo0f1+C6w8+m3eocBMBWKbl9juxTa+wNuA2G7ApkBbAnEI9U5tdd5yvx8A3tXyGHZfp0A8YBBPPtvSFXgV8JV045lMAQUUUGASARfTJ9HzXgUUUGB0gVgUiMUB2/ACDwGLArcMf4tXKjClwBzAH93XeEqnmV3wDeBlE/XgzQrMXOCtwMcyRYovzzfONLux0xbwy+C05yfSrZvxmQ/p65pQAQUU6FnAxfSeJ8DhFVCgOoF5gZuA2AvWNrzAS4FvDn+5VyowlMDbgSOHutKLpidwMxDbV8UXXjYF2hBYHzi3jY476POvg3MF/O+jA+zKhojfiU6srObcyl0QiH8DbAoooIACBQq4mF7gpFqSAgokL/B1n+YceY4+Crxj5Lu8QYGZC8wNXA08QaixBVYEfj/23d6owNT/jd6Z8Vkjyw/egHGeFWhSYDPgtCY7tK9GBW4FFm60RztTQAEFFEhKwMX0pKbDMAooUInAlh5KNvJM/xJYY+S7vEGBqQViT+P3T32ZV8xA4M3u3etno2WByzI+N+OVwAkt+9h9fQLPBX5UX9nZVPxT4FnZpDWoAgoooMDIAi6mj0zmDQoooMDEArFX843AAhP3VE8HDw6eHvaV2XrmvKtK5weuAWILJtvoAqcC8QWhTYG2BL4ExGF+ObbYRmq3HIObOWmBtYELkk5Yd7jPA6+tm8DqFVBAgbIFXEwve36tTgEF0hX4NLBLuvGSTLate4QmOS8lhDoY2KeEQnqo4e7BvtD39TC2Q9YhEFt8fSTTUn1CNdOJSzz2KsCliWesOd6+wCE1A1i7AgooULqAi+mlz7D1KaBAqgLrAuelGi7RXJ8DXpdoNmPlLbAocBUwZ95l9JZ+I+AHvY3uwKULbACcnWmR9wDzAQ9kmt/YaQosA1yZZjRTAS8Bvq2EAgoooEC5Ai6mlzu3VqaAAukL/BaIw/tswwlcCyw53KVepcDIAp8E3jTyXd4QAocDe0qhQEsCjwP+BszSUv9td7s68Ou2B7H/qgSWGhyeXVXRGRUbbw5cnlFeoyqggAIKjCjgYvqIYF6ugAIKNCiwt6+BjqzpHygjk3nDkAJLA38AZh/yei97WCAOiFxVEAVaFPgdsEKL/bfZdbxRFW9W2RRoSiAeLIizPmzpCfwLmAdw67P05sZECiigQGMCLqY3RmlHCiigwMgCTwT+DMw28p313hAHucWBbjYF2hDw6fTxVeNJyfj3zKZAGwLHA9u10XEHfcYZKbt2MI5D1COwhP/eJjvZsf3OcsmmM5gCCiigQCMCLqY3wmgnCiigwNgCpwGbjX13fTd+F9ikvrKtuCOB2Dv9j4Onyjoasphh3g58rJhqLCQ1gT2Aw1ILNWSenwNrDnmtlykwjMDiwHXDXOg1nQuc4e/1nZs7oAIKKNC5gIvpnZM7oAIKKPAogW2Ab2gytMC9wIJA/K9NgTYEDgL2b6PjwvuMAyKfW3iNltefwPOAs/obfqKR7wfmBf4xUS/erMDDAosB1wuSpMBHgN2TTGYoBRRQQIHGBFxMb4zSjhRQQIGxBOYY/EG00Fh313nTRsAP6izdqjsQmB+I17QX6GCskoaIfWJjgeeWkoqylmQE4r/LvwK5/u2yDnBhMpoGyV0gtgm8IfciCs0fWzrF1k42BRRQQIGCBXL9hbTgKbE0BRSoUOCjwNsqrHvckj8MxOGtNgXaEtgLOLStzgvudxfg6ILrs7R+BWILpmX7jTD26G8B4kwGmwJNCMSWZDc20ZF9NC6wPnBe473aoQIKKKBAUgIupic1HYZRQIFKBZ4G/KLS2scp+zJg1XFu9B4FhhSYC7gCiH1pbcMLfB/YePjLvVKBkQS+Bmw70h3pXPwFYOd04pgkc4GFgZszr6HE+A8C8wF3l1icNSmggAIKPCzgYrqfBgUUUCANgTig7OlpRMkixXKDrTiyCGvILAVe71PWI89b7A29CHD7yHd6gwJTC+wDHDz1ZUlecSmwWpLJDJWjQPw7e1OOwQvP/HtgxcJrtDwFFFBAgYz3HXTyFFBAgdIE3gh8qrSiWqxnD+CIFvu3awVmA+ItiKdIMZLAa4BjR7rDixUYTuAFwJnDXZrcVXGmQOz77hOryU1NloGWBK7JMnnZoePtmVeUXaLVKaCAAgqEgE+m+zlQQAEF0hCYd3AQ6WPTiJN8ip8Az0k+pQFzF3gJ8K3ci+g4/1nAhh2P6XB1CCwI3Jrx3y/xMyt+dtkUmFQgvuSNp6BtaQnsCxySViTTKKCAAgq0IeBiehuq9qmAAgqMJxAH98XWErapBeIpvziA6y9TX+oVCkwkEPuAbzRRD3XdHHvGLg1cW1fZVtuRwFWDz1dHwzU6jG9UNcpZdWdPBX5VtUCaxceZIfE7g00BBRRQoHABF9MLn2DLU0CBrASeAVycVeJ+w8ZhbnGom02BNgVWGixazN7mIIX1/c6M97YubCqKK+ebwNaZVvVVYLtMsxs7LYG1gQvSimQaIA6GjbdnbAoooIAChQu4mF74BFueAgpkJxCL6bGobpta4NtAbMNhU6BtgcOB3dsepKD+LwdWKageS0lHYH/goHTijJTkSiAOz7YpMKlAbBn040k78f5GBeJtrNjL3qaAAgooUIGAi+kVTLIlKqBAVgKxzUts92KbWuAeYCHg3qkv9QoFJhKIMw1if9rYWsg2nEB8KXjJcJd6lQJDC2wKnD701Wld+NDgZ9Zf04plmgwFXgh8L8PcJUc+Fdiy5AKtTQEFFFDgYQEX0/00KKCAAmkJxAGk1wOxeGebWuDFwClTX+YVCkwssKPbCo1keCSw20h3eLECUwvEF1o3Tn1ZslfEIuiZyaYzWC4CsWh7ci5hK8n5PuCASmq1TAUUUKB6ARfTq/8ICKCAAgkKHAXsmmCuFCN9HnhtisHMVJxA/M70U2Dd4iprp6A4HPhJwH3tdG+vFQvcADwx0/pjm5oPZprd2OkIbAt8LZ04JhlsOxjbD9oUUEABBSoQcDG9gkm2RAUUyE7gacAvskvdT+DbBosq9/czvKNWJrDm4NC3WSqre9xytweOH/dm71NgBgKnAZtlquNZH5lOXGKx4wD2eJjAlo7A0sA16cQxiQIKKKBAmwIuprepa98KKKDA+ALnA+uMf3tVd8aiyhlVVWyxfQrEmQZxtoFtaoGfAHFQnk2BJgXeD7yryQ477Os6YIkOx3OoMgXiQOw4GNuWhkCcg7BgGlFMoYACCijQhYCL6V0oO4YCCigwusCrgC+NfluVd4TTDlVWbtF9CMwHXAYs3sfgGY656sArw+hGTlRga+CbiWYbJtZime/7PkyNXtOuwEFAbBlkS0MgHujI9W2ZNARNoYACCmQm4GJ6ZhNmXAUUqEZgjsHronHYmm3mAncBiwD3CqVARwIe/jY8tAeRDm/llcMJxHYKVw13aZJXxb8fpyaZzFC5CHwSeFMuYSvI6VkIFUyyJSqggAKPFHAx3c+DAgookK7AgcAB6cZLKtk2wLeSSmSY0gXiydh4QtY2c4HbB0/x+2WXn5SmBOLvlzjgdoGmOuy4n9im5j0dj+lwZQl8BXhlWSVlXc3zgB9nXYHhFVBAAQVGEnAxfSQuL1ZAAQU6FXgicDUQT6nbZi5wIrCtSAp0KBBvjcR2L7ku6HVIxU7AcV0O6FjFC/wA2DDTKr8DbJppdmOnIXC6n6E0JgK4H5gfuCeZRAZRQAEFFGhdwMX01okdQAEFFJhIwKePhuOLP2Jiq5e7h7vcqxRoRCAWiY9tpKeyO/kNsDrwUNllWl2HAocCe3U4XpNDxVP1T2iyQ/uqTuBnwDOrqzrNgi9wLtKcGFMpoIACbQq4mN6mrn0roIACkwvEH0vxR5NtaoHtgeOnvswrFGhU4LvAxo32WGZn8RTxWWWWZlU9CGyX+b/3Tx68edYDnUMWIPA7YIUC6iihhCOAPUooxBoUUEABBYYXcDF9eCuvVEABBfoSuBBYq6/BMxr3FODFGeU1ahkCcRhiPHn92DLKaa2K2JZg89Z6t+PaBFYEfptx0bEtWWxPZlNgHIGbBm/jjXOv9zQr8FIgzlCxKaCAAgpUJOBiekWTbakKKJCtwKuBL2abvrvg/wQWA27rbkhHUuDfAm8FPqbFTAVii5eVgXii0qbApAKzAHdk/CVWbFOzz6QI3l+lwKzAfUD8r61/gTjfKL7csCmggAIKVCTgYnpFk22pCiiQrcBjgGt8Cmmo+Xu7i5pDOXlRswKxsPcjYINmuy2ut88AbyyuKgvqS+BcYP2+Bp9w3Pj34vkT9uHtdQrEQwPX11l6clVfCSyXXCoDKaCAAgq0LuBieuvEDqCAAgo0InAgcEAjPZXdyS+Ap5ddotUlKrAk8Ctg/kTzpRDrXiCc4gBGmwKTCsTbIPFWSI7tTuDxwIM5hjdzrwKx7V9s/2frXyDeGt2x/xgmUEABBRToWsDF9K7FHU8BBRQYT2DhwdPpc453e1V3PW2wqFlV0RabhEDsg/y1JJKkG+K9QHw5aFNgUoGdgc9P2kmP96/ktkc96uc79FbASfnGLyr5LsDRRVVkMQoooIACQwm4mD4UkxcpoIACSQjEFglvSCJJ2iGOBHZLO6LpChb4gk+qzXR2Y5/rOLT1bwV/BiytG4HVgV92M1Qro+wAfKmVnu20ZIE3A58oucCMaotzQHI+CDkjaqMqoIACaQm4mJ7WfJhGAQUUmJnAisBlQOzPbJuxwK3Ak4A4kNSmQNcCjwMucR/VmbLvD3yw64lxvOIEZgfuAuJckRxbbFMT53zYFBhF4APAfqPc4LWtCPwVWAiIw7VtCiiggAKVCbiYXtmEW64CCmQvcDKwZfZVtF/A1r4G3T6yI8xQYE3gPCAW+2zTCtw2eDr9bnEUmFDgYuAZE/bR1+0/A9bra3DHzVbgOCDearD1K3AiEFu72RRQQAEFKhRwMb3CSbdkBRTIWmAD4OysK+gm/Kl+6dANtKPMUCCevj5InxkK7Akcro8CEwrEfsWvn7CPvm7/BzAvcH9fARw3S4EzgRdkmbys0LHt4mfLKslqFFBAAQWGFXAxfVgpr1NAAQXSEbgQWCudOEkmeQBYArgpyXSGqkFgVuAsIL4As00rEP9tLgPcK44CEwjsChw1wf1937pG5vu+9+1X4/iXA3F4ra1fgTj745p+Izi6AgoooEBfAi6m9yXvuAoooMD4Ai8Hvjr+7dXcuS9wSDXVWmiKAksOFsoen2K4BDLFftGxb7RNgXEF1gHOH/fmBO6Lp+qPSSCHEfIQiDNzYnusufKIW2zK3wNxjpFNAQUUUKBSARfTK514y1ZAgawFZgOuGOw5nHUhLYe/anAI5IMtj2P3CsxMYDPgFA8Oni7RjYP/Ru/xI6TAmAKxqHgnED8Xc2yxTc0uOQY3cy8C8cbdn3sZ2UEfKfBx4G2SKKCAAgrUK+Bier1zb+UKKJC3QDzReWTeJXSSfnPg9E5GchAFZizwXuA9Ak1XYD/gQ9ooMIHAb4BVJ7i/z1t/ATy9zwCOnZXA8wbbh2UVusCwWwCnFViXJSmggAIKDCngYvqQUF6mgAIKJCbwWOBqYMHEcqUW5wwgngy2KdCnQLyaH1/qvKjPEImO/TdgWeCvieYzVvoCXwRenX7M6SaMw0fjENI4jNSmwFQCsS1QvM1g60/gn4PfvWO7HZsCCiigQKUCLqZXOvGWrYACRQgcABxYRCXtFfEQsMJgW5z2RrFnBaYWiH3TLx4cujn11XVdcSiwT10lW22DArsBRzTYX9ddPRO4oOtBHS9LgTgHZu8sk5cT+sdAvCFgU0ABBRSoWMDF9Ion39IVUCB7gVicuwZ4XPaVtFuAC3Xt+tr78AKxncNPgTmHv6WKK+8Flgeur6Jai2xa4DlALHDl2t4KfCLX8ObuVOAbwDadjuhg/yuwP/BBWRRQQAEF6hZwMb3u+bd6BRTIX+Bgn+icchL/AsShXb5GPyWVF3QgsDPw+Q7GyW2IzwJvyC20eZMQmA+4Hcj175rYpmbHJCQNkbrAL4HVUw9ZeL61Bm+ZFV6m5SmggAIKzEwg1186nVUFFFBAgf8ILAJcBcwlyEwFYqEiFixsCqQg8BkXjqeZhgcGh0j+PoUJMkN2AlcAy2WX+j+BLwdWyTS7sbsTiL/b7wLm6W5IR/ofgXg4I37vflAZBRRQQIG6BVxMr3v+rV4BBcoQ+DjwljJKaa2K2I829qW1KZCCwGOAc4B4ws32sMBpwBaCKDCGwNeBl41xXwq3xMLc/IOF0hTymCFNgScB16YZrZpUXwW2q6ZaC1VAAQUUmKGAi+l+OBRQQIH8BZYE/gjMnn8prVbgIW+t8tr5iAKxMHI+sPiI95V++YuA75VepPU1LrAv8KHGe+2uw+cCZ3c3nCNlKLAJcEaGuUuKvBNwXEkFWYsCCiigwHgCLqaP5+ZdCiigQGoCnwNek1qoxPKcCGybWCbj1C0QB5L+xNf2H/UhiC0vYk/g2PbFpsCwAhsD3x324gSv2ws4LMFcRkpHYB8gzsmx9SMQP5MWBW7rZ3hHVUABBRRIScDF9JRmwywKKKDA+ALLArHX8Kzjd1H8nf8CVgCuLL5SC8xJYFPgFP/bfdSUvR34WE6TaNbeBRYCbu09xfgBvga8YvzbvbMCgePdYqTXWT4L2LDXBA6ugAIKKJCMgIvpyUyFQRRQQIGJBWIvx5dP3EvZHcQCXSzU2RRISWB34PCUAvWc5a/AU3wCsOdZyG/42E86tk/Ksf0JiC/FbQrMSOA3g0OaFepH4G1AnFFkU0ABBRRQABfT/RAooIAC5QisDMQfW7OUU1LjlfwdWMpFusZd7XBygU8Cb5q8m2J6CA8PVi5mOjsp5GRgy05Gan6Qh4An+LOpedhCeoxDq+/ybJzeZjP++4zfHT0AtrcpcGAFFFAgLQEX09OaD9MooIACkwqc4KviUxK+031HpzTygu4FZgNOB17Y/dBJjhj708ae8vEFoU2BYQQOBA4Y5sJEr/Hw3UQnJoFYTwN+kUCOWiNcDKxVa/HWrYACCigwrYCL6X4qFFBAgbIEVhosPrl3+ozn9QbgycA/y5p6qylAYD7gp8AqBdTSRAnnAc8GHmyiM/soXiCeSo+n03Nt7wYOyjW8uVsV2AE4rtUR7HxmAvsDH5RIAQUUUECB/wq4mO5nQQEFFChP4MvA9uWV1WhFOwNfaLRHO1OgGYGlgfOBRZrpLvtedgGOzr4KC+hCYAngz10M1NIY8UXAVi31bbd5C8SZGnG2hq0fgXhQ5Xf9DO2oCiiggAIpCriYnuKsmEkBBRSYTCAO7rsc8On0GTvG1hGrA7EPpk2B1ATidfIfAo9LLVgPeW4HYiHj5h7Gdsj8BG4Z7D2eX3KIt6YWzzG4mVsX+DHwnNZHcYDpCcQievwMsimggAIKKPD/Ai6m+2FQQAEFyhSI14HjtWDbjAXiCcCctwRwbssWeB5wBjBn2WUOVd1XgFcNdaUX1S7wvczPHYjF9FhUtynwX4E4T+NvwDyS9CLwIWC/XkZ2UAUUUECBZAVcTE92agymgAIKTCSw7OCV1PgjzDZ9gTjM6xk+ne7HI2GB2AP6m4D/HcNGwA8SniujpSEQC1/7phFlrBR+yTsWW9E3xUHMPy+6wrSLWxu4KO2IplNAAQUU6FrAxfSuxR1PAQUU6E7g80DsDW6bscDmwOkCKZCwwGuAY4Daf2e7Angq8I+E58po/QtsC3yt/xhjJ4gDSOMgUpsC/xXYFThKjl4ErgOW9KGLXuwdVAEFFEhaoPY/zJKeHMMpoIACEwosM3g6ffYJ+yn59guAZ5ZcoLUVIbAn8OEiKpmsiA8C+0/WhXcXLrA88IeMa4xtal6UcX6jNy/gtn3Nmw7b4yeAtw57sdcpoIACCtQj4GJ6PXNtpQooUKfA0cDr6yx96Ko3Br4/9NVeqEA/ArGQ/M5+hk5m1AeAdYGLk0lkkNQE4m+b2F963tSCDZnntsEBqh6OPSRYBZf9HoiD5W3dC2wAnNP9sI6ogAIKKJC6gIvpqc+Q+RRQQIHJBBYDYnuEuSfrpui7zwPWL7pCiytBIH5n+xSwSwnFTFDDb4HYQ9jtXiZALPzWs4FYBMu1xZknf8o1vLkbFVgQuNVtvho1Hbaza4Anu8XLsFxep4ACCtQl4GJ6XfNttQooUKfAIcDedZY+dNXPB3409NVeqEA/ArMCxwOxL3TNLQ6Z3K9mAGufqcBHgHdkbPSKzPd9z5g+ueibeq5Lb3Pi+QW90TuwAgookL6Ai+npz5EJFVBAgUkFHg9cCcT/2qYvEAvpsaBuUyB1gTmAbwBbpB60xXyx3ct6wEUtjmHX+QrsAMQ+07m2w4C9cg1v7kYF3g+8q9Ee7WxYgRWB2GLHpoACCiigwDQCLqb7oVBAAQXqENgHOLiOUseu8gXAD8e+2xsV6E4gFtS/BmzV3ZDJjfQ7YA23e0luXlIItCrwmxSCjJkhtql57pj3eltZAue6DV0vE3ohsE4vIzuoAgoooEAWAi6mZzFNhlRAAQUmFpgT+AOwxMQ9ldtBPOUafzx58Fu5c1xSZbMPFtRfUlJRI9YSXxDWfijriGRVXB7bId2Z8VkhdwPzA/+qYrYsckYCjwX+CsS/9bZuBd4KfKLbIR1NAQUUUCAnARfTc5otsyqggAKTCbweOHqyLoq/e2vgpOKrtMBSBGpfUI/FxniCN57etCnwSIELgLUzJlkFuDzj/EafXMD90ic3HKeH+4HFBwe/jnO/9yiggAIKVCDgYnoFk2yJCiigwEBgNuBSYAVFZihwGbC6TwT6CclIIBbUvwrEF0E1tquBpwF31Fi8Nc9Q4FPAGzP22RH4Ysb5jT65wOHA7pN3Yw8jCpwKbDniPV6ugAIKKFCZgIvplU245SqgQPUCLwVOrF5h5gA7ZX54ndNbn0BsBYCzCgAAIABJREFUa/ElYLv6Sv93xfFv2raV1m7Z0xd4A/CZjHFii4nYasJWr8AvB1/u1yvQT+Xxs8Tfk/uxd1QFFFAgGwEX07OZKoMqoIACjQjEv/vnZ/76eyMQM+kknnRdEbiv7YHsX4EGBeIJ9eOB+MKsxrbD4AuFGmu35mkF1gTiHIxcW/ycXjfX8OaeWGAh4GZglol7soNRBOINp0U92HoUMq9VQAEF6hRwMb3OebdqBRSoW2C9wR7D/gyY8efg7cDH6v6YWH2GAvGE+nHA9hlmnzRyHNr4dOCKSTvy/iIEHgPclfHhjf8A5gVi/2ZbfQLxdPTX6iu794qPAeJ8IZsCCiiggAIzFXAhxQ+IAgooUKfAN4Bt6ix9qKpvAZYFYoHOpkBOAnE2wmeB2K6otvYzYAPggdoKt97pCuS+TcYzgEuc2yoFPg3sUmXl/RYdB1qf3W8ER1dAAQUUyEHAxfQcZsmMCiigQPMCsVB8OTBH810X0+NBwLuLqcZCahKI3+8OBfasqehBre8H3lNh3ZY8rcCxmX+pFIupRzuxVQpcBSxdZeX9FR1b/C0DPNRfBEdWQAEFFMhFwMX0XGbKnAoooEDzAocBezTfbTE93gusBFxTTEUWUptAbFf0EaCm3/ceBDYFvlfbZFvvNAJvAz6asYtbTmQ8eRNEXx2Ityps3QrsB3yo2yEdTQEFFFAgV4Ga/rjKdY7MrYACCrQlMP9gf+E46Mo2fYETgFeKo0DGAq8ZPN0a+6nX0m4F1gCur6Vg65yuwLOAczK2iQXV+Bzb6hLYH4g342zdCfwTWHJw6Gt3ozqSAgoooEC2Ai6mZzt1BldAAQUaEXgL8PFGeiqzk3jdN/ZgPrfM8qyqEoEtBofZzVVJvVHm+cBzgFgksdUp8FjgDmCWTMuPvf/jENJ4S8pWj8AFwNr1lJtEpV8FtksiiSEUUEABBbIQcDE9i2kypAIKKNCaQBxW+OvBdiatDZJ5x/GH7bruo5n5LBo/DlY7ebA4V4vGEW5lVctUz7DO3wErZKywHhAH69rqEHgicF3GXwDlOksePJrrzJlbAQUU6EnAxfSe4B1WAQUUSEhgM+C0hPKkGOXVwJdTDGYmBUYQWHWwl/hiI9yT86XxZsnLgG/mXITZJxI4PvMnTuPcg49NJODNOQm8AfhMToELyPpbYBUfmChgJi1BAQUU6FDAxfQOsR1KAQUUSFjg+8BGCefrO1o8KRZPN97TdxDHV2BCgeWB7wLLTNhPLrfHNh9rAn/MJbA5GxXYCzi00R677exLwA7dDuloPQqcAsS2XLbuBPzCqjtrR1JAAQWKEXAxvZiptBAFFFBgIoF4YvUXQGz7Ypu+wHuBA8VRoACBhYGTgNhCooYWBzmu75dhNUz1NDW+ADgz48pjm5qVMs5v9OEF5gbi8OT4X1s3An8HngT8rZvhHEUBBRRQoBQBF9NLmUnrUEABBSYXOBKIJ3Rs0xeIQ+DiS4c/CaRAAQJzAp/PfAuMUaYhDph7pa/yj0JWxLULAn/JuJIHgccDd2Zcg9GHE3gx8O3hLvWqhgSOAV7fUF92o4ACCihQkYCL6RVNtqUqoIACUwjMB/weWESpGQqcAcQe8zYFShCI3wMPAN4D1PA74TuBg0uYOGsYSeBqYKmR7kjr4ucDP0orkmlaEMh9f/8WSFrvci3g4tZHcQAFFFBAgeIEavjDqbhJsyAFFFCgRYGdgGNb7L+ErrcBvlVCIdagwEAgntj+HBBPq5fc4inf2I84vhSz1SMQ/16/JONy98l83/eM6TuLPg9wMxD/a+tG4CJg7W6GchQFFFBAgdIEXEwvbUatRwEFFJhMIH4unA08e7Juir77WmBl4O6iq7S42gSeOdhioPQ3U+4C1gUuq22CK6733cD7Mq7/RGDbjPMbfWqB+ELzK1Nf5hUNCrzGh0ca1LQrBRRQoDIBF9Mrm3DLVUABBYYQeDpwITDrENfWesmHgb1rLd66ixVYBjh18GVRsUUOtrOKLw88dK7kWX64ts0Hn+tcq41tap6ca3hzDyVwyuCtmaEu9qKJBW4fHDx6z8Q92YECCiigQJUCLqZXOe0WrYACCkwp8CngjVNeVe8F9wPxpcOl9RJYeaEC8wNfBzYqtL7/lhVbvWwJ/KvwOi0PFgOuzxxiYeDWzGsw/vQF4oDZm4A5BOpM4BBg385GcyAFFFBAgeIEXEwvbkotSAEFFGhEYAHgD8CCjfRWZifnAM8BHiqzPKuqWGA24AjgrYUbHAbsVXiNlvcfgViszHkLo02B7ziZRQq8DvhskZWlWdR9gzc9bkwznqkUUEABBXIQcDE9h1kyowIKKNCPwBuAz/QzdDajvhb4fDZpDarAaALbA0cDc492W1ZX7wp8OqvEhh1HIN5E2GScGxO55z3A+xPJYoxmBX4IPL/ZLu1tJgJx2HZ8gWFTQAEFFFBgbAEX08em80YFFFCgeIFZgPOBtYqvdPwCY8/lVYAbxu/COxVIWmB14JvAskmnHD/cA4PtXnzqd3zDHO78ALBfDkFnkDHOMohtiWxlCcQWRH/2jJrOJvXBwe9sv+tsRAdSQAEFFChSwMX0IqfVohRQQIHGBNYYHEYa2z7Ypi9wMrCVOAoULBB7+n4ZiK0mSmx3ARsAvyyxOGv6t8A2wDcytogtKWLh1VaWwD7AwWWVlHQ1/r6W9PQYTgEFFMhHwMX0fObKpAoooEBfAocDu/c1eCbjbgd8NZOsxlRgHIF4UyW2mng3EP+/tBYHVD4TuK60wqzn3wLLAFdmbrGEn8/MZ/DR8ePv8DibZrmiqkq7mGcBP007oukUUEABBXIQcDE9h1kyowIKKNCvQOyXfOngwKZ+k6Q7+l8Grw7fkm5EkynQiEA8nR5PqcfT6qW1+HcuFlvuKK0w6yH+5ol/p+Nw7VzbS4Bv5xre3NMIPA84S5fOBC4YfGHa2YAOpIACCihQroCL6eXOrZUpoIACTQrEwW1xgJttxgLxZHo8oW5ToHSBJQf7qK9ZYKHfBbYAYi91W1kCsXAZC5i5tg8C++ca3tzTCBzv7wydfipiO77Y5sWmgAIKKKDAxAIupk9MaAcKKKBANQKx32zsO2ubsYB/rPnpqEUg3lj5DPCqAgv+PPA64KECa6u5pMOAPTIGOBN4Ycb5jf6wwIKDLXvmFKUTgd8DKwNxAKlNAQUUUECBiQVcTJ+Y0A4UUECBagTi8LPfAvNWU/Hohd4ArArcPvqt3qFAlgI7Ap8AHptl+hmHPgTYt7Caai9n+8EWRbk6/BVYyC95cp2+R+V+O3BkEZXkUcTrgWPyiGpKBRRQQIEcBFxMz2GWzKiAAgqkI/DmwcJZOonSS3IC8Mr0YplIgdYEngLE5/7prY3QT8d7AnEAs60MgXgy9bLMS1ke+GPmNRgffjP44l2L9gVuApYG7mt/KEdQQAEFFKhFwMX0WmbaOhVQQIFmBGYBzgPWaaa7YnuJxfRYXLQpUIvAHMCHgN3g34c9ltBim5edgeNKKMYamHVwuOw8GVvEuRxxPoctX4F1B79H5VtBXsn3G/xsyiu1aRVQQAEFkhYo5Y+dpJENp4ACChQmsDpwETB7YXU1Wc7fgKcC1zbZqX0pkIFAHFb8BWDhDLIOEzEOIt0aOHWYi70meYH4MjgWM3NtR2S+73uu7k3m/lKhZ000adRUX7E10jKDL9Ga6tN+FFBAAQUUKObJIadSAQUUUKBbgfcB7+52yOxGOwd4rgdeZTdvBp5cIBbSjwU2nbyrJHq4F3gR8JMk0hhiEoHY3z+2K8u1xc+VDXINb27i7JmrgHiTx9a+wDuBg9sfxhEUUEABBWoT8Mn02mbcehVQQIFmBOIPwYuB1Zrprthe3HO52Km1sCkEYkuo+PwfVMhbLPG2SXw59itnPmuB12Z+EOHdwPzAv7KehXrDx1ZYHmzczfzfAiwLxH8zNgUUUEABBRoVcDG9UU47U0ABBaoSWBP4GTBbVVWPVmwceLUW/zlszKZAjQLx+T8eWK6A4mNxJhbUf1tALbWWsAZwSebFx5fYl2ZeQ43xY6/+PwML1Fh8DzX7MEMP6A6pgAIK1CLgYnotM22dCiigQDsCPmU1teuvgbWBWFi3KVCjQCwiHQK8qYDDSW8EngNcUeNEFlBzvFV1V+bbbMShuHEugS0vgfj375N5Rc42bfw7HU+lxxZdNgUUUEABBRoXcDG9cVI7VEABBaoSmHPwlN9KVVU9erGxT+9bR7/NOxQoSmBD4HPAUplXFQcLx4J67H1sy0/g58DT84v9/4mPynzf94zpx44e2179Dlh+7B68cRSB+H0rfu+yKaCAAgoo0IqAi+mtsNqpAgooUJXAM4FzgVmrqnr0YrcBvjX6bd6hQFEC8wKHAa/L/Cn1qwcL6rFtgy0vgWOA2Ds913YhsE6u4SvNvSVwcqW1d112fNkZX1r4NmDX8o6ngAIKVCTgYnpFk22pCiigQIsCHx4cNtjiENl3HQcYxtOQPs2a/VRaQAMCLxwcBLlEA3311cUfB3uoX99XAMcdS+DNmT+1GouE87lYONbc93XTjwdfvvU1fk3j7gIcXVPB1qqAAgoo0L2Ai+ndmzuiAgooUKLAXMAvgaeUWFyDNV0EPAv4Z4N92pUCuQrMDxwJ7JhrAYOtG+JQ0pszrqG26OsC52VedBwAHtvV2NIXiLcIzk8/ZhEJ/wSsCNxfRDUWoYACCiiQrICL6clOjcEUUECB7ATWB852u5cp5y0WD3eb8iovUKAegS0GTxIummnJlwKxH/wtmeavLXYciHtH5j+rdgU+XdvEZVrvacBmmWbPLbaH8+Y2Y+ZVQAEFMhVwMT3TiTO2AgookKjAwcA+iWZLJdZDwEvcPzWV6TBHIgILAB8HXplInlFjXA68ALhx1Bu9vheBy4CVexm5mUHjIN84d8CWtkC8QRBvpNnaF/gDsArwQPtDOYICCiigQO0CLqbX/gmwfgUUUKBZgTmAC4CnNdttcb39dbB/+jXFVWZBCkwmsAnwSeDJk3XTy92xmBNPqF/Xy+gOOorAl4HtR7khsWt/DayeWCbjTCtwChBv3tjaF4j/no9vfxhHUEABBRRQAFxM91OggAIKKNC0QDztdzEQ+6jbZiwQe8zH1jj3iKSAAo8SiH874g2XdwLxBV1OLb4gez4Qe/fa0hXYAzgs3XhTJvsXMK8/P6Z06vOCNQb72vv3dvuz8Asg3gJ4sP2hHEEBBRRQQAEX0/0MKKCAAgq0IxB7gh/RTtdF9foFIPb4tCmgwLQCTx3sCx0HRubUXFBPf7aeB5yVfsyZJlwP+FnmNZQc/yRgq5ILTKi2DYBzEspjFAUUUECBwgX8przwCbY8BRRQoCeBWYAzB09o9hQhm2HfMtjWIpvABlWgQ4H4t2QX4IPA/B2OO+lQsdVLbPkSW7/Y0hOIz1Jst5Xz30JvBT6RHq2JBlvdXZL55yuXiTwR2DaXsOZUQAEFFChDIOdfIMuYAatQQAEFyhVYAoh9XXNaAOtjNu4ffOlwbh+DO6YCmQgsChwJvDyTvBEzDiONBfXfZpS5pqhXAstkXPBxwE4Z5y85+jeBrUsuMJHa/jE4SPiqRPIYQwEFFFCgEgEX0yuZaMtUQAEFehJ4JfCVnsbOadibgGcAN+QU2qwK9CDwIuCojA4ovQWIzLGnry0tgXii9aVpRRopzaXAaiPd4cVdCMTP8ot8Kr0Lag4enK3RyWAOooACCiigwH8FXEz3s6CAAgoo0LbACcAr2h6kgP5j79vnAv8soBZLUKBNgbmBdwO7Z3JA6R3Ai4Gz20Sx75EF9gM+MPJd6dwQh5DOB/w9nUgmGezFH3vy29oVuBlYHrir3WHsXQEFFFBAgWkFXEz3U6GAAgoo0LbA44FfAbHti23mAkcP9ofWSQEFphZYDjgc2HLqS3u/IrYjiC1qTuk9iQH+K7AJcEbmHM8Cfpp5DSXF3ww4raSCEq7l9cAxCeczmgIKKKBAwQIuphc8uZamgAIKJCTw7MHTWrMllCnVKLsN9oZONZ+5FEhN4PmD/2ZS3/IiniSOw1Q/lxpgpXkWBuLp1pzbO4CP5lxAQdlnBX4JrFpQTamWEg9oxHY68W+qTQEFFFBAgc4FXEzvnNwBFVBAgWoFYluG91Vb/fCFxx+HsSXE6cPf4pUKVC8QX9S9CTgQiLdhUm0PAXsCR6QasLJc1wOLZVzzl4AdMs5fUvTXAZ8tqaCEa4kvUH+UcD6jKaCAAgoULuBieuETbHkKKKBAQgLx1NYPBvuCJxQrySixB+j6wG+STGcoBdIVWBB4P/AGIP7NSbV9CNgfiMV1W38CpwKb9zf8xCNfDqwycS92MKnAPMAfMv9iZlKDru7/NvCSrgZzHAUUUEABBaYn4GK6nwsFFFBAgS4FFh+8Br1Ql4NmOtY1wDoFbEOQKb+xMxd46mDrl5QPAowzEuJpercq6O/DFm9LxVtTubYHB4eQ3p1rAYXkfg/w3kJqSbmMOKA9vjz6Y8ohzaaAAgooUL6Ai+nlz7EVKqCAAqkJxFOAcQifP4OmnpnzgVgMjMMLbQooMLrANsCHgSePfmsnd5wMvBK4p5PRHOR/BbYCTsqcZQPgnMxryDn+IsAVwONyLiKT7PFv+d6ZZDWmAgoooEDBAi5kFDy5lqaAAgokLPARIA5Os00tcAKwvdtBTA3lFQrMQGBO4G3APsACCSpdCGwB3JJgttIjLQVcnXmRuwPxM9XWj8CxwE79DF3VqPG2Xhzu6lsYVU27xSqggAJpCriYnua8mEoBBRQoXWD2wZN0sY2JbWqB2F95v6kv8woFFJiJQDw5GtuqxF7lqT1FehWwKfA7Z7BzgVuBnLce+wrwqs7VHDAE4myTeCvAv6nb/zzEwezxVqNNAQUUUECB3gX8wd/7FBhAAQUUqFZgeeDnCS5qpTohbwE+mWo4cymQkUCc3XAAsDMwW0K5bwNi25FzE8pUQ5QzgRdkXOjvgRUzzp9r9Pi34xJgtVwLyCj3icC2GeU1qgIKKKBA4QIuphc+wZangAIKJC6wHXB84hlTiRcHzcUfk99MJZA5FMhcYAXgA8DWCT1ZGucj7Ah8PXPbnOLHPsx75hT4f7LGz4bHA3dmXEOO0XcDjsgxeGaZ7wBWAm7MLLdxFVBAAQUKFnAxveDJtTQFFFAgE4GPA/HUtW1qgVhoe6GHzU0N5RUKjCCwNnDw4LDfEW5r7dKHBvu7xyKvrX2BOAA2tkrJucVB1T/OuYDMsi822JIpte2iMmMcKm5szfWpoa70IgUUUEABBToScDG9I2iHUUABBRSYocAcwNnAMzUaSuB24NnAZUNd7UUKKDCswMZAnE+wxrA3tHzduwZPzrc8TPXdr1zAv6fxZP3h1c9kdwBfBV7e3XDVjvQz4FlAvH1hU0ABBRRQIBkBF9OTmQqDKKCAAlULLDHYP/0JVSsMX/y1wHrAdcPf4pUKKDCEwCyDRbL3AnGuQ18tFo/icMPz+wpQ0bizDrZImTvjmmNxN7ZNs7UvsCHwg/aHqX6E+4FnAL+pXkIABRRQQIHkBFxMT25KDKSAAgpUK7AR8B0gFjZsUwvEk+nPAeLQQpsCCjQrEP8OxfYf+wOxt3rX7SjgzV0PWvF48aXFOhnXfwXwlIzz5xJ9TuCXPf2bkItRUznjLaH9murMfhRQQAEFFGhSwMX0JjXtSwEFFFBgUoF3A++btJOK7o8/6p8PxNYvNgUUaF4gnlTfBogn1eMQvC7aTYOx/tbFYI7xb4HYk/mNGVvEPvsLAH5m2p3EQ4C92x3C3oGrgVWBv6uhgAIKKKBAigIupqc4K2ZSQAEF6hWIn0vfAraql2DkymNP0TiU9O6R7/QGBRQYViAW1TcbLKq3vaf6y4BvDBvM6xoR2AX4dCM99ddJbD9yVn/DFz9ynOtyrm/PdTLP8TvNmZ2M5CAKKKCAAgqMIeBi+hho3qKAAgoo0KpAPF33c2DpVkcpq/PvA1sC95VVltUokJxALKq/FIi3aOLJyabb6cDmTXdqf1MKrA1cMOVVaV+wD3Bo2hGzTRfbu/wCWDHbCvIJ/hXgVfnENakCCiigQI0CLqbXOOvWrIACCqQvEIdOxRNg8QesbTiBbwPxROsDw13uVQooMIFALKq/BHgP8NQJ+nnkrbGlwSrANQ31ZzfDC8w1OIR0tuFvSe7Krw8Oz00uWAGBPgzsWUAdqZcQW1ytBvwl9aDmU0ABBRSoW8DF9Lrn3+oVUECBlAV2AI5LOWCC2eKJrnB7MMFsRlKgRIH4XTq2pYon1Sfd/iUW6w4vESmTmi4dfJmRSdxpYl4JLJdr+IRzrwf8xO1dWp+h2Pd/CyDezrEpoIACCiiQtICL6UlPj+EUUECB6gViYWn36hVGAzgGiP1/XVAfzc2rFZhUYCNgLyD+d9QWW0jEViO+WTKqXHPXfynz7SViMXIh4K/NkVTfU7yxEAd9P6V6ifYBjh787tL+SI6ggAIKKKDAhAIupk8I6O0KKKCAAq0KxFYKpwKbtjpKeZ1/Hni9C+rlTawVZSEQ277EU+avAGYfInF88bU+cP4Q13pJewJ7AIe1130nPXtwY7PMHwHe0WyX9jYdgT8BTwPuUkcBBRRQQIEcBFxMz2GWzKiAAgrULfD4wcFwy9fNMHL1LqiPTOYNCjQqsBSwG/Ba4LEz6fljwNsbHdnOxhF4PvDDcW5M6J53AgcnlCfnKBsCcbh3fKlva0/gX8AGwHntDWHPCiiggAIKNCvgYnqznvamgAIKKNCOwAqDBfX52um+2F6PBV7nE+rFzq+F5SEwL7DzYAuYxf8n8o3ASsAdeZRSdMr44vY2IOe/j74xOIi66InqoLgnAL8CntjBWLUP8UFg/9oRrF8BBRRQIC+BnH9ZzEvatAoooIACkwrEwVTf9imxkRm/MHgy1j3UR6bzBgUaFXjM4IDg2E4kviCMtjVwUqOj2NkkAlcD8UZBri3yPznX8InkjifRzwA2TiRPyTHirIhnAv8suUhrU0ABBRQoT8DF9PLm1IoUUECBkgXi6aWDSi6wpdqOA17jE+ot6dqtAqMJxGLdlsA6QGzLYUtHIL6wfXE6ccZKEk9V/2WsO70pBPYGDpGidYF/AGsCl7U+kgMooIACCijQsICL6Q2D2p0CCiigQKsC8XPra77GPpbx8cBOwP1j3e1NCiigQPkCBwAHZl7mi4DvZV5DX/HjC65zhjw4uK+MpYwbb+gcUUox1qGAAgooUJeAi+l1zbfVKqCAAiUIzA2cPXiiqYR6uqzhFODlQDwRZlNAAQUUeLRAPJUeT6fn3OINrtiH2jaawPzAJW6TMxramFf/GIgDXt1+bkxAb1NAAQUU6FfAxfR+/R1dAQUUUGA8gUWB8zPf23a8yie/K76IiP3n75q8K3tQQAEFihJYErgm84piD/7Yi982mkC8vbXdaLd49RgCcdjy6gX8dzZG6d6igAIKKFCKgIvppcykdSiggAL1CawGnAvMW1/pE1ccX0RsCtw+cU92oIACCpQlEPuNL5hxSX/2i+aRZ+/NwCdGvssbxhF4FfCVcW70HgUUUEABBVIRcDE9lZkwhwIKKKDAOAIbA6cBs41zc+X3/Bp4IXBz5Q6Wr4ACCjxS4AeDLShyVlkEuCXnAjrM/mzgh+6T3on454DXdTKSgyiggAIKKNCigIvpLeLatQIKKKBAJwK7AJ/uZKTyBvnDYEE9920NypsZK1JAgb4EDgPicMScW7x59J2cC+go+xLAxcDCHY1X8zCXAWsD99SMYO0KKKCAAmUIuJhexjxahQIKKFC7wIeBPWtHGLP+G4BNgHhS3aaAAgrULrA98OXMEd4DvD/zGtqOPxdwDvCMtgey/38voK8FXK6FAgoooIACJQi4mF7CLFqDAgoooMAswIkeujb2B+Fu4KXA98buwRsVUECBMgRWBuIp2pzbycBWORfQQfbPAzt3MI5DwGuAY4VQQAEFFFCgFAEX00uZSetQQAEFFJgb+NHgNWI1Rhf4J7ATcMLot3qHAgooUIzArMBdQDy5nGu7HnhSruE7yB3b+MR2Prb2Bb4E7ND+MI6ggAIKKKBAdwIupndn7UgKKKCAAu0LLAr8FFim/aGKHOEhYC/g8CKrsygFFFBgOIHzgXWGuzTZq54I3JRsuv6CbTTYTz6+NLG1K3Ap8Ezg7+0OY+8KKKCAAgp0K+BierfejqaAAgoo0L7A8sC5Hig2EfSRgwP4HpyoF29WQAEF8hSIQ63jcOuc2xbAaTkX0EL2+P0gvihZoIW+7fLRAncM3hSMg85tCiiggAIKFCXgYnpR02kxCiiggAIDgTWBs4DHKTK2wDeAHeHfB4fZFFBAgZoEYiE9FtRzbgcC7825gIazLwycByzbcL92N61AvOW2DXCSOAoooIACCpQo4GJ6ibNqTQoooIACIRCvcsdTeXPIMbbAxcCLgRvG7sEbFVBAgfwEYouXeII55xY//+LpdBvMMzhTZS0xOhE4FNink5EcRAEFFFBAgR4EXEzvAd0hFVBAAQU6E3gF8BVgls5GLG+gWEjfEvh5eaVZkQIKKDBdgTh89E5gtox9Yr/02De99hZ7o8ebVlvVDtFR/XEQ/AuBBzoaz2EUUEABBRToXMDF9M7JHVABBRRQoGOBdwAf6XjM0oaLw8O2B04urTDrUUABBWYgcBmwcuY6i/tmEZ8B3pD5POYS/5rBPum35BLYnAoooIACCowj4GL6OGreo4ACCiiQm8AhwN65hU4sb+yB+j4g9uG1KaCAAqULfHnwJWLOdcY2XafkXMCE2d89+Lk1YTfePoTAvcAGQGwPZ1NAAQUUUKBoARfTi55ei1NAAQUUGAjEz7tjBwdqijKZQDjuCtw3WTferYACCiQtsCfw4aQTTh0uvgA9YOrLirxiB+ALgH/vtj+98WX7y4ET2x/KERRQQAEFFOhfwF9QjhaOAAAgAElEQVQu+p8DEyiggAIKdCMwO/AtYPNuhit6lAuBbYDriq7S4hRQoGaBDYEfZA5wBrBZ5jWME39T4NtA/Ny3tS9wEBBvAdgUUEABBRSoQsDF9Cqm2SIVUEABBQYCcwz2/X6RIhML/GXwJNpZE/dkBwoooEB6AgsC8e9czu1WYOGcCxgje3wJchow5xj3esvoAnGWytbAg6Pf6h0KKKCAAgrkKeBiep7zZmoFFFBAgfEF5gG+B6w/fhfeORC4H9gd+IQiCiigQIECcaDikpnXFfmvzbyGYePHnt3fAeYe9gavm0jgN4Pfpe6aqBdvVkABBRRQIDMBF9MzmzDjKqCAAgo0IjDf4PX9NRvpzU5iX9rYR/0fUiiggAIFCcRWIXGIZ87tJYMtT3KuYZjs6w6+KH/cMBd7zcQCNwLPBP48cU92oIACCiigQGYCLqZnNmHGVUABBRRoTCBe4f8RsFpjPdbd0cXAS4F4ktOmgAIKlCBwYAEHeH4AeFcJkzGTGuKL8djfPr4ot7UvcA/wHCB+7tsUUEABBRSoTsDF9Oqm3IIVUEABBR4hEHvJ/hhYSZVGBO4AXgt8s5He7EQBBRToVyCeSo+n03Nu3wU2ybmAKbI/FYizO+ILclv7ArE3enxxflL7QzmCAgoooIACaQq4mJ7mvJhKAQUUUKA7gSWAnwBLdzdk0SM9BBwG7Ac8UHSlFqeAAqULLAVcnXmRJR9CusrgDbMnZD5HOcXfa/AzPqfMZlVAAQUUUKBRARfTG+W0MwUUUECBTAWWHSyoL5Zp/hRjnwu8Arg+xXBmUkABBYYUuA1YYMhrU70sviwubQuu1Qd7pC+SKnqBuT4DvLHAuixJAQUUUECBkQRcTB+Jy4sVUEABBQoWWHHwhNuiBdfYdWnxROSrBwseXY/teAoooEATAj8Ent9ERz32EdtylLT9Vhw2ejrw+B5Naxv6VGBr3zirbdqtVwEFFFBgegIupvu5UEABBRRQ4GGBWFCPvVefKEpjArG/6sFAHOR3f2O92pECCijQjUBsW7VHN0O1NsqHBltvtTZAhx2/YLCP/Twdjln7UD8Dwj0OHrUpoIACCihQvYCL6dV/BARQQAEFFPgfgeUHT6gvrkyjAhcB2wNXNNqrnSmggALtCrwK+FK7Q7Te+/eBjVsfpf0BNgdOBOZsfyhHGAj8EVgfuEURBRRQQAEFFPiPgIvpfhIUUEABBRSYVsAF9XY+FXcBbwG+2E739qqAAgo0LhCHXF7aeK/ddhj7vschnXFAdK4tvtQ4Fpgt1wIyzH0DsF6B++1nOBVGVkABBRRIScDF9JRmwywKKKCAAikJLDd4Qv1JKYUqJMsJwK7AHYXUYxkKKFCuQCze3gnMlXmJcdD2nzKt4U3Ax4FZMs2fY+z4+bwB8Oscw5tZAQUUUECBNgVcTG9T174VUEABBXIXiMWHHwFL5F5IgvmvHmz7cl6C2YykgAIKPFLgAmDtzEm2HWyRklsZ+wMH5RY687yxN/qLgHMyr8P4CiiggAIKtCLgYnorrHaqgAIKKFCQwFKDBfUnF1RTKqXE4aSfAPYG7ksllDkUUECB/xH4DPCGzFUOAfbNqIZ4IyCeRn9jRplLiBoHhb8EOL2EYqxBAQUUUECBNgRcTG9D1T4VUEABBUoTiIX0s4ClSysskXriNfIdgF8lkscYCiigwCMFYkH3U5mT/BB4QSY1zA98A9gwk7ylxPzX4I2xr5VSkHUooIACCijQhoCL6W2o2qcCCiigQIkCSwLfB1YosbgEavon8D4gnp58IIE8RlBAAQX+K7AOcH7mHLcDC2ZwCGl8aR1PRa+cuXdu8eNw2l2Az+YW3LwKKKCAAgp0LeBietfijqeAAgookLPAwsD3gKflXETi2f+PvfuAtiSr6z3+XUPOOYMISEbEAKISDARFoorA4wEqGQlKEB6ggCBIFAElihIkKTx4iARRRLLkqCIIIlnyECXMWyVntB1mprtv33tP1a5PrXXW7Zmp2vv/++wz3bf/t86uv69uVv3jzOtUHgEC6xE49eYhpCdZeOQLV++bcYbphxYvqM4x4xpHLW3abu2ho4aTiwABAgQI7KaAZvpuahqLAAECBNYgMH38fLpr7kfXEHZLGb9S3bv6/Wr62LmDAAEC2xZ4T3XxbRdxhPPfsJrrFh6/UD21OtURZnT54Qvct7rf4V/mCgIECBAgsE4BzfR1rrvUBAgQIHBkAqepnldd7ciGcfVBBN5Y3aKa9lR3ECBAYJsCz6hutM0CdmHuh1V324VxdnuIu1cPrI7a7YGNd1CBB1S/edCznECAAAECBAj8l4BmujcDAQIECBDYmcDJqz+tprvpHHsnMO2f/vBqunPuq3s3jZEJECBwogJTw/d3F270iuonZ5ThtNWTqhvMqKY1lTL92XrXNQWWlQABAgQI7IaAZvpuKBqDAAECBNYqMO2f+0ebPb7XarBfuac91G9ZvXq/JjQPAQIEDhC4evWShYt8vjrTTB5CepHNJ7wuuXDTpZY/108pLNVT3QQIECCwIgHN9BUttqgECBAgsCcC05+lj6zuuCejG/RAgW9Vj6vuWU1NIQcBAgT2S2B6KObH92uyPZznotV793D8Qxn6utVTqtMfysnO2XWB36vuvOujGpAAAQIECKxEQDN9JQstJgECBAjsucC0Dcl99nwWE0wCH6vuUj0TBwECBPZR4KPVufZxvr2Y6sbVtP/7No7p01z3r+5R+XvoNlbg29umTfvmH7Od6c1KgAABAgSWL+CbmOWvoQQECBAgMB+BX6qeUJ1sPiUNXckrq9tV7xk6pXAECMxF4C+rn5lLMTus4xGbH0bu8PIdX3aWTRPfg7t3THjEFz5484OMIx7IAAQIECBAYM0CmulrXn3ZCRAgQGAvBK5RPac6zV4MbszvEPha9dDqgdVX+BAgQGAPBR40QDPy76or76HR8Q192erPq+/a53lN998C0yfnfhsIAQIECBAgcOQCmulHbmgEAgQIECBwXIGpcfDCatpj17E/Av+y2bf+RfsznVkIEFihwA2qZy0899HVGavpGRR7fRxV/camiesTW3utfcLjT9vqTHelOwgQIECAAIFdENBM3wVEQxAgQIAAgeMRuGD1kurCdPZVYNqG4ddn8IC9fQ1tMgIE9kVgenjnP+7LTHs7ySWqf9jbKTpf9bQt3AW/x7EWNfy0L/r0oNHpIekOAgQIECBAYJcENNN3CdIwBAgQIEDgeATOXL2gugKdfRX4evXY6reqz+/rzCYjQGBkgelO6+n3lNMuPORNqqfvYYaf3zw/ZPoz0LEdgW9Wt62euJ3pzUqAAAECBMYV0Ewfd20lI0CAAIF5CJx689C168yjnFVV8YnqXtUf79OWBqvCFZbASgVeV11+4dl/v/q1PchwuupR1fQwbsf2BKZnidy4eu72SjAzAQIECBAYV0Azfdy1lYwAAQIE5iNwkk2D4XbzKWlVlbx50zh69apSC0uAwF4ITJ96uc1eDLyPY06/F15xl+ebfsAw3e1+oV0e13CHJ/DF6nrVyw/vMmcTIECAAAEChyqgmX6oUs4jQIAAAQJHLnCn6uHV1Fx37L/A86vpQWz/tP9Tm5EAgUEEbl09buFZvlSdoZq2AjnS4+TVPTefAjrpkQ7m+iMS+HT1s9UbjmgUFxMgQIAAAQInKqCZ7g1CgAABAgT2V+Cnq2dtGhn7O7PZJoFpP/VpD9n7VZ9EQoAAgcMU+OHq9Yd5zRxPv1T17iMsbLJ4UjWN5diuwEeqq+/Cmm43hdkJECBAgMACBDTTF7BISiRAgACB4QQuXL2wuuhwyZYTaLoz8zHV71RHL6dslRIgsGWB6TkYXxjgE0bTvuZP2aHlqar7VHcdwGGHBLO67D3Vz1QfmlVViiFAgAABAoMKaKYPurBiESBAgMDsBc66eTjYlWZf6dgFTnfzTXep/8nmrvWx00pHgMBuCPxDdbHdGGiLYzy6uuMO5r9K9YTqAju41iW7L/DK6rrV53Z/aCMSIECAAAECxyegme59QYAAAQIEticw7TU7PczuV7ZXgpk3Au+r7ls9s/oWFQIECJyIwPT7xA0XLvTa6scOI8OZNs/8mO5o93fIw4Dbw1OfXd2s+toezmFoAgQIECBA4DgCvhHyliBAgAABAtsXmD4q/+DqqO2XsvoK3lX9ZvWC6pjVawAgQOD4BO5e/e7Cab68eXbHNw4hxy9U053s5zyEc52yPwKPqO7mh7/7g20WAgQIECBwoIBmuvcDAQIECBCYh8C1qj+tTjePclZfxRure1cvW70EAAIEjiswPUj6xQOwXLp654nkmLayeeTmwZYDxB0iwjerO1ePGiKNEAQIECBAYIECmukLXDQlEyBAgMCwAhevnjfAXrwjLdBrqvtXLx0plCwECByRwHSH9seOaIR5XDxtMfbHx1PKGarfqu5QnWwepapi87DsaXuhv6RBgAABAgQIbE9AM3179mYmQIAAAQLHJ3DaTXNj+li9Yz4Cb6seWP257V/msygqIbBFgamZvvRtT/6guv0BhtPfDW9SPaQ6xxZtTf2dAh+url29FQ4BAgQIECCwXQHN9O36m50AAQIECByfwPTn87Qn7wOqkyCalcC0/ct0p/pfaKrPal0UQ2C/BaZtXqbtXpZ8vKG6/CbA9HXaOuSySw40aO2vq65XfWLQfGIRIECAAIFFCWimL2q5FEuAAAECKxO4avXM6iwry72EuNPdgdMDCJ9bTXvYOggQWJfA9P//9EPPJR9frS66+QHhdEe6vxvObzWfUd28mtbKQYAAAQIECMxAwDdMM1gEJRAgQIAAgRMROP+mYfuDlGYp8L7qYdVTNDtmuT6KIrBXAtPe1dMPO5d+fK06xdJDDFj/9EPa6SHYD/YpqAFXVyQCBAgQWLSAZvqil0/xBAgQILASganR8ZjqFivJu8SYn6weW/1+9dklBlAzAQKHJXCx6h8O6wonEzg0gS9UN61ecGinO4sAAQIECBDYTwHN9P3UNhcBAgQIEDgygdtUj3QX4ZEh7vHVUxPk8dWjq3/b47kMT4DA9gSm51lM/7+fenslmHlAgfdU163+ecBsIhEgQIAAgSEENNOHWEYhCBAgQGBFAt9fPbu68IoyLzHqt6q/rB5UvXaJAdRMgMBBBaYHQx77AM+DnuwEAgcReFF14+rzpAgQIECAAIH5Cmimz3dtVEaAAAECBE5I4HTV46r/hWgRAq+pfq96voeVLmK9FEngUAWm34dvfagnO4/ACQhMP3y93+ZBsMdQIkCAAAECBOYtoJk+7/VRHQECBAgQODGBm1ePss3AYt4kH9jsff/H9lVfzJoplMCJCUxbb03PSnAQ2KnAv1f/u3rZTgdwHQECBAgQILC/Aprp++ttNgIECBAgsNsCl6yeU11itwc23p4JfLl6ZvWH1Vv2bBYDEyCw1wLTFi/TVi8OAjsRmN47v1h9eCcXu4YAAQIECBDYjoBm+nbczUqAAAECBHZT4JTVg6s77uagxtoXgTdXT6ieVn1lX2Y0CQECuyVwms1DSI/arQGNsxqB6ff9O1T/sZrEghIgQIAAgUEENNMHWUgxCBAgQIDA5sFl05YD057qjmUJTB/1f3L1pOp9yypdtQRWLfCP1UVXLSD84Qh8ofqV6rmHc5FzCRAgQIAAgfkIaKbPZy1UQoAAAQIEdkPgItXTq8vuxmDG2HeB6eFzf1s9sXpe9bV9r8CEBAgcjsCzqhsczgXOXa3Am6ob+YHpatdfcAIECBAYREAzfZCFFIMAAQIECBwgcNLqN6t7VtOvHcsU+PRm+5fpbvV3LzOCqgkML3CP6kHDpxTwSASmH5L+XvV/bOtyJIyuJUCAAAEC8xDQTJ/HOqiCAAECBAjshcD0cLynVhfei8GNua8Cb9h84uDZ1bQljIMAgXkI/Ez1l/MoRRUzFJh+v/4l75EZroySCBAgQIDADgU003cI5zICBAgQILAQgekBeQ+vbr2QepV54gJfr162aay/wENLvV0IbF3gXNVHt16FAuYo8DfVTbw/5rg0aiJAgAABAjsX0EzfuZ0rCRAgQIDAkgSuuXm45TmWVLRaT1Tg6M2+6tMe+a+ovsmLAIGtCHy88nvrVuhnOel/VPetHlx9a5YVKooAAQIECBDYsYBm+o7pXEiAAAECBBYncLbNgy2vs7jKFXwwgenO2Gdu9lh/+8FO9t8JENhVgZdUV9/VEQ22VIHp+RbT3ehvXWoAdRMgQIAAAQInLqCZ7h1CgAABAgTWJ3Dz6hHV6dcXfRWJ37XZBuYZ1b+tIrGQBLYrMN2B/BvbLcHsWxaYHjL6+5uHjH51y7WYngABAgQIENhDAc30PcQ1NAECBAgQmLHA+arHVdeYcY1KOzKBaXuB11f/d/N6/5EN52oCBE5A4EbV9MMrxzoFph9aTg8ZnfZIdxAgQIAAAQKDC2imD77A4hEgQIAAgYMITB9Hf2R1ZlLDC7zjgMa6rWCGX24B91Hg4tV79nE+U81H4GnVHavPzacklRAgQIAAAQJ7KaCZvpe6xiZAgAABAssQmB6c9+jq+ssoV5W7IPCv1QuqF1Z/W31jF8Y0BIG1Cpyk+kJ16rUCrDD39NDZ221+QLnC+CITIECAAIH1Cmimr3ftJSdAgAABAscV+PnqD6qpue5Yj8DUFJoa68+rXlF9fT3RJSVwxALTp3p+1id8jthxSQP8SfXr7kZf0pKplQABAgQI7J6AZvruWRqJAAECBAiMIDA1hqZtX6btXxzrE5i2KvjL6sXVX1WfWB+BxAQOKjA9c+K61XWqK1cnPegVThhBYNob/VbVS0YIIwMBAgQIECCwMwHN9J25uYoAAQIECIwuMD2YdHpA6dQ0cqxT4JjqbdXLqpdWr6n+Y50UUq9c4KjqspsHNk93of9A5e9R63lTTL8XPrG622Y7n/Ukl5QAAQIECBD4DgHfBHpTECBAgAABAickcNrqPtWdqpNhWr3AlzbbwBzbXH/v6kUAjCxwlurqmwb69PWsI4eV7QQF/qG6dfUqRgQIECBAgACBSUAz3fuAAAECBAgQOJjAparHVlc42In++6oEPri5Y31qrv919flVpRd2NIFTVD9a/VR1leqHqunBoo51Cny1emD1YJ/IWecbQGoCBAgQIHBCAprp3hsECBAgQIDAoQhM3zPcrHpIdbZDucA5qxL4RvXm6tXV3222hPn0qgSEXZrA1Ci/9KZxPjXQr1idemkh1LsnAtODmG9T+fTNnvAalAABAgQILFtAM33Z66d6AgQIECCw3wLTA0ofVN2imvYRdhA4PoFpj+H3bLZGOLbBPj28z0FgWwIn3+x7PjXNp0/ZTK8zbKsY885S4N+r36ieUk2/hzkIECBAgAABAt8hoJnuTUGAAAECBAjsRODym61fLrOTi12zSoF/3TTXp72Hpwb7tBexhtUq3wr7Enra4/yHq+n3qqlxPv36VPsys0mWJvDN6vHVvavPLq149RIgQIAAAQL7K6CZvr/eZiNAgAABAiMJnLT61ep+7vAcaVn3LcunqtdVb9q8pm1iPrFvs5toJIHpAcnTli1T4/zYBvqFRwooy54JTL8H3b56y57NYGACBAgQIEBgKAHN9KGWUxgCBAgQILAVgWnrl/tUt6umBruDwE4FPrbZe31qrE+vv9dg3ynlsNdNjfOLVD94wOsH3HU+7HrvVbDPVL9dPbr61l5NYlwCBAgQIEBgPAHN9PHWVCICBAgQILAtge+tHl5ddVsFmHdIgQ8d0GCf7mJ/a/XJIZMKdVyB81SX2tx1Pn39vuoS1dRQdxDYicDXq8dtfgBsS5edCLqGAAECBAisXEAzfeVvAPEJECBAgMAeCFyretjm7tE9GN6QBPp09e7NQ06nB51Or+mfP85mcQLT30fOt/n94qKbZvnUOJ9+OHemxaVR8JwF/qK6W/WPcy5SbQQIECBAgMC8BTTT570+qiNAgAABAksVmO4cnfZT/y0NsaUu4SLrnu40PW6TfWq0f2SRacYq+lzVBasLVNN+5lPjfNquZfp66rGiSjMzgXdUd6lePrO6lEOAAAECBAgsUEAzfYGLpmQCBAgQILAggbNU961uYz/1Ba3aeKV+pfpA9S+brx/cfJ3+3fT6/HiR9zXRUdU5N3eYn7eaXlPj/Njm+fT1VPtakckIfPuTKtMPdJ9cfRMIAQIECBAgQGA3BDTTd0PRGAQIECBAgMDBBKZ9jh9YXedgJ/rvBLYgMD2M8NjG+vT1w9X0MNSpGTftzz7d2f7FLdS17SlPUp29Ols17V8+fZ2a5se+pu1Zpte57WO+7aUy/wEC0/+rv1c9tDqaDAECBAgQIEBgNwU003dT01gECBAgQIDAwQR+pHpQdeWDnei/E5iZwJc3zfWpyT412D+6+Tr98+eqaYuZ6Q73L2xe06+na7Z9TA3x01dnrE53wGv6d9MnR858wOu4/zw1z6e7zh0EliAwPVz0idX9PT9hCculRgIECBAgsEwBzfRlrpuqCRAgQIDA0gV+enOn+vcvPYj6CZyIwDc2jfWp2T69pkb79O+mRvu3NtdNW9B8dfPraSuK6ZzjHtMzCE57wL88xQH7jJ9h0/A+9uvUNJ++x5++Tlur2F7FW3R0gWOq51T3rt43elj5CBAgQIAAge0KaKZv19/sBAgQIEBgzQLT9yE32NxF+D1rhpCdAAECBHYkMD1U9B7Vm3d0tYsIECBAgAABAocpoJl+mGBOJ0CAAAECBHZdYLrr9per+2z2Xt71CQxIgAABAkMJvGbzZ8ZfD5VKGAIECBAgQGD2Aprps18iBRIgQIAAgdUInLq6Y3XXzV7OqwkuKAECBAgcksDURP+t6m8O6WwnESBAgAABAgR2WUAzfZdBDUeAAAECBAgcscD0kMRfre5cTQ9AdBAgQIDAugVev7kT/WXrZpCeAAECBAgQ2LaAZvq2V8D8BAgQIECAwAkJnKa6zeZO9XNiIkCAAIHVCby2ekD14tUlF5gAAQIECBCYpYBm+iyXRVEECBAgQIDAAQKnqm5V3a06DxkCBAgQGF5gerDo71R/O3xSAQkQIECAAIFFCWimL2q5FEuAAAECBFYtcIrq5tXdq+9atYTwBAgQGE/gmOqF1QOrN4wXTyICBAgQIEBgBAHN9BFWUQYCBAgQILAugZNXv7Rpql9wXdGlJUCAwHAC36z+rHpQ9Y7h0glEgAABAgQIDCWgmT7UcgpDgAABAgRWJXCS6uc2e6pfblXJhSVAgMDyBY6unlw9svrg8uNIQIAAAQIECKxBQDN9DassIwECBAgQGF/gStVdqmtWR40fV0ICBAgsVuAj1aOqJ1SfW2wKhRMgQIAAAQKrFNBMX+WyC02AAAECBIYVuFh15+om1SmHTSkYAQIElifw9urh1bOr/1he+SomQIAAAQIECJRmuncBAQIECBAgMKLA2avbV7etzjpiQJkIECCwAIFpP/QXVI+pXrGAepVIgAABAgQIEDhRAc10bxACBAgQIEBgZIFTbx5WeodqumvdQYAAAQJ7L/Cp6o+qP6w+tPfTmYEAAQIECBAgsD8Cmun742wWAgQIECBAYLsC0/c8P1ndrrp2ddLtlmN2AgQIDCnw1s1d6M+ovjpkQqEIECBAgACBVQtopq96+YUnQIAAAQKrFDhvdevqFtU5VykgNAECBHZP4CvVczYPFH3t7g1rJAIECBAgQIDA/AQ00+e3JioiQIAAAQIE9kfg5NXPbe5Wv+L+TGkWAgQIDCPwrk0D/WnV54ZJJQgBAgQIECBA4EQENNO9PQgQIECAAAECdelNU/3G1WmBECBAgMDxCnz5gLvQX8eIAAECBAgQILA2Ac30ta24vAQIECBAgMCJCZy+umH1y9XlUREgQIDAfwp8vrpH9Sx3oXtHECBAgAABAmsW0Exf8+rLToAAAQIECJyYwMU3TfWb2FvdG4UAgZULfKk6Q/XNlTuIT4AAAQIECKxcQDN95W8A8QkQIECAAIGDCpy0+pnqV6qfrU520CucQIAAgfEELlm9Z7xYEhEgQIAAAQIEDl1AM/3QrZxJgAABAgQIEDhTdf3qttVlcBAgQGBFAv+7+tMV5RWVAAECBAgQIPAdAprp3hQECBAgQIAAgZ0JXLaaHlj6i9W5djaEqwgQILAYgYdXd11MtQolQIAAAQIECOyBgGb6HqAakgABAgQIEFiVwFHVlasbVT9fnXlV6YUlQGAtAn9T/dRawspJgAABAgQIEDg+Ac107wsCBAgQIECAwO4JTPupX626YXWd6nS7N7SRCBAgsFWBz1ZnqY7ZahUmJ0CAAAECBAhsUUAzfYv4piZAgAABAgSGFjjV5oGl0x3r16hOOXRa4QgQWIPABasPrCGojAQIECBAgACB4xPQTPe+IECAAAECBAjsvcDpq2tW161+2h3rew9uBgIE9kRg2srqeXsyskEJECBAgAABAgsQ0ExfwCIpkQABAgQIEBhK4BTVT24a69fy8NKh1lYYAqMLPKD6zdFDykeAAAECBAgQOCEBzXTvDQIECBAgQIDA9gSmh5debtNYn/ZYv9j2SjEzAQIEDirwos2nbA56ohMIECBAgAABAiMKaKaPuKoyESBAgAABAksVuOgBjfWpyX6SpQZRNwECQwp8tDrPkMmEIkCAAAECBAgcgoBm+iEgOYUAAQIECBAgsAWBM1dXqa6+eWlgbWERTEmAwHcInKv6OBcCBAgQIECAwBoFNNPXuOoyEyBAgAABAksUuNQBjfUrVqdcYgg1EyCweIFrVC9efAoBCBAgQIAAAQI7ENBM3wGaSwgQIECAAAECWxY4VfVjmzvXp7vXf6Dyfd2WF8X0BFYicK/qgSvJKiYBAgQIECBA4H8I+EuXNwQBAgQIECBAYPkC56t+vLrS5nWR5UeSgMAQAv9QvXLzuvEgD+/88+r6Q88lBjYAACAASURBVKyOEAQIECBAgACBwxTQTD9MMKcTIECAAAECBBYgMO1pfOXNa2qwX2IBNSuRwNIFvlG9o3pd9XebBvonDgh1j+pBSw9Zvb/6ngFyiECAAAECBAgQOGwBzfTDJnMBAQIECBAgQGBxAmerLn/A1jDfXx21uBQKJjAvgY9Vb968Xl29tvryiZT4s9VfzCvCjqo5pjpL9dkdXe0iAgQIECBAgMCCBTTTF7x4SidAgAABAgQI7FDgTNXljvM6+w7HchmBNQh8rvr7A15vqD55mMGn7Zg+dJjXzPX0n6j+dq7FqYsAAQIECBAgsFcCmul7JWtcAgQIECBAgMCyBL67+uEDGuzTQ01PvawIqiWwKwJfqt5VvemA5vk/VdMd2Ud6fKaafpi19OPO1e8tPYT6CRAgQIAAAQKHK6CZfrhizidAgAABAgQIrEPgpNWlDmiwX6a6ZHWKdcSXcgUC36r+ZbPP+Ts3X6c9z6d/N/23vTimu7mn5xks/XhaddOlh1A/AQIECBAgQOBwBTTTD1fM+QQIECBAgACB9QpMDfaLVpeuvm/zmn597vWSSL4QgWl/76lRfmDTfLr7fLoLfT+PR1e3388J92iud29+2LZHwxuWAAECBAgQIDBPAc30ea6LqggQIECAAAECSxI46wGN9am5Pr3cxb6kFRyn1o9W763+efOamr5TA/3fZhLxltUTZlLLkZTxjer01VeOZBDXEiBAgAABAgSWJqCZvrQVUy8BAgQIECBAYDkC0x3rl6guuHlNDfbpn6f92Y9aTgyVzkxgust82orl2Nd7qqlpPjXQvzCzWo9bzvRcgtfPvMZDLe/y1fQgVgcBAgQIECBAYDUCmumrWWpBCRAgQIAAAQKzEZgebHqRA14X2/x6arqfZTZVKmRbAtNdzx+v/nVzR/n7NnebH3vH+fQQz6Uep60+P8gPk25bPW6pC6FuAgQIECBAgMBOBDTTd6LmGgIECBAgQIAAgb0SOOVmD/Zj72af7m4/1wF3t5+/OsleTW7cfRGY7iz/WDVtyXLs3eUH/vOHqqmhPuox3UH/PQOEm7arufUAOUQgQIAAAQIECByygGb6IVM5kQABAgQIECBAYAYCJ6/OV31XNTXWp1+fbdNwP8fm11MDftrP2bF/Al+t/n3z+uTm66eq6dcfqaYG+Yc3r6/tX1mznOm51c/NsrLDK+pN1WUP7xJnEyBAgAABAgSWLaCZvuz1Uz0BAgQIECBAgMDxC0x3uJ99c5f71GyfGu3THe7Tr6d/f6bqjAe8zlCdAuZ/Ckz7jn9x8/rcAY3xqTn+ieP889Qsn17T+Y5DE7hPdd9DO3XWZ00/QJl+aPX1WVepOAIECBAgQIDALgpopu8ipqEIECBAgAABAgQWLXCq4zTYj222T4326TU14Kfvn6d/f7Cv0wNWp2uOPU5TTXfV7+SYtjw5enPhNw94yOYx1dTsPvaYtk859pj+/fTfj22KT1+nvboPbJRPY07nTV+PPW86x7G3AtNd6dPd6SMc31e9Y4QgMhAgQIAAAQIEDkVAM/1QlJxDgAABAgQIECBAYH8Fprvk174dyv6K799s037p077pIxy/VD1lhCAyECBAgAABAgQORUAz/VCUnEOAAAECBAgQIECAAIHdEZg+tTB9AuC0uzPcVkf5/erXtlqByQkQIECAAAEC+yigmb6P2KYiQIAAAQIECBAgQIBA9brq8gNIvKq60gA5RCBAgAABAgQIHJKAZvohMTmJAAECBAgQIECAAAECuybw+OpWuzba9gaa9uCfniXwre2VYGYCBAgQIECAwP4JaKbvn7WZCBAgQIAAAQIECBAgMAncvnr0IBQXGWgP+EGWRAwCBAgQIEBgrwQ00/dK1rgECBAgQIAAAQIECBA4foFpa5RXDoJzg+o5g2QRgwABAgQIECBwogKa6d4gBAgQIECAAAECBAgQ2F+BM1afqUb4+9jvVv9nf/nMRoAAAQIECBDYjsAI37xtR86sBAgQIECAAAECBAgQ2LnAh6rz7fzy2Vz5surqs6lGIQQIECBAgACBPRTQTN9DXEMTIECAAAECBAgQIEDgBAT+ovrZAXQ+VZ1tgBwiECBAgAABAgQOKqCZflAiJxAgQIAAAQIECBAgQGDXBR440PYo0x32H951IQMSIECAAAECBGYmoJk+swVRDgECBAgQIECAAAECqxC4UfWMQZJeu3rhIFnEIECAAAECBAicoIBmujcHAQIECBAgQIAAAQIE9l/gktW79n/aPZnxvtX99mRkgxIgQIAAAQIEZiSgmT6jxVAKAQIECBAgQIAAAQKrEThpdXR1ygESv6C67gA5RCBAgAABAgQInKiAZro3CAECBAgQIECAAAECBLYj8Jbq+7cz9a7O+qHq/Ls6osEIECBAgAABAjMU0Eyf4aIoiQABAgQIECBAgACBVQj8SXWzQZKerfrUIFnEIECAAAECBAgcr4BmujcGAQIECBAgQIAAAQIEtiNwl+ph25l612e9avXyXR/VgAQIECBAgACBGQlops9oMZRCgAABAgQIECBAgMCqBKYG9MsGSXz36iGDZBGDAAECBAgQIHC8Aprp3hgECBAgQIAAAQIECBDYjsA5q49tZ+pdn/VZ1Y12fVQDEiBAgAABAgRmJKCZPqPFUAoBAgQIECBAgAABAqsT+ER19gFS/1N1sQFyiECAAAECBAgQOEEBzXRvDgIECBAgQIAAAQIECGxP4K+qq2xv+l2b+VvVGaujd21EAxEgQIAAAQIEZiagmT6zBVEOAQIECBAgQIAAAQKrEnh4dedBEl+hes0gWcQgQIAAAQIECHyHgGa6NwUBAgQIECBAgAABAgS2J/BL1R9vb/pdnfn21R/s6ogGI0CAAAECBAjMSEAzfUaLoRQCBAgQIECAAAECBFYn8APVmwdJ/cTqVoNkEYMAAQIECBAg8B0CmuneFAQIECBAgAABAgQIENiewCk3+4yfdHsl7NrMb6wut2ujGYgAAQIECBAgMDMBzfSZLYhyCBAgQIAAAQIECBBYncC7q0sMkPor1emrbwyQRQQCBAgQIECAwHcIaKZ7UxAgQIAAAQIECBAgQGC7As+sbrjdEnZt9ktW79m10QxEgAABAgQIEJiRgGb6jBZDKQQIECBAgAABAgQIrFLgntXvDJL8xtUzBskiBgECBAgQIEDgfwhopntDECBAgAABAgQIECBAYLsC16xeuN0Sdm32h1R337XRDESAAAECBAgQmJGAZvqMFkMpBAgQIECAAAECBAisUuD81QcHSf7S6qcHySIGAQIECBAgQOB/CGime0MQIECAAAECBAgQIEBguwLT38s+U51xu2XsyuyfqM65KyMZhAABAgQIECAwMwHN9JktiHIIECBAgAABAgQIEFilwN9VVxwk+bmrjw2SRQwCBAgQIECAwH8JaKZ7MxAgQIAAAQIECBAgQGD7Ao+pfnX7ZexKBT9TvWRXRjIIAQIECBAgQGBGAprpM1oMpRAgQIAAAQIECBAgsFqBW1ePGyT9/6l+d5AsYhAgQIAAAQIE/ktAM92bgQABAgQIECBAgAABAtsXuEL1qu2XsSsVPKu60a6MZBACBAgQIECAwIwENNNntBhKIUCAAAECBAgQIEBgtQJnqD5bjfB3tH+sLr7alRScAAECBAgQGFZghG/Uhl0cwQgQIECAAAECBAgQWJXAv1XnHSDxN6vTV18eIIsIBAgQIECAAIH/EtBM92YgQIAAAQIECBAgQIDAPAReXP30PEo54iouX73hiEcxAAECBAgQIEBgRgKa6TNaDKUQIECAAAECBAgQILBqgYdWdx1E4DbV4wfJIgYBAgQIECBA4D8FNNO9EQgQIECAAAECBAgQIDAPgV+q/ngepRxxFY+tbnfEoxiAAAECBAgQIDAjAc30GS2GUggQIECAAAECBAgQWLXAD1ZvGkTgtdWPDZJFDAIECBAgQIDAfwpopnsjECBAgAABAgQIECBAYB4Cp6qOrk4yj3KOqIovbR5C+q0jGsXFBAgQIECAAIEZCWimz2gxlEKAAAECBAgQIECAwOoF3ltdeBCFi1T/PEgWMQgQIECAAAEC7kz3HiBAgAABAgQIECBAgMCMBJ5XXW9G9RxJKb9Y/dmRDOBaAgQIECBAgMCcBNyZPqfVUAsBAgQIECBAgAABAmsX+O3qNwdB+J3q3oNkEYMAAQIECBAg4M507wECBAgQIECAAAECBAjMSOAG1bNmVM+RlPKi6ppHMoBrCRAgQIAAAQJzEnBn+pxWQy0ECBAgQIAAAQIECKxd4JLVuwZB+HB1vkGyiEGAAAECBAgQcGe69wABAgQIECBAgAABAgRmJHDS6ovVKWZU05GUcrbqU0cygGsJECBAgAABAnMRcGf6XFZCHQQIECBAgAABAgQIEPi2wDuq7x0E46rVywfJIgYBAgQIECCwcgHN9JW/AcQnQIAAAQIECBAgQGB2As+objS7qnZW0F2rh+/sUlcRIECAAAECBOYloJk+r/VQDQECBAgQIECAAAECBO5VPWAQhqdVNx0kixgECBAgQIDAygU001f+BhCfAAECBAgQIECAAIHZCVynev7sqtpZQe+sLr2zS11FgAABAgQIEJiXgGb6vNZDNQQIECBAgAABAgQIELhg9f5BGL5Rna766iB5xCBAgAABAgRWLKCZvuLFF50AAQIECBAgQIAAgVkKHFV9vjrtLKs7/KJ+sHrL4V/mCgIECBAgQIDAvAQ00+e1HqohQIAAAQIECBAgQIDAJPCG6nKDUNy8evIgWcQgQIAAAQIEViygmb7ixRedAAECBAgQIECAAIHZCvxR9Suzre7wCntUdafDu8TZBAgQIECAAIH5CWimz29NVESAAAECBAgQIECAAIE7Vw8fhOGV1Y8PkkUMAgQIECBAYMUCmukrXnzRCRAgQIAAAQIECBCYrcDVqpfOtrrDK+xz1ZmrYw7vMmcTIECAAAECBOYloJk+r/VQDQECBAgQIECAAAECBCaBc1cfGYjigtUHBsojCgECBAgQILBCAc30FS66yAQIECBAgAABAgQILELgU9VZFlHpwYu8XvX8g5/mDAIECBAgQIDAfAU00+e7NiojQIAAAQIECBAgQGDdAtNe41cahOB+1X0HySIGAQIECBAgsFIBzfSVLrzYBAgQIECAAAECBAjMXuAPqtvNvspDK3C6K326O91BgAABAgQIEFisgGb6YpdO4QQIECBAgAABAgQIDC4wNdKnhvoIxwerC4wQRAYCBAgQIEBgvQKa6etde8kJECBAgAABAgQIEJi3wBWrv5t3iYdc3TGb/d8/e8hXOJEAAQIECBAgMDMBzfSZLYhyCBAgQIAAAQIECBAgsBE4U/WZgTR+vJr2gXcQIECAAAECBBYpoJm+yGVTNAECBAgQIECAAAECKxH4cHWeQbLeqXrUIFnEIECAAAECBFYooJm+wkUXmQABAgQIECBAgACBxQi8pLr6Yqo98UKfXN18kCxiECBAgAABAisU0Exf4aKLTIAAAQIECBAgQIDAYgQeVt1lMdWeeKFvqX5wkCxiECBAgAABAisU0Exf4aKLTIAAAQIECBAgQIDAYgR+uZru6B7h+Fp1uurrI4SRgQABAgQIEFifgGb6+tZcYgIECBAgQIAAAQIEliNw2ervl1PuQSu9dPXOg57lBAIECBAgQIDADAU002e4KEoiQIAAAQIECBAgQIDARuDU1dHVUYOI3LR62iBZxCBAgAABAgRWJqCZvrIFF5cAAQIECBAgQIAAgcUJvK+60OKqPv6CH17ddZAsYhAgQIAAAQIrE9BMX9mCi0uAAAECBAgQIECAwOIEnl9dZ3FVH3/Bf11dZZAsYhAgQIAAAQIrE9BMX9mCi0uAAAECBAgQIECAwOIEHlDda3FVH3/Bn6rONkgWMQgQIECAAIGVCWimr2zBxSVAgAABAgQIECBAYHECN6yeubiqT7jg81QfHSiPKAQIECBAgMBKBDTTV7LQYhIgQIAAAQIECBAgsFiBS1XvXGz131n4T1cvHSiPKAQIECBAgMBKBDTTV7LQYhIgQIAAAQIECBAgsFiBk1VfrE6+2AT/s/DfqB46SBYxCBAgQIAAgRUJaKavaLFFJUCAAAECBAgQIEBgsQLTnenTHeojHE+rbjpCEBkIECBAgACBdQlopq9rvaUlQIAAAQIECBAgQGCZAtOe6dPe6SMcb6u+f4QgMhAgQIAAAQLrEtBMX9d6S0uAAAECBAgQIECAwDIF7l3df5mlf0fVX6tOV319kDxiECBAgAABAisR0ExfyUKLSYAAAQIECBAgQIDAogWuW/3fRSf4n8VfsnrPQHlEIUCAAAECBFYgoJm+gkUWkQABAgQIECBAgACBxQtcqHrf4lP8d4AbVc8aKI8oBAgQIECAwAoENNNXsMgiEiBAgAABAgQIECCweIGjqi9Up1l8km8HeGB1r0GyiEGAAAECBAisREAzfSULLSYBAgQIECBAgAABAosXeGP1Q4tP8e0AL6yuPUgWMQgQIECAAIGVCGimr2ShxSRAgAABAgQIECBAYPECf1LdbPEpvh3gX6vvHiSLGAQIECBAgMBKBDTTV7LQYhIgQIAAAQIECBAgsHiBu1e/u/gU3w5wTHXm6nOD5BGDAAECBAgQWIGAZvoKFllEAgQIECBAgAABAgSGELhW9f+GSPLtEFeoXjNQHlEIECBAgACBwQU00wdfYPEIECBAgAABAgQIEBhG4ELV+4ZJU7etHjdQHlEIECBAgACBwQU00wdfYPEIECBAgAABAgQIEBhG4Kjqi9WpBkn0h9WvDpJFDAIECBAgQGAFAprpK1hkEQkQIECAAAECBAgQGEbgrdVlBknz6uqKg2QRgwABAgQIEFiBgGb6ChZZRAIECBAgQIAAAQIEhhH40+p/DZLm89WZNg8jHSSSGAQIECBAgMDIAprpI6+ubAQIECBAgAABAgQIjCZw7+r+A4U6f/WhgfKIQoAAAQIECAwsoJk+8OKKRoAAAQIECBAgQIDAcAI/X/35QKmuWb1ooDyiECBAgAABAgMLaKYPvLiiESBAgAABAgQIECAwnMDFq/cMlOqe1YMGyiMKAQIECBAgMLCAZvrAiysaAQIECBAgQIAAAQLDCZys+mJ18kGSPXOgPeAHWRIxCBAgQIAAgRMS0Ez33iBAgAABAgQIECBAgMCyBN5dXWJZJZ9gte+qvneQLGIQIECAAAECgwtopg++wOIRIECAAAECBAgQIDCcwJ9VvzBIqm9Up62+NkgeMQgQIECAAIGBBTTTB15c0QgQIECAAAECBAgQGFLgftVvDZTsMtXbB8ojCgECBAgQIDCogGb6oAsrFgECBAgQIECAAAECwwrcsJr2Gh/luEn19FHCyEGAAAECBAiMK6CZPu7aSkaAAAECBAgQIECAwJgC31e9baBoD6nuPlAeUQgQIECAAIFBBTTTB11YsQgQIECAAAECBAgQGFbglNUXq5MMkvDF1TUGySIGAQIECBAgMLCAZvrAiysaAQIECBAgQIAAAQLDCry3uvAg6T5SnXeQLGIQIECAAAECAwtopg+8uKIRIECAAAECBAgQIDCswAuqaw+U7qzVpwfKIwoBAgQIECAwoIBm+oCLKhIBAgQIECBAgAABAsMLPKi6x0Apf7x65UB5RCFAgAABAgQGFNBMH3BRRSJAgAABAgQIECBAYHiBm1ZPGSjlHatHD5RHFAIECBAgQGBAAc30ARdVJAIECBAgQIAAAQIEhhf4oeqNA6V8YnWrgfKIQoAAAQIECAwooJk+4KKKRIAAAQIECBAgQIDA8AKnqY6uRvk73eurHxl+1QQkQIAAAQIEFi0wyjdei14ExRMgQIAAAQIECBAgQGAHAh+szr+D6+Z4yZeq01ffmmNxaiJAgAABAgQITAKa6d4HBAgQIECAAAECBAgQWKbAX1Y/s8zSj7fqC1X/MlAeUQgQIECAAIHBBDTTB1tQcQgQIECAAAECBAgQWI3Aw6q7DJT2etXzB8ojCgECBAgQIDCYgGb6YAsqDgECBAgQIECAAAECqxG4efWkgdL+VnX/gfKIQoAAAQIECAwmoJk+2IKKQ4AAAQIECBAgQIDAagR+tHrNQGn/rPrFgfKIQoAAAQIECAwmoJk+2IKKQ4AAAQIECBAgQIDAagTOWH12oLT/VF1soDyiECBAgAABAoMJaKYPtqDiECBAgAABAgQIECCwKoGPVOceJPE3q9NXXx4kjxgECBAgQIDAYAKa6YMtqDgECBAgQIAAAQIECKxK4OXVTw2U+IeqNw+URxQCBAgQIEBgIAHN9IEWUxQCBAgQIECAAAECBFYn8KjqDgOl/uXqTwbKIwoBAgQIECAwkIBm+kCLKQoBAgQIECBAgAABAqsTuG31hwOlfkR1l4HyiEKAAAECBAgMJKCZPtBiikKAAAECBAgQIECAwOoErlz97UCpp21rrjpQHlEIECBAgACBgQQ00wdaTFEIECBAgAABAgQIEFidwNmqTw6U+t+rsw+URxQCBAgQIEBgIAHN9IEWUxQCBAgQIECAAAECBFYpMDWgzzpQ8nMM9gOCgZZGFAIECBAgsG4BzfR1r7/0BAgQIECAAAECBAgsX+CV1ZWWH+O/EkzbvEzbvTgIECBAgAABArMS0Eyf1XIohgABAgQIECBAgAABAoct8NjqNod91XwvuHP1e/MtT2UECBAgQIDAWgU009e68nITIECAAAECBAgQIDCKwJ2qR44SpnpSdcuB8ohCgAABAgQIDCKgmT7IQopBgAABAgQIECBAgMBqBaZtUV42UPrXVT86UB5RCBAgQIAAgUEENNMHWUgxCBAgQIAAAQIECBBYrcB5qg8PlP7z1ZmqYwbKJAoBAgQIECAwgIBm+gCLKAIBAgQIECBAgAABAqsX+Fx1hoEUzlt9ZKA8ohAgQIAAAQIDCGimD7CIIhAgQIAAAQIECBAgsHqBaWuUyw+kcPXBtq4ZaGlEIUCAAAEC6xXQTF/v2ktOgAABAgQIECBAgMA4An9U/co4cfr1wR6qOtDSiEKAAAECBNYroJm+3rWXnAABAgQIECBAgACBcQTuUj1snDg9qbrlQHlEIUCAAAECBAYQ0EwfYBFFIECAAAECBAgQIEBg9QLXqF40kMJrqx8bKI8oBAgQIECAwAACmukDLKIIBAgQIECAAAECBAisXuAC1b8MpPD56kzVMQNlEoUAAQIECBBYuIBm+sIXUPkECBAgQIAAAQIECBCojqqOrk49kMZ5q48MlEcUAgQIECBAYOECmukLX0DlEyBAgAABAgQIECBAYCPw9urSA2lcrfqrgfKIQoAAAQIECCxcQDN94QuofAIECBAgQIAAAQIECGwEnlNdfyCNX68eOVAeUQgQIECAAIGFC2imL3wBlU+AAAECBAgQIECAAIGNwP2rew+k8cTqVgPlEYUAAQIECBBYuIBm+sIXUPkECBAgQIAAAQIECBDYCPzv6mkDabymusJAeUQhQIAAAQIEFi6gmb7wBVQ+AQIECBAgQIAAAQIENgKXq94wkMbnqjMNlEcUAgQIECBAYOECmukLX0DlEyBAgAABAgQIECBAYCNwhmpqQI90nKf66EiBZCFAgAABAgSWK6CZvty1UzkBAgQIECBAgAABAgSOK/Dx6hwDsVy1evlAeUQhQIAAAQIEFiygmb7gxVM6AQIECBAgQIAAAQIEjiPwyupKA6n8WvX7A+URhQABAgQIEFiwgGb6ghdP6QQIECBAgAABAgQIEDiOwBOqWw6kMuW59UB5RCFAgAABAgQWLKCZvuDFUzoBAgQIECBAgAABAgSOI3DX6qEDqby6uuJAeUQhQIAAAQIEFiygmb7gxVM6AQIECBAgQIAAAQIEjiNwrer/DaTy2erMA+URhQABAgQIEFiwgGb6ghdP6QQIECBAgAABAgQIEDiOwEWqfxpM5dzVxwbLJA4BAgQIECCwQAHN9AUumpIJECBAgAABAgQIECBwAgInrb5cnWwgoatUfz1QHlEIECBAgACBhQpopi904ZRNgAABAgQIECBAgACBExCY7kyf7lAf5bhT9ahRwshBgAABAgQILFdAM325a6dyAgQIECBAgAABAgQIHJ/AtGf6tHf6KMfjq9uMEkYOAgQIECBAYLkCmunLXTuVEyBAgAABAgQIECBA4PgEHlrddSCaV1dXHCiPKAQIECBAgMBCBTTTF7pwyiZAgAABAgQIECBAgMAJCNyieuJAOp+tzjxQHlEIECBAgACBhQpopi904ZRNgAABAgQIECBAgACBExC4UvXKwXTOVX18sEziECBAgAABAgsT0Exf2IIplwABAgQIECBAgAABAgcROMeAjeerVH9t5QkQIECAAAEC2xTQTN+mvrkJECBAgAABAgQIECCwNwLT1ihn3JuhtzLqHatHb2VmkxIgQIAAAQIENgKa6d4KBAgQIECAAAECBAgQGE/gDdXlBor1uOq2A+URhQABAgQIEFiggGb6AhdNyQQIECBAgAABAgQIEDiIwFOrmwyk9Kpq2gveQYAAAQIECBDYmoBm+tboTUyAAAECBAgQIECAAIE9E7h3df89G33/B/50ddb9n9aMBAgQIECAAIH/FtBM924gQIAAAQIECBAgQIDAeALXr54zWKxzVp8YLJM4BAgQIECAwIIENNMXtFhKJUCAAAECBAgQIECAwCEKXLp6+yGeu5TTfqr6m6UUq04CBAgQIEBgPAHN9PHWVCICBAgQIECAAAECBAicqvpiddRAFHeoHjNQHlEIECBAgACBhQlopi9swZRLgAABAgQIECBAgACBQxT4YHX+Qzx3Cac9trrdEgpVIwECBAgQIDCmgGb6mOsqFQECBAgQIECAAAECBF5WXXUghr+rrjxQHlEIECBAgACBhQlopi9swZRLIbkRgAAAIABJREFUgAABAgQIECBAgACBQxR4dHX7Qzx3Cad9ujrrEgpVIwECBAgQIDCmgGb6mOsqFQECBAgQIECAAAECBKZG+tRQH+k4R/XJkQLJQoAAAQIECCxHQDN9OWulUgIECBAgQIAAAQIECByOwNWqlx7OBQs49yerVyygTiUSIECAAAECAwpopg+4qCIRIECAAAECBAgQIEBg8/DR6SGkIx13qB4zUiBZCBAgQIAAgeUIaKYvZ61USoAAAQIECBAgQIAAgcMROKo6ujr14Vw083MfW91u5jUqjwABAgQIEBhUQDN90IUViwABAgQIECBAgAABAtXbqu8bSOKV1Y8PlEcUAgQIECBAYEECmukLWiylEiBAgAABAgQIECBA4DAFnlNd/zCvmfPpn6jOOecC1UaAAAECBAiMK6CZPu7aSkaAAAECBAgQIECAAIEHVPcajOHM1WcHyyQOAQIECBAgsAABzfQFLJISCRAgQIAAAQIECBAgsEOBm1RP3eG1c73s8tUb5lqcuggQIECAAIFxBTTTx11byQgQIECAAAECBAgQIHC5ARvPv1Q9xdISIECAAAECBPZbQDN9v8XNR4AAAQIECBAgQIAAgf0TOEP1uf2bbl9melB1z32ZySQECBAgQIAAgQMENNO9HQgQIECAAAECBAgQIDC2wMercwwU8XnVzw+URxQCBAgQIEBgIQKa6QtZKGUSIECAAAECBAgQIEBghwKvrK60w2vneNl7qkvOsTA1ESBAgAABAmMLaKaPvb7SESBAgAABAgQIECBA4InVLQZi+I/qNNU3BsokCgECBAgQILAAAc30BSySEgkQIECAAAECBAgQIHAEAnerHnIE18/x0gtX75tjYWoiQIAAAQIExhXQTB93bSUjQIAAAQIECBAgQIDAJHC9atpnfKTjmtWLRgokCwECBAgQIDB/Ac30+a+RCgkQIECAAAECBAgQIHAkApeu3n4kA8zw2rtWD59hXUoiQIAAAQIEBhbQTB94cUUjQIAAAQIECBAgQIBAderqi9VIf/+b9oG/ldUlQIAAAQIECOynwEjfTO2nm7kIECBAgAABAgQIECCwJIGPVOdeUsEHqfXvqisPlEcUAgQIECBAYAECmukLWCQlEiBAgAABAgQIECBA4AgFXlld6QjHmNPln6zOMaeC1EKAAAECBAiML6CZPv4aS0iAAAECBAgQIECAAIE/qn5lMIazVJ8ZLJM4BAgQIECAwIwFNNNnvDhKI0CAAAECBAgQIECAwC4J3LP6nV0aay7D/Ej1+rkUow4CBAgQIEBgfAHN9PHXWEICBAgQIECAAAECBAjcoHrWYAy/XP3JYJnEIUCAAAECBGYsoJk+48VRGgECBAgQIECAAAECBHZJ4AerN+3SWHMZ5ner/zOXYtRBgAABAgQIjC+gmT7+GktIgAABAgQIECBAgACB01efH4zh/1Y/N1gmcQgQIECAAIEZC2imz3hxlEaAAAECBAgQIECAAIFdFPhkdbZdHG/bQ/1DdYltF2F+AgQIECBAYD0CmunrWWtJCRAgQIAAAQIECBBYt8Brq+mhnaMcX6tOU31zlEByECBAgAABAvMW0Eyf9/qojgABAgQIEFiuwEmq81Xnrc66uRv07Juv0z9Pr5NVZ9hEnBpCJ6+Oqk5VfWnz779SfXXz66Orz1Sfrj61+Xrsrz9Q/Wv1xeWSqZwAgT0WeGp1kz2eY7+Hv2A1/f7nIECAAAECBAjsuYBm+p4Tm4AAAQIECBAYXOA81WWqC1cXOuD13Zvm+H7Hn5rsU1P9g9X7q3dW76reU/3HfhdjPgIEZiVwn+q+s6royIu5evWyIx/GCAQIECBAgACBgwtoph/cyBkECBAgQIAAgWMFpjsgf2Dz+v7N1+lu8yUc36jeu2msv6l6XfXmarrz3UGAwDoEblw9fbCot6/+YLBM4hAgQIAAAQIzFdBMn+nCKIsAAQIECBCYhcDFqitvXj9enWsWVe1eEV+v3rJprE97Kb9is33M7s1gJAIE5iTww9Xr51TQLtTyqOpOuzCOIQgQIECAAAECBxXQTD8okRMIECBAgACBFQmcrbpmdbVNA3205vnBlvJbm7vVX1q9pHpDNd3R7iBAYAyBswz4A7MXV9cYY3mkIECAAAECBOYuoJk+9xVSHwECBAgQILDXAt9TXbe6dvWj1fTgUMe3BT5X/VX159WLDngoKh8CBJYr8NnqjMst/zsqf9/mmRUDRRKFAAECBAgQmKuAZvpcV0ZdBAgQIECAwF4KTA30m1S/UF1iLycaaOwvV3+5aaz/hcb6QCsrytoE3lj90EChp0/PnLqatq1yECBAgAABAgT2VEAzfU95DU6AAAECBAjMSGC6E/MXq5tu7kD3fdDOF2d6aOlzqydXf1sds/OhXEmAwD4LPKu6wT7PudfTXXTzgOW9nsf4BAgQIECAwMoF/CVy5W8A8QkQIECAwOAC0/c6V6lusdnG5ZSD591GvPdXf1w9pfrwNgowJwEChyXwoOoeh3XF/E+ennUxbUXlIECAAAECBAjsqYBm+p7yGpwAAQIECBDYksBpNneg36G6+JZqWNu039w0s35vc7f62vLLS2ApAresnrCUYg+xzl+vHnmI5zqNAAECBAgQILBjAc30HdO5kAABAgQIEJihwAWqW1dTs+jMM6xvLSW9rXps9dTqq2sJLSeBhQhMn9aZHiw80vEH1e1HCiQLAQIECBAgME8BzfR5rouqCBAgQIAAgcMTuGR1r80+wEcd3qXO3kOBj1WPqqZG19F7OI+hCRA4dIELVtP2TCMd0w8HrjZSIFkIECBAgACBeQpops9zXVRFgAABAgQIHJrA1ES/e/W/qpMc2iXO2oLAp6vHVNMWMJ/fwvymJEDgvwVOVk0PER7p98wPVtMnkxwECBAgQIAAgT0V0EzfU16DEyBAgAABAnsk8H3Vb1XXq3w/s0fIezDsp6qHbxrrX9yD8Q1JgMChCXyg+u5DO3URZ32rmp6VYVupRSyXIgkQIECAwHIF/OVzuWuncgIECBAgsEaB81QP2Dxc1HYuy30HfLK6T/Wk6hvLjaFyAosV+OvqJxdb/fEXPn1S6T2DZRKHAAECBAgQmJmAZvrMFkQ5BAgQIECAwPEKTHcc3q266+buQ0xjCLx7s6YvGSOOFAQWIzD9IOvmi6n20Aq9bvWCQzvVWQQIECBAgACBnQlopu/MzVUECBAgQIDA/ghMd5/fbHM3+rn3Z0qzbEHgpdVdqqm57iBAYO8Fpgc2T5/yGemYfuD6sJECyUKAAAECBAjMT0AzfX5roiICBAgQIEDg2wLTR/afUP0okFUIfH3TCLv/5uGIqwgtJIEtCdyoesaW5t6raac/L269V4MblwABAgQIECAwCWimex8QIECAAAECcxM4ZXXv6jeqk82tOPXsucD7qttWL9/zmUxAYL0Cl69eN1j86feMqw6WSRwCBAgQIEBgZgKa6TNbEOUQIECAAIGVC/xE9fjqwit3EL+ettn65d9hECCw6wJnrz6x66Nud8B/qS603RLMToAAAQIECIwuoJk++grLR4AAAQIEliEwPWD0EdUtfXJuGQu2T1VOzb5bVH+xT/OZhsCaBL442AOdv1Gdqpq+OggQIECAAAECeyKgmb4nrAYlQIAAAQIEDkPgh6qnVxc9jGucui6BaS/kO1dfWldsaQnsqcA7q0vt6Qz7P/j3VO/f/2nNSIAAAQIECKxFQDN9LSstJwECBAgQmJ/A9H3IHauHVCefX3kqmpnAB6qbVa+aWV3KIbBUgf9XXWupxZ9A3dOe6Z63MNiiikOAAAECBOYkoJk+p9VQCwECBAgQWI/A+fr2nthXXk9kSXdBYNq+4V7VQ6tjdmE8QxBYs8AjqzsNBnCbzXM3BoslDgECBAgQIDAXAc30uayEOggQIECAwHoEpgb6s6tzrCeypLss8MLNXeqf3eVxDUdgTQJTI31qqI90PLi6x0iBZCFAgAABAgTmJaCZPq/1UA0BAgQIEBhZYPq+427VA6uTjBxUtn0RmPZF/oXqbfsym0kIjCcwbfEybfUy0vHn1fVHCiQLAQIECBAgMC8BzfR5rYdqCBAgQIDAqAKnq568aX6OmlGu/Rf4SjVt6/DU/Z/ajAQWL/C91TsWn+J/BnhL9YODZRKHAAECBAgQmJGAZvqMFkMpBAgQIEBgUIELVy+oLj5oPrG2LzB92uHe9lHf/kKoYFECZ6g+t6iKD17slOdMBz/NGQQIECBAgACBnQlopu/MzVUECBAgQIDAoQn8cDXtb322QzvdWQR2LPDc6qbVl3c8ggsJrE9gaj5PTfWRjrNUnxkpkCwECBAgQIDAfAQ00+ezFiohQIAAAQKjCVy3ekZ1qtGCyTNbgTdU0/vu47OtUGEE5iXw9urS8yrpiKu5bPWmIx7FAAQIECBAgACB4xHQTPe2IECAAAECBPZC4E7VI6qj9mJwYxI4EYEPVFer3keJAIGDCkxbcF37oGct64QbVs9eVsmqJUCAAAECBJYioJm+lJVSJwECBAgQWIbA9L3Fw6o7L6NcVQ4qMN2ZfvUBH6446HKJtUWBR1e33+L8ezH1PasH7cXAxiRAgAABAgQIaKZ7DxAgQIAAAQK7JTDdhf646pa7NaBxCByBwGern61edwRjuJTA6AJ3rR46WMgn+XNosBUVhwABAgQIzEhAM31Gi6EUAgQIECCwYIGTVE/ePABywTGUPpjAl6rrVX81WC5xCOyWwPWr5+zWYDMZ52+qn5pJLcogQIAAAQIEBhPQTB9sQcUhQIAAAQJbEDhp9bRq2qfWQWBuAl/b7An9srkVph4CMxD44er1M6hjN0v4YHWB3RzQWAQIECBAgACBYwU0070XCBAgQIAAgSMROHn1zOrnjmQQ1xLYY4GvbLZ8ecUez2N4AksTOGf1saUVfZB6v1Gdqpq+OggQIECAAAECuyqgmb6rnAYjQIAAAQKrEpi2dpka6dM2AQ4CcxeYtnz56erVcy9UfQT2UWD6++CXq1Pu45z7MdV3V/+6HxOZgwABAgQIEFiXgGb6utZbWgIECBAgsFsC0/cQ08NGb7VbAxqHwD4ITA31n6letQ9zmYLAUgTeW114KcUeYp1X8v/5IUo5jQABAgQIEDgsAc30w+JyMgECBAgQILAReFB1DxoEFijwmeoK1T8ssHYlE9gLgekBvVfZi4G3OOZNqqdvcX5TEyBAgAABAoMKaKYPurBiESBAgACBPRS4a/XQPRzf0AT2WmDa/uFHBtwreq/djD+mwJOqmw8W7d7V7wyWSRwCBAgQIEBgBgKa6TNYBCUQIECAAIEFCfxq9ejK9xALWjSlHq/AW6srV0fzIbBygd+sfnswgyfahmywFRWHAAECBAjMRMBfhGeyEMogQIAAAQILELhz9TCN9AWslBIPVeCl1bWqrx/qBc4jMKDATaunDJbrZdXVB8skDgECBAgQIDADAc30GSyCEggQIECAwAIEblw9TSN9ASulxMMVeEJ168O9yPkEBhL48eoVA+WZovxjdfHBMolDgAABAgQIzEBAM30Gi6AEAgQIECAwc4FpK4zpDt5TzLxO5RHYqcDUTJ+a6g4CaxS4QPUvgwX/cnXa6pjBcolDgAABAgQIbFlAM33LC2B6AgQIECAwc4GLVa+tzjTzOpVH4EgEpm1efqp61ZEM4loCCxWYflD6lQE/eXT26t8XuibKJkCAAAECBGYqoJk+04VRFgECBAgQmIHAOarXVdNdiw4Cowt8rPqh6qOjB5WPwPEIfKKams8jHZer3jhSIFkIECBAgACB7Qtopm9/DVRAgAABAgTmKHDS6q+rK82xODUR2COB6YdH07ZGHki6R8CGna3AW6rvn211OyvsF6rn7uxSVxEgQIAAAQIEjl9AM907gwABAgQIEDg+gQdU90JDYIUCD67uscLcIq9b4IXVNQcjuEv1iMEyiUOAAAECBAhsWUAzfcsLYHoCBAgQIDBDgatVL66OmmFtSiKw1wLfqq5evXyvJzI+gRkJPLa6zYzq2Y1SHlXdaTcGMgYBAgQIECBA4FgBzXTvBQIECBAgQOBAgWmf9LdV58RCYMUC0/7R31dNXx0E1iBw7+r+gwV9fnW9wTKJQ4AAAQIECGxZQDN9ywtgegIECBAgMCOB6U706W7cn5hRTUohsC2BF1XXqo7ZVgHmJbCPAr9cPXkf59uPqd5a/cB+TGQOAgQIECBAYD0CmunrWWtJCRAgQIDAwQTuUE0fi3cQIPBtgWnbi8fDILACgatWLxss56eqsw2WSRwCBAgQIEBgywKa6VteANMTIECAAIGZCFywekd1mpnUowwCcxD4QnWp6t/mUIwaCOyhwCWqd+/h+NsYevpUyamqr21jcnMSIECAAAECYwpopo+5rlIRIECAAIHDEZi+H3hpNd2Z6CBA4H8KTA/jvQYUAoMLnL76/IAZL1B9cMBcIhEgQIAAAQJbEtBM3xK8aQkQIECAwIwEblf9wYzqUQqBuQncrHrq3IpSD4FdFpg+iXG6XR5z28P9WPXabRdhfgIECBAgQGAcAc30cdZSEgIECBAgsBOB81bvGbCBshML1xA4IYHPVNM2GJ9ARGBggenPgosPlu8Xqz8bLJM4BAgQIECAwBYFNNO3iG9qAgQIECAwA4FnV1OzwUGAwIkL/En1y5AIDCzwV9VVBsv3a9XvD5ZJHAIECBAgQGCLAprpW8Q3NQECBAgQ2LLAT1Uv33INpiewFIHpYYY/Wr1+KQWrk8BhCkw/MJq2NBrpeEh195ECyUKAAAECBAhsV0Azfbv+ZidAgAABAtsSOHn1tgE/0r8tT/OuQ+CN1eWrb60jrpQrE3hAda/BMj+9uslgmcQhQIAAAQIEtiigmb5FfFMTIECAAIEtCvxG9eAtzm9qAksVuEX1R0stXt0ETkTgttUfDib0N9X0KSwHAQIECBAgQGBXBDTTd4XRIAQIECBAYFEC567+qTrtoqpWLIF5CHyyunD1hXmUowoCuyZwvep5uzbaPAaa/qy72DxKUQUBAgQIECAwgoBm+girKAMBAgQIEDg8gSd7kOLhgTmbwHEE7lfdlwqBwQR+pHrtYJm+WJ1usEziECBAgAABAlsU0EzfIr6pCRAgQIDAFgQuU725OmoLc5uSwCgCU4PuQtV0l7qDwCgCF6zeP0qYA3Kcvjp6wFwiESBAgAABAlsQ0EzfAropCRAgQIDAFgWm/WN/Yovzm5rAKAKPqO4yShg5CFSnqaYfFI12TNu8TNu9OAgQIECAAAECRyygmX7EhAYgQIAAAQKLEbhO9fzFVKtQAvMW+Mpm7/SPzLtM1RE4LIHpWQCjbYsyPYB0+kGygwABAgQIECBwxAKa6UdMaAACBAgQILAIgWlbl7dXl1pEtYoksAyBx1W3XUapqiRwSAL/XH3PIZ25nJNuUj19OeWqlAABAgQIEJizgGb6nFdHbQQIECBAYPcEblg9c/eGMxIBAtXXqgtUH6NBYBCBV1VXGCTLsTGm7ZimbZkcBAgQIECAAIEjFtBMP2JCAxAgQIAAgdkLnKR6Z3Xx2VeqQALLE3hQdc/lla1iAscr8OfVzw9m4//RwRZUHAIECBAgsE0BzfRt6pubAAECBAjsj8CNfcR9f6DNskqBz1XfVR29yvRCjybwmOpXBwv1pOqWg2UShwABAgQIENiSgGb6luBNS4AAAQIE9klg2iv9PdVF92k+0xBYo8Bdq4evMbjMwwn8ZvXbg6WaHrx9vcEyiUOAAAECBAhsSUAzfUvwpiVAgAABAvskMDUQnrdPc5mGwFoFPlxdsPr6WgHkHkbgVtXjh0nz7SCvGXAf+MGWSBwCBAgQILAcAc305ayVSgkQIECAwE4EXlv9yE4udA0BAocl8AvVcw/rCicTmJ/AtasXzK+sI6rovT6ddUR+LiZAgAABAgQOENBM93YgQIAAAQLjClyhetW48SQjMCuBv6quNquKFEPg8AV+uHr94V826ys+U51l1hUqjgABAgQIEFiMgGb6YpZKoQQIECBA4LAFpn1ir3PYV7mAAIGdCBxTXbh6/04udg2BmQicv/rgTGrZrTKm/zdPXn1jtwY0DgECBAgQILBeAc309a695AQIECAwtsCFqumj7dMDSB0ECOyPwEOqu+/PVGYhsCcCp6y+sicjb3fQc1af2G4JZidAgAABAgRGENBMH2EVZSBAgAABAt8p8NDqrmAIENhXgU9V562+tq+zmozA7gp8sTrN7g659dG+t3rX1qtQAAECBAgQILB4Ac30xS+hAAQIECBA4DsEpjsL/606KxsCBPZd4LoDPsBx3xFNuFWBf62+a6sV7P7kP1m9YveHNSIBAgQIECCwNgHN9LWtuLwECBAgsAaBm1RPXUNQGQnMUODZ1Q1nWJeSCByqwFuryxzqyQs57xerP1tIrcokQIAAAQIEZiygmT7jxVEaAQIE/n979wJv7TrX+//zcj7mVC05q5x3IXZYoSRSsZRzbIcObEUidlKJ/EukopRCtZxC6GSJVAo5VnLYtciunA9ZJOfjWuv/umusvZc8az1zzmfMMa77Hu/79Zqv+fDc93V9f+9r8Mz5G/e4bgIEDijwyur4A17rMgIEjk3gE9Vx1fTdQWCOAn9e3XSOwc8m832qJyysJuUQIECAAAECWxDQTN8CuikJECBAgMAhClzDvrCHqGtoAnsTuHP1rL2d6iwCwwlMn66Y7uRe0vET1SOXVJBaCBAgQIAAge0IaKZvx92sBAgQIEDgsAQeXf3oYQ1uXAIE9iTw/OrWezrTSQTGE/j16t7jxTqmRI+qHnJMI7iYAAECBAgQIFBppnsZECBAgACB5Qics5oeHHfp5ZSkEgKzFPhM9eXVR2eZXuhdF/iZarqTe0nHr1X3XVJBaiFAgAABAgS2I6CZvh13sxIgQIAAgcMQuHn14sMY2JgECOxb4LbV7+/7KhcQ2L7AA6pf2n6MtSaYHsp997WOaDACBAgQIEBgJwU003dy2RVNgAABAgsVeEZ1l4XWpiwCcxP4zeqecwstL4FV0/kpC5P4g+o2C6tJOQQIECBAgMAWBDTTt4BuSgIECBAgcAgCF6z+tZq+OwgQ2L7Ae6vLVKdvP4oEBPYlcMvqpH1dMf7Jf17dbPyYEhIgQIAAAQKjC2imj75C8hEgQIAAgb0J3L56zt5OdRYBAhsSuHb1hg3NZRoC6xK4QfWqdQ02yDivra4/SBYxCBAgQIAAgRkLaKbPePFEJ0CAAAECZxJ4VnUnIgQIDCUwPcTxkUMlEobA0QWuUr3l6KfN6ow3V1efVWJhCRAgQIAAgSEFNNOHXBahCBAgQIDAvgTOV32guvC+rnIyAQKHLWBricMWNv5hCHxpdcphDLzFMd9dXXaL85uaAAECBAgQWIiAZvpCFlIZBAgQILDTAidUf7TTAoonMKbAx6uLVZ8fM55UBI4ocK7qcwuz+Uh10YXVpBwCBAgQIEBgCwKa6VtANyUBAgQIEFizwFOru615TMMRILAega+v/mY9QxmFwMYEPlmdf2OzHf5Ep1bn9kDgw4c2AwECBAgQWLqAZvrSV1h9BAgQILB0gXNW/1pdYumFqo/ATAV+pHrsTLOLvbsC09ZhX7aw8i9YTW8SOAgQIECAAAECBxbQTD8wnQsJECBAgMAQAjeoXjVEEiEIEDiSwO9Xt0VDYGYC/1x95cwyHy3utM3LtN2LgwABAgQIECBwYAHN9APTuZAAAQIECAwh8IjqoUMkEYIAgSMJvL/6CjQEZibwxuprZ5b5aHGnT3D929FO8vcECBAgQIAAgbMT0Ez3+iBAgAABAvMW+NvqOvMuQXoCixeYmulTU91BYC4Cr6yOn0vYPeactq354B7PdRoBAgQIECBA4IgCmuleGAQIECBAYL4Cl6zeW/n3fL5rKPluCNyievFulKrKhQj8SfWtC6nljDK8qbWwBVUOAQIECBDYhoBfvrehbk4CBAgQILAegbtXT1nPUEYhQOAQBX60eswhjm9oAusWeG51u3UPuuXxLlO9Z8sZTE+AAAECBAjMXEAzfeYLKD4BAgQI7LTAU6u77bSA4gnMQ+AZ1V3nEVVKAv8hcGJ1j4VZXK5618JqUg4BAgQIECCwYQHN9A2Dm44AAQIECKxR4O3V5dc4nqEIEDgcgf+9wIc5Ho6UUUcR+JXqh0YJs6YcV6ymfzcdBAgQIECAAIEDC2imH5jOhQQIECBAYKsCU1PgX7aawOQECOxV4LPVBapT93qB8whsWeCR1UO2nGHd01+p+qd1D2o8AgQIECBAYLcENNN3a71VS4AAAQLLEZg+fj99DN9BgMA8BKZPkbxzHlGlJPAfjfSpob6k46rVPy6pILUQIECAAAECmxfQTN+8uRkJECBAgMA6BJa4n+06XIxBYFSBb6peNmo4uQj8F4Efrh63MJVrVCcvrCblECBAgAABAhsW0EzfMLjpCBAgQIDAmgSmLV6mrV4cBAjMQ+B7qqfMI6qUBPrB6tcW5nC16i0Lq0k5BAgQIECAwIYFNNM3DG46AgQIECCwBoGvqN67hnEMQYDA5gQeUT1sc9OZicAxCdyreuIxjTDexVeu/s94sSQiQIAAAQIE5iSgmT6n1ZKVAAECBAj8p8B3Vn8AgwCBWQk8vbrbrBILu8sC0ycpfnthAF9d/fPCalIOAQIECBAgsGEBzfQNg5uOAAECBAisQeBR1YPXMI4hCBDYnMBLqm/Z3HRmInBMAnetnnZMI4x38bQ12tvHiyURAQIECBAgMCcBzfQ5rZasBAgQIEDgPwX+oroJDAIEZiXwxupas0os7C4L3Kl61sIALl+9c2E1KYcAAQIECBDYsIBm+obBTUeAAAECBI5R4JzVv1cXOsZxXE6AwGYF3lNdZrNTmo3AgQVuVz33wFePeeH0v7/pf4cOAgQIECCJDP6GAAAgAElEQVRAgMCBBTTTD0znQgIECBAgsBWBr6netJWZTUqAwLEIfLo6/7EM4FoCGxQ4ofqjDc63iakuVb1vExOZgwABAgQIEFiugGb6ctdWZQQIECCwTIF7VCcuszRVEVi8wIWrjy++SgUuQeDbqz9eQiFnquG46gMLq0k5BAgQIECAwIYFNNM3DG46AgQIECBwjAKPre5/jGO4nACB7QhcoXrHdqY2K4F9Cdys+tN9XTH+yRdbbZM2flIJCRAgQIAAgWEFNNOHXRrBCBAgQIDAEQU8fNQLg8B8Ba5RnTzf+JLvkMD0kOvp35slHdM2S9N2Sw4CBAgQIECAwIEFNNMPTOdCAgQIECCwFYEPVRffyswmJUDgWAW+rnr9sQ7iegIbEFhaM/30anqA9/TdQYAAAQIECBA4sIBm+oHpXEiAAAECBDYucDlbRGzc3IQE1ilw/eq16xzQWAQOSeDm1YsPaextDOsBwNtQNycBAgQIEFiggGb6AhdVSQQIECCwWIFbVc9fbHUKI7B8gW+sXr78MlW4AIGlPYD0I9VFF7AuSiBAgAABAgS2LKCZvuUFMD0BAgQIENiHwI9XP7uP851KgMBYAtPdvn82ViRpCBxR4ITqjxZk86/VJRdUj1IIECBAgACBLQlopm8J3rQECBAgQOAAAk+r7nqA61xCgMAYAtOnS14wRhQpCJytwG2q31uQ0TuqKyyoHqUQIECAAAECWxLQTN8SvGkJECBAgMABBF5TXe8A17mEAIExBKatM140RhQpCJytwB2rZy/I6K3VVRZUj1IIECBAgACBLQlopm8J3rQECBAgQOAAAh+25+sB1FxCYByBm1Z/MU4cSQicpcBdqmcsyOcN1bUXVI9SCBAgQIAAgS0JaKZvCd60BAgQIEBgnwLHVe/f5zVOJ0BgLIEbVq8cK5I0BI4ocI/qxAXZTA/+nR4A7CBAgAABAgQIHJOAZvox8bmYAAECBAhsTODG1cs2NpuJCBA4DIGvr/7mMAY2JoE1C3x/9eQ1j7nN4aZnFUzPLHAQIECAAAECBI5JQDP9mPhcTIAAAQIENiZwz+pJG5vNRAQIHIbAtao3HsbAxiSwZoEfqJ6w5jG3OdyzqjtvM4C5CRAgQIAAgWUIaKYvYx1VQYAAAQLLF/j56n8tv0wVEli0wFWrf1x0hYpbisCDq0ctpZjVm9H/c0H1KIUAAQIECBDYkoBm+pbgTUuAAAECBPYp8Jzq9vu8xukECIwl8OXVKWNFkobAEQV+rvqxBdn8gjekF7SaSiFAgAABAlsU0EzfIr6pCRAgQIDAPgReW037LTsIEJinwOnVearPzzO+1Dsm8KvVfRZU88OqRyyoHqUQIECAAAECWxLQTN8SvGkJECBAgMA+Bd5fHbfPa5xOgMA4Ah+uLj5OHEkInK3A06v/sSCjH6keu6B6lEKAAAECBAhsSUAzfUvwpiVAgAABAvsQuED18cq/2/tAcyqBwQT+qbrSYJnEIXBWAs+vbrUgnu+tTlxQPUohQIAAAQIEtiTgl/ItwZuWAAECBAjsQ+Bq1cn7ON+pBAiMJ/Dq6vjxYklE4IgCf1XdcEE2J1QnLagepRAgQIAAAQJbEtBM3xK8aQkQIECAwD4EblG9aB/nO5UAgfEEpjt9bz1eLIkIHFHgDdU1F2Rzo+oVC6pHKQQIECBAgMCWBDTTtwRvWgIECBAgsA+Be1ZP2sf5TiVAYDyBX6l+eLxYEhE4osDbqissyObq1ZsXVI9SCBAgQIAAgS0JaKZvCd60BAgQIEBgHwI/Vf30Ps53KgEC4wk8oHrceLEkInBEgX+rLrYgm+kB3h9YUD1KIUCAAAECBLYkoJm+JXjTEiBAgACBfQj8enXvfZzvVAIExhP4ruoPx4slEYEvEjhv9akFPfT69Gqq6XPWmgABAgQIECBwrAKa6ccq6HoCBAgQIHD4An9QfefhT2MGAgQOUeDa1bQPtYPA6ALT9i7TNi9LOT5SXXQpxaiDAAECBAgQ2K6AZvp2/c1OgAABAgT2IvCa6np7OdE5BAgMKzA186amnoPA6ALHV68cPeQ+8v1L9VX7ON+pBAgQIECAAIGzFNBM9+IgQIAAAQLjC7yjutz4MSUkQOAsBN5XXYoOgZkI3KH63Zlk3UvM6Q3pG+zlROcQIECAAAECBI4moJl+NCF/T4AAAQIEtisw/Vs97V077ffqIEBgngIvrm4xz+hS76DA/avHLqjuaau02yyoHqUQIECAAAECWxTQTN8ivqkJECBAgMAeBC5efWgP5zmFAIFxBX6xetC48SQj8AUCj6oevCCT36h+YEH1KIUAAQIECBDYooBm+hbxTU2AAAECBPYgcKXqrXs4zykECIwrcPfqaePGk4zAFwhMr9W7LsjkYdUjFlSPUggQIECAAIEtCmimbxHf1AQIECBAYA8C04NHp/1eHQQIzFfg2tUb5htf8h0TeEn1zQuq+V7VkxdUj1IIECBAgACBLQpopm8R39QECBAgQGAPAtM+yy/aw3lOIUBgTIHPVl9SfWbMeFIR+CKBN1dXXZDLCdVJC6pHKQQIECBAgMAWBTTTt4hvagIECBAgsAeBu1TP2MN5TiFAYEyB6ZMlNxgzmlQEvkjgHNXHq/MvyOa/V3+7oHqUQoAAAQIECGxRQDN9i/imJkCAAAECexC4b/X4PZznFAIExhTw8NEx10WqIwtcvnr7wnAuW717YTUphwABAgQIENiSgGb6luBNS4AAAQIE9igwPTjt4Xs812kECIwn8F3VH44XSyICRxS4WfWnC7L53Oou+1MXVJNSCBAgQIAAgS0KaKZvEd/UBAgQIEBgDwKPq354D+c5hQCB8QROry5ZfWC8aBIROKLAD1a/tiCb6S77Ky6oHqUQIECAAAECWxbQTN/yApieAAECBAgcReDE6h6UCBCYpcD/qa48y+RC76rAY6v7L6j4l1ffuKB6lEKAAAECBAhsWUAzfcsLYHoCBAgQIHAUgedUt6dEgMAsBZ5Y3XuWyYXeVYEXVN+xoOKnB3jfdUH1KIUAAQIECBDYsoBm+pYXwPQECBAgQOAoAi+svo0SAQKzFLBf+iyXbadDv7W60oIEfrb6yQXVoxQCBAgQIEBgywKa6VteANMTIECAAIGjCLysujElAgRmJzA9+PAS1cdml1zgXRU4V/XJ6twLApg+GTJ9QsRBgAABAgQIEFiLgGb6WhgNQoAAAQIEDk3gddXXHdroBiZA4LAEXlrd5LAGNy6BQxC4SvWWQxh3m0N+e/WibQYwNwECBAgQILAsAc30Za2naggQIEBgeQJTY2NqcDgIEJiXwI9Vj55XZGl3XOCO1bMXZnC1Bb5BsLAlUg4BAgQIEJiXgGb6vNZLWgIECBDYPYF3V5fevbJVTGD2Al9T/f3sq1DALgk8qnrwggo+tbpg9ZkF1aQUAgQIECBAYMsCmulbXgDTEyBAgACBowh8uLooJQIEZiVwcnWNWSUWlkC9uLr5giDeXl1xQfUohQABAgQIEBhAQDN9gEUQgQABAgQInI3Ap6vzEiJAYFYCD69+elaJhSVQH6i+bEEQf7awNwcWtDRKIUCAAAEC8xXQTJ/v2klOgAABArshMH1M/Ry7UaoqCSxG4OrVmxdTjUJ2QeCy1TsXVugTqvssrCblECBAgAABAlsW0Ezf8gKYngABAgQInI3AuarPESJAYFYCb6yuNavEwhKoW1XPXxjEA6tfWlhNyiFAgAABAgS2LKCZvuUFMD0BAgQIEDgbgfNXnyREgMCsBH68+rlZJRaWQP3UArcmOqE6yeISIECAAAECBNYpoJm+Tk1jESBAgACB9QpcpPr39Q5pNAIEDlHg89UVqvcc4hyGJnAYAn9Y3fowBt7imFer3rLF+U1NgAABAgQILFBAM32Bi6okAgQIEFiMwJdWpyymGoUQWL7AdBfsdDesg8CcBKbfCd9XHTen0EfJOm2RdkFbpS1oRZVCgAABAgQGEdBMH2QhxCBAgAABAkcQuJQ7XL0uCMxKYLqzd2n7Ts9qAYQ9kMBVFngH999XX3MgDRcRIECAAAECBM5GQDPdy4MAAQIECIwrcPnq7ePGk4wAgTMJvL+6nDthvSZmKHDP6kkzzH12kX+3utPCalIOAQIECBAgMICAZvoAiyACAQIECBA4C4ErVv9ChwCBWQj8bPWTs0gqJIEvFHhqdbeFoTx8gQ9UXdgSKYcAAQIECMxTQDN9nusmNQECBAjshsBlq3fuRqmqJDBrgWl/5q+q3jXrKoTfVYG3rR6cu6T6b189b0kFqYUAAQIECBAYQ0AzfYx1kIIAAQIECBxJ4Cuq96IhQGB4gadU3zN8SgEJfLHAZRb6JtA1qpMtOAECBAgQIEBg3QKa6esWNR4BAgQIEFifwJdWp6xvOCMRIHAIAqdX16redAhjG5LAYQvcufqdw55kw+N/trqQ5xdsWN10BAgQIEBgRwQ003dkoZVJgAABArMUuEj177NMLjSB3RF4cXWL3SlXpQsT+PXq3gur6Q3VtRdWk3IIECBAgACBQQQ00wdZCDEIECBAgMARBM7lzjqvCwLDC9ys+vPhUwpI4MgCb62utDCcE6vvXVhNyiFAgAABAgQGEdBMH2QhxCBAgAABAmch8PHqgnQIEBhS4FXVNwyZTCgCRxe4cvWPRz9tdmf8UPWrs0stMAECBAgQIDALAc30WSyTkAQIECCwwwLvri69w/UrncDIAt9SvWTkgLIROBuBH64et0ChG1avXGBdSiJAgAABAgQGENBMH2ARRCBAgAABAmcj8A/V1QkRIDCcwEurmwyXSiACexeY9vu/+d5Pn8WZp1XT80amT3U5CBAgQIAAAQJrF9BMXzupAQkQIECAwFoFXmEbibV6GozAugRuVE3/+3QQmKPAtH3Yh6rzzjH82WSetq256sJqUg4BAgQIECAwkIBm+kCLIQoBAgQIEDiCwHOr25EhQGAogemO3lsMlUgYAvsTuFX1/P1dMouzn1XdeRZJhSRAgAABAgRmKaCZPstlE5oAAQIEdkjgV6rpYWoOAgTGEDi1unb1v8eIIwWBAwn8enXvA1059kU/Uj127IjSESBAgAABAnMW0Eyf8+rJToAAAQK7IPCQ6pG7UKgaCcxEYGpC/uBMsopJ4KwE3lFdboE8x1evXmBdSiJAgAABAgQGEdBMH2QhxCBAgAABAmchcI/qRDoECAwh8OHqytUHh0gjBIGDCVy3+puDXTr0VZ9dPXz000OnFI4AAQIECBCYtYBm+qyXT3gCBAgQ2AGBb6xeugN1KpHAHAQeUD1uDkFlJHA2Ao+pHrRAoekNgq9fYF1KIkCAAAECBAYS0EwfaDFEIUCAAAECRxC4TPUuMgQIbF3g5Opa1ee2nkQAAgcXmH7/e1t1+YMPMeyVj6/uN2w6wQgQIECAAIFFCGimL2IZFUGAAAECCxaY/q3+RHX+BdeoNAKjC5xWTZ8SecXoQeUjcBSBG1SvWqjSXapnLrQ2ZREgQIAAAQKDCGimD7IQYhAgQIAAgbMR+Ifq6oQIENiawBOq+2xtdhMTWJ/AY6v7r2+4oUb66uqfh0okDAECBAgQILA4Ac30xS2pgggQIEBggQK/V91mgXUpicAcBN5dXaP66BzCykjgbATOUb2zuvQCld670LoWuFRKIkCAAAEC8xbQTJ/3+klPgAABArsh8NPVT+1GqaokMJzACdVJw6USiMD+BW5UvXz/l83iimdX3z2LpEISIECAAAECsxbQTJ/18glPgAABAjsicPvqOTtSqzIJjCTwtOruIwWShcAxCPxa9YPHcP3Il/5A9RsjB5SNAAECBAgQWIaAZvoy1lEVBAgQILBsgatWb152iaojMJzA26pr2d5luHUR6GAC00Os31Nd7GCXD3/V9FwR/04Ov0wCEiBAgACB+Qtops9/DVVAgAABAssXOOeqoXeB5ZeqQgJDCHy+unH16iHSCEHg2AXuVj312IcZcoRTquOq04dMJxQBAgQIECCwKAHN9EUtp2IIECBAYMECf1XdcMH1KY3ASAIPr6ZnFTgILEVg2it92jN9icf0kO7bLbEwNREgQIAAAQLjCWimj7cmEhEgQIAAgSMJ/EL1QDQECBy6wPTG1TdX093pDgJLEFj6VmH3qx6/hIVSAwECBAgQIDC+gGb6+GskIQECBAgQmAQ8hNTrgMDhC7y/+rrqfYc/lRkIbExg6W/GXq16y8Y0TUSAAAECBAjstIBm+k4vv+IJECBAYEYCl6veMaO8ohKYm8DnqptW053pDgJLEThP9e7qy5ZS0H+p453V5Rdam7IIECBAgACBAQU00wdcFJEIECBAgMBZCLxd08Brg8ChCTygetyhjW5gAtsRuEP1u9uZeiOz/lb1/RuZySQECBAgQIAAgUoz3cuAAAECBAjMR+DE6h7ziSspgdkIPLv67tmkFZTA3gVeWR2/99Nnd+adFv5mwewWRGACBAgQILB0Ac30pa+w+ggQIEBgSQJ3q566pILUQmAAgdesHjj6qQGyiEBgnQLXr169zgEHG+u06rjqg4PlEocAAQIECBBYsIBm+oIXV2kECBAgsDiBy1bT/rAOAgTWI/Av1Q2qD6xnOKMQGErgOauHVw8Vao1hXlddd43jGYoAAQIECBAgcFQBzfSjEjmBAAECBAgMJfDm6qpDJRKGwDwFPrza/uIt84wvNYGzFbhC9X+qcy3Y6Weqhy64PqURIECAAAECAwpopg+4KCIRIECAAIGzEfiF6oGECBA4JoHPVt9avfSYRnExgXEFHlvdf9x4a0l2veqv1zKSQQgQIECAAAECexTQTN8jlNMIECBAgMAgAt9cvWSQLGIQmKPAqdX00MLnzTG8zAT2IHCR6l3Vhfdw7lxPeV91mWraN91BgAABAgQIENiYgGb6xqhNRIAAAQIE1iJw7uqUamqWOAgQ2J/A6dX3Vk/Z32XOJjArgQdVj5lV4v2H/c3qnvu/zBUECBAgQIAAgWMT0Ew/Nj9XEyBAgACBbQg8a3Vn7TbmNieBOQvcr3r8nAuQncBRBM5fTQ/WveTCpW5dPX/hNSqPAAECBAgQGFBAM33ARRGJAAECBAgcRWBqIvwhJQIE9iXwk9XP7usKJxOYn8CPVL84v9j7Svyp6kurT+7rKicTIECAAAECBNYgoJm+BkRDECBAgACBDQucp3p/dbENz2s6AnMV+InqkXMNLzeBPQpcsPrn6rg9nj/X006qTphreLkJECBAgACBeQtops97/aQnQIAAgd0VeHL1/btbvsoJ7Elg2iP9AdUv7+lsJxGYt8D/qn5+3iXsKf3dq6ft6UwnESBAgAABAgTWLKCZvmZQwxEgQIAAgQ0JfHP1kg3NZRoCcxSYGunTHum/OsfwMhPYp8B0V/q0V/qX7/O6uZ3+udWd9x+eW3B5CRAgQIAAgWUIaKYvYx1VQYAAAQK7J3CO6l3VpXavdBUTOKrA1HD7nup3jnqmEwgsQ+DB1aOWUcrZVvHC6jt2oE4lEiBAgAABAoMKaKYPujBiESBAgACBPQhMD5mbHjbnIEDg/wl8tLp99adQCOyIwJes9kqfHsq59ON7qxOXXqT6CBAgQIAAgXEFNNPHXRvJCBAgQIDA0QSuW/3N0U7y9wR2SOC91S2r1+9QzUolMN2RPt2ZvvRj+sTJJat/W3qh6iNAgAABAgTGFdBMH3dtJCNAgAABAnsReEt1lb2c6BwCCxd402r7h3cvvE7lETizwBWqN1fn2wGWP6m+bQfqVCIBAgQIECAwsIBm+sCLIxoBAgQIENiDwP2rx+7hPKcQWLLAC6q7VNMWLw4CuyTw7OqOO1Lw3aqn70ityiRAgAABAgQGFdBMH3RhxCJAgAABAnsUuMjqQaQX3uP5TiOwJIHTqv+vekQ1/dlBYJcEjq9eUe3C73SfWG3x8vFdWmC1EiBAgAABAuMJ7MIPXuOpS0SAAAECBNYr8Pjqvusd0mgEhhf4WHX36g+GTyoggfULTL/HTY30qaG+C8czqrvuQqFqJECAAAECBMYW0Ewfe32kI0CAAAECexGY9kyf9sz17/petJyzBIG/r25bvXUJxaiBwAEE7lz9zgGum+sl017p057pDgIECBAgQIDAVgX80r1VfpMTIECAAIG1CbyousXaRjMQgXEFfr16YPWpcSNKRuBQBaZtvU6uLnOos4wz+Pury1afHyeSJAQIECBAgMCuCmim7+rKq5sAAQIEliYw3bX3wqUVpR4CZxL4UPX91R9SIbDjAr9c3W+HDB5XPWCH6lUqAQIECBAgMLCAZvrAiyMaAQIECBDYh8D0b/q01cu05YuDwNIE/nK1X/J7llaYegjsU+C/V6+uzrnP6+Z8+jWrN825ANkJECBAgACB5Qhopi9nLVVCgAABAgSmh5BODyN1EFiKwCerR1S/UJ26lKLUQeCAAueq/rq69gGvn+Nlr62uP8fgMhMgQIAAAQLLFNBMX+a6qooAAQIEdlPggtU/V8ftZvmqXpjAn1b3qt6xsLqUQ+CgAg+qHnPQi2d63fT/AU+eaXaxCRAgQIAAgQUKaKYvcFGVRIAAAQI7LTDtK/tLOy2g+LkLfLj6keopcy9EfgJrFLhC9ffV9Kbprhwfry5VfWxXClYnAQIECBAgML6AZvr4ayQhAQIECBDYj8D5q39aNSD2c51zCWxb4LTqxOrHqw9sO4z5CQwkMP3O9qLqWwfKtIkov1193yYmMgcBAgQIECBAYK8Cmul7lXIeAQIECBCYj8B9ql+dT1xJCfSa6n7V37AgQOCLBH6gesIOuhy/etjqDpauZAIECBAgQGBUAc30UVdGLgIECBAgcHCB81ZvrS538CFcSWAjAu9b3Yn+1Or0jcxoEgLzErhy9Xc7tr3LtEJTzdeZ11JJS4AAAQIECOyCgGb6LqyyGgkQIEBgFwWmh7Y9cRcLV/MsBKZ90X+l+kX7Ic9ivYTcjsC5qldU19vO9Fud9R7V9CabgwABAgQIECAwlIBm+lDLIQwBAgQIEFibwLmrt1RfubYRDUTg2AU+WT2+enQ1NdQdBAictcDDq4ftINAHq8tWn97B2pVMgAABAgQIDC6gmT74AolHgAABAgSOQWC6s296oKODwLYFPlY9qXpM9a/bDmN+AjMQ+O/Vq6rp7vRdOx5Z/cSuFa1eAgQIECBAYB4CmunzWCcpCRAgQIDAQQTOWb2uuuZBLnYNgTUInLK6E316IK470dcAaoidELhQ9bfVVXai2i8s8vOrT1S9awdrVzIBAgQIECAwAwHN9BkskogECBAgQOAYBG5cvbTyb/4xILp03wL/Uj2u+q1q2trFQYDA3gWeVd1p76cv6sznVndYVEWKIUCAAAECBBYl4BfrRS2nYggQIECAwBEFnll9NxsChyxwWvUXq+1cfr869ZDnMzyBJQrcd/VpjiXWtpeablC9Zi8nOocAAQIECBAgsA0BzfRtqJuTAAECBAhsVuDSq4eRTlsHOAisW+B9qzvQn1y9c92DG4/ADglM+6T/VXXeHar5zKW+rPqmHa1d2QQIECBAgMBMBDTTZ7JQYhIgQIAAgWMU+LHq545xDJcTOEPgU9ULqqdXL6qmfY4dBAgcXOBiq2dcXPHgQ8z+yu+oXjj7KhRAgAABAgQILFpAM33Ry6s4AgQIECDwfwXOU/3v6spMCBxQ4NPVn1fTtkF/ZC/0Ayq6jMAXC0y/k51UTc3kXT3+vvra6vRdBVA3AQIECBAgMA8BzfR5rJOUBAgQIEBgHQLf5q6/dTDu1BinVH+8avS9uPrETlWvWAKbEXhY9fDNTDXsLPeonjpsOsEIECBAgAABAisBzXQvBQIECBAgsFsC0x3FJ+xWyardh8Dnqr+u/rKamuev9iDRfeg5lcD+Be5QPbva5d/L3rH61NRn98/nCgIECBAgQIDAZgV2+Ye2zUqbjQABAgQIjCFwmWr6OP1FxogjxZYFpubV66vpwX9TA/0V1ce3nMn0BHZF4LrVy6vz70rBZ1HnD1S/seMGyidAgAABAgRmIqCZPpOFEpMAAQIECKxRYPo4/YlrHM9Q8xCY7jr/h+pvz/Q17aPvbtB5rJ+UyxK49OpTIJdaVln7ruZd1Vf7/6F9u7mAAAECBAgQ2JKAZvqW4E1LgAABAgS2LPCCHX/Y3Zb5D23606p/raZtE95c/ePq6+TqbdXUUHcQILBdgQus7ki/znZjDDH7faonDJFECAIECBAgQIDAHgQ00/eA5BQCBAgQILBAgeluyGm7l4stsLZdLeknqsdomO/q8qt7JgLnqH63ut1M8h5mzHev7kr/zGFOYmwCBAgQIECAwDoFNNPXqWksAgQIECAwL4H/UT19XpGlPRuBp1V3J0SAwNACj6/uO3TCzYX7oepXNzedmQgQIECAAAECxy6gmX7shkYgQIAAAQJzFviD6jvnXIDs/1dg2nv48tXpTAgQGFLgYdXDh0y2+VBvr65ir/TNw5uRAAECBAgQODYBzfRj83M1AQIECBCYu8CXrbZ7+fK5FyL/fwhcu3oDCwIEhhP4AXuDf8Ga3M0no4Z7jQpEgAABAgQI7EFAM30PSE4hQIAAAQILF7h99ZyF17gr5T20+pldKVadBGYicMfqmdW0X7rjP5/Xcc1qemCygwABAgQIECAwKwHN9Fktl7AECBAgQODQBH6t+sFDG93AmxL46+p6m5rMPAQIHFXgptUfV+c96pm7c8IJ1Um7U65KCRAgQIAAgSUJaKYvaTXVQoAAAQIEDi4wNXpeWV3n4EO4cgCB6U7Py1TvGyCLCAR2XeAm1QuqC+w6xJnqf1X1DTwIECBAgAABAnMV0Eyf68rJTYAAAQIE1i8wPbzy76qLr39oI25Q4EHVL25wPlMRIPDFAjeqXlhdCM7/FZgejnzj6hVMCBAgQIAAAQJzFdBMn+vKyU2AAAECBA5H4Luq370QnzYAACAASURBVKv8jHA4vpsY9eTqGpuYyBwECBxRwB3pR35hPKu6s9cMAQIECBAgQGDOAn5RnvPqyU6AAAECBA5H4JeqBxzO0EbdkMANqtdsaC7TECDw/wTckX7kV8OnqqtV7/BiIUCAAAECBAjMWUAzfc6rJzsBAgQIEDgcgXNXf2lf28PB3dCoT67utaG5TEOAwH8KaKSf9Svhp6uHe6EQIECAAAECBOYuoJk+9xWUnwABAgQIHI7A5Vb7p1/icIY36iELfKya9sD/8CHPY3gCBP5T4JbVc6rzA/kigfdUV6k+wYYAAQIECBAgMHcBzfS5r6D8BAgQIEDg8ASmfX9fXE13qjvmJ/DQ6mfmF1tiArMTuFv1W9W5Zpd8M4HvUj1zM1OZhQABAgQIECBwuAKa6Yfra3QCBAgQIDB3ge+vpi1DHPMTOKW6QvXJ+UWXmMBsBB5YPcZDm89yvf6i+pbq9NmsqKAECBAgQIAAgbMR0Ez38iBAgAABAgSOJjA1ih50tJP8/ZAC96seP2QyoQjMW2D6Pephq695V3J46T9bXat68+FNYWQCBAgQIECAwGYFNNM36202AgQIECAwR4FzVH9QnTDH8Due+Z2rvYo/veMOyiewToFpO5cnVt+7zkEXONbPVT++wLqURIAAAQIECOywgGb6Di++0gkQIECAwD4ELlT91eouw31c5tQBBB5SPWqAHCIQWILARVcPGr3ZEoo5xBreXl3DNlOHKGxoAgQIECBAYCsCmulbYTcpAQIECBCYpcBlq9dWXzHL9Lsb+qPVlat/3V0ClRNYi8BXVSdVV1vLaMse5JbVHy+7RNURIECAAAECuyigmb6Lq65mAgQIECBwcIHrVC+vLnDwIVy5BYHpIbL32sK8piSwFIHjV9tdfflSCjrEOp5e3e0Qxzc0AQIECBAgQGBrAprpW6M3MQECBAgQmK3AravnVdO+wY55CJxaXbd6wzziSklgKIG7r/ZIP+9QqcYM84Hq6tWHxownFQECBAgQIEDg2AQ004/Nz9UECBAgQGBXBaa7Dp9S+VliPq+A11fXqz43n8iSEtiqwPSG4fQQzQdtNcW8Jr9D9dx5RZaWAAECBAgQILB3Ab8A793KmQQIECBAgMAXCtyv+mUosxJ4WPWIWSUWlsB2BKZnQzy7uvF2pp/lrL9f3XaWyYUmQIAAAQIECOxRQDN9j1BOI0CAAAECBI4oMDVnH85mNgKfrb6+euNsEgtKYPMCUwN9aqR72PLe7U+pvrZ6/94vcSYBAgQIECBAYH4CmunzWzOJCRAgQIDAaAKPq354tFDynKXAtG/6DapPMyJA4AsEpt+NHrja2sUzIfb34rjN6gGt+7vK2QQIECBAgACBmQlops9swcQlQIAAAQIDCkw/T5xYTQ/pc8xD4Dere84jqpQENiJwseq3qu/ayGzLmmR6fsb3LKsk1RAgQIAAAQIEjiygme6VQYAAAQIECKxD4JzVs6rbr2MwY2xE4Puq397ITCYhMLbA9EmN36muOHbMIdO9vbpm9dEh0wlFgAABAgQIEFizgGb6mkENR4AAAQIEdljgvNXzqlvusMGcSp+2eTm+ev2cQstKYI0C5149kPdHq3OscdxdGeq06ibVy3elYHUSIECAAAECBDTTvQYIECBAgACBdQqcZ3WH+rR/rmN8gemu0qmh/r7xo0pIYK0CV6meUV13raPu1mA/Uz10t0pWLQECBAgQILDrAprpu/4KUD8BAgQIEFi/wPTgvqlJdcf1D23EQxCYHkj6jbZpOARZQ44oMP3+c6/qF6sLjhhwJpleVt20OnUmecUkQIAAAQIECKxFQDN9LYwGIUCAAAECBP6LwLSH+vQwPw8lncdL46XVLarPzCOulAQOJDDtif6k6lsOdLWLzhA4pbp29R4kBAgQIECAAIFdE9BM37UVVy8BAgQIENicwLQH8ZOr793clGY6BoFnVnetpn2QHQSWJDC9uXe/atqW5AJLKmwLtZxefUf1oi3MbUoCBAgQIECAwNYFNNO3vgQCECBAgACBRQtMDfUnVP9z0VUup7inV99j64blLKhKuvrqUzLXZ7EWgUdVD1nLSAYhQIAAAQIECMxQQDN9hosmMgECBAgQmJnA9PPG41Z3hs4s+k7GfVZ1t+rzO1m9opcicL7qx1Zf511KUVuu4yXVt3qzbcurYHoCBAgQIEBgqwKa6VvlNzkBAgQIENgpgYdWP135+WP8ZX9udZfqc+NHlZDAFwncavUG3leyWZvAO6rrVh9c24gGIkCAAAECBAjMUMAvszNcNJEJECBAgMCMBaYtRKYHAJ5rxjXsSvQ/qe5YfXRXClbn7AWm5vkvV7ecfSVjFfDp6obV68aKJQ0BAgQIECBAYPMCmumbNzcjAQIECBDYdYFvq55TXWjXIWZQ/5tWjcl3zSCriLsrcP7Vdi4/Wk3buzjWKzA9RPrE9Q5pNAIECBAgQIDAPAU00+e5blITIECAAIG5C0zbBbygOm7uhexA/vdWJ7grdQdWen4lTg84nvb3f0R12fnFn0Xi6U7/+88iqZAECBAgQIAAgQ0IaKZvANkUBAgQIECAwBEFvqp6UXUlPsMLfKK6V/XM4ZMKuCsC0ydcHl19za4UvIU6X7h6I+3ULcxtSgIECBAgQIDAkAKa6UMui1AECBAgQGBnBL6sOqm63s5UPO9Cn7i6S3XaQ9lBYBsC11k10W+6jcl3aM6/r77BMxN2aMWVSoAAAQIECOxJQDN9T0xOIkCAAAECBA5R4ALVM6rvOsQ5DL0+gddXd6j+aX1DGonAUQWuUf1UdfvK7zBH5TqmEz6weoPz7cc0iosJECBAgAABAgsU8IPoAhdVSQQIECBAYIYC088kD1s1y/x8Mv4CfqT6keq3x48q4cwF/lv10Op21bRHuuNwBT5ZTXf9v+ZwpzE6AQIECBAgQGCeAn5Znee6SU2AAAECBJYqcJvqqdWFllrgwuqa9ryf9lJ/98LqUs72Baa90Kcm+m010Te2GNPe6NP/Bz9/YzOaiAABAgQIECAwMwHN9JktmLgECBAgQGAHBKYm2h9VV9yBWpdQ4nSX+gOqE5dQjBq2LnB89aDq1proG1+L6Y2xJ298VhMSIECAAAECBGYkoJk+o8USlQABAgQI7JDAxavnrLYb2KGyZ13qy6r7VW+adRXCb0Ng2r7lO6oHrx56uY0Muz7nw6uf3nUE9RMgQIAAAQIEjiagmX40IX9PgAABAgQIbEvgXNUvVT+0rQDm3bfA56tfX+1//+F9X+2CXROYHj58j9UnG75614ofqN4nVf9zoDyiECBAgAABAgSGFdBMH3ZpBCNAgAABAgRWAt9X/Wp1PiKzEThl9TDZ36o+N5vUgm5K4Eqr5u33VNOnUBzbE3hmddfqtO1FMDMBAgQIECBAYD4CmunzWStJCRAgQIDALgtcvXpuNX13zEfgHdUjq6mpPj3c0LG7AtNWLt9c/fBqSxe/h2z/tTA9m+J21fSJEgcBAgQIECBAgMAeBPwQuwckpxAgQIAAAQJDCFy4mrYjuNMQaYTYj8DJqzvVf786fT8XOnf2ApdfbeVyz+rSs69mOQW8ePWQ188spySVECBAgAABAgQOX0Az/fCNzUCAAAECBAisV2Da2/dxtn1ZL+qGRpua6r9Y/U6libch9C1M8yXVbau7VTeuprvSHeMIvHT16YBPjhNJEgIECBAgQIDAPAQ00+exTlISIECAAAECXyhwzeo51ZXBzFLg/dXjq9+o/m2WFQj9XwXOWd1stf/2d1bTw0Ud4wn8ZXWr6hPjRZOIAAECBAgQIDC+gGb6+GskIQECBAgQIHBkgWnblydW3w1otgJTQ+9Z1W9Wr51tFbsb/FzVTVZ3oX9X9eW7SzGLyl9SnVC5I30WyyUkAQIECBAgMKKAZvqIqyITAQIECBAgsB+Be1WPdSfsfsiGPPdN1ZOrZ1T/PmRCoSaB81Q3XT248tbVJbDMQuDPVnukf2oWaYUkQIAAAQIECAwqoJk+6MKIRYAAAQIECOxLYNru5WnV9fZ1lZNHFJiafSdVv1u9qNL82/4qXbL6ttXXzauLbD+SBPsQeOHq0wOf3sc1TiVAgAABAgQIEDiCgGa6lwUBAgQIECCwFIFpy4kHVw+rzr2Uona8jo9Vf7TaH/9PPbR0Y6+Gaf/z6Y2pb1810K9d+b1hY/xrnejZqwfBfm6toxqMAAECBAgQILCjAn4o3tGFVzYBAgQIEFiwwNT4e3p1jQXXuIulfbz689Xd6tOdtu/eRYRDqnlqnl+r+qbV142rLzmkuQy7OYHpAb/3qU7b3JRmIkCAAAECBAgsW0AzfdnrqzoCBAgQILCrAuerfqZ6QHWOXUVYeN1vrP6keln1imq6i92xN4ELVNObTtPd51MD/UbVRfd2qbNmIvBz1Y/PJKuYBAgQIECAAIHZCGimz2apBCVAgAABAgQOIDDdYfuU6ooHuNYl8xH4fPX66uWr5vqrqw/OJ/6hJp3uOr9q9fWrr6mB/jXVtC2SY3kC013oD6wet7zSVESAAAECBAgQ2L6AZvr210ACAgQIECBA4HAFLlw9prqXfZ8PF3qw0d9R/V31ujN9/8BgGdcd57hVo/xrq/9WTd+vXp1/3RMZb0iB6QGj/6P6vSHTCUWAAAECBAgQWICAZvoCFlEJBAgQIECAwJ4Eblg9qbrans520hIFprvVT67+sXpL9ebVn99VzeUBjRevvvoIX1eqvnSJi6amPQl8qDqhetWeznYSAQIECBAgQIDAgQQ00w/E5iICBAgQIEBgpgLnqR6y+jrvTGsQe/0C09YY76umu9mnxvoZX6estos54/vUsPzU+qdv+vTExaqpUX7G90tVX1Fdprp0Nf3ny1YXPIT5DTlvgX+uvr1667zLkJ4AAQIECBAgML6AZvr4ayQhAQIECBAgsH6BaQ/p6S716cGLDgL7EfjEqqH+0WraVmNqrk8PP532bT/j+PB/GXB64Of05s3UCJ/e0LlQde7V96l5Pv3ZQeAgAn9R3aGa3uhxECBAgAABAgQIHLKAZvohAxueAAECBAgQGFZg+jnortUvVZcYNqVgBAgQOLLA9IbgfWe0RZF1JECAAAECBAjMXkAzffZLqAACBAgQIEDgGAUuWf1KdftjHMflBAgQ2ITAtL//1ESfmukOAgQIECBAgACBDQpopm8Q21QECBAgQIDA0ALfUv1ydfWhUwpHgMAuC0x7+9+x+qtdRlA7AQIECBAgQGBbAprp25I3LwECBAgQIDCiwLmq+1QPWz0IcsSMMhEgsJsCL6/utHpY7m4KqJoAAQIECBAgsGUBzfQtL4DpCRAgQIAAgSEFLr5qqE+N9XMOmVAoAgR2ScD+6Lu02molQIAAAQIEhhXQTB92aQQjQIAAAQIEBhC49mrrlxsNkEUEAgR2T+Aj1fdXz9u90lVMgAABAgQIEBhPQDN9vDWRiAABAgQIEBhLYPp5adqj+Oery44VTRoCBBYs8JrqztXbFlyj0ggQIECAAAECsxLQTJ/VcglLgAABAgQIbFHgAtX9qx+tLrLFHKYmQGDZAqdVj65+qvr8sktVHQECBAgQIEBgXgKa6fNaL2kJECBAgACB7QtconrI6kGl59t+HAkIEFiQwHuru1Z/saCalEKAAAECBAgQWIyAZvpillIhBAgQIECAwIYFLlc9vLqbh5RuWN50BJYp8OzVm3T/tszyVEWAAAECBAgQmL+AZvr811AFBAgQIECAwHYFrl49srr1dmOYnQCBmQp8aNVE/92Z5hebAAECBAgQILAzAprpO7PUCiVAgAABAgQOWeD46lHVjQ55HsMTILAcgT+u7lm9bzklqYQAAQIECBAgsFwBzfTlrq3KCBAgQIAAge0IfGv10OobtjO9WQkQmIHA+6sHVNPWLg4CBAgQIECAAIGZCGimz2ShxCRAgAABAgRmJ3CT6qeqb5pdcoEJEDgsgdOqJ60eYvzvhzWJcQkQIECAAAECBA5HQDP9cFyNSoAAAQIECBA4Q+CGqzvVb46EAIGdFnhTde/q1TutoHgCBAgQIECAwIwFNNNnvHiiEyBAgAABArMSuFb149XtKj+DzWrphCVwTAKfqn5+9aDizx7TSC4mQIAAAQIECBDYqoBf5LbKb3ICBAgQIEBgBwWuU/1EdevqHDtYv5IJ7JLAC6v7Vm/bpaLVSoAAAQIECBBYqoBm+lJXVl0ECBAgQIDA6AJXWj2A8O7VBUYPKx8BAvsSeHv1o9Vz93WVkwkQIECAAAECBIYW0EwfenmEI0CAAAECBHZA4CLVPaoHVZfZgXqVSGDJAh+uHl39cvXpJReqNgIECBAgQIDALgpopu/iqquZAAECBAgQGFHgPNWdVk31rxkxoEwECJylwLQX+lOqn6xO4USAAAECBAgQILBMAc30Za6rqggQIECAAIH5Ckw/n92seuDqu5/X5ruWki9f4PTqWavnIExbuzgIECBAgAABAgQWLOCXswUvrtIIECBAgACB2Qtcvbp3ddfqorOvRgEEliXwl6t90f92WWWphgABAgQIECBA4KwENNO9NggQIECAAAEC4wtMDyj97lVj/brjx5WQwKIF3rjazuUFi65ScQQIECBAgAABAl8koJnuRUGAAAECBAgQmJfAdap7VXeuLjSv6NISmLXA66ufq55XTdu7OAgQIECAAAECBHZMQDN9xxZcuQQIECBAgMBiBL5k9cDS+1Rfu5iqFEJgPIFXVo+uThovmkQECBAgQIAAAQKbFNBM36S2uQgQIECAAAEChyNwfHX36g72Vj8cYKPunMB05/nUPH9k9dqdq17BBAgQIECAAAECRxTQTPfCIECAAAECBAgsR+C81c1XDyz9zurcyylNJQQ2InBa9cLq4dXrNjKjSQgQIECAAAECBGYjoJk+m6USlAABAgQIECCwL4HjVvuqT3esX3NfVzqZwO4J/Hv1lOrXqn/avfJVTIAAAQIECBAgsBcBzfS9KDmHAAECBAgQIDBvgWlP9amp/t3VV8y7FOkJrFXgDdUTqmdWn1jryAYjQIAAAQIECBBYnIBm+uKWVEEECBAgQIAAgbMUOEd1o+p21W011r1SdlTgM9XzVk30V+2ogbIJECBAgAABAgQOIKCZfgA0lxAgQIAAAQIEFiAwNda/obp9dZvq0guoSQkEzk7gHdUTq9+qPoCKAAECBAgQIECAwH4FNNP3K+Z8AgQIECBAgMDyBKbG+vFnumP9MssrUUU7KvDp6qTq6asHi566ow7KJkCAAAECBAgQWIOAZvoaEA1BgAABAgQIEFiQwPTz4fWrW1XfUU37rTsIzEngtOql1TOq368+MqfwshIgQIAAAQIECIwroJk+7tpIRoAAAQIECBAYQeC46lurW1a3qC48QigZCBxB4OTqudVTq7cRIkCAAAECBAgQILBuAc30dYsajwABAgQIECCwXIHzV9+8aqx/e3W55ZaqspkITPugP7P6neofZpJZTAIECBAgQIAAgZkKaKbPdOHEJkCAAAECBAgMIDBtAXPzVYP9RtWFBsgkwrIFTq/+rnr+ai/01y+7XNURIECAAAECBAiMJKCZPtJqyEKAAAECBAgQmK/AOatrVd+y+rphdb75liP5QALTQ0RfUb2g+r3q3QNlE4UAAQIECBAgQGCHBDTTd2ixlUqAAAECBAgQ2KDAtCXMdapvWDXXb1ydZ4Pzm2reAh+qXri6+/zF1UfnXY70BAgQIECAAAECSxDQTF/CKqqBAAECBAgQIDC+wPTg0utVN6iuv/p+sfFjS7ghgQ9XL69euvp6U3XahuY2DQECBAgQIECAAIE9CWim74nJSQQIECBAgAABAocg8JXVtB3MGXewX7s6xyHMY8jxBD5evab689XXtPe55vl46yQRAQIECBAgQIDAmQQ0070cCBAgQIAAAQIERhG46Oqu9a9f7b8+7cF+xVHCyXFMAu+q/na19/l09/kbq1OPaUQXEyBAgAABAgQIENiwgGb6hsFNR4AAAQIECBAgsC+BL6m+trp6dY3VXexfV017sjvGFJi2bHld9crV97+p3j9mVKkIECBAgAABAgQI7F1AM33vVs4kQIAAAQIECBAYQ+Dcq+b6dOf61GS/SnXVato2Zvo7x2YETq+mO87/YdU0n+48n77es5npzUKAAAECBAgQIEBgswKa6Zv1NhsBAgQIECBAgMDhCZyrutyqqT411qc72adm+/TnabsYP/sezP5zq6b5yavG+b9U05+nrVo+drAhXUWAAAECBAgQIEBgfgJ+oZjfmklMgAABAgQIECCwf4FpP/YrVJc90/fpz2f850tW59z/sIu5YtqGZbrL/N3VO1dfb63eUr3N/uaLWWeFECBAgAABAgQIHIOAZvox4LmUAAECBAgQIEBgMQLT9jCXOlNz/Uur6eu41fcz/vOXVZeYSdXTHeX/Vn1o9X368/v+S8P8jAb6Z2ZSk5gECBAgQIAAAQIEtiagmb41ehMTIECAAAECBAjMVGC6g/2M5vr0/ULVBaqLVOerLlhND06d/jz93fQ1/Xn6787quNgR/uIj1WnVR1d3hk9bqny++ng1Nco/UX12tdXK1Cifvj54pga6LVhm+gITmw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pTlUDgAAAjBJREFU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NBMH3NdpCJAgAABAgQIECBAgAABAgQIECBAgACBgQQ00wdaDFEIECBAgAABAgQIECBAgAABAgQIECBAYEwBzfQx10UqAgQIECBAgAABAgQIECBAgAABAgQIEBhIQDN9oMUQhQABAgQIECBAgAABAgQIECBAgAABAgTGFPj/AbdDWvUy2ftFAAAAAElFTkSuQmCC"/>
          <p:cNvSpPr>
            <a:spLocks noChangeAspect="1" noChangeArrowheads="1"/>
          </p:cNvSpPr>
          <p:nvPr/>
        </p:nvSpPr>
        <p:spPr bwMode="auto">
          <a:xfrm>
            <a:off x="31750" y="-84138"/>
            <a:ext cx="11906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77" y="2405855"/>
            <a:ext cx="1887264" cy="41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4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5e560f4c927e951015b41cd921da9943_l-534212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7429">
            <a:off x="4888568" y="70895"/>
            <a:ext cx="4210640" cy="263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310" y="268014"/>
            <a:ext cx="520262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поучает так, как этого не сделать толстой книге.</a:t>
            </a:r>
          </a:p>
          <a:p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Вольтер</a:t>
            </a:r>
          </a:p>
          <a:p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— это такая кафедра, с которой можно много сказать миру добра.</a:t>
            </a:r>
          </a:p>
          <a:p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Васильевич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Гоголь</a:t>
            </a:r>
          </a:p>
          <a:p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— это искусство, которое может объединить людей разных культур и национальностей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s://kartinkin.net/uploads/posts/2022-12/1670301371_18-kartinkin-net-p-rukopozhatie-kartinki-pinterest-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93" y="3346486"/>
            <a:ext cx="3616560" cy="284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8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06b43b6406_3_20"/>
          <p:cNvSpPr txBox="1">
            <a:spLocks noGrp="1"/>
          </p:cNvSpPr>
          <p:nvPr>
            <p:ph type="title" idx="4294967295"/>
          </p:nvPr>
        </p:nvSpPr>
        <p:spPr>
          <a:xfrm>
            <a:off x="321617" y="274638"/>
            <a:ext cx="8577608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2000"/>
              <a:buFont typeface="Times New Roman"/>
              <a:buNone/>
            </a:pP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Вклад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общее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дело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социальная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состоятельность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800" dirty="0">
              <a:solidFill>
                <a:srgbClr val="C00000"/>
              </a:solidFill>
            </a:endParaRPr>
          </a:p>
        </p:txBody>
      </p:sp>
      <p:sp>
        <p:nvSpPr>
          <p:cNvPr id="366" name="Google Shape;366;g206b43b6406_3_20"/>
          <p:cNvSpPr txBox="1"/>
          <p:nvPr/>
        </p:nvSpPr>
        <p:spPr>
          <a:xfrm>
            <a:off x="359337" y="2297475"/>
            <a:ext cx="3528900" cy="3355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738AC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Schoolbook"/>
              <a:buNone/>
            </a:pPr>
            <a:r>
              <a:rPr lang="en-US" sz="1800">
                <a:latin typeface="Century Schoolbook"/>
                <a:ea typeface="Century Schoolbook"/>
                <a:cs typeface="Century Schoolbook"/>
                <a:sym typeface="Century Schoolbook"/>
              </a:rPr>
              <a:t>Педагог вносит </a:t>
            </a:r>
            <a:r>
              <a:rPr lang="en-US" sz="1800" b="0" i="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свой собственный вклад в групповые отношения</a:t>
            </a:r>
            <a:r>
              <a:rPr lang="en-US" sz="1800"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Schoolbook"/>
              <a:buNone/>
            </a:pP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Schoolbook"/>
              <a:buNone/>
            </a:pP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Schoolbook"/>
              <a:buNone/>
            </a:pPr>
            <a:r>
              <a:rPr lang="en-US" sz="1800" b="0" i="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Когда учитель говорит: «Я знаю, что ты можешь, и я нуждаюсь в твоей помощи», ученики воспринимают это как привилегию, а не как обязанность.</a:t>
            </a:r>
            <a:r>
              <a:rPr lang="en-US" sz="1400" b="0" i="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1400" b="1" i="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7" name="Google Shape;367;g206b43b6406_3_20"/>
          <p:cNvSpPr txBox="1"/>
          <p:nvPr/>
        </p:nvSpPr>
        <p:spPr>
          <a:xfrm>
            <a:off x="321617" y="1182821"/>
            <a:ext cx="4176600" cy="738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Schoolbook"/>
              <a:buNone/>
            </a:pPr>
            <a:r>
              <a:rPr lang="en-US" sz="210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Быть кому-нибудь нужным - </a:t>
            </a:r>
            <a:r>
              <a:rPr lang="en-US" sz="2100" b="0" i="0" u="none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базов</a:t>
            </a:r>
            <a:r>
              <a:rPr lang="en-US" sz="210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ая</a:t>
            </a:r>
            <a:r>
              <a:rPr lang="en-US" sz="2100" b="0" i="0" u="none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потребност</a:t>
            </a:r>
            <a:r>
              <a:rPr lang="en-US" sz="210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ь</a:t>
            </a:r>
            <a:r>
              <a:rPr lang="en-US" sz="2100"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sz="1700"/>
          </a:p>
        </p:txBody>
      </p:sp>
      <p:sp>
        <p:nvSpPr>
          <p:cNvPr id="368" name="Google Shape;368;g206b43b6406_3_20"/>
          <p:cNvSpPr txBox="1"/>
          <p:nvPr/>
        </p:nvSpPr>
        <p:spPr>
          <a:xfrm flipH="1">
            <a:off x="4427425" y="2266725"/>
            <a:ext cx="4471800" cy="341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738AC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Schoolbook"/>
              <a:buNone/>
            </a:pPr>
            <a:r>
              <a:rPr lang="en-US" sz="1800">
                <a:latin typeface="Century Schoolbook"/>
                <a:ea typeface="Century Schoolbook"/>
                <a:cs typeface="Century Schoolbook"/>
                <a:sym typeface="Century Schoolbook"/>
              </a:rPr>
              <a:t>У</a:t>
            </a:r>
            <a:r>
              <a:rPr lang="en-US" sz="1800" b="0" i="0" u="non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ченики вносят свой собственный вклад в групповые отношения, они чувствуют свою нужность. Это дает им ощущение причастности, включенности в школьную жизнь — мощный фактор личностного развития (повышения самоуважения). Ученики с высоким самоуважением могут лучше и больше вносить в групповые отношения, их вклад неповторим и оригинален. Так по спирали идет этот тонкий процесс приобщения к доброте. </a:t>
            </a:r>
            <a:endParaRPr/>
          </a:p>
        </p:txBody>
      </p:sp>
      <p:sp>
        <p:nvSpPr>
          <p:cNvPr id="7" name="Google Shape;367;g206b43b6406_3_20"/>
          <p:cNvSpPr txBox="1"/>
          <p:nvPr/>
        </p:nvSpPr>
        <p:spPr>
          <a:xfrm>
            <a:off x="4638054" y="1194544"/>
            <a:ext cx="4176600" cy="73862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Schoolbook"/>
              <a:buNone/>
            </a:pPr>
            <a:r>
              <a:rPr lang="ru-RU" sz="2100" dirty="0" smtClean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Я с классом! Я помогаю! Я успешен!</a:t>
            </a:r>
            <a:endParaRPr sz="17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06b43b6406_3_27"/>
          <p:cNvSpPr txBox="1"/>
          <p:nvPr/>
        </p:nvSpPr>
        <p:spPr>
          <a:xfrm>
            <a:off x="189914" y="1967246"/>
            <a:ext cx="3661093" cy="70784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Schoolbook"/>
              <a:buNone/>
            </a:pPr>
            <a:r>
              <a:rPr lang="en-US" sz="2000" i="0" u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Коллективно-творческое</a:t>
            </a:r>
            <a:r>
              <a:rPr lang="en-US" sz="2000" b="0" i="0" u="none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000" i="0" u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дело</a:t>
            </a:r>
            <a:endParaRPr sz="2000" dirty="0"/>
          </a:p>
        </p:txBody>
      </p:sp>
      <p:sp>
        <p:nvSpPr>
          <p:cNvPr id="374" name="Google Shape;374;g206b43b6406_3_27"/>
          <p:cNvSpPr txBox="1"/>
          <p:nvPr/>
        </p:nvSpPr>
        <p:spPr>
          <a:xfrm>
            <a:off x="203906" y="4639147"/>
            <a:ext cx="3661094" cy="70784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Schoolbook"/>
              <a:buNone/>
            </a:pPr>
            <a:r>
              <a:rPr lang="en-US" sz="2000" i="0" u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Общая</a:t>
            </a:r>
            <a:r>
              <a:rPr lang="en-US" sz="2000" i="0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000" i="0" u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деятельность</a:t>
            </a:r>
            <a:endParaRPr lang="ru-RU" sz="2000" i="0" u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Schoolbook"/>
              <a:buNone/>
            </a:pPr>
            <a:endParaRPr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5" name="Google Shape;375;g206b43b6406_3_27"/>
          <p:cNvSpPr txBox="1"/>
          <p:nvPr/>
        </p:nvSpPr>
        <p:spPr>
          <a:xfrm flipH="1">
            <a:off x="189914" y="5663761"/>
            <a:ext cx="3689079" cy="70784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Schoolbook"/>
              <a:buNone/>
            </a:pPr>
            <a:r>
              <a:rPr lang="en-US" sz="2000" i="0" u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Традиции</a:t>
            </a:r>
            <a:r>
              <a:rPr lang="en-US" sz="2000" i="0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000" i="0" u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класса</a:t>
            </a:r>
            <a:endParaRPr lang="ru-RU" sz="2000" i="0" u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Schoolbook"/>
              <a:buNone/>
            </a:pPr>
            <a:endParaRPr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6" name="Google Shape;376;g206b43b6406_3_27"/>
          <p:cNvSpPr txBox="1"/>
          <p:nvPr/>
        </p:nvSpPr>
        <p:spPr>
          <a:xfrm>
            <a:off x="203907" y="2959509"/>
            <a:ext cx="3661094" cy="132339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Schoolbook"/>
              <a:buNone/>
            </a:pPr>
            <a:r>
              <a:rPr lang="en-US" sz="2000" i="0" u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Разработка</a:t>
            </a:r>
            <a:r>
              <a:rPr lang="en-US" sz="2000" i="0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000" i="0" u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правил</a:t>
            </a:r>
            <a:r>
              <a:rPr lang="en-US" sz="2000" i="0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000" i="0" u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класса</a:t>
            </a:r>
            <a:r>
              <a:rPr lang="ru-RU" sz="2000" i="0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/>
                <a:ea typeface="Century Schoolbook"/>
                <a:cs typeface="Century Schoolbook"/>
                <a:sym typeface="Century Schoolbook"/>
              </a:rPr>
              <a:t>, оформление классного уголка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Schoolbook"/>
              <a:buNone/>
            </a:pPr>
            <a:endParaRPr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7" name="Google Shape;377;g206b43b6406_3_27"/>
          <p:cNvSpPr txBox="1"/>
          <p:nvPr/>
        </p:nvSpPr>
        <p:spPr>
          <a:xfrm>
            <a:off x="189914" y="218214"/>
            <a:ext cx="8827962" cy="107717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Schoolbook"/>
              <a:buNone/>
            </a:pPr>
            <a:r>
              <a:rPr lang="en-US" sz="3200" b="1" i="0" u="none" dirty="0" err="1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Приемы</a:t>
            </a:r>
            <a:r>
              <a:rPr lang="en-US" sz="3200" b="1" i="0" u="none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3200" b="1" i="0" u="none" dirty="0" err="1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организации</a:t>
            </a:r>
            <a:r>
              <a:rPr lang="en-US" sz="3200" b="1" i="0" u="none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3200" b="1" i="0" u="none" dirty="0" err="1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социальной</a:t>
            </a:r>
            <a:r>
              <a:rPr lang="en-US" sz="3200" b="1" i="0" u="none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3200" b="1" i="0" u="none" dirty="0" err="1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состоятельности</a:t>
            </a:r>
            <a:endParaRPr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Психолог\Downloads\WhatsApp Image 2023-02-08 at 18.44.1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1908" y="4152754"/>
            <a:ext cx="3184635" cy="2388477"/>
          </a:xfrm>
          <a:prstGeom prst="rect">
            <a:avLst/>
          </a:prstGeom>
          <a:noFill/>
        </p:spPr>
      </p:pic>
      <p:pic>
        <p:nvPicPr>
          <p:cNvPr id="3075" name="Picture 3" descr="C:\Users\Психолог\Downloads\WhatsApp Image 2023-02-08 at 18.43.1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4010" y="2701368"/>
            <a:ext cx="3266772" cy="1839679"/>
          </a:xfrm>
          <a:prstGeom prst="rect">
            <a:avLst/>
          </a:prstGeom>
          <a:noFill/>
        </p:spPr>
      </p:pic>
      <p:pic>
        <p:nvPicPr>
          <p:cNvPr id="10" name="Google Shape;539;g17c8a68ffb7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3743" y="1466569"/>
            <a:ext cx="1509175" cy="100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36;g17c8a68ffb7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4225" y="1466569"/>
            <a:ext cx="1461553" cy="104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38;g17c8a68ffb7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6543" y="1469116"/>
            <a:ext cx="1414239" cy="998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Рисунок 3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052513"/>
            <a:ext cx="50514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3924300" y="4941888"/>
            <a:ext cx="4895850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Даже у детей с низкой учебной мотивацией можно найти интерес, который пересекается с областью того или иного предмета. Это зона потенциального роста мотивации</a:t>
            </a:r>
          </a:p>
        </p:txBody>
      </p:sp>
      <p:sp>
        <p:nvSpPr>
          <p:cNvPr id="6" name="Google Shape;377;g206b43b6406_3_27"/>
          <p:cNvSpPr txBox="1"/>
          <p:nvPr/>
        </p:nvSpPr>
        <p:spPr>
          <a:xfrm>
            <a:off x="450166" y="227916"/>
            <a:ext cx="8088923" cy="46162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ru-RU" sz="2400" b="1" dirty="0" smtClean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Традиции класса «Минута славы»</a:t>
            </a:r>
            <a:endParaRPr sz="2400" b="1" dirty="0"/>
          </a:p>
        </p:txBody>
      </p:sp>
      <p:sp>
        <p:nvSpPr>
          <p:cNvPr id="7" name="Google Shape;368;g206b43b6406_3_20"/>
          <p:cNvSpPr txBox="1"/>
          <p:nvPr/>
        </p:nvSpPr>
        <p:spPr>
          <a:xfrm flipH="1">
            <a:off x="267284" y="1237956"/>
            <a:ext cx="3094894" cy="39702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738AC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ru-RU" sz="1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Организация традиций класса повышает уверенность всех детей, развивает смелость и позитивную мотивацию. Интересная работа приносит ученикам чувство удовлетворения и повышает самооценку. При этом интерес к учебной деятельности подкрепляется выработанными навыками.</a:t>
            </a:r>
            <a:r>
              <a:rPr lang="en-US" sz="18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. </a:t>
            </a:r>
            <a:endParaRPr lang="en-US" sz="18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0664" y="2715064"/>
            <a:ext cx="5387633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Периодичность: раз в неделю – классный час или внеурочная деятельность</a:t>
            </a:r>
          </a:p>
          <a:p>
            <a:pPr>
              <a:defRPr/>
            </a:pPr>
            <a:r>
              <a:rPr lang="ru-RU" sz="1800" dirty="0" smtClean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Тесная </a:t>
            </a:r>
            <a:r>
              <a:rPr lang="ru-RU" sz="1800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связь с родителями – электронный журнал «Наш класс» </a:t>
            </a:r>
          </a:p>
        </p:txBody>
      </p:sp>
      <p:sp>
        <p:nvSpPr>
          <p:cNvPr id="9" name="Google Shape;377;g206b43b6406_3_27"/>
          <p:cNvSpPr txBox="1"/>
          <p:nvPr/>
        </p:nvSpPr>
        <p:spPr>
          <a:xfrm>
            <a:off x="450166" y="227916"/>
            <a:ext cx="8088923" cy="46162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ru-RU" sz="2400" b="1" dirty="0" smtClean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Традиции класса «Минута славы»</a:t>
            </a:r>
            <a:endParaRPr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21815"/>
          <a:stretch>
            <a:fillRect/>
          </a:stretch>
        </p:blipFill>
        <p:spPr bwMode="auto">
          <a:xfrm>
            <a:off x="7301133" y="3587259"/>
            <a:ext cx="1581126" cy="164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t="26272"/>
          <a:stretch>
            <a:fillRect/>
          </a:stretch>
        </p:blipFill>
        <p:spPr bwMode="auto">
          <a:xfrm>
            <a:off x="2760406" y="4797082"/>
            <a:ext cx="1662394" cy="163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t="28995"/>
          <a:stretch>
            <a:fillRect/>
          </a:stretch>
        </p:blipFill>
        <p:spPr bwMode="auto">
          <a:xfrm>
            <a:off x="1322362" y="4402992"/>
            <a:ext cx="1552990" cy="147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1322" y="4721694"/>
            <a:ext cx="1412315" cy="18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 t="22580" b="7692"/>
          <a:stretch>
            <a:fillRect/>
          </a:stretch>
        </p:blipFill>
        <p:spPr bwMode="auto">
          <a:xfrm>
            <a:off x="5795889" y="4192172"/>
            <a:ext cx="1499894" cy="160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 t="2272" b="9680"/>
          <a:stretch>
            <a:fillRect/>
          </a:stretch>
        </p:blipFill>
        <p:spPr bwMode="auto">
          <a:xfrm>
            <a:off x="0" y="3602079"/>
            <a:ext cx="1581125" cy="18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Google Shape;549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31854" y="801858"/>
            <a:ext cx="2678526" cy="175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48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71999" y="829993"/>
            <a:ext cx="2799472" cy="1758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987675" y="981075"/>
            <a:ext cx="3744913" cy="15843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Виды спектаклей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825" y="3429000"/>
            <a:ext cx="3744913" cy="584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Наперсточный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263" y="3068638"/>
            <a:ext cx="3744912" cy="5857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Настольный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213" y="4868863"/>
            <a:ext cx="3743325" cy="5857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Рисованный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3800" y="4437063"/>
            <a:ext cx="3744913" cy="584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Перчаточный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9" name="Google Shape;377;g206b43b6406_3_27"/>
          <p:cNvSpPr txBox="1"/>
          <p:nvPr/>
        </p:nvSpPr>
        <p:spPr>
          <a:xfrm>
            <a:off x="450166" y="227916"/>
            <a:ext cx="8088923" cy="46162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ru-RU" sz="2400" b="1" dirty="0" smtClean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Совместная деятельность</a:t>
            </a:r>
            <a:endParaRPr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58888" y="260350"/>
            <a:ext cx="6697662" cy="22320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660033"/>
                </a:solidFill>
              </a:rPr>
              <a:t>Напёрсточный театр – невероятно увлекательная сюжетно-ролевая игра</a:t>
            </a:r>
            <a:r>
              <a:rPr lang="ru-RU" sz="4000" dirty="0">
                <a:solidFill>
                  <a:srgbClr val="660033"/>
                </a:solidFill>
              </a:rPr>
              <a:t>.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39750" y="2924175"/>
            <a:ext cx="8101013" cy="3785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Напёрсточные куклы можно изготовить по шаблону, по размеру пальчика ребёнка из мягкой ткани, картона, цветной бумаги, которые идут на оформление. Затем напёрсточные куклы дети надевают на пальчик и играют сказку, разучивают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скороговорки, повторяют стихи и правила, таблицу сложения и умножения. Эффект поразительный, потому что ребята отвечают не от своего имени, а от имени куклы. Это помогает преодолевать робость и достичь поставленной цели.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9250" y="260350"/>
            <a:ext cx="6265863" cy="7207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660033"/>
                </a:solidFill>
              </a:rPr>
              <a:t>Перчаточный театр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23850" y="1268413"/>
            <a:ext cx="4032250" cy="37861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Перчаточным куклам присуще разнообразие в движениях и жестах. Они могут хохотать, плакать, кричать, обижаться. 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Принимать различные позы, удивляться, ныть и смотреть “букой”.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Ребенку гораздо проще управлять куклой на своей руке, нежели войти в образ героя, надев на себя костюм</a:t>
            </a:r>
          </a:p>
        </p:txBody>
      </p:sp>
      <p:pic>
        <p:nvPicPr>
          <p:cNvPr id="45060" name="Picture 4" descr="IMGP07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395" y="1413974"/>
            <a:ext cx="39957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4716463" y="4652963"/>
            <a:ext cx="3887787" cy="1631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Эмоциональная </a:t>
            </a:r>
            <a:r>
              <a:rPr lang="ru-RU" sz="2000" dirty="0">
                <a:solidFill>
                  <a:srgbClr val="C00000"/>
                </a:solidFill>
              </a:rPr>
              <a:t>сфера ребенка тесно связана с мотивами и отражает возможность реализации поставленных целей.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9250" y="260350"/>
            <a:ext cx="6265863" cy="7207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660033"/>
                </a:solidFill>
              </a:rPr>
              <a:t>Рисованный театр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23850" y="1268413"/>
            <a:ext cx="3671888" cy="28003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Рисованный театр: рисуют персонажей сказки и декорации. Затем закрепляют их на палочках и играют спектакль на ширме.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На уроках труда дети учатся конструировать персонажей из бумаги и других материалов. Они постигают азы геометрии, учатся измерять и чертить геометрические фигуры.</a:t>
            </a:r>
          </a:p>
        </p:txBody>
      </p:sp>
      <p:pic>
        <p:nvPicPr>
          <p:cNvPr id="46084" name="Picture 4" descr="IMGP26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196975"/>
            <a:ext cx="3382962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 descr="IMGP42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933825"/>
            <a:ext cx="347662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0825" y="4508500"/>
            <a:ext cx="4537075" cy="1816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ПРИЕМ ТЕАТРАЛИЗАЦИИ  помогает детям стать успешнее в учёбе. Через сказки дети учатся преодолевать барьеры, находить выход из трудной ситуации, учатся верить в себя, в силу добра и справедливости.</a:t>
            </a:r>
          </a:p>
          <a:p>
            <a:pPr>
              <a:defRPr/>
            </a:pP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92D050"/>
      </a:hlink>
      <a:folHlink>
        <a:srgbClr val="00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666</Words>
  <Application>Microsoft Office PowerPoint</Application>
  <PresentationFormat>Экран (4:3)</PresentationFormat>
  <Paragraphs>76</Paragraphs>
  <Slides>15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Calibri</vt:lpstr>
      <vt:lpstr>Century Schoolbook</vt:lpstr>
      <vt:lpstr>1_Тема Office</vt:lpstr>
      <vt:lpstr>Тема Office</vt:lpstr>
      <vt:lpstr>  Использование приема театрализации как средства развития групповых отношений в классе    </vt:lpstr>
      <vt:lpstr>Вклад в общее дело (социальная состоятельность)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Мотивация ребенка к учебе. Методы, приёмы, средства (из опыта работа педагогов МАОУ СОШ №35г.Томска)    </dc:title>
  <dc:creator>User</dc:creator>
  <cp:lastModifiedBy>USER</cp:lastModifiedBy>
  <cp:revision>13</cp:revision>
  <dcterms:created xsi:type="dcterms:W3CDTF">2016-12-06T19:29:08Z</dcterms:created>
  <dcterms:modified xsi:type="dcterms:W3CDTF">2023-03-28T19:34:16Z</dcterms:modified>
</cp:coreProperties>
</file>