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6" r:id="rId13"/>
    <p:sldId id="278" r:id="rId14"/>
    <p:sldId id="269" r:id="rId15"/>
    <p:sldId id="270" r:id="rId16"/>
    <p:sldId id="272" r:id="rId17"/>
    <p:sldId id="277" r:id="rId18"/>
    <p:sldId id="274" r:id="rId19"/>
    <p:sldId id="275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4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DA904-594A-43D6-8C0E-C148816882ED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C70B1D5-E768-4CFB-839B-EEAEDCF0C2EF}">
      <dgm:prSet custT="1"/>
      <dgm:spPr/>
      <dgm:t>
        <a:bodyPr/>
        <a:lstStyle/>
        <a:p>
          <a:pPr marL="180975" indent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rPr>
            <a:t>Учащиеся с необыкновенно высоким общим уровнем умственного развития при прочих равных условиях (выявляются уже в младшем школьном возрасте)</a:t>
          </a:r>
          <a:endParaRPr lang="ru-RU" sz="1800" dirty="0">
            <a:solidFill>
              <a:schemeClr val="accent4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AACF4D13-86BB-40AE-ACEA-56EC508631CD}" type="parTrans" cxnId="{9173ED1E-6875-440B-9B79-C5D6CF08DCA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E1BC1718-1C82-49D7-ADC0-0F65F71BBFE3}" type="sibTrans" cxnId="{9173ED1E-6875-440B-9B79-C5D6CF08DCA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D2638837-6583-4E44-8557-D0DA875D5C02}">
      <dgm:prSet custT="1"/>
      <dgm:spPr/>
      <dgm:t>
        <a:bodyPr/>
        <a:lstStyle/>
        <a:p>
          <a:pPr marL="180975" indent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rPr>
            <a:t>Учащиеся с признаками специальной, умственной одаренности в определенной области науки или деятельности (выявляются в младшем школьном и подростковом возрасте)</a:t>
          </a:r>
        </a:p>
      </dgm:t>
    </dgm:pt>
    <dgm:pt modelId="{FB53727C-D227-4D0D-A67B-45FEA72FE3BA}" type="parTrans" cxnId="{A15147FF-40BC-4FB7-ACCF-5A845B8ACEE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26261AA6-2E95-483A-AC6E-68C85D045144}" type="sibTrans" cxnId="{A15147FF-40BC-4FB7-ACCF-5A845B8ACEE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894E97CB-425C-4950-B021-2FA873168DA9}">
      <dgm:prSet custT="1"/>
      <dgm:spPr/>
      <dgm:t>
        <a:bodyPr/>
        <a:lstStyle/>
        <a:p>
          <a:pPr marL="266700" indent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rPr>
            <a:t>Дети с высокими творческими способностями</a:t>
          </a:r>
        </a:p>
      </dgm:t>
    </dgm:pt>
    <dgm:pt modelId="{68243F64-B589-4AD5-95FA-49085B06C0B3}" type="parTrans" cxnId="{893E1A20-CAAD-48AD-A553-F0E283BC6F6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BED5670-6CEB-4845-964F-C05F61A52850}" type="sibTrans" cxnId="{893E1A20-CAAD-48AD-A553-F0E283BC6F6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07EE50ED-4F5C-483C-A61B-4F6DC86059BD}">
      <dgm:prSet custT="1"/>
      <dgm:spPr/>
      <dgm:t>
        <a:bodyPr/>
        <a:lstStyle/>
        <a:p>
          <a:pPr marL="266700" indent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rPr>
            <a:t>Дети с высокими лидерскими способностями</a:t>
          </a:r>
        </a:p>
      </dgm:t>
    </dgm:pt>
    <dgm:pt modelId="{3607D355-33BD-47D0-A1FE-A3ABC79FB3BD}" type="parTrans" cxnId="{D90D69ED-BF84-41F9-B3E7-37C8DB15513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8F91F722-851D-48A1-9C6F-88E5C1BB1FBE}" type="sibTrans" cxnId="{D90D69ED-BF84-41F9-B3E7-37C8DB15513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6B6D8DF0-15AD-4D89-959A-A8A268B8A597}">
      <dgm:prSet custT="1"/>
      <dgm:spPr/>
      <dgm:t>
        <a:bodyPr/>
        <a:lstStyle/>
        <a:p>
          <a:pPr marL="180975" indent="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rPr>
            <a:t>Учащиеся, не достигающие по каким-либо причинам успехов в учении, но обладающие яркой познавательной активностью, оригинальностью психического склада, умственных резервов (ярко проявляют себя в старшем школьном возрасте)</a:t>
          </a:r>
          <a:endParaRPr lang="ru-RU" sz="1800" dirty="0">
            <a:solidFill>
              <a:schemeClr val="accent4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A20D145E-44AD-42B2-AFB1-D17433D83869}" type="parTrans" cxnId="{D0D25685-7033-4307-B477-F3E261DFB54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FAC75515-0257-4E2C-9195-D3982FAD0465}" type="sibTrans" cxnId="{D0D25685-7033-4307-B477-F3E261DFB54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5406CCC8-4F36-40BF-B843-9533E31BCBC8}" type="pres">
      <dgm:prSet presAssocID="{AF1DA904-594A-43D6-8C0E-C148816882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4DF85E-71BB-4DF0-8FEB-1A7CD3448A89}" type="pres">
      <dgm:prSet presAssocID="{5C70B1D5-E768-4CFB-839B-EEAEDCF0C2EF}" presName="composite" presStyleCnt="0"/>
      <dgm:spPr/>
    </dgm:pt>
    <dgm:pt modelId="{1FE49DF7-C1D2-4AEE-996F-C56E805524BC}" type="pres">
      <dgm:prSet presAssocID="{5C70B1D5-E768-4CFB-839B-EEAEDCF0C2EF}" presName="imgShp" presStyleLbl="fgImgPlace1" presStyleIdx="0" presStyleCnt="5" custScaleX="66442" custScaleY="66442" custLinFactX="-66720" custLinFactNeighborX="-100000" custLinFactNeighborY="1124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0C266AE6-EE6E-4CF1-9BC8-CA5A6E0F27CE}" type="pres">
      <dgm:prSet presAssocID="{5C70B1D5-E768-4CFB-839B-EEAEDCF0C2EF}" presName="txShp" presStyleLbl="node1" presStyleIdx="0" presStyleCnt="5" custScaleX="144565" custScaleY="100747" custLinFactNeighborX="244" custLinFactNeighborY="-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C8BF8-0653-4E88-9354-2AE50ED9B96C}" type="pres">
      <dgm:prSet presAssocID="{E1BC1718-1C82-49D7-ADC0-0F65F71BBFE3}" presName="spacing" presStyleCnt="0"/>
      <dgm:spPr/>
    </dgm:pt>
    <dgm:pt modelId="{06B7AE4E-079F-4BBE-B82C-2765B20F6478}" type="pres">
      <dgm:prSet presAssocID="{D2638837-6583-4E44-8557-D0DA875D5C02}" presName="composite" presStyleCnt="0"/>
      <dgm:spPr/>
    </dgm:pt>
    <dgm:pt modelId="{EDE37F5B-60DC-41B5-A4E3-50D1C9CBF375}" type="pres">
      <dgm:prSet presAssocID="{D2638837-6583-4E44-8557-D0DA875D5C02}" presName="imgShp" presStyleLbl="fgImgPlace1" presStyleIdx="1" presStyleCnt="5" custScaleX="66442" custScaleY="66442" custLinFactX="-66719" custLinFactNeighborX="-100000" custLinFactNeighborY="-450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A1CF3C05-36CC-439B-AB85-67605FDA35DD}" type="pres">
      <dgm:prSet presAssocID="{D2638837-6583-4E44-8557-D0DA875D5C02}" presName="txShp" presStyleLbl="node1" presStyleIdx="1" presStyleCnt="5" custScaleX="144565" custScaleY="110788" custLinFactNeighborX="394" custLinFactNeighborY="-1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75710-8628-4F1F-94C5-E0B2B04FA31B}" type="pres">
      <dgm:prSet presAssocID="{26261AA6-2E95-483A-AC6E-68C85D045144}" presName="spacing" presStyleCnt="0"/>
      <dgm:spPr/>
    </dgm:pt>
    <dgm:pt modelId="{EA0E4BA3-EAE7-448F-8EB6-535B6DCAE26F}" type="pres">
      <dgm:prSet presAssocID="{894E97CB-425C-4950-B021-2FA873168DA9}" presName="composite" presStyleCnt="0"/>
      <dgm:spPr/>
    </dgm:pt>
    <dgm:pt modelId="{EDC2369D-8772-40FC-A187-DFF869ADA6D8}" type="pres">
      <dgm:prSet presAssocID="{894E97CB-425C-4950-B021-2FA873168DA9}" presName="imgShp" presStyleLbl="fgImgPlace1" presStyleIdx="2" presStyleCnt="5" custScaleX="66442" custScaleY="66442" custLinFactX="-66719" custLinFactNeighborX="-100000" custLinFactNeighborY="-675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C06FFAF-4D45-4244-822D-B3CBCBDB7C16}" type="pres">
      <dgm:prSet presAssocID="{894E97CB-425C-4950-B021-2FA873168DA9}" presName="txShp" presStyleLbl="node1" presStyleIdx="2" presStyleCnt="5" custScaleX="144565" custScaleY="61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99E9A-37AF-4461-AB98-8AB13198988E}" type="pres">
      <dgm:prSet presAssocID="{BBED5670-6CEB-4845-964F-C05F61A52850}" presName="spacing" presStyleCnt="0"/>
      <dgm:spPr/>
    </dgm:pt>
    <dgm:pt modelId="{9A5ED718-7CE7-40E7-B859-6B10DACE88FC}" type="pres">
      <dgm:prSet presAssocID="{07EE50ED-4F5C-483C-A61B-4F6DC86059BD}" presName="composite" presStyleCnt="0"/>
      <dgm:spPr/>
    </dgm:pt>
    <dgm:pt modelId="{7D69CD07-9305-4FC3-B7A1-B5F700DF15E0}" type="pres">
      <dgm:prSet presAssocID="{07EE50ED-4F5C-483C-A61B-4F6DC86059BD}" presName="imgShp" presStyleLbl="fgImgPlace1" presStyleIdx="3" presStyleCnt="5" custScaleX="66442" custScaleY="66442" custLinFactX="-66719" custLinFactNeighborX="-100000" custLinFactNeighborY="-5625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D797C78-1BD8-40AF-AF05-44DE418E5052}" type="pres">
      <dgm:prSet presAssocID="{07EE50ED-4F5C-483C-A61B-4F6DC86059BD}" presName="txShp" presStyleLbl="node1" presStyleIdx="3" presStyleCnt="5" custScaleX="144565" custScaleY="61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DF329-DFA4-4052-81EA-F821F63FA1ED}" type="pres">
      <dgm:prSet presAssocID="{8F91F722-851D-48A1-9C6F-88E5C1BB1FBE}" presName="spacing" presStyleCnt="0"/>
      <dgm:spPr/>
    </dgm:pt>
    <dgm:pt modelId="{40EDFE00-FAF1-45F0-8A0F-D4E47F42BEB5}" type="pres">
      <dgm:prSet presAssocID="{6B6D8DF0-15AD-4D89-959A-A8A268B8A597}" presName="composite" presStyleCnt="0"/>
      <dgm:spPr/>
    </dgm:pt>
    <dgm:pt modelId="{D502F1A3-7886-45D2-A6FC-2C2A70D7523C}" type="pres">
      <dgm:prSet presAssocID="{6B6D8DF0-15AD-4D89-959A-A8A268B8A597}" presName="imgShp" presStyleLbl="fgImgPlace1" presStyleIdx="4" presStyleCnt="5" custScaleX="66442" custScaleY="66442" custLinFactX="-66719" custLinFactNeighborX="-100000" custLinFactNeighborY="-3375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F2428B67-A3A1-4746-83FC-011B84E2AA8B}" type="pres">
      <dgm:prSet presAssocID="{6B6D8DF0-15AD-4D89-959A-A8A268B8A597}" presName="txShp" presStyleLbl="node1" presStyleIdx="4" presStyleCnt="5" custScaleX="144565" custScaleY="110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C7C870-515E-4FD5-9E45-41A0F80A99D2}" type="presOf" srcId="{AF1DA904-594A-43D6-8C0E-C148816882ED}" destId="{5406CCC8-4F36-40BF-B843-9533E31BCBC8}" srcOrd="0" destOrd="0" presId="urn:microsoft.com/office/officeart/2005/8/layout/vList3"/>
    <dgm:cxn modelId="{A15147FF-40BC-4FB7-ACCF-5A845B8ACEEA}" srcId="{AF1DA904-594A-43D6-8C0E-C148816882ED}" destId="{D2638837-6583-4E44-8557-D0DA875D5C02}" srcOrd="1" destOrd="0" parTransId="{FB53727C-D227-4D0D-A67B-45FEA72FE3BA}" sibTransId="{26261AA6-2E95-483A-AC6E-68C85D045144}"/>
    <dgm:cxn modelId="{9173ED1E-6875-440B-9B79-C5D6CF08DCA7}" srcId="{AF1DA904-594A-43D6-8C0E-C148816882ED}" destId="{5C70B1D5-E768-4CFB-839B-EEAEDCF0C2EF}" srcOrd="0" destOrd="0" parTransId="{AACF4D13-86BB-40AE-ACEA-56EC508631CD}" sibTransId="{E1BC1718-1C82-49D7-ADC0-0F65F71BBFE3}"/>
    <dgm:cxn modelId="{ACB7DCF3-1C91-4226-B557-AB1878C7396E}" type="presOf" srcId="{07EE50ED-4F5C-483C-A61B-4F6DC86059BD}" destId="{6D797C78-1BD8-40AF-AF05-44DE418E5052}" srcOrd="0" destOrd="0" presId="urn:microsoft.com/office/officeart/2005/8/layout/vList3"/>
    <dgm:cxn modelId="{D90D69ED-BF84-41F9-B3E7-37C8DB155136}" srcId="{AF1DA904-594A-43D6-8C0E-C148816882ED}" destId="{07EE50ED-4F5C-483C-A61B-4F6DC86059BD}" srcOrd="3" destOrd="0" parTransId="{3607D355-33BD-47D0-A1FE-A3ABC79FB3BD}" sibTransId="{8F91F722-851D-48A1-9C6F-88E5C1BB1FBE}"/>
    <dgm:cxn modelId="{DC984722-7B6F-420C-A630-C06CF0453F0B}" type="presOf" srcId="{D2638837-6583-4E44-8557-D0DA875D5C02}" destId="{A1CF3C05-36CC-439B-AB85-67605FDA35DD}" srcOrd="0" destOrd="0" presId="urn:microsoft.com/office/officeart/2005/8/layout/vList3"/>
    <dgm:cxn modelId="{1865B48A-7452-4708-BDBD-B2A19F1301CF}" type="presOf" srcId="{5C70B1D5-E768-4CFB-839B-EEAEDCF0C2EF}" destId="{0C266AE6-EE6E-4CF1-9BC8-CA5A6E0F27CE}" srcOrd="0" destOrd="0" presId="urn:microsoft.com/office/officeart/2005/8/layout/vList3"/>
    <dgm:cxn modelId="{893E1A20-CAAD-48AD-A553-F0E283BC6F6A}" srcId="{AF1DA904-594A-43D6-8C0E-C148816882ED}" destId="{894E97CB-425C-4950-B021-2FA873168DA9}" srcOrd="2" destOrd="0" parTransId="{68243F64-B589-4AD5-95FA-49085B06C0B3}" sibTransId="{BBED5670-6CEB-4845-964F-C05F61A52850}"/>
    <dgm:cxn modelId="{D0D25685-7033-4307-B477-F3E261DFB545}" srcId="{AF1DA904-594A-43D6-8C0E-C148816882ED}" destId="{6B6D8DF0-15AD-4D89-959A-A8A268B8A597}" srcOrd="4" destOrd="0" parTransId="{A20D145E-44AD-42B2-AFB1-D17433D83869}" sibTransId="{FAC75515-0257-4E2C-9195-D3982FAD0465}"/>
    <dgm:cxn modelId="{AB475586-605F-42B0-B62D-9FDE257CF945}" type="presOf" srcId="{6B6D8DF0-15AD-4D89-959A-A8A268B8A597}" destId="{F2428B67-A3A1-4746-83FC-011B84E2AA8B}" srcOrd="0" destOrd="0" presId="urn:microsoft.com/office/officeart/2005/8/layout/vList3"/>
    <dgm:cxn modelId="{EBEB4481-818C-4AED-92B3-54B45DFA4BFC}" type="presOf" srcId="{894E97CB-425C-4950-B021-2FA873168DA9}" destId="{0C06FFAF-4D45-4244-822D-B3CBCBDB7C16}" srcOrd="0" destOrd="0" presId="urn:microsoft.com/office/officeart/2005/8/layout/vList3"/>
    <dgm:cxn modelId="{4A711ABF-A652-4174-9B31-35CA4A099A97}" type="presParOf" srcId="{5406CCC8-4F36-40BF-B843-9533E31BCBC8}" destId="{2C4DF85E-71BB-4DF0-8FEB-1A7CD3448A89}" srcOrd="0" destOrd="0" presId="urn:microsoft.com/office/officeart/2005/8/layout/vList3"/>
    <dgm:cxn modelId="{1387E320-2D18-4CAB-AF38-4CCFA9572295}" type="presParOf" srcId="{2C4DF85E-71BB-4DF0-8FEB-1A7CD3448A89}" destId="{1FE49DF7-C1D2-4AEE-996F-C56E805524BC}" srcOrd="0" destOrd="0" presId="urn:microsoft.com/office/officeart/2005/8/layout/vList3"/>
    <dgm:cxn modelId="{7FBD0EFA-3103-45AF-A399-14FFCF0A13BC}" type="presParOf" srcId="{2C4DF85E-71BB-4DF0-8FEB-1A7CD3448A89}" destId="{0C266AE6-EE6E-4CF1-9BC8-CA5A6E0F27CE}" srcOrd="1" destOrd="0" presId="urn:microsoft.com/office/officeart/2005/8/layout/vList3"/>
    <dgm:cxn modelId="{59496884-BD8D-41C2-8145-9EF68F896D99}" type="presParOf" srcId="{5406CCC8-4F36-40BF-B843-9533E31BCBC8}" destId="{EB9C8BF8-0653-4E88-9354-2AE50ED9B96C}" srcOrd="1" destOrd="0" presId="urn:microsoft.com/office/officeart/2005/8/layout/vList3"/>
    <dgm:cxn modelId="{F1E9ADF8-AB0B-4290-9501-E153E967AA17}" type="presParOf" srcId="{5406CCC8-4F36-40BF-B843-9533E31BCBC8}" destId="{06B7AE4E-079F-4BBE-B82C-2765B20F6478}" srcOrd="2" destOrd="0" presId="urn:microsoft.com/office/officeart/2005/8/layout/vList3"/>
    <dgm:cxn modelId="{4571F487-6199-407F-BE70-B68FF99622F1}" type="presParOf" srcId="{06B7AE4E-079F-4BBE-B82C-2765B20F6478}" destId="{EDE37F5B-60DC-41B5-A4E3-50D1C9CBF375}" srcOrd="0" destOrd="0" presId="urn:microsoft.com/office/officeart/2005/8/layout/vList3"/>
    <dgm:cxn modelId="{F6C3C51F-57CE-4D3F-84D8-8423EE1739BD}" type="presParOf" srcId="{06B7AE4E-079F-4BBE-B82C-2765B20F6478}" destId="{A1CF3C05-36CC-439B-AB85-67605FDA35DD}" srcOrd="1" destOrd="0" presId="urn:microsoft.com/office/officeart/2005/8/layout/vList3"/>
    <dgm:cxn modelId="{AF95CA9F-65DB-4CB3-90FD-EA07EF8CEB6A}" type="presParOf" srcId="{5406CCC8-4F36-40BF-B843-9533E31BCBC8}" destId="{D4B75710-8628-4F1F-94C5-E0B2B04FA31B}" srcOrd="3" destOrd="0" presId="urn:microsoft.com/office/officeart/2005/8/layout/vList3"/>
    <dgm:cxn modelId="{061131E2-4183-4755-808F-BACD6C81B202}" type="presParOf" srcId="{5406CCC8-4F36-40BF-B843-9533E31BCBC8}" destId="{EA0E4BA3-EAE7-448F-8EB6-535B6DCAE26F}" srcOrd="4" destOrd="0" presId="urn:microsoft.com/office/officeart/2005/8/layout/vList3"/>
    <dgm:cxn modelId="{D9D0E3C3-8D8D-48C6-B04B-FEFAF5ED42B3}" type="presParOf" srcId="{EA0E4BA3-EAE7-448F-8EB6-535B6DCAE26F}" destId="{EDC2369D-8772-40FC-A187-DFF869ADA6D8}" srcOrd="0" destOrd="0" presId="urn:microsoft.com/office/officeart/2005/8/layout/vList3"/>
    <dgm:cxn modelId="{524AAC98-EF30-4D7F-9283-56C4F51B507A}" type="presParOf" srcId="{EA0E4BA3-EAE7-448F-8EB6-535B6DCAE26F}" destId="{0C06FFAF-4D45-4244-822D-B3CBCBDB7C16}" srcOrd="1" destOrd="0" presId="urn:microsoft.com/office/officeart/2005/8/layout/vList3"/>
    <dgm:cxn modelId="{2B7D2507-D4C4-4974-A906-60A82B48D52F}" type="presParOf" srcId="{5406CCC8-4F36-40BF-B843-9533E31BCBC8}" destId="{5F199E9A-37AF-4461-AB98-8AB13198988E}" srcOrd="5" destOrd="0" presId="urn:microsoft.com/office/officeart/2005/8/layout/vList3"/>
    <dgm:cxn modelId="{29C8452C-E352-4702-9FB0-844749D4ED73}" type="presParOf" srcId="{5406CCC8-4F36-40BF-B843-9533E31BCBC8}" destId="{9A5ED718-7CE7-40E7-B859-6B10DACE88FC}" srcOrd="6" destOrd="0" presId="urn:microsoft.com/office/officeart/2005/8/layout/vList3"/>
    <dgm:cxn modelId="{D546300D-1890-45C6-A4F5-6551ACA4AE99}" type="presParOf" srcId="{9A5ED718-7CE7-40E7-B859-6B10DACE88FC}" destId="{7D69CD07-9305-4FC3-B7A1-B5F700DF15E0}" srcOrd="0" destOrd="0" presId="urn:microsoft.com/office/officeart/2005/8/layout/vList3"/>
    <dgm:cxn modelId="{51C2811D-314F-44D5-9568-7ADFBA29CB72}" type="presParOf" srcId="{9A5ED718-7CE7-40E7-B859-6B10DACE88FC}" destId="{6D797C78-1BD8-40AF-AF05-44DE418E5052}" srcOrd="1" destOrd="0" presId="urn:microsoft.com/office/officeart/2005/8/layout/vList3"/>
    <dgm:cxn modelId="{303F6219-F1DA-4079-900D-81F49724FFD7}" type="presParOf" srcId="{5406CCC8-4F36-40BF-B843-9533E31BCBC8}" destId="{762DF329-DFA4-4052-81EA-F821F63FA1ED}" srcOrd="7" destOrd="0" presId="urn:microsoft.com/office/officeart/2005/8/layout/vList3"/>
    <dgm:cxn modelId="{8E6A6508-783E-4669-9295-8FF35BF3886C}" type="presParOf" srcId="{5406CCC8-4F36-40BF-B843-9533E31BCBC8}" destId="{40EDFE00-FAF1-45F0-8A0F-D4E47F42BEB5}" srcOrd="8" destOrd="0" presId="urn:microsoft.com/office/officeart/2005/8/layout/vList3"/>
    <dgm:cxn modelId="{428CA8FB-800B-4443-A454-A377FE9FA7BA}" type="presParOf" srcId="{40EDFE00-FAF1-45F0-8A0F-D4E47F42BEB5}" destId="{D502F1A3-7886-45D2-A6FC-2C2A70D7523C}" srcOrd="0" destOrd="0" presId="urn:microsoft.com/office/officeart/2005/8/layout/vList3"/>
    <dgm:cxn modelId="{51D39231-0568-4C4B-A8B4-62B8FCDEA575}" type="presParOf" srcId="{40EDFE00-FAF1-45F0-8A0F-D4E47F42BEB5}" destId="{F2428B67-A3A1-4746-83FC-011B84E2AA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03179-F4DA-4C32-AFD3-E681CB30365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629E96-6AB6-4CF7-8875-F19357A64C9C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accent4">
              <a:lumMod val="50000"/>
            </a:schemeClr>
          </a:solidFill>
        </a:ln>
        <a:effectLst/>
      </dgm:spPr>
      <dgm:t>
        <a:bodyPr/>
        <a:lstStyle/>
        <a:p>
          <a:r>
            <a:rPr lang="ru-RU" sz="2400" dirty="0" smtClean="0">
              <a:latin typeface="Comic Sans MS" panose="030F0702030302020204" pitchFamily="66" charset="0"/>
            </a:rPr>
            <a:t>стремление к исследовательской творческой активности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8CAE624B-304E-4EE9-8650-FF482864ABD3}" type="parTrans" cxnId="{C9CA717C-1187-4CBC-A946-D4E8D3134A43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sz="4000"/>
        </a:p>
      </dgm:t>
    </dgm:pt>
    <dgm:pt modelId="{EB02E3BD-D89E-4C50-B334-575969CC92E7}" type="sibTrans" cxnId="{C9CA717C-1187-4CBC-A946-D4E8D3134A43}">
      <dgm:prSet/>
      <dgm:spPr/>
      <dgm:t>
        <a:bodyPr/>
        <a:lstStyle/>
        <a:p>
          <a:endParaRPr lang="ru-RU"/>
        </a:p>
      </dgm:t>
    </dgm:pt>
    <dgm:pt modelId="{4D0BEA80-13C9-49F7-86EA-BC7B11A2B2C4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accent4">
              <a:lumMod val="50000"/>
            </a:schemeClr>
          </a:solidFill>
        </a:ln>
        <a:effectLst/>
      </dgm:spPr>
      <dgm:t>
        <a:bodyPr/>
        <a:lstStyle/>
        <a:p>
          <a:r>
            <a:rPr lang="ru-RU" sz="2400" dirty="0" smtClean="0">
              <a:latin typeface="Comic Sans MS" panose="030F0702030302020204" pitchFamily="66" charset="0"/>
            </a:rPr>
            <a:t>собственная постановка новых вопросов и проблем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579B6608-0A22-4FC8-BDB4-E795D1029979}" type="parTrans" cxnId="{9917C79F-D4FD-4A8F-9B37-446BB41B01E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b="1"/>
        </a:p>
      </dgm:t>
    </dgm:pt>
    <dgm:pt modelId="{7EFF5B69-D2B5-4FAB-BAC6-82CFD65E7DCA}" type="sibTrans" cxnId="{9917C79F-D4FD-4A8F-9B37-446BB41B01EB}">
      <dgm:prSet/>
      <dgm:spPr/>
      <dgm:t>
        <a:bodyPr/>
        <a:lstStyle/>
        <a:p>
          <a:endParaRPr lang="ru-RU"/>
        </a:p>
      </dgm:t>
    </dgm:pt>
    <dgm:pt modelId="{143C0CB2-1F59-4BA3-84D6-883C6C3CF798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accent4">
              <a:lumMod val="50000"/>
            </a:schemeClr>
          </a:solidFill>
        </a:ln>
        <a:effectLst/>
      </dgm:spPr>
      <dgm:t>
        <a:bodyPr/>
        <a:lstStyle/>
        <a:p>
          <a:pPr algn="ctr"/>
          <a:r>
            <a:rPr lang="ru-RU" sz="2400" dirty="0" smtClean="0">
              <a:latin typeface="Comic Sans MS" panose="030F0702030302020204" pitchFamily="66" charset="0"/>
            </a:rPr>
            <a:t>стремление к исследовательской творческой активности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A86439C9-A517-4C82-9FD8-66968FA34C6A}" type="parTrans" cxnId="{07F933B8-FF1B-49DD-8D81-9E3B59BFAB7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FFBDD60-55A4-4A91-8A2E-8B572FB38981}" type="sibTrans" cxnId="{07F933B8-FF1B-49DD-8D81-9E3B59BFAB72}">
      <dgm:prSet/>
      <dgm:spPr/>
      <dgm:t>
        <a:bodyPr/>
        <a:lstStyle/>
        <a:p>
          <a:endParaRPr lang="ru-RU"/>
        </a:p>
      </dgm:t>
    </dgm:pt>
    <dgm:pt modelId="{50A7017E-96FE-4018-977F-1229DF3B4FB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 w="19050">
          <a:solidFill>
            <a:schemeClr val="accent4">
              <a:lumMod val="50000"/>
            </a:schemeClr>
          </a:solidFill>
        </a:ln>
        <a:effectLst/>
      </dgm:spPr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- </a:t>
          </a:r>
          <a:r>
            <a:rPr lang="ru-RU" sz="3200" dirty="0" err="1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Проблемность</a:t>
          </a: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E4AE28BD-4090-40A1-9ACD-FADF8EDDA567}" type="sibTrans" cxnId="{4E99ED90-F03F-4CAC-9867-FB09F77F11E3}">
      <dgm:prSet/>
      <dgm:spPr/>
      <dgm:t>
        <a:bodyPr/>
        <a:lstStyle/>
        <a:p>
          <a:endParaRPr lang="ru-RU"/>
        </a:p>
      </dgm:t>
    </dgm:pt>
    <dgm:pt modelId="{FF76FDDE-89FA-45CA-BED9-3FD085567CC6}" type="parTrans" cxnId="{4E99ED90-F03F-4CAC-9867-FB09F77F11E3}">
      <dgm:prSet/>
      <dgm:spPr/>
      <dgm:t>
        <a:bodyPr/>
        <a:lstStyle/>
        <a:p>
          <a:endParaRPr lang="ru-RU"/>
        </a:p>
      </dgm:t>
    </dgm:pt>
    <dgm:pt modelId="{DA36DE75-666E-45D5-9ECA-8B1E816C27E1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/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ru-RU" sz="3200" b="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Оригинальность</a:t>
          </a:r>
          <a:endParaRPr lang="ru-RU" sz="3200" b="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B8DDDB16-1AED-41E7-8291-F7B0022A3B50}" type="sibTrans" cxnId="{57ECE140-6D45-41C2-BC90-E65C0307377F}">
      <dgm:prSet/>
      <dgm:spPr/>
      <dgm:t>
        <a:bodyPr/>
        <a:lstStyle/>
        <a:p>
          <a:endParaRPr lang="ru-RU"/>
        </a:p>
      </dgm:t>
    </dgm:pt>
    <dgm:pt modelId="{B6579A92-63F4-4ABD-910D-437EB80509C8}" type="parTrans" cxnId="{57ECE140-6D45-41C2-BC90-E65C0307377F}">
      <dgm:prSet/>
      <dgm:spPr/>
      <dgm:t>
        <a:bodyPr/>
        <a:lstStyle/>
        <a:p>
          <a:endParaRPr lang="ru-RU"/>
        </a:p>
      </dgm:t>
    </dgm:pt>
    <dgm:pt modelId="{08245812-3504-440B-A552-D116D4731FD8}">
      <dgm:prSet/>
      <dgm:spPr>
        <a:solidFill>
          <a:schemeClr val="accent6">
            <a:lumMod val="75000"/>
          </a:schemeClr>
        </a:solidFill>
        <a:ln>
          <a:solidFill>
            <a:schemeClr val="accent4">
              <a:lumMod val="50000"/>
            </a:schemeClr>
          </a:solidFill>
        </a:ln>
        <a:effectLst/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omic Sans MS" panose="030F0702030302020204" pitchFamily="66" charset="0"/>
            </a:rPr>
            <a:t>быстрое «обнаружение» нестандартных, неожиданных решений</a:t>
          </a:r>
          <a:endParaRPr lang="ru-RU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755E391B-E273-48F9-A94F-139EE2A1028E}" type="parTrans" cxnId="{6F40FF78-C2E2-4159-A052-718CED717D86}">
      <dgm:prSet/>
      <dgm:spPr/>
      <dgm:t>
        <a:bodyPr/>
        <a:lstStyle/>
        <a:p>
          <a:endParaRPr lang="ru-RU"/>
        </a:p>
      </dgm:t>
    </dgm:pt>
    <dgm:pt modelId="{A543D7D6-5384-4EEA-9522-9EE54A74B406}" type="sibTrans" cxnId="{6F40FF78-C2E2-4159-A052-718CED717D86}">
      <dgm:prSet/>
      <dgm:spPr/>
      <dgm:t>
        <a:bodyPr/>
        <a:lstStyle/>
        <a:p>
          <a:endParaRPr lang="ru-RU"/>
        </a:p>
      </dgm:t>
    </dgm:pt>
    <dgm:pt modelId="{9D710808-660B-4477-B9AF-0BCA7FE1294F}" type="pres">
      <dgm:prSet presAssocID="{E9C03179-F4DA-4C32-AFD3-E681CB30365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B82F10-DAB8-40F5-9B51-5193882E0B39}" type="pres">
      <dgm:prSet presAssocID="{50A7017E-96FE-4018-977F-1229DF3B4FB4}" presName="root1" presStyleCnt="0"/>
      <dgm:spPr/>
    </dgm:pt>
    <dgm:pt modelId="{441F7EF3-5B33-49C8-A93E-069433DB74C7}" type="pres">
      <dgm:prSet presAssocID="{50A7017E-96FE-4018-977F-1229DF3B4FB4}" presName="LevelOneTextNode" presStyleLbl="node0" presStyleIdx="0" presStyleCnt="3" custAng="0" custScaleX="143106" custLinFactNeighborX="-20639" custLinFactNeighborY="-38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CC3EAA-97F6-432A-8A77-DCA5E2450A35}" type="pres">
      <dgm:prSet presAssocID="{50A7017E-96FE-4018-977F-1229DF3B4FB4}" presName="level2hierChild" presStyleCnt="0"/>
      <dgm:spPr/>
    </dgm:pt>
    <dgm:pt modelId="{F7BA393B-4CBF-4232-9959-36D03921AAAC}" type="pres">
      <dgm:prSet presAssocID="{579B6608-0A22-4FC8-BDB4-E795D102997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CEB3EA4-7F58-444A-B326-F09B8C6E4664}" type="pres">
      <dgm:prSet presAssocID="{579B6608-0A22-4FC8-BDB4-E795D102997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3C7098E-AA1A-4D10-A147-418CE93670FA}" type="pres">
      <dgm:prSet presAssocID="{4D0BEA80-13C9-49F7-86EA-BC7B11A2B2C4}" presName="root2" presStyleCnt="0"/>
      <dgm:spPr/>
    </dgm:pt>
    <dgm:pt modelId="{6A50938D-3720-4161-A99A-E9B578438128}" type="pres">
      <dgm:prSet presAssocID="{4D0BEA80-13C9-49F7-86EA-BC7B11A2B2C4}" presName="LevelTwoTextNode" presStyleLbl="node2" presStyleIdx="0" presStyleCnt="3" custScaleX="186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EFD6D3-9127-4C9E-827E-9395F5F5CF6A}" type="pres">
      <dgm:prSet presAssocID="{4D0BEA80-13C9-49F7-86EA-BC7B11A2B2C4}" presName="level3hierChild" presStyleCnt="0"/>
      <dgm:spPr/>
    </dgm:pt>
    <dgm:pt modelId="{636F37BD-E698-4C24-B4E6-2F882D2AC579}" type="pres">
      <dgm:prSet presAssocID="{8CAE624B-304E-4EE9-8650-FF482864ABD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2C54693-7A90-4F2B-A0D8-1DF874BFFE85}" type="pres">
      <dgm:prSet presAssocID="{8CAE624B-304E-4EE9-8650-FF482864ABD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D8C4E95-ADF5-422B-BEF4-CC01F95BC911}" type="pres">
      <dgm:prSet presAssocID="{A1629E96-6AB6-4CF7-8875-F19357A64C9C}" presName="root2" presStyleCnt="0"/>
      <dgm:spPr/>
    </dgm:pt>
    <dgm:pt modelId="{2FBAC0C5-C91F-465B-8E53-9A87B2C4842E}" type="pres">
      <dgm:prSet presAssocID="{A1629E96-6AB6-4CF7-8875-F19357A64C9C}" presName="LevelTwoTextNode" presStyleLbl="node2" presStyleIdx="1" presStyleCnt="3" custScaleX="186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03E9F-3C8B-4C51-86C1-E14A1F919F19}" type="pres">
      <dgm:prSet presAssocID="{A1629E96-6AB6-4CF7-8875-F19357A64C9C}" presName="level3hierChild" presStyleCnt="0"/>
      <dgm:spPr/>
    </dgm:pt>
    <dgm:pt modelId="{900381BB-66A0-487B-90C9-1FFE07E0F776}" type="pres">
      <dgm:prSet presAssocID="{A86439C9-A517-4C82-9FD8-66968FA34C6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68FCE56-B1EE-4987-AD57-B0D46E24F149}" type="pres">
      <dgm:prSet presAssocID="{A86439C9-A517-4C82-9FD8-66968FA34C6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E0E9982-EC13-45AF-9459-8EFE0C9EF92C}" type="pres">
      <dgm:prSet presAssocID="{143C0CB2-1F59-4BA3-84D6-883C6C3CF798}" presName="root2" presStyleCnt="0"/>
      <dgm:spPr/>
    </dgm:pt>
    <dgm:pt modelId="{C2C391C9-17C5-4A11-A5D2-1BC9D833D458}" type="pres">
      <dgm:prSet presAssocID="{143C0CB2-1F59-4BA3-84D6-883C6C3CF798}" presName="LevelTwoTextNode" presStyleLbl="node2" presStyleIdx="2" presStyleCnt="3" custScaleX="186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BDB15D-A0DE-4F2E-AAAE-AA4409BCAAD4}" type="pres">
      <dgm:prSet presAssocID="{143C0CB2-1F59-4BA3-84D6-883C6C3CF798}" presName="level3hierChild" presStyleCnt="0"/>
      <dgm:spPr/>
    </dgm:pt>
    <dgm:pt modelId="{B2B0A1EF-96FD-49B6-80D4-3E87EDF6BC30}" type="pres">
      <dgm:prSet presAssocID="{DA36DE75-666E-45D5-9ECA-8B1E816C27E1}" presName="root1" presStyleCnt="0"/>
      <dgm:spPr/>
    </dgm:pt>
    <dgm:pt modelId="{24BF94AF-82A9-4BBA-A90E-403E1D5D756D}" type="pres">
      <dgm:prSet presAssocID="{DA36DE75-666E-45D5-9ECA-8B1E816C27E1}" presName="LevelOneTextNode" presStyleLbl="node0" presStyleIdx="1" presStyleCnt="3" custScaleX="143106" custLinFactNeighborX="-20639" custLinFactNeighborY="-6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65692B-64CC-453D-A56B-200D3EEF04DF}" type="pres">
      <dgm:prSet presAssocID="{DA36DE75-666E-45D5-9ECA-8B1E816C27E1}" presName="level2hierChild" presStyleCnt="0"/>
      <dgm:spPr/>
    </dgm:pt>
    <dgm:pt modelId="{51E1CA13-372F-444C-9048-BB747458D5E6}" type="pres">
      <dgm:prSet presAssocID="{08245812-3504-440B-A552-D116D4731FD8}" presName="root1" presStyleCnt="0"/>
      <dgm:spPr/>
    </dgm:pt>
    <dgm:pt modelId="{3C4A949A-EF50-4796-98D9-7FB183667170}" type="pres">
      <dgm:prSet presAssocID="{08245812-3504-440B-A552-D116D4731FD8}" presName="LevelOneTextNode" presStyleLbl="node0" presStyleIdx="2" presStyleCnt="3" custScaleX="185683" custLinFactNeighborX="-23854" custLinFactNeighborY="-66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95368F-A9B2-4526-A37E-0069BF9BF981}" type="pres">
      <dgm:prSet presAssocID="{08245812-3504-440B-A552-D116D4731FD8}" presName="level2hierChild" presStyleCnt="0"/>
      <dgm:spPr/>
    </dgm:pt>
  </dgm:ptLst>
  <dgm:cxnLst>
    <dgm:cxn modelId="{CFEB6B0F-183F-4AFD-8915-529BE1191150}" type="presOf" srcId="{A86439C9-A517-4C82-9FD8-66968FA34C6A}" destId="{900381BB-66A0-487B-90C9-1FFE07E0F776}" srcOrd="0" destOrd="0" presId="urn:microsoft.com/office/officeart/2005/8/layout/hierarchy2"/>
    <dgm:cxn modelId="{22EF729B-CDA8-48FD-A8BC-63DD495A76D1}" type="presOf" srcId="{50A7017E-96FE-4018-977F-1229DF3B4FB4}" destId="{441F7EF3-5B33-49C8-A93E-069433DB74C7}" srcOrd="0" destOrd="0" presId="urn:microsoft.com/office/officeart/2005/8/layout/hierarchy2"/>
    <dgm:cxn modelId="{60C8F9FA-75E9-439D-9A23-E62187CDA9AA}" type="presOf" srcId="{A1629E96-6AB6-4CF7-8875-F19357A64C9C}" destId="{2FBAC0C5-C91F-465B-8E53-9A87B2C4842E}" srcOrd="0" destOrd="0" presId="urn:microsoft.com/office/officeart/2005/8/layout/hierarchy2"/>
    <dgm:cxn modelId="{57ECE140-6D45-41C2-BC90-E65C0307377F}" srcId="{E9C03179-F4DA-4C32-AFD3-E681CB303653}" destId="{DA36DE75-666E-45D5-9ECA-8B1E816C27E1}" srcOrd="1" destOrd="0" parTransId="{B6579A92-63F4-4ABD-910D-437EB80509C8}" sibTransId="{B8DDDB16-1AED-41E7-8291-F7B0022A3B50}"/>
    <dgm:cxn modelId="{7EE6FA5A-CF9F-4204-B127-A12F6ED0F23F}" type="presOf" srcId="{8CAE624B-304E-4EE9-8650-FF482864ABD3}" destId="{E2C54693-7A90-4F2B-A0D8-1DF874BFFE85}" srcOrd="1" destOrd="0" presId="urn:microsoft.com/office/officeart/2005/8/layout/hierarchy2"/>
    <dgm:cxn modelId="{07F82A36-EDE7-4D2E-9DE8-F04D5A95E965}" type="presOf" srcId="{DA36DE75-666E-45D5-9ECA-8B1E816C27E1}" destId="{24BF94AF-82A9-4BBA-A90E-403E1D5D756D}" srcOrd="0" destOrd="0" presId="urn:microsoft.com/office/officeart/2005/8/layout/hierarchy2"/>
    <dgm:cxn modelId="{E287B218-724C-47D4-87A1-FEF5924E3635}" type="presOf" srcId="{08245812-3504-440B-A552-D116D4731FD8}" destId="{3C4A949A-EF50-4796-98D9-7FB183667170}" srcOrd="0" destOrd="0" presId="urn:microsoft.com/office/officeart/2005/8/layout/hierarchy2"/>
    <dgm:cxn modelId="{B4F2C778-7C69-4378-8EC5-0D3A6D5A1C60}" type="presOf" srcId="{A86439C9-A517-4C82-9FD8-66968FA34C6A}" destId="{968FCE56-B1EE-4987-AD57-B0D46E24F149}" srcOrd="1" destOrd="0" presId="urn:microsoft.com/office/officeart/2005/8/layout/hierarchy2"/>
    <dgm:cxn modelId="{6F40FF78-C2E2-4159-A052-718CED717D86}" srcId="{E9C03179-F4DA-4C32-AFD3-E681CB303653}" destId="{08245812-3504-440B-A552-D116D4731FD8}" srcOrd="2" destOrd="0" parTransId="{755E391B-E273-48F9-A94F-139EE2A1028E}" sibTransId="{A543D7D6-5384-4EEA-9522-9EE54A74B406}"/>
    <dgm:cxn modelId="{4C2E72F4-3A09-4F38-82C8-BAE2A819132F}" type="presOf" srcId="{579B6608-0A22-4FC8-BDB4-E795D1029979}" destId="{6CEB3EA4-7F58-444A-B326-F09B8C6E4664}" srcOrd="1" destOrd="0" presId="urn:microsoft.com/office/officeart/2005/8/layout/hierarchy2"/>
    <dgm:cxn modelId="{AC88E7A8-1223-49F6-A132-14ED4E617816}" type="presOf" srcId="{4D0BEA80-13C9-49F7-86EA-BC7B11A2B2C4}" destId="{6A50938D-3720-4161-A99A-E9B578438128}" srcOrd="0" destOrd="0" presId="urn:microsoft.com/office/officeart/2005/8/layout/hierarchy2"/>
    <dgm:cxn modelId="{4C202B4B-4287-42E3-9938-98897853BA41}" type="presOf" srcId="{8CAE624B-304E-4EE9-8650-FF482864ABD3}" destId="{636F37BD-E698-4C24-B4E6-2F882D2AC579}" srcOrd="0" destOrd="0" presId="urn:microsoft.com/office/officeart/2005/8/layout/hierarchy2"/>
    <dgm:cxn modelId="{28C99016-8D6A-41CE-AC07-09D376FB136F}" type="presOf" srcId="{E9C03179-F4DA-4C32-AFD3-E681CB303653}" destId="{9D710808-660B-4477-B9AF-0BCA7FE1294F}" srcOrd="0" destOrd="0" presId="urn:microsoft.com/office/officeart/2005/8/layout/hierarchy2"/>
    <dgm:cxn modelId="{9917C79F-D4FD-4A8F-9B37-446BB41B01EB}" srcId="{50A7017E-96FE-4018-977F-1229DF3B4FB4}" destId="{4D0BEA80-13C9-49F7-86EA-BC7B11A2B2C4}" srcOrd="0" destOrd="0" parTransId="{579B6608-0A22-4FC8-BDB4-E795D1029979}" sibTransId="{7EFF5B69-D2B5-4FAB-BAC6-82CFD65E7DCA}"/>
    <dgm:cxn modelId="{07F933B8-FF1B-49DD-8D81-9E3B59BFAB72}" srcId="{50A7017E-96FE-4018-977F-1229DF3B4FB4}" destId="{143C0CB2-1F59-4BA3-84D6-883C6C3CF798}" srcOrd="2" destOrd="0" parTransId="{A86439C9-A517-4C82-9FD8-66968FA34C6A}" sibTransId="{7FFBDD60-55A4-4A91-8A2E-8B572FB38981}"/>
    <dgm:cxn modelId="{4E99ED90-F03F-4CAC-9867-FB09F77F11E3}" srcId="{E9C03179-F4DA-4C32-AFD3-E681CB303653}" destId="{50A7017E-96FE-4018-977F-1229DF3B4FB4}" srcOrd="0" destOrd="0" parTransId="{FF76FDDE-89FA-45CA-BED9-3FD085567CC6}" sibTransId="{E4AE28BD-4090-40A1-9ACD-FADF8EDDA567}"/>
    <dgm:cxn modelId="{6FFD3A5B-128B-454A-98C1-9A3719F60436}" type="presOf" srcId="{143C0CB2-1F59-4BA3-84D6-883C6C3CF798}" destId="{C2C391C9-17C5-4A11-A5D2-1BC9D833D458}" srcOrd="0" destOrd="0" presId="urn:microsoft.com/office/officeart/2005/8/layout/hierarchy2"/>
    <dgm:cxn modelId="{C9CA717C-1187-4CBC-A946-D4E8D3134A43}" srcId="{50A7017E-96FE-4018-977F-1229DF3B4FB4}" destId="{A1629E96-6AB6-4CF7-8875-F19357A64C9C}" srcOrd="1" destOrd="0" parTransId="{8CAE624B-304E-4EE9-8650-FF482864ABD3}" sibTransId="{EB02E3BD-D89E-4C50-B334-575969CC92E7}"/>
    <dgm:cxn modelId="{63CDD180-211A-45FF-8E3C-B4D911D760D3}" type="presOf" srcId="{579B6608-0A22-4FC8-BDB4-E795D1029979}" destId="{F7BA393B-4CBF-4232-9959-36D03921AAAC}" srcOrd="0" destOrd="0" presId="urn:microsoft.com/office/officeart/2005/8/layout/hierarchy2"/>
    <dgm:cxn modelId="{69F70D67-2F39-4FAE-BCC9-6777C24884E2}" type="presParOf" srcId="{9D710808-660B-4477-B9AF-0BCA7FE1294F}" destId="{E4B82F10-DAB8-40F5-9B51-5193882E0B39}" srcOrd="0" destOrd="0" presId="urn:microsoft.com/office/officeart/2005/8/layout/hierarchy2"/>
    <dgm:cxn modelId="{6B9C0D62-E1EA-4FF0-8077-96D69677FE64}" type="presParOf" srcId="{E4B82F10-DAB8-40F5-9B51-5193882E0B39}" destId="{441F7EF3-5B33-49C8-A93E-069433DB74C7}" srcOrd="0" destOrd="0" presId="urn:microsoft.com/office/officeart/2005/8/layout/hierarchy2"/>
    <dgm:cxn modelId="{8AADCEB6-A7ED-4855-A0D0-850934E7155A}" type="presParOf" srcId="{E4B82F10-DAB8-40F5-9B51-5193882E0B39}" destId="{0CCC3EAA-97F6-432A-8A77-DCA5E2450A35}" srcOrd="1" destOrd="0" presId="urn:microsoft.com/office/officeart/2005/8/layout/hierarchy2"/>
    <dgm:cxn modelId="{BD568D3C-ED1C-477F-A525-DC6708664DAD}" type="presParOf" srcId="{0CCC3EAA-97F6-432A-8A77-DCA5E2450A35}" destId="{F7BA393B-4CBF-4232-9959-36D03921AAAC}" srcOrd="0" destOrd="0" presId="urn:microsoft.com/office/officeart/2005/8/layout/hierarchy2"/>
    <dgm:cxn modelId="{8ABE7CF4-F0A3-4D85-A0F2-8C23AE014C9F}" type="presParOf" srcId="{F7BA393B-4CBF-4232-9959-36D03921AAAC}" destId="{6CEB3EA4-7F58-444A-B326-F09B8C6E4664}" srcOrd="0" destOrd="0" presId="urn:microsoft.com/office/officeart/2005/8/layout/hierarchy2"/>
    <dgm:cxn modelId="{B3E6C901-3753-4A0F-8C5B-411E7B366F79}" type="presParOf" srcId="{0CCC3EAA-97F6-432A-8A77-DCA5E2450A35}" destId="{43C7098E-AA1A-4D10-A147-418CE93670FA}" srcOrd="1" destOrd="0" presId="urn:microsoft.com/office/officeart/2005/8/layout/hierarchy2"/>
    <dgm:cxn modelId="{120B671D-0538-4B6A-B3D8-E4CCF7510BA6}" type="presParOf" srcId="{43C7098E-AA1A-4D10-A147-418CE93670FA}" destId="{6A50938D-3720-4161-A99A-E9B578438128}" srcOrd="0" destOrd="0" presId="urn:microsoft.com/office/officeart/2005/8/layout/hierarchy2"/>
    <dgm:cxn modelId="{DCF4E38E-C841-49F7-AD26-265816CDBB49}" type="presParOf" srcId="{43C7098E-AA1A-4D10-A147-418CE93670FA}" destId="{ADEFD6D3-9127-4C9E-827E-9395F5F5CF6A}" srcOrd="1" destOrd="0" presId="urn:microsoft.com/office/officeart/2005/8/layout/hierarchy2"/>
    <dgm:cxn modelId="{8563B020-1E0A-4255-94A1-D7747470FA2A}" type="presParOf" srcId="{0CCC3EAA-97F6-432A-8A77-DCA5E2450A35}" destId="{636F37BD-E698-4C24-B4E6-2F882D2AC579}" srcOrd="2" destOrd="0" presId="urn:microsoft.com/office/officeart/2005/8/layout/hierarchy2"/>
    <dgm:cxn modelId="{816F4B29-EFBA-4F25-8B6E-A1AEEA8DC45B}" type="presParOf" srcId="{636F37BD-E698-4C24-B4E6-2F882D2AC579}" destId="{E2C54693-7A90-4F2B-A0D8-1DF874BFFE85}" srcOrd="0" destOrd="0" presId="urn:microsoft.com/office/officeart/2005/8/layout/hierarchy2"/>
    <dgm:cxn modelId="{6109934F-5E73-481E-8A4B-DAC6B23ABD07}" type="presParOf" srcId="{0CCC3EAA-97F6-432A-8A77-DCA5E2450A35}" destId="{5D8C4E95-ADF5-422B-BEF4-CC01F95BC911}" srcOrd="3" destOrd="0" presId="urn:microsoft.com/office/officeart/2005/8/layout/hierarchy2"/>
    <dgm:cxn modelId="{F8A7E49E-767D-45C8-A943-638E1A992A89}" type="presParOf" srcId="{5D8C4E95-ADF5-422B-BEF4-CC01F95BC911}" destId="{2FBAC0C5-C91F-465B-8E53-9A87B2C4842E}" srcOrd="0" destOrd="0" presId="urn:microsoft.com/office/officeart/2005/8/layout/hierarchy2"/>
    <dgm:cxn modelId="{A67A56D4-9B94-456E-B28B-36B8312CA2C0}" type="presParOf" srcId="{5D8C4E95-ADF5-422B-BEF4-CC01F95BC911}" destId="{63503E9F-3C8B-4C51-86C1-E14A1F919F19}" srcOrd="1" destOrd="0" presId="urn:microsoft.com/office/officeart/2005/8/layout/hierarchy2"/>
    <dgm:cxn modelId="{56EAA45C-D0F2-41AC-A030-756935E90E2B}" type="presParOf" srcId="{0CCC3EAA-97F6-432A-8A77-DCA5E2450A35}" destId="{900381BB-66A0-487B-90C9-1FFE07E0F776}" srcOrd="4" destOrd="0" presId="urn:microsoft.com/office/officeart/2005/8/layout/hierarchy2"/>
    <dgm:cxn modelId="{B6E53415-F68D-4C4F-9415-E9C7EDFDECE2}" type="presParOf" srcId="{900381BB-66A0-487B-90C9-1FFE07E0F776}" destId="{968FCE56-B1EE-4987-AD57-B0D46E24F149}" srcOrd="0" destOrd="0" presId="urn:microsoft.com/office/officeart/2005/8/layout/hierarchy2"/>
    <dgm:cxn modelId="{A16ED2E9-33C6-465E-90DA-DE1B1A443971}" type="presParOf" srcId="{0CCC3EAA-97F6-432A-8A77-DCA5E2450A35}" destId="{BE0E9982-EC13-45AF-9459-8EFE0C9EF92C}" srcOrd="5" destOrd="0" presId="urn:microsoft.com/office/officeart/2005/8/layout/hierarchy2"/>
    <dgm:cxn modelId="{5B452129-C49E-4438-843B-504C97C94458}" type="presParOf" srcId="{BE0E9982-EC13-45AF-9459-8EFE0C9EF92C}" destId="{C2C391C9-17C5-4A11-A5D2-1BC9D833D458}" srcOrd="0" destOrd="0" presId="urn:microsoft.com/office/officeart/2005/8/layout/hierarchy2"/>
    <dgm:cxn modelId="{F813E51B-2692-4668-8DC8-D75B664F5BDF}" type="presParOf" srcId="{BE0E9982-EC13-45AF-9459-8EFE0C9EF92C}" destId="{B6BDB15D-A0DE-4F2E-AAAE-AA4409BCAAD4}" srcOrd="1" destOrd="0" presId="urn:microsoft.com/office/officeart/2005/8/layout/hierarchy2"/>
    <dgm:cxn modelId="{F16C1CAD-7242-4DEE-9934-AE5DB8F59071}" type="presParOf" srcId="{9D710808-660B-4477-B9AF-0BCA7FE1294F}" destId="{B2B0A1EF-96FD-49B6-80D4-3E87EDF6BC30}" srcOrd="1" destOrd="0" presId="urn:microsoft.com/office/officeart/2005/8/layout/hierarchy2"/>
    <dgm:cxn modelId="{136AC45C-0957-4705-8A80-3398222CA5E0}" type="presParOf" srcId="{B2B0A1EF-96FD-49B6-80D4-3E87EDF6BC30}" destId="{24BF94AF-82A9-4BBA-A90E-403E1D5D756D}" srcOrd="0" destOrd="0" presId="urn:microsoft.com/office/officeart/2005/8/layout/hierarchy2"/>
    <dgm:cxn modelId="{1439F946-D9D4-401E-924E-93B38B2C707F}" type="presParOf" srcId="{B2B0A1EF-96FD-49B6-80D4-3E87EDF6BC30}" destId="{4665692B-64CC-453D-A56B-200D3EEF04DF}" srcOrd="1" destOrd="0" presId="urn:microsoft.com/office/officeart/2005/8/layout/hierarchy2"/>
    <dgm:cxn modelId="{5E87AB4F-468F-41E5-9987-4BB734DCA86C}" type="presParOf" srcId="{9D710808-660B-4477-B9AF-0BCA7FE1294F}" destId="{51E1CA13-372F-444C-9048-BB747458D5E6}" srcOrd="2" destOrd="0" presId="urn:microsoft.com/office/officeart/2005/8/layout/hierarchy2"/>
    <dgm:cxn modelId="{13E3C0D1-7A8E-4005-A678-5B6B20905B9D}" type="presParOf" srcId="{51E1CA13-372F-444C-9048-BB747458D5E6}" destId="{3C4A949A-EF50-4796-98D9-7FB183667170}" srcOrd="0" destOrd="0" presId="urn:microsoft.com/office/officeart/2005/8/layout/hierarchy2"/>
    <dgm:cxn modelId="{AB81C3C7-912B-4099-BA46-F187A87965AE}" type="presParOf" srcId="{51E1CA13-372F-444C-9048-BB747458D5E6}" destId="{C595368F-A9B2-4526-A37E-0069BF9BF981}" srcOrd="1" destOrd="0" presId="urn:microsoft.com/office/officeart/2005/8/layout/hierarchy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F759B3-AD12-4F57-8018-DA1A8980ABC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1D1528-8224-4E99-9D16-4BAE73325386}">
      <dgm:prSet phldrT="[Текст]"/>
      <dgm:spPr>
        <a:solidFill>
          <a:schemeClr val="accent6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/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Сохранение психофизиологического </a:t>
          </a:r>
        </a:p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/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здоровья одаренных детей</a:t>
          </a:r>
          <a:endParaRPr lang="ru-RU" b="1" dirty="0">
            <a:solidFill>
              <a:schemeClr val="accent5">
                <a:lumMod val="50000"/>
              </a:schemeClr>
            </a:solidFill>
            <a:effectLst/>
          </a:endParaRPr>
        </a:p>
      </dgm:t>
    </dgm:pt>
    <dgm:pt modelId="{F3B84652-AADF-45D8-AC19-5E81D3A343E6}" type="parTrans" cxnId="{100BAA2A-7681-40E5-8ED8-81C2AB2F9BE1}">
      <dgm:prSet/>
      <dgm:spPr/>
      <dgm:t>
        <a:bodyPr/>
        <a:lstStyle/>
        <a:p>
          <a:endParaRPr lang="ru-RU"/>
        </a:p>
      </dgm:t>
    </dgm:pt>
    <dgm:pt modelId="{06BE8D38-2A80-42CE-B30B-5DAFF975CB1D}" type="sibTrans" cxnId="{100BAA2A-7681-40E5-8ED8-81C2AB2F9BE1}">
      <dgm:prSet/>
      <dgm:spPr/>
      <dgm:t>
        <a:bodyPr/>
        <a:lstStyle/>
        <a:p>
          <a:endParaRPr lang="ru-RU"/>
        </a:p>
      </dgm:t>
    </dgm:pt>
    <dgm:pt modelId="{7E6641F7-B229-4854-894D-D4255427B6E8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Формирование установок на здоровый образ жизни</a:t>
          </a:r>
          <a:endParaRPr lang="ru-RU" dirty="0"/>
        </a:p>
      </dgm:t>
    </dgm:pt>
    <dgm:pt modelId="{D900AC3F-A1BE-42A4-8D38-185FA1B42A54}" type="parTrans" cxnId="{56AC81F0-DA13-41D5-AE10-5FCFEF33591F}">
      <dgm:prSet/>
      <dgm:spPr/>
      <dgm:t>
        <a:bodyPr/>
        <a:lstStyle/>
        <a:p>
          <a:endParaRPr lang="ru-RU"/>
        </a:p>
      </dgm:t>
    </dgm:pt>
    <dgm:pt modelId="{A7995D21-A517-424F-90E4-6D5327EBF24E}" type="sibTrans" cxnId="{56AC81F0-DA13-41D5-AE10-5FCFEF33591F}">
      <dgm:prSet/>
      <dgm:spPr/>
      <dgm:t>
        <a:bodyPr/>
        <a:lstStyle/>
        <a:p>
          <a:endParaRPr lang="ru-RU"/>
        </a:p>
      </dgm:t>
    </dgm:pt>
    <dgm:pt modelId="{8BC7E9E2-970A-4B67-A50B-17B8F2E20076}">
      <dgm:prSet/>
      <dgm:spPr>
        <a:solidFill>
          <a:schemeClr val="accent6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Содействие освоению родителями способов формирования у ребенка позитивной Я-концепции</a:t>
          </a:r>
          <a:endParaRPr lang="ru-RU" dirty="0"/>
        </a:p>
      </dgm:t>
    </dgm:pt>
    <dgm:pt modelId="{C5C88F64-0F7D-4DE0-999D-99E028C78B0C}" type="parTrans" cxnId="{7D94AFA7-900F-42A1-938E-FF197D5CB2FA}">
      <dgm:prSet/>
      <dgm:spPr/>
      <dgm:t>
        <a:bodyPr/>
        <a:lstStyle/>
        <a:p>
          <a:endParaRPr lang="ru-RU"/>
        </a:p>
      </dgm:t>
    </dgm:pt>
    <dgm:pt modelId="{9BFD2DF0-B917-4B5F-B065-21D8E57BF45F}" type="sibTrans" cxnId="{7D94AFA7-900F-42A1-938E-FF197D5CB2FA}">
      <dgm:prSet/>
      <dgm:spPr/>
      <dgm:t>
        <a:bodyPr/>
        <a:lstStyle/>
        <a:p>
          <a:endParaRPr lang="ru-RU"/>
        </a:p>
      </dgm:t>
    </dgm:pt>
    <dgm:pt modelId="{7536297B-407B-41F2-8E8E-213D7D8936F2}">
      <dgm:prSet/>
      <dgm:spPr>
        <a:solidFill>
          <a:schemeClr val="accent6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Мониторинг загруженности ребенка интеллектуальным или иным трудом</a:t>
          </a:r>
          <a:endParaRPr lang="ru-RU" dirty="0"/>
        </a:p>
      </dgm:t>
    </dgm:pt>
    <dgm:pt modelId="{73DF6375-E15B-43CA-8550-14DB5FB2D5A9}" type="parTrans" cxnId="{7AD5472C-86E7-4684-9E82-9C9D030D1298}">
      <dgm:prSet/>
      <dgm:spPr/>
      <dgm:t>
        <a:bodyPr/>
        <a:lstStyle/>
        <a:p>
          <a:endParaRPr lang="ru-RU"/>
        </a:p>
      </dgm:t>
    </dgm:pt>
    <dgm:pt modelId="{029AACA4-509A-432E-B57D-DDF2EAB75DAB}" type="sibTrans" cxnId="{7AD5472C-86E7-4684-9E82-9C9D030D1298}">
      <dgm:prSet/>
      <dgm:spPr/>
      <dgm:t>
        <a:bodyPr/>
        <a:lstStyle/>
        <a:p>
          <a:endParaRPr lang="ru-RU"/>
        </a:p>
      </dgm:t>
    </dgm:pt>
    <dgm:pt modelId="{7AA8DCFA-718A-4C80-9185-19B214D39DE2}" type="pres">
      <dgm:prSet presAssocID="{ACF759B3-AD12-4F57-8018-DA1A8980AB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6A68E-6C62-4627-BBB8-ABD9B27ACAAC}" type="pres">
      <dgm:prSet presAssocID="{861D1528-8224-4E99-9D16-4BAE73325386}" presName="root1" presStyleCnt="0"/>
      <dgm:spPr/>
    </dgm:pt>
    <dgm:pt modelId="{FA31F949-3827-4558-85B9-D28DE6AED8EB}" type="pres">
      <dgm:prSet presAssocID="{861D1528-8224-4E99-9D16-4BAE7332538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2236D2-0837-446D-9F6B-9E657E6EEDA4}" type="pres">
      <dgm:prSet presAssocID="{861D1528-8224-4E99-9D16-4BAE73325386}" presName="level2hierChild" presStyleCnt="0"/>
      <dgm:spPr/>
    </dgm:pt>
    <dgm:pt modelId="{EBE5C6FA-5DDE-4041-914D-7EAADE30A4A5}" type="pres">
      <dgm:prSet presAssocID="{D900AC3F-A1BE-42A4-8D38-185FA1B42A5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28A8D89-EB24-470A-BDAC-F3A0686E90E9}" type="pres">
      <dgm:prSet presAssocID="{D900AC3F-A1BE-42A4-8D38-185FA1B42A5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52F8CA4-3321-4E99-B9FD-E909CE5B6F53}" type="pres">
      <dgm:prSet presAssocID="{7E6641F7-B229-4854-894D-D4255427B6E8}" presName="root2" presStyleCnt="0"/>
      <dgm:spPr/>
    </dgm:pt>
    <dgm:pt modelId="{471EF3D3-A580-4AF0-BD85-4C7DB3590364}" type="pres">
      <dgm:prSet presAssocID="{7E6641F7-B229-4854-894D-D4255427B6E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AEE148-E479-4688-9568-6B8E10704799}" type="pres">
      <dgm:prSet presAssocID="{7E6641F7-B229-4854-894D-D4255427B6E8}" presName="level3hierChild" presStyleCnt="0"/>
      <dgm:spPr/>
    </dgm:pt>
    <dgm:pt modelId="{299288D2-51EF-4FA2-AA33-D9C1306F8D8F}" type="pres">
      <dgm:prSet presAssocID="{73DF6375-E15B-43CA-8550-14DB5FB2D5A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FE6B5C4-5641-489D-BBF2-C5E681CB3C95}" type="pres">
      <dgm:prSet presAssocID="{73DF6375-E15B-43CA-8550-14DB5FB2D5A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A1736C6-9D25-4C6A-8F1C-8B66B11D1C73}" type="pres">
      <dgm:prSet presAssocID="{7536297B-407B-41F2-8E8E-213D7D8936F2}" presName="root2" presStyleCnt="0"/>
      <dgm:spPr/>
    </dgm:pt>
    <dgm:pt modelId="{EF4D185C-EF0E-4DDF-A645-C30D25FF7CE9}" type="pres">
      <dgm:prSet presAssocID="{7536297B-407B-41F2-8E8E-213D7D8936F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3C5C80-F5AA-49B5-8409-940E648A1E0C}" type="pres">
      <dgm:prSet presAssocID="{7536297B-407B-41F2-8E8E-213D7D8936F2}" presName="level3hierChild" presStyleCnt="0"/>
      <dgm:spPr/>
    </dgm:pt>
    <dgm:pt modelId="{B0FC838D-D08B-43B0-8625-E37D808DEFA9}" type="pres">
      <dgm:prSet presAssocID="{C5C88F64-0F7D-4DE0-999D-99E028C78B0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35601C6-3B54-447F-A4BB-7819EB528CAA}" type="pres">
      <dgm:prSet presAssocID="{C5C88F64-0F7D-4DE0-999D-99E028C78B0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D4EE1E1-D71D-4B6D-BB5A-EF47FBB3FD88}" type="pres">
      <dgm:prSet presAssocID="{8BC7E9E2-970A-4B67-A50B-17B8F2E20076}" presName="root2" presStyleCnt="0"/>
      <dgm:spPr/>
    </dgm:pt>
    <dgm:pt modelId="{67852AC1-6777-4F5E-9420-E41FC410A4A8}" type="pres">
      <dgm:prSet presAssocID="{8BC7E9E2-970A-4B67-A50B-17B8F2E2007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049235-FA0D-4819-869A-4197C178AF27}" type="pres">
      <dgm:prSet presAssocID="{8BC7E9E2-970A-4B67-A50B-17B8F2E20076}" presName="level3hierChild" presStyleCnt="0"/>
      <dgm:spPr/>
    </dgm:pt>
  </dgm:ptLst>
  <dgm:cxnLst>
    <dgm:cxn modelId="{A70A3445-4F8E-4154-BB8C-02FC8156E685}" type="presOf" srcId="{73DF6375-E15B-43CA-8550-14DB5FB2D5A9}" destId="{6FE6B5C4-5641-489D-BBF2-C5E681CB3C95}" srcOrd="1" destOrd="0" presId="urn:microsoft.com/office/officeart/2005/8/layout/hierarchy2"/>
    <dgm:cxn modelId="{100BAA2A-7681-40E5-8ED8-81C2AB2F9BE1}" srcId="{ACF759B3-AD12-4F57-8018-DA1A8980ABC2}" destId="{861D1528-8224-4E99-9D16-4BAE73325386}" srcOrd="0" destOrd="0" parTransId="{F3B84652-AADF-45D8-AC19-5E81D3A343E6}" sibTransId="{06BE8D38-2A80-42CE-B30B-5DAFF975CB1D}"/>
    <dgm:cxn modelId="{0B3E5BCB-64FE-4559-A090-B1BAA771BB6E}" type="presOf" srcId="{ACF759B3-AD12-4F57-8018-DA1A8980ABC2}" destId="{7AA8DCFA-718A-4C80-9185-19B214D39DE2}" srcOrd="0" destOrd="0" presId="urn:microsoft.com/office/officeart/2005/8/layout/hierarchy2"/>
    <dgm:cxn modelId="{82F34603-637F-4719-9310-6940F46D5AC2}" type="presOf" srcId="{73DF6375-E15B-43CA-8550-14DB5FB2D5A9}" destId="{299288D2-51EF-4FA2-AA33-D9C1306F8D8F}" srcOrd="0" destOrd="0" presId="urn:microsoft.com/office/officeart/2005/8/layout/hierarchy2"/>
    <dgm:cxn modelId="{7D94AFA7-900F-42A1-938E-FF197D5CB2FA}" srcId="{861D1528-8224-4E99-9D16-4BAE73325386}" destId="{8BC7E9E2-970A-4B67-A50B-17B8F2E20076}" srcOrd="2" destOrd="0" parTransId="{C5C88F64-0F7D-4DE0-999D-99E028C78B0C}" sibTransId="{9BFD2DF0-B917-4B5F-B065-21D8E57BF45F}"/>
    <dgm:cxn modelId="{7A9289CD-1354-44D2-84BD-075B7D4A651D}" type="presOf" srcId="{7536297B-407B-41F2-8E8E-213D7D8936F2}" destId="{EF4D185C-EF0E-4DDF-A645-C30D25FF7CE9}" srcOrd="0" destOrd="0" presId="urn:microsoft.com/office/officeart/2005/8/layout/hierarchy2"/>
    <dgm:cxn modelId="{56D69745-C8F3-4DB3-8278-49E468AF86B0}" type="presOf" srcId="{C5C88F64-0F7D-4DE0-999D-99E028C78B0C}" destId="{B0FC838D-D08B-43B0-8625-E37D808DEFA9}" srcOrd="0" destOrd="0" presId="urn:microsoft.com/office/officeart/2005/8/layout/hierarchy2"/>
    <dgm:cxn modelId="{181E76F5-C26A-4BED-A6F6-A4719A51BAA9}" type="presOf" srcId="{C5C88F64-0F7D-4DE0-999D-99E028C78B0C}" destId="{235601C6-3B54-447F-A4BB-7819EB528CAA}" srcOrd="1" destOrd="0" presId="urn:microsoft.com/office/officeart/2005/8/layout/hierarchy2"/>
    <dgm:cxn modelId="{56AC81F0-DA13-41D5-AE10-5FCFEF33591F}" srcId="{861D1528-8224-4E99-9D16-4BAE73325386}" destId="{7E6641F7-B229-4854-894D-D4255427B6E8}" srcOrd="0" destOrd="0" parTransId="{D900AC3F-A1BE-42A4-8D38-185FA1B42A54}" sibTransId="{A7995D21-A517-424F-90E4-6D5327EBF24E}"/>
    <dgm:cxn modelId="{25BDE191-62A4-4083-BE50-5F7D091D65AA}" type="presOf" srcId="{7E6641F7-B229-4854-894D-D4255427B6E8}" destId="{471EF3D3-A580-4AF0-BD85-4C7DB3590364}" srcOrd="0" destOrd="0" presId="urn:microsoft.com/office/officeart/2005/8/layout/hierarchy2"/>
    <dgm:cxn modelId="{F4D20C86-84E8-4BE3-958B-0619DFE8A8BB}" type="presOf" srcId="{861D1528-8224-4E99-9D16-4BAE73325386}" destId="{FA31F949-3827-4558-85B9-D28DE6AED8EB}" srcOrd="0" destOrd="0" presId="urn:microsoft.com/office/officeart/2005/8/layout/hierarchy2"/>
    <dgm:cxn modelId="{991A814D-EEB7-429B-A77F-75AF9D096878}" type="presOf" srcId="{D900AC3F-A1BE-42A4-8D38-185FA1B42A54}" destId="{EBE5C6FA-5DDE-4041-914D-7EAADE30A4A5}" srcOrd="0" destOrd="0" presId="urn:microsoft.com/office/officeart/2005/8/layout/hierarchy2"/>
    <dgm:cxn modelId="{0CFE329F-2737-45B9-9398-8398269B45C0}" type="presOf" srcId="{D900AC3F-A1BE-42A4-8D38-185FA1B42A54}" destId="{428A8D89-EB24-470A-BDAC-F3A0686E90E9}" srcOrd="1" destOrd="0" presId="urn:microsoft.com/office/officeart/2005/8/layout/hierarchy2"/>
    <dgm:cxn modelId="{7AD5472C-86E7-4684-9E82-9C9D030D1298}" srcId="{861D1528-8224-4E99-9D16-4BAE73325386}" destId="{7536297B-407B-41F2-8E8E-213D7D8936F2}" srcOrd="1" destOrd="0" parTransId="{73DF6375-E15B-43CA-8550-14DB5FB2D5A9}" sibTransId="{029AACA4-509A-432E-B57D-DDF2EAB75DAB}"/>
    <dgm:cxn modelId="{7954668D-034F-4C9A-B012-7B09B190A4E6}" type="presOf" srcId="{8BC7E9E2-970A-4B67-A50B-17B8F2E20076}" destId="{67852AC1-6777-4F5E-9420-E41FC410A4A8}" srcOrd="0" destOrd="0" presId="urn:microsoft.com/office/officeart/2005/8/layout/hierarchy2"/>
    <dgm:cxn modelId="{F538C679-96E8-4DC1-93D5-872A52631D03}" type="presParOf" srcId="{7AA8DCFA-718A-4C80-9185-19B214D39DE2}" destId="{8256A68E-6C62-4627-BBB8-ABD9B27ACAAC}" srcOrd="0" destOrd="0" presId="urn:microsoft.com/office/officeart/2005/8/layout/hierarchy2"/>
    <dgm:cxn modelId="{5D9CDF1A-3378-44C9-BC36-7E18FA0ACB13}" type="presParOf" srcId="{8256A68E-6C62-4627-BBB8-ABD9B27ACAAC}" destId="{FA31F949-3827-4558-85B9-D28DE6AED8EB}" srcOrd="0" destOrd="0" presId="urn:microsoft.com/office/officeart/2005/8/layout/hierarchy2"/>
    <dgm:cxn modelId="{27DEFE6B-79C3-4049-95B9-F950E5AFD8F1}" type="presParOf" srcId="{8256A68E-6C62-4627-BBB8-ABD9B27ACAAC}" destId="{602236D2-0837-446D-9F6B-9E657E6EEDA4}" srcOrd="1" destOrd="0" presId="urn:microsoft.com/office/officeart/2005/8/layout/hierarchy2"/>
    <dgm:cxn modelId="{2683DC7F-A905-4847-B08A-45DD42BA98EB}" type="presParOf" srcId="{602236D2-0837-446D-9F6B-9E657E6EEDA4}" destId="{EBE5C6FA-5DDE-4041-914D-7EAADE30A4A5}" srcOrd="0" destOrd="0" presId="urn:microsoft.com/office/officeart/2005/8/layout/hierarchy2"/>
    <dgm:cxn modelId="{55B86BDA-4E86-401F-A6CC-664323A29429}" type="presParOf" srcId="{EBE5C6FA-5DDE-4041-914D-7EAADE30A4A5}" destId="{428A8D89-EB24-470A-BDAC-F3A0686E90E9}" srcOrd="0" destOrd="0" presId="urn:microsoft.com/office/officeart/2005/8/layout/hierarchy2"/>
    <dgm:cxn modelId="{5297B13F-8C68-4650-9DB1-2577F6ABC47A}" type="presParOf" srcId="{602236D2-0837-446D-9F6B-9E657E6EEDA4}" destId="{052F8CA4-3321-4E99-B9FD-E909CE5B6F53}" srcOrd="1" destOrd="0" presId="urn:microsoft.com/office/officeart/2005/8/layout/hierarchy2"/>
    <dgm:cxn modelId="{A100E335-243B-446B-A5BA-3AE796966EA1}" type="presParOf" srcId="{052F8CA4-3321-4E99-B9FD-E909CE5B6F53}" destId="{471EF3D3-A580-4AF0-BD85-4C7DB3590364}" srcOrd="0" destOrd="0" presId="urn:microsoft.com/office/officeart/2005/8/layout/hierarchy2"/>
    <dgm:cxn modelId="{E8DEB971-BF76-463C-ABD4-600F3D359E38}" type="presParOf" srcId="{052F8CA4-3321-4E99-B9FD-E909CE5B6F53}" destId="{C9AEE148-E479-4688-9568-6B8E10704799}" srcOrd="1" destOrd="0" presId="urn:microsoft.com/office/officeart/2005/8/layout/hierarchy2"/>
    <dgm:cxn modelId="{72AEA713-CC46-46DD-8681-1CFFC8116FA1}" type="presParOf" srcId="{602236D2-0837-446D-9F6B-9E657E6EEDA4}" destId="{299288D2-51EF-4FA2-AA33-D9C1306F8D8F}" srcOrd="2" destOrd="0" presId="urn:microsoft.com/office/officeart/2005/8/layout/hierarchy2"/>
    <dgm:cxn modelId="{011AEB53-8E36-49D0-A028-B5624A594815}" type="presParOf" srcId="{299288D2-51EF-4FA2-AA33-D9C1306F8D8F}" destId="{6FE6B5C4-5641-489D-BBF2-C5E681CB3C95}" srcOrd="0" destOrd="0" presId="urn:microsoft.com/office/officeart/2005/8/layout/hierarchy2"/>
    <dgm:cxn modelId="{A9F8B991-F633-4624-AF45-1408A1F44C0C}" type="presParOf" srcId="{602236D2-0837-446D-9F6B-9E657E6EEDA4}" destId="{9A1736C6-9D25-4C6A-8F1C-8B66B11D1C73}" srcOrd="3" destOrd="0" presId="urn:microsoft.com/office/officeart/2005/8/layout/hierarchy2"/>
    <dgm:cxn modelId="{045976E1-60D7-4B6D-B3CF-42DDDF159281}" type="presParOf" srcId="{9A1736C6-9D25-4C6A-8F1C-8B66B11D1C73}" destId="{EF4D185C-EF0E-4DDF-A645-C30D25FF7CE9}" srcOrd="0" destOrd="0" presId="urn:microsoft.com/office/officeart/2005/8/layout/hierarchy2"/>
    <dgm:cxn modelId="{EE184BCF-04D6-4F60-A35D-B1CBA9F0A1A6}" type="presParOf" srcId="{9A1736C6-9D25-4C6A-8F1C-8B66B11D1C73}" destId="{143C5C80-F5AA-49B5-8409-940E648A1E0C}" srcOrd="1" destOrd="0" presId="urn:microsoft.com/office/officeart/2005/8/layout/hierarchy2"/>
    <dgm:cxn modelId="{59A7EC09-645E-442A-A941-B9B64D9A3753}" type="presParOf" srcId="{602236D2-0837-446D-9F6B-9E657E6EEDA4}" destId="{B0FC838D-D08B-43B0-8625-E37D808DEFA9}" srcOrd="4" destOrd="0" presId="urn:microsoft.com/office/officeart/2005/8/layout/hierarchy2"/>
    <dgm:cxn modelId="{FEDAAF4A-8FA3-4223-B808-C94F56EF0EA6}" type="presParOf" srcId="{B0FC838D-D08B-43B0-8625-E37D808DEFA9}" destId="{235601C6-3B54-447F-A4BB-7819EB528CAA}" srcOrd="0" destOrd="0" presId="urn:microsoft.com/office/officeart/2005/8/layout/hierarchy2"/>
    <dgm:cxn modelId="{718148B9-D8F1-4F3A-ADED-6D0FBFCA9DF3}" type="presParOf" srcId="{602236D2-0837-446D-9F6B-9E657E6EEDA4}" destId="{9D4EE1E1-D71D-4B6D-BB5A-EF47FBB3FD88}" srcOrd="5" destOrd="0" presId="urn:microsoft.com/office/officeart/2005/8/layout/hierarchy2"/>
    <dgm:cxn modelId="{31BCD198-1608-4A32-A7DA-7472A4F3ACC1}" type="presParOf" srcId="{9D4EE1E1-D71D-4B6D-BB5A-EF47FBB3FD88}" destId="{67852AC1-6777-4F5E-9420-E41FC410A4A8}" srcOrd="0" destOrd="0" presId="urn:microsoft.com/office/officeart/2005/8/layout/hierarchy2"/>
    <dgm:cxn modelId="{C5BDC4F2-6D5A-4784-9DE8-1252C174CFDB}" type="presParOf" srcId="{9D4EE1E1-D71D-4B6D-BB5A-EF47FBB3FD88}" destId="{4C049235-FA0D-4819-869A-4197C178AF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F759B3-AD12-4F57-8018-DA1A8980ABC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1D1528-8224-4E99-9D16-4BAE73325386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accent5">
                  <a:lumMod val="50000"/>
                </a:schemeClr>
              </a:solidFill>
              <a:effectLst/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Старшая школа</a:t>
          </a:r>
          <a:endParaRPr lang="ru-RU" sz="3200" b="1" dirty="0">
            <a:solidFill>
              <a:schemeClr val="accent5">
                <a:lumMod val="50000"/>
              </a:schemeClr>
            </a:solidFill>
            <a:effectLst/>
          </a:endParaRPr>
        </a:p>
      </dgm:t>
    </dgm:pt>
    <dgm:pt modelId="{F3B84652-AADF-45D8-AC19-5E81D3A343E6}" type="parTrans" cxnId="{100BAA2A-7681-40E5-8ED8-81C2AB2F9BE1}">
      <dgm:prSet/>
      <dgm:spPr/>
      <dgm:t>
        <a:bodyPr/>
        <a:lstStyle/>
        <a:p>
          <a:endParaRPr lang="ru-RU"/>
        </a:p>
      </dgm:t>
    </dgm:pt>
    <dgm:pt modelId="{06BE8D38-2A80-42CE-B30B-5DAFF975CB1D}" type="sibTrans" cxnId="{100BAA2A-7681-40E5-8ED8-81C2AB2F9BE1}">
      <dgm:prSet/>
      <dgm:spPr/>
      <dgm:t>
        <a:bodyPr/>
        <a:lstStyle/>
        <a:p>
          <a:endParaRPr lang="ru-RU"/>
        </a:p>
      </dgm:t>
    </dgm:pt>
    <dgm:pt modelId="{7E6641F7-B229-4854-894D-D4255427B6E8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Профессиональная ориентация школьников</a:t>
          </a:r>
          <a:endParaRPr lang="ru-RU" sz="2000" dirty="0">
            <a:latin typeface="Comic Sans MS" panose="030F0702030302020204" pitchFamily="66" charset="0"/>
          </a:endParaRPr>
        </a:p>
      </dgm:t>
    </dgm:pt>
    <dgm:pt modelId="{D900AC3F-A1BE-42A4-8D38-185FA1B42A54}" type="parTrans" cxnId="{56AC81F0-DA13-41D5-AE10-5FCFEF33591F}">
      <dgm:prSet/>
      <dgm:spPr/>
      <dgm:t>
        <a:bodyPr/>
        <a:lstStyle/>
        <a:p>
          <a:endParaRPr lang="ru-RU"/>
        </a:p>
      </dgm:t>
    </dgm:pt>
    <dgm:pt modelId="{A7995D21-A517-424F-90E4-6D5327EBF24E}" type="sibTrans" cxnId="{56AC81F0-DA13-41D5-AE10-5FCFEF33591F}">
      <dgm:prSet/>
      <dgm:spPr/>
      <dgm:t>
        <a:bodyPr/>
        <a:lstStyle/>
        <a:p>
          <a:endParaRPr lang="ru-RU"/>
        </a:p>
      </dgm:t>
    </dgm:pt>
    <dgm:pt modelId="{7536297B-407B-41F2-8E8E-213D7D8936F2}">
      <dgm:prSet custT="1"/>
      <dgm:spPr>
        <a:solidFill>
          <a:schemeClr val="accent6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Обучение школьников навыкам эффективного использования времени</a:t>
          </a:r>
          <a:endParaRPr lang="ru-RU" sz="2000" dirty="0">
            <a:latin typeface="Comic Sans MS" panose="030F0702030302020204" pitchFamily="66" charset="0"/>
          </a:endParaRPr>
        </a:p>
      </dgm:t>
    </dgm:pt>
    <dgm:pt modelId="{73DF6375-E15B-43CA-8550-14DB5FB2D5A9}" type="parTrans" cxnId="{7AD5472C-86E7-4684-9E82-9C9D030D1298}">
      <dgm:prSet/>
      <dgm:spPr/>
      <dgm:t>
        <a:bodyPr/>
        <a:lstStyle/>
        <a:p>
          <a:endParaRPr lang="ru-RU"/>
        </a:p>
      </dgm:t>
    </dgm:pt>
    <dgm:pt modelId="{029AACA4-509A-432E-B57D-DDF2EAB75DAB}" type="sibTrans" cxnId="{7AD5472C-86E7-4684-9E82-9C9D030D1298}">
      <dgm:prSet/>
      <dgm:spPr/>
      <dgm:t>
        <a:bodyPr/>
        <a:lstStyle/>
        <a:p>
          <a:endParaRPr lang="ru-RU"/>
        </a:p>
      </dgm:t>
    </dgm:pt>
    <dgm:pt modelId="{CAA9363C-E2D5-43C4-82B5-BE6F227CEDA7}">
      <dgm:prSet custT="1"/>
      <dgm:spPr>
        <a:solidFill>
          <a:schemeClr val="accent6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latin typeface="Comic Sans MS" panose="030F0702030302020204" pitchFamily="66" charset="0"/>
            </a:rPr>
            <a:t>Обучение школьников навыкам </a:t>
          </a:r>
          <a:r>
            <a:rPr lang="ru-RU" sz="2000" dirty="0" smtClean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целеполагания</a:t>
          </a:r>
          <a:endParaRPr lang="ru-RU" sz="2000" dirty="0">
            <a:latin typeface="Comic Sans MS" panose="030F0702030302020204" pitchFamily="66" charset="0"/>
          </a:endParaRPr>
        </a:p>
      </dgm:t>
    </dgm:pt>
    <dgm:pt modelId="{55478EE2-F3D2-4843-96BD-0FE9F4967A5C}" type="parTrans" cxnId="{E1DDDEF7-7002-44FD-8009-621236748BD1}">
      <dgm:prSet/>
      <dgm:spPr/>
      <dgm:t>
        <a:bodyPr/>
        <a:lstStyle/>
        <a:p>
          <a:endParaRPr lang="ru-RU"/>
        </a:p>
      </dgm:t>
    </dgm:pt>
    <dgm:pt modelId="{0FF50575-D194-4C7B-BBCA-2D657BE7E19E}" type="sibTrans" cxnId="{E1DDDEF7-7002-44FD-8009-621236748BD1}">
      <dgm:prSet/>
      <dgm:spPr/>
      <dgm:t>
        <a:bodyPr/>
        <a:lstStyle/>
        <a:p>
          <a:endParaRPr lang="ru-RU"/>
        </a:p>
      </dgm:t>
    </dgm:pt>
    <dgm:pt modelId="{1EE9DEE4-F4BD-4FD9-9C8F-044E0B99480A}">
      <dgm:prSet custT="1"/>
      <dgm:spPr>
        <a:solidFill>
          <a:schemeClr val="accent6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latin typeface="Comic Sans MS" panose="030F0702030302020204" pitchFamily="66" charset="0"/>
            </a:rPr>
            <a:t>Создание  временной перспективы будущего</a:t>
          </a:r>
          <a:endParaRPr lang="ru-RU" sz="2000" dirty="0">
            <a:latin typeface="Comic Sans MS" panose="030F0702030302020204" pitchFamily="66" charset="0"/>
          </a:endParaRPr>
        </a:p>
      </dgm:t>
    </dgm:pt>
    <dgm:pt modelId="{FA270C91-3EA6-4EE1-9DBA-A0D742DDA4D2}" type="parTrans" cxnId="{55CDDA50-B6E2-4192-B078-C4EA224B312A}">
      <dgm:prSet/>
      <dgm:spPr/>
      <dgm:t>
        <a:bodyPr/>
        <a:lstStyle/>
        <a:p>
          <a:endParaRPr lang="ru-RU"/>
        </a:p>
      </dgm:t>
    </dgm:pt>
    <dgm:pt modelId="{640B6196-0996-41FA-916E-4E6B84C102A3}" type="sibTrans" cxnId="{55CDDA50-B6E2-4192-B078-C4EA224B312A}">
      <dgm:prSet/>
      <dgm:spPr/>
      <dgm:t>
        <a:bodyPr/>
        <a:lstStyle/>
        <a:p>
          <a:endParaRPr lang="ru-RU"/>
        </a:p>
      </dgm:t>
    </dgm:pt>
    <dgm:pt modelId="{A908DFD9-B1F8-452C-B55F-863173820567}" type="pres">
      <dgm:prSet presAssocID="{ACF759B3-AD12-4F57-8018-DA1A8980AB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4B5336-8D3C-449D-A1D0-20E38F685E90}" type="pres">
      <dgm:prSet presAssocID="{861D1528-8224-4E99-9D16-4BAE73325386}" presName="root1" presStyleCnt="0"/>
      <dgm:spPr/>
    </dgm:pt>
    <dgm:pt modelId="{6C2F87C3-F8F4-419A-A283-B6B1A37D95F7}" type="pres">
      <dgm:prSet presAssocID="{861D1528-8224-4E99-9D16-4BAE73325386}" presName="LevelOneTextNode" presStyleLbl="node0" presStyleIdx="0" presStyleCnt="1" custScaleX="113889" custLinFactNeighborX="-34585" custLinFactNeighborY="-6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579BAB-9A94-4727-954F-AF9410475D83}" type="pres">
      <dgm:prSet presAssocID="{861D1528-8224-4E99-9D16-4BAE73325386}" presName="level2hierChild" presStyleCnt="0"/>
      <dgm:spPr/>
    </dgm:pt>
    <dgm:pt modelId="{7B73353C-1C7C-463B-AD1B-7B6A00BD53E8}" type="pres">
      <dgm:prSet presAssocID="{D900AC3F-A1BE-42A4-8D38-185FA1B42A54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62DAD6C0-D450-4149-ABD7-71F1551F16CA}" type="pres">
      <dgm:prSet presAssocID="{D900AC3F-A1BE-42A4-8D38-185FA1B42A5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4CE9031-EFD2-4615-9FE4-46C168CAD83A}" type="pres">
      <dgm:prSet presAssocID="{7E6641F7-B229-4854-894D-D4255427B6E8}" presName="root2" presStyleCnt="0"/>
      <dgm:spPr/>
    </dgm:pt>
    <dgm:pt modelId="{29EDA8F1-8061-436C-8603-C520F2E047E5}" type="pres">
      <dgm:prSet presAssocID="{7E6641F7-B229-4854-894D-D4255427B6E8}" presName="LevelTwoTextNode" presStyleLbl="node2" presStyleIdx="0" presStyleCnt="4" custScaleX="122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7B5985-2E12-4209-9E4F-C779C2F9E70F}" type="pres">
      <dgm:prSet presAssocID="{7E6641F7-B229-4854-894D-D4255427B6E8}" presName="level3hierChild" presStyleCnt="0"/>
      <dgm:spPr/>
    </dgm:pt>
    <dgm:pt modelId="{73BAE334-AB68-4ECB-9E4A-031B1D6F6172}" type="pres">
      <dgm:prSet presAssocID="{73DF6375-E15B-43CA-8550-14DB5FB2D5A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D7876FF-C736-4973-A71C-230B77855948}" type="pres">
      <dgm:prSet presAssocID="{73DF6375-E15B-43CA-8550-14DB5FB2D5A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40CFE9E-F603-4276-B5B1-28D90B8B2067}" type="pres">
      <dgm:prSet presAssocID="{7536297B-407B-41F2-8E8E-213D7D8936F2}" presName="root2" presStyleCnt="0"/>
      <dgm:spPr/>
    </dgm:pt>
    <dgm:pt modelId="{D74B6EDC-ECB2-41B2-9049-324E4B9F3ED8}" type="pres">
      <dgm:prSet presAssocID="{7536297B-407B-41F2-8E8E-213D7D8936F2}" presName="LevelTwoTextNode" presStyleLbl="node2" presStyleIdx="1" presStyleCnt="4" custScaleX="122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15A388-E5D2-4D0A-A05D-7FF5AE9ACEBB}" type="pres">
      <dgm:prSet presAssocID="{7536297B-407B-41F2-8E8E-213D7D8936F2}" presName="level3hierChild" presStyleCnt="0"/>
      <dgm:spPr/>
    </dgm:pt>
    <dgm:pt modelId="{8FF93C07-2515-4F76-AF49-207FD7C3048F}" type="pres">
      <dgm:prSet presAssocID="{FA270C91-3EA6-4EE1-9DBA-A0D742DDA4D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A10767F-9B1E-4833-BC9F-707A7CFF9678}" type="pres">
      <dgm:prSet presAssocID="{FA270C91-3EA6-4EE1-9DBA-A0D742DDA4D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0BBAAAB-EAEF-413D-B329-D546AE6FD4AB}" type="pres">
      <dgm:prSet presAssocID="{1EE9DEE4-F4BD-4FD9-9C8F-044E0B99480A}" presName="root2" presStyleCnt="0"/>
      <dgm:spPr/>
    </dgm:pt>
    <dgm:pt modelId="{7850F1A7-B75E-48B0-8637-494BEE8CF5D5}" type="pres">
      <dgm:prSet presAssocID="{1EE9DEE4-F4BD-4FD9-9C8F-044E0B99480A}" presName="LevelTwoTextNode" presStyleLbl="node2" presStyleIdx="2" presStyleCnt="4" custScaleX="122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A09D9C-ED12-4E86-90E9-E352496ED56B}" type="pres">
      <dgm:prSet presAssocID="{1EE9DEE4-F4BD-4FD9-9C8F-044E0B99480A}" presName="level3hierChild" presStyleCnt="0"/>
      <dgm:spPr/>
    </dgm:pt>
    <dgm:pt modelId="{401FF32E-BCDB-4E9C-83D7-6006060F7347}" type="pres">
      <dgm:prSet presAssocID="{55478EE2-F3D2-4843-96BD-0FE9F4967A5C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E57BFB8F-8AD1-44EA-829B-3C39447D9513}" type="pres">
      <dgm:prSet presAssocID="{55478EE2-F3D2-4843-96BD-0FE9F4967A5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6C6B206-A781-48BF-BE57-66869FD28230}" type="pres">
      <dgm:prSet presAssocID="{CAA9363C-E2D5-43C4-82B5-BE6F227CEDA7}" presName="root2" presStyleCnt="0"/>
      <dgm:spPr/>
    </dgm:pt>
    <dgm:pt modelId="{A0229214-57B2-4F9A-901D-65BB4F7E58E3}" type="pres">
      <dgm:prSet presAssocID="{CAA9363C-E2D5-43C4-82B5-BE6F227CEDA7}" presName="LevelTwoTextNode" presStyleLbl="node2" presStyleIdx="3" presStyleCnt="4" custScaleX="122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5CBF3B-5E82-4B3F-982E-4C5435161560}" type="pres">
      <dgm:prSet presAssocID="{CAA9363C-E2D5-43C4-82B5-BE6F227CEDA7}" presName="level3hierChild" presStyleCnt="0"/>
      <dgm:spPr/>
    </dgm:pt>
  </dgm:ptLst>
  <dgm:cxnLst>
    <dgm:cxn modelId="{B24E2307-C0FB-4B51-A850-F07F3E204C04}" type="presOf" srcId="{D900AC3F-A1BE-42A4-8D38-185FA1B42A54}" destId="{62DAD6C0-D450-4149-ABD7-71F1551F16CA}" srcOrd="1" destOrd="0" presId="urn:microsoft.com/office/officeart/2005/8/layout/hierarchy2"/>
    <dgm:cxn modelId="{56AC81F0-DA13-41D5-AE10-5FCFEF33591F}" srcId="{861D1528-8224-4E99-9D16-4BAE73325386}" destId="{7E6641F7-B229-4854-894D-D4255427B6E8}" srcOrd="0" destOrd="0" parTransId="{D900AC3F-A1BE-42A4-8D38-185FA1B42A54}" sibTransId="{A7995D21-A517-424F-90E4-6D5327EBF24E}"/>
    <dgm:cxn modelId="{E1DDDEF7-7002-44FD-8009-621236748BD1}" srcId="{861D1528-8224-4E99-9D16-4BAE73325386}" destId="{CAA9363C-E2D5-43C4-82B5-BE6F227CEDA7}" srcOrd="3" destOrd="0" parTransId="{55478EE2-F3D2-4843-96BD-0FE9F4967A5C}" sibTransId="{0FF50575-D194-4C7B-BBCA-2D657BE7E19E}"/>
    <dgm:cxn modelId="{100BAA2A-7681-40E5-8ED8-81C2AB2F9BE1}" srcId="{ACF759B3-AD12-4F57-8018-DA1A8980ABC2}" destId="{861D1528-8224-4E99-9D16-4BAE73325386}" srcOrd="0" destOrd="0" parTransId="{F3B84652-AADF-45D8-AC19-5E81D3A343E6}" sibTransId="{06BE8D38-2A80-42CE-B30B-5DAFF975CB1D}"/>
    <dgm:cxn modelId="{A7D19AB7-861E-410B-92B3-F14F9ECBA1B7}" type="presOf" srcId="{7E6641F7-B229-4854-894D-D4255427B6E8}" destId="{29EDA8F1-8061-436C-8603-C520F2E047E5}" srcOrd="0" destOrd="0" presId="urn:microsoft.com/office/officeart/2005/8/layout/hierarchy2"/>
    <dgm:cxn modelId="{55CDDA50-B6E2-4192-B078-C4EA224B312A}" srcId="{861D1528-8224-4E99-9D16-4BAE73325386}" destId="{1EE9DEE4-F4BD-4FD9-9C8F-044E0B99480A}" srcOrd="2" destOrd="0" parTransId="{FA270C91-3EA6-4EE1-9DBA-A0D742DDA4D2}" sibTransId="{640B6196-0996-41FA-916E-4E6B84C102A3}"/>
    <dgm:cxn modelId="{7AD5472C-86E7-4684-9E82-9C9D030D1298}" srcId="{861D1528-8224-4E99-9D16-4BAE73325386}" destId="{7536297B-407B-41F2-8E8E-213D7D8936F2}" srcOrd="1" destOrd="0" parTransId="{73DF6375-E15B-43CA-8550-14DB5FB2D5A9}" sibTransId="{029AACA4-509A-432E-B57D-DDF2EAB75DAB}"/>
    <dgm:cxn modelId="{B1AED48C-F617-45DE-B13F-83C010EA259B}" type="presOf" srcId="{ACF759B3-AD12-4F57-8018-DA1A8980ABC2}" destId="{A908DFD9-B1F8-452C-B55F-863173820567}" srcOrd="0" destOrd="0" presId="urn:microsoft.com/office/officeart/2005/8/layout/hierarchy2"/>
    <dgm:cxn modelId="{30F6FC11-BB8D-481A-8080-06DBFA00F752}" type="presOf" srcId="{73DF6375-E15B-43CA-8550-14DB5FB2D5A9}" destId="{73BAE334-AB68-4ECB-9E4A-031B1D6F6172}" srcOrd="0" destOrd="0" presId="urn:microsoft.com/office/officeart/2005/8/layout/hierarchy2"/>
    <dgm:cxn modelId="{78B5F2EC-3567-451D-A293-DDA79D149662}" type="presOf" srcId="{D900AC3F-A1BE-42A4-8D38-185FA1B42A54}" destId="{7B73353C-1C7C-463B-AD1B-7B6A00BD53E8}" srcOrd="0" destOrd="0" presId="urn:microsoft.com/office/officeart/2005/8/layout/hierarchy2"/>
    <dgm:cxn modelId="{64889734-52EC-4A62-91EC-27E498F181B5}" type="presOf" srcId="{CAA9363C-E2D5-43C4-82B5-BE6F227CEDA7}" destId="{A0229214-57B2-4F9A-901D-65BB4F7E58E3}" srcOrd="0" destOrd="0" presId="urn:microsoft.com/office/officeart/2005/8/layout/hierarchy2"/>
    <dgm:cxn modelId="{B88F2E69-954A-4495-AFBD-94866A757335}" type="presOf" srcId="{1EE9DEE4-F4BD-4FD9-9C8F-044E0B99480A}" destId="{7850F1A7-B75E-48B0-8637-494BEE8CF5D5}" srcOrd="0" destOrd="0" presId="urn:microsoft.com/office/officeart/2005/8/layout/hierarchy2"/>
    <dgm:cxn modelId="{89009A6B-0228-4575-A61B-B17AA46B5BCC}" type="presOf" srcId="{FA270C91-3EA6-4EE1-9DBA-A0D742DDA4D2}" destId="{8FF93C07-2515-4F76-AF49-207FD7C3048F}" srcOrd="0" destOrd="0" presId="urn:microsoft.com/office/officeart/2005/8/layout/hierarchy2"/>
    <dgm:cxn modelId="{BA5DAA8A-06A2-4E7F-BA9B-C890BF1B949C}" type="presOf" srcId="{FA270C91-3EA6-4EE1-9DBA-A0D742DDA4D2}" destId="{7A10767F-9B1E-4833-BC9F-707A7CFF9678}" srcOrd="1" destOrd="0" presId="urn:microsoft.com/office/officeart/2005/8/layout/hierarchy2"/>
    <dgm:cxn modelId="{9B5E03F2-AB27-40F3-90E1-D0C37D8CDC79}" type="presOf" srcId="{55478EE2-F3D2-4843-96BD-0FE9F4967A5C}" destId="{401FF32E-BCDB-4E9C-83D7-6006060F7347}" srcOrd="0" destOrd="0" presId="urn:microsoft.com/office/officeart/2005/8/layout/hierarchy2"/>
    <dgm:cxn modelId="{D0C71729-FF01-44BB-AA16-80A60AA8D3FF}" type="presOf" srcId="{73DF6375-E15B-43CA-8550-14DB5FB2D5A9}" destId="{7D7876FF-C736-4973-A71C-230B77855948}" srcOrd="1" destOrd="0" presId="urn:microsoft.com/office/officeart/2005/8/layout/hierarchy2"/>
    <dgm:cxn modelId="{6D774A91-2D45-4A5A-A56B-AD534F1D80F6}" type="presOf" srcId="{7536297B-407B-41F2-8E8E-213D7D8936F2}" destId="{D74B6EDC-ECB2-41B2-9049-324E4B9F3ED8}" srcOrd="0" destOrd="0" presId="urn:microsoft.com/office/officeart/2005/8/layout/hierarchy2"/>
    <dgm:cxn modelId="{9C5A9140-287F-450B-827B-E7531D0D675B}" type="presOf" srcId="{861D1528-8224-4E99-9D16-4BAE73325386}" destId="{6C2F87C3-F8F4-419A-A283-B6B1A37D95F7}" srcOrd="0" destOrd="0" presId="urn:microsoft.com/office/officeart/2005/8/layout/hierarchy2"/>
    <dgm:cxn modelId="{EA9B8C22-BBEE-4EF4-82FC-116FC85CBBDD}" type="presOf" srcId="{55478EE2-F3D2-4843-96BD-0FE9F4967A5C}" destId="{E57BFB8F-8AD1-44EA-829B-3C39447D9513}" srcOrd="1" destOrd="0" presId="urn:microsoft.com/office/officeart/2005/8/layout/hierarchy2"/>
    <dgm:cxn modelId="{8A91062D-4D61-4663-ABB6-231075BDBEE2}" type="presParOf" srcId="{A908DFD9-B1F8-452C-B55F-863173820567}" destId="{3B4B5336-8D3C-449D-A1D0-20E38F685E90}" srcOrd="0" destOrd="0" presId="urn:microsoft.com/office/officeart/2005/8/layout/hierarchy2"/>
    <dgm:cxn modelId="{B75A70CE-17A8-4FE2-BA6E-3BAE7C5B1279}" type="presParOf" srcId="{3B4B5336-8D3C-449D-A1D0-20E38F685E90}" destId="{6C2F87C3-F8F4-419A-A283-B6B1A37D95F7}" srcOrd="0" destOrd="0" presId="urn:microsoft.com/office/officeart/2005/8/layout/hierarchy2"/>
    <dgm:cxn modelId="{AFDFA5E6-B53F-4F80-A714-8957AA1CAD4E}" type="presParOf" srcId="{3B4B5336-8D3C-449D-A1D0-20E38F685E90}" destId="{18579BAB-9A94-4727-954F-AF9410475D83}" srcOrd="1" destOrd="0" presId="urn:microsoft.com/office/officeart/2005/8/layout/hierarchy2"/>
    <dgm:cxn modelId="{DDAA828F-DD49-41FA-802B-C8A03BABB777}" type="presParOf" srcId="{18579BAB-9A94-4727-954F-AF9410475D83}" destId="{7B73353C-1C7C-463B-AD1B-7B6A00BD53E8}" srcOrd="0" destOrd="0" presId="urn:microsoft.com/office/officeart/2005/8/layout/hierarchy2"/>
    <dgm:cxn modelId="{5308867C-7DFF-4CD6-AEA5-E7081709A76C}" type="presParOf" srcId="{7B73353C-1C7C-463B-AD1B-7B6A00BD53E8}" destId="{62DAD6C0-D450-4149-ABD7-71F1551F16CA}" srcOrd="0" destOrd="0" presId="urn:microsoft.com/office/officeart/2005/8/layout/hierarchy2"/>
    <dgm:cxn modelId="{A08164CC-5F18-45B3-9B5E-B46F43D2D694}" type="presParOf" srcId="{18579BAB-9A94-4727-954F-AF9410475D83}" destId="{84CE9031-EFD2-4615-9FE4-46C168CAD83A}" srcOrd="1" destOrd="0" presId="urn:microsoft.com/office/officeart/2005/8/layout/hierarchy2"/>
    <dgm:cxn modelId="{7C88005E-2E2F-40BA-8A18-0A8B9B85131C}" type="presParOf" srcId="{84CE9031-EFD2-4615-9FE4-46C168CAD83A}" destId="{29EDA8F1-8061-436C-8603-C520F2E047E5}" srcOrd="0" destOrd="0" presId="urn:microsoft.com/office/officeart/2005/8/layout/hierarchy2"/>
    <dgm:cxn modelId="{188BBD84-002E-4A98-8A96-A37978FDCD5F}" type="presParOf" srcId="{84CE9031-EFD2-4615-9FE4-46C168CAD83A}" destId="{207B5985-2E12-4209-9E4F-C779C2F9E70F}" srcOrd="1" destOrd="0" presId="urn:microsoft.com/office/officeart/2005/8/layout/hierarchy2"/>
    <dgm:cxn modelId="{53187460-5BE4-4B50-AF10-954E5683142D}" type="presParOf" srcId="{18579BAB-9A94-4727-954F-AF9410475D83}" destId="{73BAE334-AB68-4ECB-9E4A-031B1D6F6172}" srcOrd="2" destOrd="0" presId="urn:microsoft.com/office/officeart/2005/8/layout/hierarchy2"/>
    <dgm:cxn modelId="{9DE6CD33-AD6C-441D-8989-8678C05ECD5D}" type="presParOf" srcId="{73BAE334-AB68-4ECB-9E4A-031B1D6F6172}" destId="{7D7876FF-C736-4973-A71C-230B77855948}" srcOrd="0" destOrd="0" presId="urn:microsoft.com/office/officeart/2005/8/layout/hierarchy2"/>
    <dgm:cxn modelId="{6F90BFFD-263D-4184-8B2F-08FE4E10F7E1}" type="presParOf" srcId="{18579BAB-9A94-4727-954F-AF9410475D83}" destId="{640CFE9E-F603-4276-B5B1-28D90B8B2067}" srcOrd="3" destOrd="0" presId="urn:microsoft.com/office/officeart/2005/8/layout/hierarchy2"/>
    <dgm:cxn modelId="{6EB19708-4C50-4D8A-A8A9-3EC43D9AC68A}" type="presParOf" srcId="{640CFE9E-F603-4276-B5B1-28D90B8B2067}" destId="{D74B6EDC-ECB2-41B2-9049-324E4B9F3ED8}" srcOrd="0" destOrd="0" presId="urn:microsoft.com/office/officeart/2005/8/layout/hierarchy2"/>
    <dgm:cxn modelId="{D3844A4F-050A-4728-822A-8AD7038A41E7}" type="presParOf" srcId="{640CFE9E-F603-4276-B5B1-28D90B8B2067}" destId="{BE15A388-E5D2-4D0A-A05D-7FF5AE9ACEBB}" srcOrd="1" destOrd="0" presId="urn:microsoft.com/office/officeart/2005/8/layout/hierarchy2"/>
    <dgm:cxn modelId="{F0D28E14-49FF-41A9-8399-9EACFADE0AAB}" type="presParOf" srcId="{18579BAB-9A94-4727-954F-AF9410475D83}" destId="{8FF93C07-2515-4F76-AF49-207FD7C3048F}" srcOrd="4" destOrd="0" presId="urn:microsoft.com/office/officeart/2005/8/layout/hierarchy2"/>
    <dgm:cxn modelId="{4C3CCF8A-6BEE-443F-837A-61F4669216EA}" type="presParOf" srcId="{8FF93C07-2515-4F76-AF49-207FD7C3048F}" destId="{7A10767F-9B1E-4833-BC9F-707A7CFF9678}" srcOrd="0" destOrd="0" presId="urn:microsoft.com/office/officeart/2005/8/layout/hierarchy2"/>
    <dgm:cxn modelId="{F5F049C9-D1B7-49EE-AF2E-DCAD44A7AD40}" type="presParOf" srcId="{18579BAB-9A94-4727-954F-AF9410475D83}" destId="{F0BBAAAB-EAEF-413D-B329-D546AE6FD4AB}" srcOrd="5" destOrd="0" presId="urn:microsoft.com/office/officeart/2005/8/layout/hierarchy2"/>
    <dgm:cxn modelId="{2ED18F0C-AF40-4AAC-A399-AF51AA57A9E7}" type="presParOf" srcId="{F0BBAAAB-EAEF-413D-B329-D546AE6FD4AB}" destId="{7850F1A7-B75E-48B0-8637-494BEE8CF5D5}" srcOrd="0" destOrd="0" presId="urn:microsoft.com/office/officeart/2005/8/layout/hierarchy2"/>
    <dgm:cxn modelId="{7B3AAD74-F27B-48DD-9C36-C872B9C0A6E0}" type="presParOf" srcId="{F0BBAAAB-EAEF-413D-B329-D546AE6FD4AB}" destId="{78A09D9C-ED12-4E86-90E9-E352496ED56B}" srcOrd="1" destOrd="0" presId="urn:microsoft.com/office/officeart/2005/8/layout/hierarchy2"/>
    <dgm:cxn modelId="{AFFB2155-2A43-46C3-BCFC-70743F999AE3}" type="presParOf" srcId="{18579BAB-9A94-4727-954F-AF9410475D83}" destId="{401FF32E-BCDB-4E9C-83D7-6006060F7347}" srcOrd="6" destOrd="0" presId="urn:microsoft.com/office/officeart/2005/8/layout/hierarchy2"/>
    <dgm:cxn modelId="{7549E8C0-6486-4290-994F-0636BE521B32}" type="presParOf" srcId="{401FF32E-BCDB-4E9C-83D7-6006060F7347}" destId="{E57BFB8F-8AD1-44EA-829B-3C39447D9513}" srcOrd="0" destOrd="0" presId="urn:microsoft.com/office/officeart/2005/8/layout/hierarchy2"/>
    <dgm:cxn modelId="{2DABD0F3-AD93-4FFA-9973-D0F84A8551CC}" type="presParOf" srcId="{18579BAB-9A94-4727-954F-AF9410475D83}" destId="{F6C6B206-A781-48BF-BE57-66869FD28230}" srcOrd="7" destOrd="0" presId="urn:microsoft.com/office/officeart/2005/8/layout/hierarchy2"/>
    <dgm:cxn modelId="{DEFD2D28-0A91-427F-8263-A5514C95DBFB}" type="presParOf" srcId="{F6C6B206-A781-48BF-BE57-66869FD28230}" destId="{A0229214-57B2-4F9A-901D-65BB4F7E58E3}" srcOrd="0" destOrd="0" presId="urn:microsoft.com/office/officeart/2005/8/layout/hierarchy2"/>
    <dgm:cxn modelId="{EB4F2887-0CEE-4635-A771-CCA1DDE7F818}" type="presParOf" srcId="{F6C6B206-A781-48BF-BE57-66869FD28230}" destId="{B35CBF3B-5E82-4B3F-982E-4C543516156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66AE6-EE6E-4CF1-9BC8-CA5A6E0F27CE}">
      <dsp:nvSpPr>
        <dsp:cNvPr id="0" name=""/>
        <dsp:cNvSpPr/>
      </dsp:nvSpPr>
      <dsp:spPr>
        <a:xfrm rot="10800000">
          <a:off x="223430" y="0"/>
          <a:ext cx="10255759" cy="7902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891" tIns="68580" rIns="128016" bIns="68580" numCol="1" spcCol="1270" anchor="ctr" anchorCtr="0">
          <a:noAutofit/>
        </a:bodyPr>
        <a:lstStyle/>
        <a:p>
          <a:pPr marL="180975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rPr>
            <a:t>Учащиеся с необыкновенно высоким общим уровнем умственного развития при прочих равных условиях (выявляются уже в младшем школьном возрасте)</a:t>
          </a:r>
          <a:endParaRPr lang="ru-RU" sz="1800" kern="1200" dirty="0">
            <a:solidFill>
              <a:schemeClr val="accent4">
                <a:lumMod val="50000"/>
              </a:schemeClr>
            </a:solidFill>
            <a:latin typeface="Comic Sans MS" panose="030F0702030302020204" pitchFamily="66" charset="0"/>
          </a:endParaRPr>
        </a:p>
      </dsp:txBody>
      <dsp:txXfrm rot="10800000">
        <a:off x="420990" y="0"/>
        <a:ext cx="10058199" cy="790241"/>
      </dsp:txXfrm>
    </dsp:sp>
    <dsp:sp modelId="{1FE49DF7-C1D2-4AEE-996F-C56E805524BC}">
      <dsp:nvSpPr>
        <dsp:cNvPr id="0" name=""/>
        <dsp:cNvSpPr/>
      </dsp:nvSpPr>
      <dsp:spPr>
        <a:xfrm>
          <a:off x="218589" y="144160"/>
          <a:ext cx="521159" cy="52115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F3C05-36CC-439B-AB85-67605FDA35DD}">
      <dsp:nvSpPr>
        <dsp:cNvPr id="0" name=""/>
        <dsp:cNvSpPr/>
      </dsp:nvSpPr>
      <dsp:spPr>
        <a:xfrm rot="10800000">
          <a:off x="234071" y="1016630"/>
          <a:ext cx="10255759" cy="869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891" tIns="68580" rIns="128016" bIns="68580" numCol="1" spcCol="1270" anchor="ctr" anchorCtr="0">
          <a:noAutofit/>
        </a:bodyPr>
        <a:lstStyle/>
        <a:p>
          <a:pPr marL="180975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rPr>
            <a:t>Учащиеся с признаками специальной, умственной одаренности в определенной области науки или деятельности (выявляются в младшем школьном и подростковом возрасте)</a:t>
          </a:r>
        </a:p>
      </dsp:txBody>
      <dsp:txXfrm rot="10800000">
        <a:off x="451321" y="1016630"/>
        <a:ext cx="10038509" cy="869001"/>
      </dsp:txXfrm>
    </dsp:sp>
    <dsp:sp modelId="{EDE37F5B-60DC-41B5-A4E3-50D1C9CBF375}">
      <dsp:nvSpPr>
        <dsp:cNvPr id="0" name=""/>
        <dsp:cNvSpPr/>
      </dsp:nvSpPr>
      <dsp:spPr>
        <a:xfrm>
          <a:off x="218596" y="1163811"/>
          <a:ext cx="521159" cy="52115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6FFAF-4D45-4244-822D-B3CBCBDB7C16}">
      <dsp:nvSpPr>
        <dsp:cNvPr id="0" name=""/>
        <dsp:cNvSpPr/>
      </dsp:nvSpPr>
      <dsp:spPr>
        <a:xfrm rot="10800000">
          <a:off x="206120" y="2146616"/>
          <a:ext cx="10255759" cy="48459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891" tIns="68580" rIns="128016" bIns="68580" numCol="1" spcCol="1270" anchor="ctr" anchorCtr="0">
          <a:noAutofit/>
        </a:bodyPr>
        <a:lstStyle/>
        <a:p>
          <a:pPr marL="26670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rPr>
            <a:t>Дети с высокими творческими способностями</a:t>
          </a:r>
        </a:p>
      </dsp:txBody>
      <dsp:txXfrm rot="10800000">
        <a:off x="327268" y="2146616"/>
        <a:ext cx="10134611" cy="484591"/>
      </dsp:txXfrm>
    </dsp:sp>
    <dsp:sp modelId="{EDC2369D-8772-40FC-A187-DFF869ADA6D8}">
      <dsp:nvSpPr>
        <dsp:cNvPr id="0" name=""/>
        <dsp:cNvSpPr/>
      </dsp:nvSpPr>
      <dsp:spPr>
        <a:xfrm>
          <a:off x="218596" y="2075379"/>
          <a:ext cx="521159" cy="52115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97C78-1BD8-40AF-AF05-44DE418E5052}">
      <dsp:nvSpPr>
        <dsp:cNvPr id="0" name=""/>
        <dsp:cNvSpPr/>
      </dsp:nvSpPr>
      <dsp:spPr>
        <a:xfrm rot="10800000">
          <a:off x="206120" y="2902178"/>
          <a:ext cx="10255759" cy="48407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891" tIns="68580" rIns="128016" bIns="68580" numCol="1" spcCol="1270" anchor="ctr" anchorCtr="0">
          <a:noAutofit/>
        </a:bodyPr>
        <a:lstStyle/>
        <a:p>
          <a:pPr marL="26670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rPr>
            <a:t>Дети с высокими лидерскими способностями</a:t>
          </a:r>
        </a:p>
      </dsp:txBody>
      <dsp:txXfrm rot="10800000">
        <a:off x="327138" y="2902178"/>
        <a:ext cx="10134741" cy="484073"/>
      </dsp:txXfrm>
    </dsp:sp>
    <dsp:sp modelId="{7D69CD07-9305-4FC3-B7A1-B5F700DF15E0}">
      <dsp:nvSpPr>
        <dsp:cNvPr id="0" name=""/>
        <dsp:cNvSpPr/>
      </dsp:nvSpPr>
      <dsp:spPr>
        <a:xfrm>
          <a:off x="218596" y="2839514"/>
          <a:ext cx="521159" cy="521159"/>
        </a:xfrm>
        <a:prstGeom prst="ellipse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28B67-A3A1-4746-83FC-011B84E2AA8B}">
      <dsp:nvSpPr>
        <dsp:cNvPr id="0" name=""/>
        <dsp:cNvSpPr/>
      </dsp:nvSpPr>
      <dsp:spPr>
        <a:xfrm rot="10800000">
          <a:off x="206120" y="3638938"/>
          <a:ext cx="10255759" cy="86399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891" tIns="68580" rIns="128016" bIns="68580" numCol="1" spcCol="1270" anchor="ctr" anchorCtr="0">
          <a:noAutofit/>
        </a:bodyPr>
        <a:lstStyle/>
        <a:p>
          <a:pPr marL="180975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rPr>
            <a:t>Учащиеся, не достигающие по каким-либо причинам успехов в учении, но обладающие яркой познавательной активностью, оригинальностью психического склада, умственных резервов (ярко проявляют себя в старшем школьном возрасте)</a:t>
          </a:r>
          <a:endParaRPr lang="ru-RU" sz="1800" kern="1200" dirty="0">
            <a:solidFill>
              <a:schemeClr val="accent4">
                <a:lumMod val="50000"/>
              </a:schemeClr>
            </a:solidFill>
            <a:latin typeface="Comic Sans MS" panose="030F0702030302020204" pitchFamily="66" charset="0"/>
          </a:endParaRPr>
        </a:p>
      </dsp:txBody>
      <dsp:txXfrm rot="10800000">
        <a:off x="422119" y="3638938"/>
        <a:ext cx="10039760" cy="863996"/>
      </dsp:txXfrm>
    </dsp:sp>
    <dsp:sp modelId="{D502F1A3-7886-45D2-A6FC-2C2A70D7523C}">
      <dsp:nvSpPr>
        <dsp:cNvPr id="0" name=""/>
        <dsp:cNvSpPr/>
      </dsp:nvSpPr>
      <dsp:spPr>
        <a:xfrm>
          <a:off x="218596" y="3783884"/>
          <a:ext cx="521159" cy="521159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F7EF3-5B33-49C8-A93E-069433DB74C7}">
      <dsp:nvSpPr>
        <dsp:cNvPr id="0" name=""/>
        <dsp:cNvSpPr/>
      </dsp:nvSpPr>
      <dsp:spPr>
        <a:xfrm>
          <a:off x="95471" y="1402650"/>
          <a:ext cx="3600002" cy="125780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- </a:t>
          </a:r>
          <a:r>
            <a:rPr lang="ru-RU" sz="3200" kern="1200" dirty="0" err="1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Проблемность</a:t>
          </a: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32311" y="1439490"/>
        <a:ext cx="3526322" cy="1184129"/>
      </dsp:txXfrm>
    </dsp:sp>
    <dsp:sp modelId="{F7BA393B-4CBF-4232-9959-36D03921AAAC}">
      <dsp:nvSpPr>
        <dsp:cNvPr id="0" name=""/>
        <dsp:cNvSpPr/>
      </dsp:nvSpPr>
      <dsp:spPr>
        <a:xfrm rot="19049104">
          <a:off x="3423437" y="1312087"/>
          <a:ext cx="206952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069521" y="20195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/>
        </a:p>
      </dsp:txBody>
      <dsp:txXfrm>
        <a:off x="4406459" y="1280544"/>
        <a:ext cx="103476" cy="103476"/>
      </dsp:txXfrm>
    </dsp:sp>
    <dsp:sp modelId="{6A50938D-3720-4161-A99A-E9B578438128}">
      <dsp:nvSpPr>
        <dsp:cNvPr id="0" name=""/>
        <dsp:cNvSpPr/>
      </dsp:nvSpPr>
      <dsp:spPr>
        <a:xfrm>
          <a:off x="5220921" y="4104"/>
          <a:ext cx="4680008" cy="125780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mic Sans MS" panose="030F0702030302020204" pitchFamily="66" charset="0"/>
            </a:rPr>
            <a:t>собственная постановка новых вопросов и проблем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5257761" y="40944"/>
        <a:ext cx="4606328" cy="1184129"/>
      </dsp:txXfrm>
    </dsp:sp>
    <dsp:sp modelId="{636F37BD-E698-4C24-B4E6-2F882D2AC579}">
      <dsp:nvSpPr>
        <dsp:cNvPr id="0" name=""/>
        <dsp:cNvSpPr/>
      </dsp:nvSpPr>
      <dsp:spPr>
        <a:xfrm rot="107991">
          <a:off x="3695097" y="2035327"/>
          <a:ext cx="152619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526199" y="20195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20042" y="2017367"/>
        <a:ext cx="76309" cy="76309"/>
      </dsp:txXfrm>
    </dsp:sp>
    <dsp:sp modelId="{2FBAC0C5-C91F-465B-8E53-9A87B2C4842E}">
      <dsp:nvSpPr>
        <dsp:cNvPr id="0" name=""/>
        <dsp:cNvSpPr/>
      </dsp:nvSpPr>
      <dsp:spPr>
        <a:xfrm>
          <a:off x="5220921" y="1450585"/>
          <a:ext cx="4680008" cy="125780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mic Sans MS" panose="030F0702030302020204" pitchFamily="66" charset="0"/>
            </a:rPr>
            <a:t>стремление к исследовательской творческой активности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5257761" y="1487425"/>
        <a:ext cx="4606328" cy="1184129"/>
      </dsp:txXfrm>
    </dsp:sp>
    <dsp:sp modelId="{900381BB-66A0-487B-90C9-1FFE07E0F776}">
      <dsp:nvSpPr>
        <dsp:cNvPr id="0" name=""/>
        <dsp:cNvSpPr/>
      </dsp:nvSpPr>
      <dsp:spPr>
        <a:xfrm rot="2664677">
          <a:off x="3390458" y="2758568"/>
          <a:ext cx="213547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135478" y="20195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404810" y="2725376"/>
        <a:ext cx="106773" cy="106773"/>
      </dsp:txXfrm>
    </dsp:sp>
    <dsp:sp modelId="{C2C391C9-17C5-4A11-A5D2-1BC9D833D458}">
      <dsp:nvSpPr>
        <dsp:cNvPr id="0" name=""/>
        <dsp:cNvSpPr/>
      </dsp:nvSpPr>
      <dsp:spPr>
        <a:xfrm>
          <a:off x="5220921" y="2897066"/>
          <a:ext cx="4680008" cy="125780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mic Sans MS" panose="030F0702030302020204" pitchFamily="66" charset="0"/>
            </a:rPr>
            <a:t>стремление к исследовательской творческой активности</a:t>
          </a:r>
          <a:endParaRPr lang="ru-RU" sz="2400" kern="1200" dirty="0">
            <a:latin typeface="Comic Sans MS" panose="030F0702030302020204" pitchFamily="66" charset="0"/>
          </a:endParaRPr>
        </a:p>
      </dsp:txBody>
      <dsp:txXfrm>
        <a:off x="5257761" y="2933906"/>
        <a:ext cx="4606328" cy="1184129"/>
      </dsp:txXfrm>
    </dsp:sp>
    <dsp:sp modelId="{24BF94AF-82A9-4BBA-A90E-403E1D5D756D}">
      <dsp:nvSpPr>
        <dsp:cNvPr id="0" name=""/>
        <dsp:cNvSpPr/>
      </dsp:nvSpPr>
      <dsp:spPr>
        <a:xfrm>
          <a:off x="95471" y="2811749"/>
          <a:ext cx="3600002" cy="125780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ru-RU" sz="3200" b="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Оригинальность</a:t>
          </a:r>
          <a:endParaRPr lang="ru-RU" sz="3200" b="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32311" y="2848589"/>
        <a:ext cx="3526322" cy="1184129"/>
      </dsp:txXfrm>
    </dsp:sp>
    <dsp:sp modelId="{3C4A949A-EF50-4796-98D9-7FB183667170}">
      <dsp:nvSpPr>
        <dsp:cNvPr id="0" name=""/>
        <dsp:cNvSpPr/>
      </dsp:nvSpPr>
      <dsp:spPr>
        <a:xfrm>
          <a:off x="14594" y="4260054"/>
          <a:ext cx="4671077" cy="125780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быстрое «обнаружение» нестандартных, неожиданных решений</a:t>
          </a:r>
          <a:endParaRPr lang="ru-RU" sz="2300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51434" y="4296894"/>
        <a:ext cx="4597397" cy="1184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1F949-3827-4558-85B9-D28DE6AED8EB}">
      <dsp:nvSpPr>
        <dsp:cNvPr id="0" name=""/>
        <dsp:cNvSpPr/>
      </dsp:nvSpPr>
      <dsp:spPr>
        <a:xfrm>
          <a:off x="1373584" y="1847800"/>
          <a:ext cx="3209064" cy="160453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5">
                  <a:lumMod val="50000"/>
                </a:schemeClr>
              </a:solidFill>
              <a:effectLst/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Сохранение психофизиологического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5">
                  <a:lumMod val="50000"/>
                </a:schemeClr>
              </a:solidFill>
              <a:effectLst/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здоровья одаренных детей</a:t>
          </a:r>
          <a:endParaRPr lang="ru-RU" sz="1900" b="1" kern="1200" dirty="0">
            <a:solidFill>
              <a:schemeClr val="accent5">
                <a:lumMod val="50000"/>
              </a:schemeClr>
            </a:solidFill>
            <a:effectLst/>
          </a:endParaRPr>
        </a:p>
      </dsp:txBody>
      <dsp:txXfrm>
        <a:off x="1420579" y="1894795"/>
        <a:ext cx="3115074" cy="1510542"/>
      </dsp:txXfrm>
    </dsp:sp>
    <dsp:sp modelId="{EBE5C6FA-5DDE-4041-914D-7EAADE30A4A5}">
      <dsp:nvSpPr>
        <dsp:cNvPr id="0" name=""/>
        <dsp:cNvSpPr/>
      </dsp:nvSpPr>
      <dsp:spPr>
        <a:xfrm rot="18289469">
          <a:off x="4100573" y="1700214"/>
          <a:ext cx="224777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47777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168268" y="1671265"/>
        <a:ext cx="112388" cy="112388"/>
      </dsp:txXfrm>
    </dsp:sp>
    <dsp:sp modelId="{471EF3D3-A580-4AF0-BD85-4C7DB3590364}">
      <dsp:nvSpPr>
        <dsp:cNvPr id="0" name=""/>
        <dsp:cNvSpPr/>
      </dsp:nvSpPr>
      <dsp:spPr>
        <a:xfrm>
          <a:off x="5866275" y="2587"/>
          <a:ext cx="3209064" cy="160453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Формирование установок на здоровый образ жизни</a:t>
          </a:r>
          <a:endParaRPr lang="ru-RU" sz="1900" kern="1200" dirty="0"/>
        </a:p>
      </dsp:txBody>
      <dsp:txXfrm>
        <a:off x="5913270" y="49582"/>
        <a:ext cx="3115074" cy="1510542"/>
      </dsp:txXfrm>
    </dsp:sp>
    <dsp:sp modelId="{299288D2-51EF-4FA2-AA33-D9C1306F8D8F}">
      <dsp:nvSpPr>
        <dsp:cNvPr id="0" name=""/>
        <dsp:cNvSpPr/>
      </dsp:nvSpPr>
      <dsp:spPr>
        <a:xfrm>
          <a:off x="4582649" y="2622820"/>
          <a:ext cx="128362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83625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92371" y="2617975"/>
        <a:ext cx="64181" cy="64181"/>
      </dsp:txXfrm>
    </dsp:sp>
    <dsp:sp modelId="{EF4D185C-EF0E-4DDF-A645-C30D25FF7CE9}">
      <dsp:nvSpPr>
        <dsp:cNvPr id="0" name=""/>
        <dsp:cNvSpPr/>
      </dsp:nvSpPr>
      <dsp:spPr>
        <a:xfrm>
          <a:off x="5866275" y="1847800"/>
          <a:ext cx="3209064" cy="160453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Мониторинг загруженности ребенка интеллектуальным или иным трудом</a:t>
          </a:r>
          <a:endParaRPr lang="ru-RU" sz="1900" kern="1200" dirty="0"/>
        </a:p>
      </dsp:txBody>
      <dsp:txXfrm>
        <a:off x="5913270" y="1894795"/>
        <a:ext cx="3115074" cy="1510542"/>
      </dsp:txXfrm>
    </dsp:sp>
    <dsp:sp modelId="{B0FC838D-D08B-43B0-8625-E37D808DEFA9}">
      <dsp:nvSpPr>
        <dsp:cNvPr id="0" name=""/>
        <dsp:cNvSpPr/>
      </dsp:nvSpPr>
      <dsp:spPr>
        <a:xfrm rot="3310531">
          <a:off x="4100573" y="3545426"/>
          <a:ext cx="224777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47777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168268" y="3516478"/>
        <a:ext cx="112388" cy="112388"/>
      </dsp:txXfrm>
    </dsp:sp>
    <dsp:sp modelId="{67852AC1-6777-4F5E-9420-E41FC410A4A8}">
      <dsp:nvSpPr>
        <dsp:cNvPr id="0" name=""/>
        <dsp:cNvSpPr/>
      </dsp:nvSpPr>
      <dsp:spPr>
        <a:xfrm>
          <a:off x="5866275" y="3693012"/>
          <a:ext cx="3209064" cy="160453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Содействие освоению родителями способов формирования у ребенка позитивной Я-концепции</a:t>
          </a:r>
          <a:endParaRPr lang="ru-RU" sz="1900" kern="1200" dirty="0"/>
        </a:p>
      </dsp:txBody>
      <dsp:txXfrm>
        <a:off x="5913270" y="3740007"/>
        <a:ext cx="3115074" cy="15105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F87C3-F8F4-419A-A283-B6B1A37D95F7}">
      <dsp:nvSpPr>
        <dsp:cNvPr id="0" name=""/>
        <dsp:cNvSpPr/>
      </dsp:nvSpPr>
      <dsp:spPr>
        <a:xfrm>
          <a:off x="858891" y="2097419"/>
          <a:ext cx="2877185" cy="126315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5">
                  <a:lumMod val="50000"/>
                </a:schemeClr>
              </a:solidFill>
              <a:effectLst/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Старшая школа</a:t>
          </a:r>
          <a:endParaRPr lang="ru-RU" sz="3200" b="1" kern="1200" dirty="0">
            <a:solidFill>
              <a:schemeClr val="accent5">
                <a:lumMod val="50000"/>
              </a:schemeClr>
            </a:solidFill>
            <a:effectLst/>
          </a:endParaRPr>
        </a:p>
      </dsp:txBody>
      <dsp:txXfrm>
        <a:off x="895887" y="2134415"/>
        <a:ext cx="2803193" cy="1189161"/>
      </dsp:txXfrm>
    </dsp:sp>
    <dsp:sp modelId="{7B73353C-1C7C-463B-AD1B-7B6A00BD53E8}">
      <dsp:nvSpPr>
        <dsp:cNvPr id="0" name=""/>
        <dsp:cNvSpPr/>
      </dsp:nvSpPr>
      <dsp:spPr>
        <a:xfrm rot="18719485">
          <a:off x="3269984" y="1662151"/>
          <a:ext cx="281642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816429" y="201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607788" y="1611936"/>
        <a:ext cx="140821" cy="140821"/>
      </dsp:txXfrm>
    </dsp:sp>
    <dsp:sp modelId="{29EDA8F1-8061-436C-8603-C520F2E047E5}">
      <dsp:nvSpPr>
        <dsp:cNvPr id="0" name=""/>
        <dsp:cNvSpPr/>
      </dsp:nvSpPr>
      <dsp:spPr>
        <a:xfrm>
          <a:off x="5620322" y="4121"/>
          <a:ext cx="3095988" cy="126315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Профессиональная ориентация школьников</a:t>
          </a:r>
          <a:endParaRPr lang="ru-RU" sz="2000" kern="1200" dirty="0">
            <a:latin typeface="Comic Sans MS" panose="030F0702030302020204" pitchFamily="66" charset="0"/>
          </a:endParaRPr>
        </a:p>
      </dsp:txBody>
      <dsp:txXfrm>
        <a:off x="5657318" y="41117"/>
        <a:ext cx="3021996" cy="1189161"/>
      </dsp:txXfrm>
    </dsp:sp>
    <dsp:sp modelId="{73BAE334-AB68-4ECB-9E4A-031B1D6F6172}">
      <dsp:nvSpPr>
        <dsp:cNvPr id="0" name=""/>
        <dsp:cNvSpPr/>
      </dsp:nvSpPr>
      <dsp:spPr>
        <a:xfrm rot="20473273">
          <a:off x="3683106" y="2388464"/>
          <a:ext cx="199018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990186" y="201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628444" y="2358905"/>
        <a:ext cx="99509" cy="99509"/>
      </dsp:txXfrm>
    </dsp:sp>
    <dsp:sp modelId="{D74B6EDC-ECB2-41B2-9049-324E4B9F3ED8}">
      <dsp:nvSpPr>
        <dsp:cNvPr id="0" name=""/>
        <dsp:cNvSpPr/>
      </dsp:nvSpPr>
      <dsp:spPr>
        <a:xfrm>
          <a:off x="5620322" y="1456747"/>
          <a:ext cx="3095988" cy="126315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Обучение школьников навыкам эффективного использования времени</a:t>
          </a:r>
          <a:endParaRPr lang="ru-RU" sz="2000" kern="1200" dirty="0">
            <a:latin typeface="Comic Sans MS" panose="030F0702030302020204" pitchFamily="66" charset="0"/>
          </a:endParaRPr>
        </a:p>
      </dsp:txBody>
      <dsp:txXfrm>
        <a:off x="5657318" y="1493743"/>
        <a:ext cx="3021996" cy="1189161"/>
      </dsp:txXfrm>
    </dsp:sp>
    <dsp:sp modelId="{8FF93C07-2515-4F76-AF49-207FD7C3048F}">
      <dsp:nvSpPr>
        <dsp:cNvPr id="0" name=""/>
        <dsp:cNvSpPr/>
      </dsp:nvSpPr>
      <dsp:spPr>
        <a:xfrm rot="1398724">
          <a:off x="3652327" y="3114778"/>
          <a:ext cx="205174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051743" y="201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626905" y="3083679"/>
        <a:ext cx="102587" cy="102587"/>
      </dsp:txXfrm>
    </dsp:sp>
    <dsp:sp modelId="{7850F1A7-B75E-48B0-8637-494BEE8CF5D5}">
      <dsp:nvSpPr>
        <dsp:cNvPr id="0" name=""/>
        <dsp:cNvSpPr/>
      </dsp:nvSpPr>
      <dsp:spPr>
        <a:xfrm>
          <a:off x="5620322" y="2909373"/>
          <a:ext cx="3095988" cy="126315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mic Sans MS" panose="030F0702030302020204" pitchFamily="66" charset="0"/>
            </a:rPr>
            <a:t>Создание  временной перспективы будущего</a:t>
          </a:r>
          <a:endParaRPr lang="ru-RU" sz="2000" kern="1200" dirty="0">
            <a:latin typeface="Comic Sans MS" panose="030F0702030302020204" pitchFamily="66" charset="0"/>
          </a:endParaRPr>
        </a:p>
      </dsp:txBody>
      <dsp:txXfrm>
        <a:off x="5657318" y="2946369"/>
        <a:ext cx="3021996" cy="1189161"/>
      </dsp:txXfrm>
    </dsp:sp>
    <dsp:sp modelId="{401FF32E-BCDB-4E9C-83D7-6006060F7347}">
      <dsp:nvSpPr>
        <dsp:cNvPr id="0" name=""/>
        <dsp:cNvSpPr/>
      </dsp:nvSpPr>
      <dsp:spPr>
        <a:xfrm rot="3014270">
          <a:off x="3205216" y="3841091"/>
          <a:ext cx="294596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945964" y="201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604550" y="3787637"/>
        <a:ext cx="147298" cy="147298"/>
      </dsp:txXfrm>
    </dsp:sp>
    <dsp:sp modelId="{A0229214-57B2-4F9A-901D-65BB4F7E58E3}">
      <dsp:nvSpPr>
        <dsp:cNvPr id="0" name=""/>
        <dsp:cNvSpPr/>
      </dsp:nvSpPr>
      <dsp:spPr>
        <a:xfrm>
          <a:off x="5620322" y="4362000"/>
          <a:ext cx="3095988" cy="126315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mic Sans MS" panose="030F0702030302020204" pitchFamily="66" charset="0"/>
            </a:rPr>
            <a:t>Обучение школьников навыкам </a:t>
          </a:r>
          <a:r>
            <a:rPr lang="ru-RU" sz="2000" kern="1200" dirty="0" smtClean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rPr>
            <a:t>целеполагания</a:t>
          </a:r>
          <a:endParaRPr lang="ru-RU" sz="2000" kern="1200" dirty="0">
            <a:latin typeface="Comic Sans MS" panose="030F0702030302020204" pitchFamily="66" charset="0"/>
          </a:endParaRPr>
        </a:p>
      </dsp:txBody>
      <dsp:txXfrm>
        <a:off x="5657318" y="4398996"/>
        <a:ext cx="3021996" cy="1189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A2A60-2F56-4A7C-BF73-05A3247E267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3C249-1EEE-4A88-A0D3-1BDC3735B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3C249-1EEE-4A88-A0D3-1BDC3735B87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0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3C249-1EEE-4A88-A0D3-1BDC3735B87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6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3C249-1EEE-4A88-A0D3-1BDC3735B87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3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77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4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920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87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22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3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75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26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72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846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6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8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20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17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50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99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4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043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15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97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9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3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18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1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D9A132-916D-44A4-B1EA-72A232880D0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5A2860-812B-42B7-A7EA-31BF7714E3C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30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9760" y="589280"/>
            <a:ext cx="10932160" cy="5648960"/>
          </a:xfrm>
          <a:pattFill prst="smGr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5400" b="1" dirty="0" smtClean="0">
              <a:solidFill>
                <a:schemeClr val="accent5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Психологическое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сопровождение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одаренных учащихся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5400" b="1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5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Завьялова М.Е.,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педагог-психолог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МАОУ лицей №8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имени Н.Н. Рукавишникова г. Томска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09687" y="676275"/>
            <a:ext cx="9601200" cy="10096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Содержание диагностической работы педагога-психолога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19150" y="1857375"/>
            <a:ext cx="10582275" cy="4305300"/>
          </a:xfrm>
        </p:spPr>
        <p:txBody>
          <a:bodyPr/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Формирование банка методического обеспечение для выявления детей с высоким интеллектуальным потенциалом;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Проведение диагностики детей с высоким уровнем способностей;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Диагностика условий обучения и развития одаренных детей;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Создание «Банка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одаренных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детей»;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Контроль и анализ деятельности;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Создание модели мониторинга достижений обучающихся, направленной на выявление и развитие склонностей, способностей и талантов учащихся.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3011" y="779430"/>
            <a:ext cx="942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Комплекс методик диагностики одаренности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67" t="761" r="10410" b="10067"/>
          <a:stretch/>
        </p:blipFill>
        <p:spPr>
          <a:xfrm>
            <a:off x="4206001" y="2081925"/>
            <a:ext cx="3779999" cy="37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15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910" t="2401" r="6438" b="-464"/>
          <a:stretch/>
        </p:blipFill>
        <p:spPr>
          <a:xfrm>
            <a:off x="3702000" y="1062561"/>
            <a:ext cx="4788000" cy="47328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23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575" y="889844"/>
            <a:ext cx="106203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Arial" panose="020B0604020202020204" pitchFamily="34" charset="0"/>
              </a:rPr>
              <a:t>Существенное направление деятельности педагога-психолога – </a:t>
            </a:r>
          </a:p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Arial" panose="020B0604020202020204" pitchFamily="34" charset="0"/>
              </a:rPr>
              <a:t>психологическая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Arial" panose="020B0604020202020204" pitchFamily="34" charset="0"/>
              </a:rPr>
              <a:t>подготовка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Arial" panose="020B0604020202020204" pitchFamily="34" charset="0"/>
              </a:rPr>
              <a:t>одаренных ребят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Arial" panose="020B0604020202020204" pitchFamily="34" charset="0"/>
              </a:rPr>
              <a:t>к участию в олимпиадах, конкурсах, выставках. И в связи с этим – обучение навыкам саморегуляции, уверенного поведения и ориентации в новых социальных ситуациях, т. е. выработка такого качества как адаптивность.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2003138"/>
              </p:ext>
            </p:extLst>
          </p:nvPr>
        </p:nvGraphicFramePr>
        <p:xfrm>
          <a:off x="847725" y="838200"/>
          <a:ext cx="10448925" cy="530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86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30031491"/>
              </p:ext>
            </p:extLst>
          </p:nvPr>
        </p:nvGraphicFramePr>
        <p:xfrm>
          <a:off x="847725" y="590550"/>
          <a:ext cx="10448925" cy="562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biLevel thresh="2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9" y="286604"/>
            <a:ext cx="11747225" cy="9955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Риски и возможные способы предупреждения неправильного сопровождения одаренных детей  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803801"/>
              </p:ext>
            </p:extLst>
          </p:nvPr>
        </p:nvGraphicFramePr>
        <p:xfrm>
          <a:off x="209549" y="1846263"/>
          <a:ext cx="11747225" cy="439250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65385">
                  <a:extLst>
                    <a:ext uri="{9D8B030D-6E8A-4147-A177-3AD203B41FA5}">
                      <a16:colId xmlns:a16="http://schemas.microsoft.com/office/drawing/2014/main" val="232837564"/>
                    </a:ext>
                  </a:extLst>
                </a:gridCol>
                <a:gridCol w="2861162">
                  <a:extLst>
                    <a:ext uri="{9D8B030D-6E8A-4147-A177-3AD203B41FA5}">
                      <a16:colId xmlns:a16="http://schemas.microsoft.com/office/drawing/2014/main" val="1540179633"/>
                    </a:ext>
                  </a:extLst>
                </a:gridCol>
                <a:gridCol w="6420678">
                  <a:extLst>
                    <a:ext uri="{9D8B030D-6E8A-4147-A177-3AD203B41FA5}">
                      <a16:colId xmlns:a16="http://schemas.microsoft.com/office/drawing/2014/main" val="1896440488"/>
                    </a:ext>
                  </a:extLst>
                </a:gridCol>
              </a:tblGrid>
              <a:tr h="3691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Риски 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Возможные последствия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Меры минимизации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701180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 Непрофессионально выполненное диагностирование одаренности ребенка.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У ребенка, проявлявшего способности в избранной</a:t>
                      </a:r>
                      <a:r>
                        <a:rPr lang="ru-RU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деятельности и не достигшего высоких результатов, может сформироваться комплекс неполноценности, блокирующий проявление истинной одаренности.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  <a:tabLst>
                          <a:tab pos="85725" algn="l"/>
                        </a:tabLst>
                      </a:pP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Разработка показателей и внедрение диагностических методик изучения детской одаренности.</a:t>
                      </a:r>
                    </a:p>
                    <a:p>
                      <a:pPr marL="342900" indent="-342900">
                        <a:buAutoNum type="arabicPeriod"/>
                        <a:tabLst>
                          <a:tab pos="85725" algn="l"/>
                        </a:tabLst>
                      </a:pP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Поэтапный поиск одаренных детей в процессе их индивидуального образования.</a:t>
                      </a:r>
                    </a:p>
                    <a:p>
                      <a:pPr marL="342900" indent="-342900">
                        <a:buAutoNum type="arabicPeriod"/>
                        <a:tabLst>
                          <a:tab pos="85725" algn="l"/>
                        </a:tabLst>
                      </a:pP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Комплексный характер оценивания разных сторон деятельности ребёнка.</a:t>
                      </a:r>
                    </a:p>
                    <a:p>
                      <a:pPr marL="342900" indent="-342900">
                        <a:buAutoNum type="arabicPeriod"/>
                        <a:tabLst>
                          <a:tab pos="85725" algn="l"/>
                        </a:tabLst>
                      </a:pP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Многократность</a:t>
                      </a:r>
                      <a:r>
                        <a:rPr lang="ru-RU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и многоэтапность обследования с использованием психодиагностических процедур, отбираемых в соответствии с предполагаемым видом одаренности и индивидуальностью ребенка.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529815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 Возрастание учебной нагрузки учащихся.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Ухудшение здоровья учащихся:</a:t>
                      </a:r>
                      <a:r>
                        <a:rPr lang="ru-RU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зрения, осанки, угроза виртуальной зависимости.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Активизация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здоровьесберегающих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технологий.</a:t>
                      </a:r>
                    </a:p>
                    <a:p>
                      <a:pPr marL="0" indent="0">
                        <a:buNone/>
                      </a:pP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584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1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680" y="2471325"/>
            <a:ext cx="3604640" cy="35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81100" y="923925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Рекомендации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для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педагогов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  по работе с одарёнными детьми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902" t="2263" r="9885" b="8095"/>
          <a:stretch/>
        </p:blipFill>
        <p:spPr>
          <a:xfrm>
            <a:off x="4140679" y="1951725"/>
            <a:ext cx="3910640" cy="388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9568" y="942975"/>
            <a:ext cx="647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Методы саморегуляции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5400" y="747251"/>
            <a:ext cx="9601200" cy="90487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Презентация</a:t>
            </a:r>
            <a:r>
              <a:rPr lang="ru-RU" sz="4000" b="1" dirty="0" smtClean="0">
                <a:latin typeface="Comic Sans MS" panose="030F0702030302020204" pitchFamily="66" charset="0"/>
              </a:rPr>
              <a:t> 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1496" t="2893" r="4427" b="1928"/>
          <a:stretch/>
        </p:blipFill>
        <p:spPr>
          <a:xfrm>
            <a:off x="4503174" y="1818968"/>
            <a:ext cx="3392129" cy="33921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520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295400" y="978694"/>
            <a:ext cx="9601200" cy="49006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Работа с талантливыми, одаренными детьми в школе, гимназии, лицее может быть реализована только в рамках общешкольной программы, и работа психолога – лишь составная часть этой программы. 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692398" y="2782529"/>
            <a:ext cx="6815669" cy="1130710"/>
          </a:xfrm>
        </p:spPr>
        <p:txBody>
          <a:bodyPr>
            <a:normAutofit fontScale="92500"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Спасибо за внимание!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8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Цель психологического сопровождения -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9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содействие в выявлении, поддержке и развитии талантливых детей, их самореализации, профессиональном самоопределении, сохранении психологического и физического здоровья. </a:t>
            </a:r>
          </a:p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25" y="885825"/>
            <a:ext cx="10963275" cy="92392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Задачи психологического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сопровождения одаренных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учащихся: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050" y="2733675"/>
            <a:ext cx="10708765" cy="3505199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4">
                  <a:lumMod val="50000"/>
                </a:schemeClr>
              </a:buClr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совместно с другими специалистами учреждения образования определение критериев одаренных детей, выявление школьников требующих особого маршрута сопровождения; 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содействие формированию позитивной Я-концепции (</a:t>
            </a:r>
            <a:r>
              <a:rPr lang="ru-RU" sz="2600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самоотношения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самоуважения, </a:t>
            </a:r>
            <a:r>
              <a:rPr lang="ru-RU" sz="2600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самопринятия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);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развитие эмоциональной устойчивости, формирование навыков </a:t>
            </a:r>
            <a:r>
              <a:rPr lang="ru-RU" sz="2600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саморегуляции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преодоления стресса, поведения в экстремальных ситуациях (конкурсах, олимпиадах, экзаменах);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содействие социализации, формированию коммуникативных навыков;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содействие в повышении квалификации педагогов, работающих с талантливыми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6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623888"/>
            <a:ext cx="10515600" cy="7286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Категории одаренных детей: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54120867"/>
              </p:ext>
            </p:extLst>
          </p:nvPr>
        </p:nvGraphicFramePr>
        <p:xfrm>
          <a:off x="771525" y="1628775"/>
          <a:ext cx="10668000" cy="450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0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838200" y="1628774"/>
            <a:ext cx="10515600" cy="4619625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отличная память;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способность классифицировать информацию 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категоризировать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опыт;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умеют пользоваться накопленными знаниями;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большой словарный запас;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использование в речи сложных синтаксических конструкций;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придумывают новые слова;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предпочитают чтение словарей и интеллектуальные игры;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доминируют математические способности;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повышена концентрация внимания;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упорны в достижении результата.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438275" y="914400"/>
            <a:ext cx="9601200" cy="71437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Наиболее общие признаки,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отличающие одаренных учеников: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1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733675" y="4695825"/>
            <a:ext cx="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200989"/>
              </p:ext>
            </p:extLst>
          </p:nvPr>
        </p:nvGraphicFramePr>
        <p:xfrm>
          <a:off x="838200" y="626269"/>
          <a:ext cx="10515600" cy="5605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6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1526" y="551289"/>
            <a:ext cx="10668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Одаренные дети: </a:t>
            </a:r>
          </a:p>
          <a:p>
            <a:pPr indent="36004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как правило, более активны и всегда чем-либо заняты. Занимают себя делами, которые иногда не относятся к уроку;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indent="36004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настойчиво преследуют поставленные перед ними цели. Хотят знать все более подробно и требуют дополнительную информацию;</a:t>
            </a:r>
          </a:p>
          <a:p>
            <a:pPr indent="36004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indent="36004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благодаря многочисленным умениям способны лучше других заниматься самостоятельной деятельностью;</a:t>
            </a:r>
          </a:p>
          <a:p>
            <a:pPr indent="36004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indent="36004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умеют быстро выделить наиболее значимые сведения, самостоятельно найти новые источники информации;</a:t>
            </a:r>
          </a:p>
          <a:p>
            <a:pPr indent="36004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indent="36004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иногда ставят перед собой задачи, выполнение которых требуют много времени.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575" y="570557"/>
            <a:ext cx="10639425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К методам выявления одаренных детей относятся:</a:t>
            </a:r>
            <a:r>
              <a:rPr lang="ru-RU" sz="3200" b="1" i="1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dirty="0"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наблюдение; 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общение с родителями; 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работа психолога: тестирование, анкетирование, беседа;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олимпиады, конкурсы, соревнования, научно-практические конференции.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534</TotalTime>
  <Words>706</Words>
  <Application>Microsoft Office PowerPoint</Application>
  <PresentationFormat>Широкоэкранный</PresentationFormat>
  <Paragraphs>100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Garamond</vt:lpstr>
      <vt:lpstr>Times New Roman</vt:lpstr>
      <vt:lpstr>Натуральные материалы</vt:lpstr>
      <vt:lpstr>Ретро</vt:lpstr>
      <vt:lpstr>Презентация PowerPoint</vt:lpstr>
      <vt:lpstr>Презентация PowerPoint</vt:lpstr>
      <vt:lpstr>Цель психологического сопровождения - </vt:lpstr>
      <vt:lpstr>  Задачи психологического сопровождения одаренных учащихся:  </vt:lpstr>
      <vt:lpstr>Категории одаренных детей:</vt:lpstr>
      <vt:lpstr>        Наиболее общие признаки,  отличающие одаренных учеников:     </vt:lpstr>
      <vt:lpstr>Презентация PowerPoint</vt:lpstr>
      <vt:lpstr>Презентация PowerPoint</vt:lpstr>
      <vt:lpstr>Презентация PowerPoint</vt:lpstr>
      <vt:lpstr>Содержание диагностической работы педагога-психолога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Риски и возможные способы предупреждения неправильного сопровождения одаренных детей  </vt:lpstr>
      <vt:lpstr>Презентация PowerPoint</vt:lpstr>
      <vt:lpstr>Презентация PowerPoint</vt:lpstr>
      <vt:lpstr>Презентация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психолого-педагогического сопровождения одаренных учащихся на разных уровнях (ступенях) образования</dc:title>
  <dc:creator>lic8</dc:creator>
  <cp:lastModifiedBy>Анастасия Завьялова</cp:lastModifiedBy>
  <cp:revision>48</cp:revision>
  <dcterms:created xsi:type="dcterms:W3CDTF">2023-03-14T08:41:47Z</dcterms:created>
  <dcterms:modified xsi:type="dcterms:W3CDTF">2023-03-14T18:52:44Z</dcterms:modified>
</cp:coreProperties>
</file>