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5E4F-BEE5-4419-AC53-D3055AE643B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47B5-EB76-4FD4-BA8A-C2783FA10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1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963-5FD1-4C9D-9FA2-2D62B94F849A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327C-6F04-4374-86BD-053702D7F154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927-F6F9-4780-850F-DA5BD5683B5B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58B-7A67-4FAF-A062-2AE0D574023F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DF1A-8732-49DA-83B1-CE526BC9BC2D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0CA3-BA58-47F9-AD97-6F60003240B6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4AEC-4E52-4388-AAA4-3AA68DA41B3B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1AF-CD05-4AA8-89FD-651FD9D10295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967-5120-4A32-9756-5C74D858B7AA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83A-6A87-4154-9FFC-2BBC35C743DA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FBD1-032B-4C4A-A78E-67619C942607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3CFA-9D52-4393-8702-76DDD10D7849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28828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B34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  <a:r>
              <a:rPr lang="ru-RU" b="1" dirty="0" smtClean="0">
                <a:solidFill>
                  <a:srgbClr val="B34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 ТГАСУ с обучающимися 5-11 классов </a:t>
            </a:r>
            <a:endParaRPr lang="en-US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D201E7-2630-44F7-B133-B0495E21D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484" y="6212341"/>
            <a:ext cx="9144000" cy="1655762"/>
          </a:xfrm>
        </p:spPr>
        <p:txBody>
          <a:bodyPr/>
          <a:lstStyle/>
          <a:p>
            <a:r>
              <a:rPr lang="ru-RU" dirty="0" smtClean="0"/>
              <a:t>Томск-2023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36" y="344245"/>
            <a:ext cx="3380567" cy="14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654" y="451186"/>
            <a:ext cx="9363636" cy="1325563"/>
          </a:xfrm>
        </p:spPr>
        <p:txBody>
          <a:bodyPr/>
          <a:lstStyle/>
          <a:p>
            <a:r>
              <a:rPr lang="ru-RU" dirty="0"/>
              <a:t>Масштабные мероприятия для всех школ Томской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373" y="1637365"/>
            <a:ext cx="7756264" cy="4903284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/>
              <a:t>Открытый </a:t>
            </a:r>
            <a:r>
              <a:rPr lang="ru-RU" sz="4200" dirty="0"/>
              <a:t>конкурс рисунков «Томск будущего</a:t>
            </a:r>
            <a:r>
              <a:rPr lang="ru-RU" sz="4200" dirty="0" smtClean="0"/>
              <a:t>», «Наука без границ» </a:t>
            </a:r>
            <a:endParaRPr lang="ru-RU" sz="4200" dirty="0"/>
          </a:p>
          <a:p>
            <a:r>
              <a:rPr lang="ru-RU" sz="4200" dirty="0" smtClean="0"/>
              <a:t>День </a:t>
            </a:r>
            <a:r>
              <a:rPr lang="ru-RU" sz="4200" dirty="0"/>
              <a:t>открытых дверей ТГАСУ «PRO ТГАСУ» </a:t>
            </a:r>
            <a:endParaRPr lang="ru-RU" sz="4200" dirty="0" smtClean="0"/>
          </a:p>
          <a:p>
            <a:r>
              <a:rPr lang="ru-RU" sz="4200" dirty="0" smtClean="0"/>
              <a:t>Конкурс </a:t>
            </a:r>
            <a:r>
              <a:rPr lang="ru-RU" sz="4200" dirty="0"/>
              <a:t>«</a:t>
            </a:r>
            <a:r>
              <a:rPr lang="en-US" sz="4200" dirty="0"/>
              <a:t>Lead AB || TSUAB» </a:t>
            </a:r>
            <a:endParaRPr lang="ru-RU" sz="4200" dirty="0" smtClean="0"/>
          </a:p>
          <a:p>
            <a:r>
              <a:rPr lang="ru-RU" sz="4200" dirty="0" smtClean="0"/>
              <a:t>Инженерная </a:t>
            </a:r>
            <a:r>
              <a:rPr lang="ru-RU" sz="4200" dirty="0"/>
              <a:t>олимпиада ТГАСУ для старшеклассников и студентов техникумов и </a:t>
            </a:r>
            <a:r>
              <a:rPr lang="ru-RU" sz="4200" dirty="0" smtClean="0"/>
              <a:t>колледжей</a:t>
            </a:r>
          </a:p>
          <a:p>
            <a:r>
              <a:rPr lang="ru-RU" sz="4200" dirty="0" smtClean="0"/>
              <a:t>Межрегиональный </a:t>
            </a:r>
            <a:r>
              <a:rPr lang="ru-RU" sz="4200" dirty="0"/>
              <a:t>конкурс проектов по экологии «ЭКО-планета» </a:t>
            </a:r>
          </a:p>
          <a:p>
            <a:r>
              <a:rPr lang="ru-RU" sz="4200" dirty="0" err="1" smtClean="0"/>
              <a:t>Интенсив</a:t>
            </a:r>
            <a:r>
              <a:rPr lang="ru-RU" sz="4200" dirty="0" smtClean="0"/>
              <a:t> </a:t>
            </a:r>
            <a:r>
              <a:rPr lang="ru-RU" sz="4200" dirty="0"/>
              <a:t>«Один день из жизни студента. Инженерное проектирование</a:t>
            </a:r>
            <a:r>
              <a:rPr lang="ru-RU" sz="4200" dirty="0" smtClean="0"/>
              <a:t>»</a:t>
            </a:r>
          </a:p>
          <a:p>
            <a:r>
              <a:rPr lang="ru-RU" sz="4200" dirty="0" smtClean="0"/>
              <a:t>Международная конференция «Перспективы развития фундаментальных наук», школьная секция</a:t>
            </a:r>
          </a:p>
          <a:p>
            <a:r>
              <a:rPr lang="ru-RU" sz="4200" dirty="0" smtClean="0"/>
              <a:t>Олимпиада </a:t>
            </a:r>
            <a:r>
              <a:rPr lang="ru-RU" sz="4200" dirty="0"/>
              <a:t>по рисунку для абитуриентов </a:t>
            </a:r>
          </a:p>
          <a:p>
            <a:r>
              <a:rPr lang="ru-RU" sz="4200" dirty="0" smtClean="0"/>
              <a:t>Встречи </a:t>
            </a:r>
            <a:r>
              <a:rPr lang="ru-RU" sz="4200" dirty="0"/>
              <a:t>с абитуриентами и их родителями «Поступи спокойно»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" y="384306"/>
            <a:ext cx="2524125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37" y="1194096"/>
            <a:ext cx="2986415" cy="1990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25" y="2377699"/>
            <a:ext cx="2911737" cy="2183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37" y="3753876"/>
            <a:ext cx="2423825" cy="1615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81" y="5123328"/>
            <a:ext cx="2531009" cy="15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278" y="362791"/>
            <a:ext cx="881499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Образовательные программы для обучающихся школ Томской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Детская </a:t>
            </a:r>
            <a:r>
              <a:rPr lang="ru-RU" dirty="0"/>
              <a:t>Живая лаборатория </a:t>
            </a:r>
            <a:endParaRPr lang="ru-RU" dirty="0" smtClean="0"/>
          </a:p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</a:t>
            </a:r>
            <a:r>
              <a:rPr lang="ru-RU" dirty="0"/>
              <a:t>программа для старшеклассников «Мой РОСТ» </a:t>
            </a:r>
            <a:endParaRPr lang="ru-RU" dirty="0" smtClean="0"/>
          </a:p>
          <a:p>
            <a:r>
              <a:rPr lang="ru-RU" dirty="0" smtClean="0"/>
              <a:t>Интеллектуально-игровая </a:t>
            </a:r>
            <a:r>
              <a:rPr lang="ru-RU" dirty="0"/>
              <a:t>платформа на площадке online.tsuab.ru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3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362791"/>
            <a:ext cx="2524125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" y="3668358"/>
            <a:ext cx="3244992" cy="2162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1" y="4260029"/>
            <a:ext cx="3454555" cy="2302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69" y="3745104"/>
            <a:ext cx="3167997" cy="2375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44" y="3932642"/>
            <a:ext cx="2670678" cy="20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7" y="4649422"/>
            <a:ext cx="3039573" cy="2025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435122"/>
            <a:ext cx="9542033" cy="1325563"/>
          </a:xfrm>
        </p:spPr>
        <p:txBody>
          <a:bodyPr>
            <a:normAutofit/>
          </a:bodyPr>
          <a:lstStyle/>
          <a:p>
            <a:r>
              <a:rPr lang="ru-RU" sz="3500" dirty="0"/>
              <a:t>Мероприятия, проводимые университетом, по заявкам </a:t>
            </a:r>
            <a:r>
              <a:rPr lang="ru-RU" sz="3500" dirty="0" smtClean="0"/>
              <a:t>от образовательных учреждений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99" y="1511447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Мастер-классы: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Мастер-класс </a:t>
            </a:r>
            <a:r>
              <a:rPr lang="ru-RU" dirty="0"/>
              <a:t>«Макет </a:t>
            </a:r>
            <a:r>
              <a:rPr lang="ru-RU" dirty="0" smtClean="0"/>
              <a:t>города»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Мастер-класс «Конкурс макаронных башен»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Мастер-класс </a:t>
            </a:r>
            <a:r>
              <a:rPr lang="ru-RU" dirty="0"/>
              <a:t>по </a:t>
            </a:r>
            <a:r>
              <a:rPr lang="ru-RU" dirty="0" err="1"/>
              <a:t>паперкрафту</a:t>
            </a:r>
            <a:r>
              <a:rPr lang="ru-RU" dirty="0"/>
              <a:t> «Объемные фигуры и звери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Мастер-класс </a:t>
            </a:r>
            <a:r>
              <a:rPr lang="ru-RU" dirty="0"/>
              <a:t>«Архитектура мира»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Мастер-класс </a:t>
            </a:r>
            <a:r>
              <a:rPr lang="ru-RU" dirty="0"/>
              <a:t>«Дизайн интерьера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" y="435122"/>
            <a:ext cx="2524125" cy="107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63" y="4768420"/>
            <a:ext cx="2780314" cy="2089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66" y="3477502"/>
            <a:ext cx="2228050" cy="2967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01" y="4566408"/>
            <a:ext cx="3180446" cy="2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39" y="365125"/>
            <a:ext cx="8696661" cy="1325563"/>
          </a:xfrm>
        </p:spPr>
        <p:txBody>
          <a:bodyPr>
            <a:normAutofit fontScale="90000"/>
          </a:bodyPr>
          <a:lstStyle/>
          <a:p>
            <a:r>
              <a:rPr lang="ru-RU" sz="3900" dirty="0"/>
              <a:t>Мероприятия, проводимые университетом, по заявкам от образовательных учреждений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Практикумы: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Интеллектуальная </a:t>
            </a:r>
            <a:r>
              <a:rPr lang="ru-RU" dirty="0"/>
              <a:t>игра «Благоустройство парка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 </a:t>
            </a:r>
            <a:r>
              <a:rPr lang="ru-RU" dirty="0"/>
              <a:t>«Перспектива»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 </a:t>
            </a:r>
            <a:r>
              <a:rPr lang="ru-RU" dirty="0"/>
              <a:t>«Геодезическое оборудование</a:t>
            </a:r>
            <a:r>
              <a:rPr lang="ru-RU" dirty="0" smtClean="0"/>
              <a:t>»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 </a:t>
            </a:r>
            <a:r>
              <a:rPr lang="ru-RU" dirty="0"/>
              <a:t>«Зонирование квартир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51"/>
            <a:ext cx="2524125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96" y="2836381"/>
            <a:ext cx="3447286" cy="2590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78" y="4308367"/>
            <a:ext cx="3729086" cy="248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0" y="4449960"/>
            <a:ext cx="3352569" cy="2234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54" y="4692234"/>
            <a:ext cx="3249919" cy="21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25" y="429671"/>
            <a:ext cx="9667874" cy="1325563"/>
          </a:xfrm>
        </p:spPr>
        <p:txBody>
          <a:bodyPr>
            <a:normAutofit/>
          </a:bodyPr>
          <a:lstStyle/>
          <a:p>
            <a:r>
              <a:rPr lang="ru-RU" sz="3500" dirty="0"/>
              <a:t>Мероприятия, проводимые университетом, по заявкам от образовательных учреждений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384" y="1654266"/>
            <a:ext cx="10515600" cy="5036989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Экскурсии: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Экскурсия </a:t>
            </a:r>
            <a:r>
              <a:rPr lang="ru-RU" dirty="0"/>
              <a:t>в корпуса университета на пл. Соляной: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Техносферная</a:t>
            </a:r>
            <a:r>
              <a:rPr lang="ru-RU" dirty="0" smtClean="0"/>
              <a:t> </a:t>
            </a:r>
            <a:r>
              <a:rPr lang="ru-RU" dirty="0"/>
              <a:t>безопасность и инженерная защита окружающей среды;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Водоснабжение </a:t>
            </a:r>
            <a:r>
              <a:rPr lang="ru-RU" dirty="0"/>
              <a:t>и водоотведение;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Лаборатория </a:t>
            </a:r>
            <a:r>
              <a:rPr lang="ru-RU" dirty="0"/>
              <a:t>железобетонных конструкций;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Оборудование </a:t>
            </a:r>
            <a:r>
              <a:rPr lang="ru-RU" dirty="0"/>
              <a:t>механико-технологического факультета;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Кафедра </a:t>
            </a:r>
            <a:r>
              <a:rPr lang="ru-RU" dirty="0"/>
              <a:t>строительных материалов;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Выставка </a:t>
            </a:r>
            <a:r>
              <a:rPr lang="ru-RU" dirty="0"/>
              <a:t>архитектурных макетов;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Музей ТГАСУ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2.      Экскурсия </a:t>
            </a:r>
            <a:r>
              <a:rPr lang="ru-RU" dirty="0"/>
              <a:t>в корпус университета на ул. 79 гвардейской дивизии: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Экскурсия </a:t>
            </a:r>
            <a:r>
              <a:rPr lang="ru-RU" dirty="0"/>
              <a:t>в Научно-образовательный центр модернизаций жилищно-коммунального  комплекса регионов Сибири и  Дальнего Востока;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Музей </a:t>
            </a:r>
            <a:r>
              <a:rPr lang="ru-RU" dirty="0"/>
              <a:t>геодезии и картографии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51"/>
            <a:ext cx="2524125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02" y="3743665"/>
            <a:ext cx="2566702" cy="1710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55" y="1552070"/>
            <a:ext cx="2469845" cy="1645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79" y="2818507"/>
            <a:ext cx="2066276" cy="1376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73" y="4053628"/>
            <a:ext cx="3015712" cy="16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990" y="413608"/>
            <a:ext cx="8944086" cy="1325563"/>
          </a:xfrm>
        </p:spPr>
        <p:txBody>
          <a:bodyPr>
            <a:normAutofit/>
          </a:bodyPr>
          <a:lstStyle/>
          <a:p>
            <a:r>
              <a:rPr lang="ru-RU" sz="3500" dirty="0"/>
              <a:t>Мероприятия, проводимые университетом, по заявкам от образовательных учреждений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Встречи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Профориентационная</a:t>
            </a:r>
            <a:r>
              <a:rPr lang="ru-RU" dirty="0" smtClean="0"/>
              <a:t> </a:t>
            </a:r>
            <a:r>
              <a:rPr lang="ru-RU" dirty="0"/>
              <a:t>встреча со школьниками </a:t>
            </a:r>
            <a:r>
              <a:rPr lang="ru-RU" dirty="0" smtClean="0"/>
              <a:t>рамках </a:t>
            </a:r>
            <a:r>
              <a:rPr lang="ru-RU" dirty="0"/>
              <a:t>классных часов.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Разъяснение </a:t>
            </a:r>
            <a:r>
              <a:rPr lang="ru-RU" dirty="0"/>
              <a:t>правил приема и презентация направлений обучения для </a:t>
            </a:r>
            <a:r>
              <a:rPr lang="ru-RU" dirty="0" smtClean="0"/>
              <a:t>родителей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" y="427336"/>
            <a:ext cx="2524125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48" y="4087906"/>
            <a:ext cx="3825905" cy="2549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25" y="3797450"/>
            <a:ext cx="3313355" cy="2485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51" y="4155828"/>
            <a:ext cx="3191204" cy="2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308</Words>
  <Application>Microsoft Office PowerPoint</Application>
  <PresentationFormat>Произвольный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Профориентационная работа ТГАСУ с обучающимися 5-11 классов </vt:lpstr>
      <vt:lpstr>Масштабные мероприятия для всех школ Томской области</vt:lpstr>
      <vt:lpstr>Образовательные программы для обучающихся школ Томской области</vt:lpstr>
      <vt:lpstr>Мероприятия, проводимые университетом, по заявкам от образовательных учреждений</vt:lpstr>
      <vt:lpstr>Мероприятия, проводимые университетом, по заявкам от образовательных учреждений </vt:lpstr>
      <vt:lpstr>Мероприятия, проводимые университетом, по заявкам от образовательных учреждений </vt:lpstr>
      <vt:lpstr>Мероприятия, проводимые университетом, по заявкам от образовательных учреждений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16</cp:revision>
  <dcterms:created xsi:type="dcterms:W3CDTF">2020-10-04T10:38:21Z</dcterms:created>
  <dcterms:modified xsi:type="dcterms:W3CDTF">2023-02-02T06:57:58Z</dcterms:modified>
</cp:coreProperties>
</file>