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A735-26F0-4C9F-90BF-20581381A7B5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533B6-8638-4CA6-8328-0A1D0F4A6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479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A735-26F0-4C9F-90BF-20581381A7B5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533B6-8638-4CA6-8328-0A1D0F4A6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653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A735-26F0-4C9F-90BF-20581381A7B5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533B6-8638-4CA6-8328-0A1D0F4A6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96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A735-26F0-4C9F-90BF-20581381A7B5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533B6-8638-4CA6-8328-0A1D0F4A6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830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A735-26F0-4C9F-90BF-20581381A7B5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533B6-8638-4CA6-8328-0A1D0F4A6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355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A735-26F0-4C9F-90BF-20581381A7B5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533B6-8638-4CA6-8328-0A1D0F4A6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901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A735-26F0-4C9F-90BF-20581381A7B5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533B6-8638-4CA6-8328-0A1D0F4A6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900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A735-26F0-4C9F-90BF-20581381A7B5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533B6-8638-4CA6-8328-0A1D0F4A6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952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A735-26F0-4C9F-90BF-20581381A7B5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533B6-8638-4CA6-8328-0A1D0F4A6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356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A735-26F0-4C9F-90BF-20581381A7B5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533B6-8638-4CA6-8328-0A1D0F4A6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634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A735-26F0-4C9F-90BF-20581381A7B5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533B6-8638-4CA6-8328-0A1D0F4A6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016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CA735-26F0-4C9F-90BF-20581381A7B5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533B6-8638-4CA6-8328-0A1D0F4A6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719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9810" y="1122363"/>
            <a:ext cx="8325134" cy="2387600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Подготовка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 весенней профориентационной кампании для обучающихся 5 – 11 классов школ г. Томска»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9810" y="4461847"/>
            <a:ext cx="7055893" cy="1655762"/>
          </a:xfrm>
        </p:spPr>
        <p:txBody>
          <a:bodyPr/>
          <a:lstStyle/>
          <a:p>
            <a:pPr algn="l"/>
            <a:r>
              <a:rPr lang="ru-RU" dirty="0" smtClean="0"/>
              <a:t>Трофимова А.А.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4944" y="588110"/>
            <a:ext cx="1030313" cy="145097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5340" y="5519168"/>
            <a:ext cx="1030723" cy="987842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8789158" y="1678675"/>
            <a:ext cx="13648" cy="4067032"/>
          </a:xfrm>
          <a:prstGeom prst="line">
            <a:avLst/>
          </a:prstGeom>
          <a:ln w="508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322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8240" y="1004341"/>
            <a:ext cx="4618220" cy="383748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Сроки проведения кампании</a:t>
            </a:r>
            <a:b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/ориентировочно/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06125" y="1390910"/>
            <a:ext cx="5636301" cy="4155451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4D4D4D"/>
                </a:solidFill>
              </a:rPr>
              <a:t>13 марта - 15 апреля </a:t>
            </a:r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4D4D4D"/>
                </a:solidFill>
              </a:rPr>
              <a:t>2023</a:t>
            </a:r>
            <a:endParaRPr lang="ru-RU" sz="5400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233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3446" y="1414436"/>
            <a:ext cx="4033603" cy="1325563"/>
          </a:xfrm>
        </p:spPr>
        <p:txBody>
          <a:bodyPr/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Мероприятия ЦПК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7049" y="1214203"/>
            <a:ext cx="7060367" cy="4332158"/>
          </a:xfrm>
        </p:spPr>
        <p:txBody>
          <a:bodyPr/>
          <a:lstStyle/>
          <a:p>
            <a:r>
              <a:rPr lang="ru-RU" dirty="0" smtClean="0"/>
              <a:t>Дистанционные профориентационные игры на ресурсе </a:t>
            </a:r>
            <a:r>
              <a:rPr lang="en-US" dirty="0" smtClean="0"/>
              <a:t>cpcgame.ru</a:t>
            </a:r>
            <a:endParaRPr lang="ru-RU" dirty="0" smtClean="0"/>
          </a:p>
          <a:p>
            <a:r>
              <a:rPr lang="ru-RU" dirty="0" smtClean="0"/>
              <a:t>Профориентационное тестирование</a:t>
            </a:r>
          </a:p>
          <a:p>
            <a:r>
              <a:rPr lang="ru-RU" dirty="0" smtClean="0"/>
              <a:t>Профориентационный семинар «Профессиональное образование»</a:t>
            </a:r>
          </a:p>
          <a:p>
            <a:r>
              <a:rPr lang="ru-RU" dirty="0" smtClean="0"/>
              <a:t>Тренинг профессионального самоопределения</a:t>
            </a:r>
            <a:endParaRPr lang="en-US" dirty="0" smtClean="0"/>
          </a:p>
          <a:p>
            <a:r>
              <a:rPr lang="ru-RU" dirty="0" smtClean="0"/>
              <a:t>Практическая конференция (12 – 13 апреля)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8991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515" y="2973413"/>
            <a:ext cx="3808751" cy="1325563"/>
          </a:xfrm>
        </p:spPr>
        <p:txBody>
          <a:bodyPr/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Планирование и отчетность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1824" y="1214202"/>
            <a:ext cx="6730584" cy="457200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4D4D4D"/>
                </a:solidFill>
              </a:rPr>
              <a:t>Информационное письмо о проведении кампании и обновленная форма отчетности к 01.03.2023</a:t>
            </a:r>
          </a:p>
          <a:p>
            <a:pPr marL="0" indent="0">
              <a:buNone/>
            </a:pPr>
            <a:endParaRPr lang="ru-RU" sz="3600" b="1" dirty="0" smtClean="0">
              <a:solidFill>
                <a:srgbClr val="4D4D4D"/>
              </a:solidFill>
            </a:endParaRPr>
          </a:p>
          <a:p>
            <a:r>
              <a:rPr lang="ru-RU" sz="3600" b="1" dirty="0" smtClean="0">
                <a:solidFill>
                  <a:srgbClr val="4D4D4D"/>
                </a:solidFill>
              </a:rPr>
              <a:t>Положение о конференции к 17.02.2023</a:t>
            </a:r>
            <a:endParaRPr lang="ru-RU" sz="3600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2583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74</Words>
  <Application>Microsoft Office PowerPoint</Application>
  <PresentationFormat>Широкоэкранный</PresentationFormat>
  <Paragraphs>17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Подготовка к весенней профориентационной кампании для обучающихся 5 – 11 классов школ г. Томска»</vt:lpstr>
      <vt:lpstr>Сроки проведения кампании /ориентировочно/</vt:lpstr>
      <vt:lpstr>Мероприятия ЦПК</vt:lpstr>
      <vt:lpstr>Планирование и отчетность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весенней профориентационной кампании для обучающихся 5 – 11 классов школ г. Томска»</dc:title>
  <dc:creator>Анна Алесандровна Трофимова</dc:creator>
  <cp:lastModifiedBy>Анна Алесандровна Трофимова</cp:lastModifiedBy>
  <cp:revision>6</cp:revision>
  <dcterms:created xsi:type="dcterms:W3CDTF">2023-01-31T12:29:17Z</dcterms:created>
  <dcterms:modified xsi:type="dcterms:W3CDTF">2023-02-02T04:20:48Z</dcterms:modified>
</cp:coreProperties>
</file>