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BAD5-1418-4E2E-8388-28DCC3407A0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EE4A-EA04-463C-8502-934196D46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3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BAD5-1418-4E2E-8388-28DCC3407A0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EE4A-EA04-463C-8502-934196D46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14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BAD5-1418-4E2E-8388-28DCC3407A0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EE4A-EA04-463C-8502-934196D46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62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BAD5-1418-4E2E-8388-28DCC3407A0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EE4A-EA04-463C-8502-934196D46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58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BAD5-1418-4E2E-8388-28DCC3407A0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EE4A-EA04-463C-8502-934196D46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89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BAD5-1418-4E2E-8388-28DCC3407A0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EE4A-EA04-463C-8502-934196D46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8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BAD5-1418-4E2E-8388-28DCC3407A0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EE4A-EA04-463C-8502-934196D46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BAD5-1418-4E2E-8388-28DCC3407A0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EE4A-EA04-463C-8502-934196D46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50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BAD5-1418-4E2E-8388-28DCC3407A0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EE4A-EA04-463C-8502-934196D46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0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BAD5-1418-4E2E-8388-28DCC3407A0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EE4A-EA04-463C-8502-934196D46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8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BAD5-1418-4E2E-8388-28DCC3407A0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EE4A-EA04-463C-8502-934196D46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31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7BAD5-1418-4E2E-8388-28DCC3407A04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EE4A-EA04-463C-8502-934196D46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5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98" y="154997"/>
            <a:ext cx="11833947" cy="66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2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00" y="0"/>
            <a:ext cx="11757798" cy="6722630"/>
          </a:xfrm>
        </p:spPr>
      </p:pic>
    </p:spTree>
    <p:extLst>
      <p:ext uri="{BB962C8B-B14F-4D97-AF65-F5344CB8AC3E}">
        <p14:creationId xmlns:p14="http://schemas.microsoft.com/office/powerpoint/2010/main" val="424451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1" y="121515"/>
            <a:ext cx="11904265" cy="6556375"/>
          </a:xfrm>
        </p:spPr>
      </p:pic>
    </p:spTree>
    <p:extLst>
      <p:ext uri="{BB962C8B-B14F-4D97-AF65-F5344CB8AC3E}">
        <p14:creationId xmlns:p14="http://schemas.microsoft.com/office/powerpoint/2010/main" val="23239702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ПЕДАГОГ</dc:creator>
  <cp:lastModifiedBy>ПЕДАГОГ</cp:lastModifiedBy>
  <cp:revision>1</cp:revision>
  <dcterms:created xsi:type="dcterms:W3CDTF">2023-02-02T06:18:52Z</dcterms:created>
  <dcterms:modified xsi:type="dcterms:W3CDTF">2023-02-02T06:20:14Z</dcterms:modified>
</cp:coreProperties>
</file>