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3" r:id="rId3"/>
    <p:sldId id="264" r:id="rId4"/>
    <p:sldId id="265" r:id="rId5"/>
    <p:sldId id="266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2546-D205-4437-81AF-494E80A7A074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51A146-2018-4E8A-B63A-1BA21AE91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2546-D205-4437-81AF-494E80A7A074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A146-2018-4E8A-B63A-1BA21AE91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2546-D205-4437-81AF-494E80A7A074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A146-2018-4E8A-B63A-1BA21AE91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2546-D205-4437-81AF-494E80A7A074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51A146-2018-4E8A-B63A-1BA21AE91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2546-D205-4437-81AF-494E80A7A074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A146-2018-4E8A-B63A-1BA21AE913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2546-D205-4437-81AF-494E80A7A074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A146-2018-4E8A-B63A-1BA21AE91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2546-D205-4437-81AF-494E80A7A074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951A146-2018-4E8A-B63A-1BA21AE913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2546-D205-4437-81AF-494E80A7A074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A146-2018-4E8A-B63A-1BA21AE91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2546-D205-4437-81AF-494E80A7A074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A146-2018-4E8A-B63A-1BA21AE91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2546-D205-4437-81AF-494E80A7A074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A146-2018-4E8A-B63A-1BA21AE91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2546-D205-4437-81AF-494E80A7A074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A146-2018-4E8A-B63A-1BA21AE913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1082546-D205-4437-81AF-494E80A7A074}" type="datetimeFigureOut">
              <a:rPr lang="ru-RU" smtClean="0"/>
              <a:pPr/>
              <a:t>02.02.2023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51A146-2018-4E8A-B63A-1BA21AE913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3290137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опыт реализации программы </a:t>
            </a:r>
            <a:r>
              <a:rPr lang="ru-RU" sz="4400" dirty="0" smtClean="0"/>
              <a:t>«Полезные навыки»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57760"/>
            <a:ext cx="6400800" cy="7810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Педагог-психолог МАОУ Школы «</a:t>
            </a:r>
            <a:r>
              <a:rPr lang="ru-RU" dirty="0" smtClean="0"/>
              <a:t>Эврика -</a:t>
            </a:r>
            <a:r>
              <a:rPr lang="ru-RU" dirty="0" smtClean="0"/>
              <a:t>развитие»  Бабий </a:t>
            </a:r>
            <a:r>
              <a:rPr lang="ru-RU" dirty="0" smtClean="0"/>
              <a:t>Любовь Витальевна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Стержнем превентивного обучения является формирование личной ответственности учащихся за свои поступки и здоровье</a:t>
            </a:r>
          </a:p>
          <a:p>
            <a:pPr>
              <a:buNone/>
            </a:pPr>
            <a:r>
              <a:rPr lang="ru-RU" dirty="0" smtClean="0"/>
              <a:t>Формируемые поведенческие навыки: </a:t>
            </a:r>
          </a:p>
          <a:p>
            <a:pPr>
              <a:buNone/>
            </a:pPr>
            <a:r>
              <a:rPr lang="ru-RU" sz="2400" dirty="0" smtClean="0"/>
              <a:t>навыки эффективного общения;</a:t>
            </a:r>
          </a:p>
          <a:p>
            <a:pPr>
              <a:buNone/>
            </a:pPr>
            <a:r>
              <a:rPr lang="ru-RU" sz="2400" dirty="0" smtClean="0"/>
              <a:t>рационального принятия решения;</a:t>
            </a:r>
          </a:p>
          <a:p>
            <a:pPr>
              <a:buNone/>
            </a:pPr>
            <a:r>
              <a:rPr lang="ru-RU" sz="2400" dirty="0" smtClean="0"/>
              <a:t>отказ от опасных поступков в ситуации группового давления</a:t>
            </a:r>
          </a:p>
          <a:p>
            <a:pPr>
              <a:buNone/>
            </a:pPr>
            <a:r>
              <a:rPr lang="ru-RU" sz="2400" dirty="0" smtClean="0"/>
              <a:t>навыки ответственного поведения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обучения в группе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7867600" cy="2594918"/>
          </a:xfrm>
        </p:spPr>
        <p:txBody>
          <a:bodyPr/>
          <a:lstStyle/>
          <a:p>
            <a:r>
              <a:rPr lang="ru-RU" dirty="0" smtClean="0"/>
              <a:t>Мозговой штурм</a:t>
            </a:r>
          </a:p>
          <a:p>
            <a:r>
              <a:rPr lang="ru-RU" dirty="0" smtClean="0"/>
              <a:t>Групповая дискуссия</a:t>
            </a:r>
          </a:p>
          <a:p>
            <a:r>
              <a:rPr lang="ru-RU" dirty="0" smtClean="0"/>
              <a:t>Ролевое моделирование</a:t>
            </a:r>
          </a:p>
          <a:p>
            <a:r>
              <a:rPr lang="ru-RU" dirty="0" smtClean="0"/>
              <a:t>Упражнения –</a:t>
            </a:r>
            <a:r>
              <a:rPr lang="ru-RU" dirty="0" err="1" smtClean="0"/>
              <a:t>энергизаторы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4437112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Формирование  личностной и социальной компетентности оказывает большое влияние на поведение. </a:t>
            </a:r>
            <a:endParaRPr lang="ru-RU" sz="28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Реализации программы в 6 классе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Темы: «Тревожность», «Преодоление тревожности», «Как начать разговор», «Как поддержать и завершить разговор», «Манипулирование», «Манипулирование и давление»</a:t>
            </a:r>
          </a:p>
          <a:p>
            <a:r>
              <a:rPr lang="ru-RU" dirty="0" smtClean="0"/>
              <a:t>Структура каждого занятия соответствует структуре  социально - психологического тренинга.</a:t>
            </a:r>
          </a:p>
          <a:p>
            <a:r>
              <a:rPr lang="ru-RU" dirty="0" smtClean="0"/>
              <a:t>Занятия проводятся как систематически, так по запросу.</a:t>
            </a:r>
          </a:p>
          <a:p>
            <a:r>
              <a:rPr lang="ru-RU" dirty="0" smtClean="0"/>
              <a:t>Особенность реализации – использование восстановительных технологий.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r>
              <a:rPr lang="ru-RU" dirty="0" smtClean="0"/>
              <a:t>Пример одного занятия в 6 классе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412776"/>
            <a:ext cx="7488832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Запрос классного руководителя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Некоторые дети нарушают личные границы.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Используют нецензурную брать по отношению к друг другу.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Трогают личные вещи других детей без разрешения</a:t>
            </a:r>
            <a:r>
              <a:rPr lang="ru-RU" sz="1400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2492896"/>
            <a:ext cx="3888432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dirty="0" smtClean="0"/>
              <a:t>Провели </a:t>
            </a:r>
            <a:r>
              <a:rPr lang="ru-RU" dirty="0" smtClean="0"/>
              <a:t>круг, где детям предложили: </a:t>
            </a:r>
          </a:p>
          <a:p>
            <a:pPr>
              <a:buNone/>
            </a:pPr>
            <a:r>
              <a:rPr lang="ru-RU" dirty="0" smtClean="0"/>
              <a:t>1. проговорить, что не нравиться в данный момент в классе.</a:t>
            </a:r>
          </a:p>
          <a:p>
            <a:pPr>
              <a:buNone/>
            </a:pPr>
            <a:r>
              <a:rPr lang="ru-RU" dirty="0" smtClean="0"/>
              <a:t>2. что хотят, чтобы изменилось в классе.</a:t>
            </a:r>
          </a:p>
          <a:p>
            <a:pPr>
              <a:buNone/>
            </a:pPr>
            <a:r>
              <a:rPr lang="ru-RU" dirty="0" smtClean="0"/>
              <a:t>3. как можно исправить ситуацию.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Применение практик восстановительной технологии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499992" y="2492896"/>
            <a:ext cx="4392488" cy="23083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dirty="0" smtClean="0"/>
              <a:t>За основу взяли план урока для 6 класса «Тревожность»</a:t>
            </a:r>
          </a:p>
          <a:p>
            <a:pPr algn="ctr">
              <a:buNone/>
            </a:pPr>
            <a:r>
              <a:rPr lang="ru-RU" dirty="0" smtClean="0"/>
              <a:t>Задания: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1. Ситуации, вызывающие тревожность</a:t>
            </a:r>
          </a:p>
          <a:p>
            <a:pPr>
              <a:buNone/>
            </a:pPr>
            <a:r>
              <a:rPr lang="ru-RU" dirty="0" smtClean="0"/>
              <a:t>  2. Проявление тревожности</a:t>
            </a:r>
          </a:p>
          <a:p>
            <a:pPr>
              <a:buNone/>
            </a:pPr>
            <a:r>
              <a:rPr lang="ru-RU" dirty="0" smtClean="0"/>
              <a:t>  3. Здоровые способы преодоления тревожности</a:t>
            </a:r>
          </a:p>
          <a:p>
            <a:pPr>
              <a:buNone/>
            </a:pPr>
            <a:r>
              <a:rPr lang="ru-RU" dirty="0" smtClean="0"/>
              <a:t>  4. Способы преодоления тревожности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4869160"/>
            <a:ext cx="8496944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dirty="0" smtClean="0"/>
              <a:t>Результат встречи: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1.Сначала, на большом листе бумаги записали то, что беспокоит детей.</a:t>
            </a:r>
          </a:p>
          <a:p>
            <a:pPr marL="514350" indent="-514350">
              <a:buNone/>
            </a:pPr>
            <a:r>
              <a:rPr lang="ru-RU" dirty="0" smtClean="0"/>
              <a:t>2.Затем, что они хотят изменить.</a:t>
            </a:r>
          </a:p>
          <a:p>
            <a:pPr marL="514350" indent="-514350">
              <a:buNone/>
            </a:pPr>
            <a:r>
              <a:rPr lang="ru-RU" dirty="0" smtClean="0"/>
              <a:t>3. Потом, каким образом изменить.</a:t>
            </a:r>
          </a:p>
          <a:p>
            <a:pPr marL="514350" indent="-514350">
              <a:buNone/>
            </a:pPr>
            <a:r>
              <a:rPr lang="ru-RU" dirty="0" smtClean="0"/>
              <a:t>4. Закончили созданием правил в классе.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мы использовали материалы пособия?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Мы использовали, принцип выполнения заданий, но только по тем вопросам, которые нам нужны:</a:t>
            </a:r>
          </a:p>
          <a:p>
            <a:pPr marL="514350" indent="-514350">
              <a:buNone/>
            </a:pPr>
            <a:r>
              <a:rPr lang="ru-RU" dirty="0" smtClean="0"/>
              <a:t>1.Сначала, на большом листе бумаги записали то, что беспокоит детей.</a:t>
            </a:r>
          </a:p>
          <a:p>
            <a:pPr marL="514350" indent="-514350">
              <a:buNone/>
            </a:pPr>
            <a:r>
              <a:rPr lang="ru-RU" dirty="0" smtClean="0"/>
              <a:t>2.Затем, что они хотят изменить.</a:t>
            </a:r>
          </a:p>
          <a:p>
            <a:pPr marL="514350" indent="-514350">
              <a:buNone/>
            </a:pPr>
            <a:r>
              <a:rPr lang="ru-RU" dirty="0" smtClean="0"/>
              <a:t>3. Потом, каким образом изменить.</a:t>
            </a:r>
          </a:p>
          <a:p>
            <a:pPr marL="514350" indent="-514350">
              <a:buNone/>
            </a:pPr>
            <a:r>
              <a:rPr lang="ru-RU" dirty="0" smtClean="0"/>
              <a:t>4. Закончили созданием правил в классе.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643182"/>
            <a:ext cx="8458200" cy="1285884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162</TotalTime>
  <Words>353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опыт реализации программы «Полезные навыки»</vt:lpstr>
      <vt:lpstr>Принципы программы</vt:lpstr>
      <vt:lpstr>Методы обучения в группе</vt:lpstr>
      <vt:lpstr>Реализации программы в 6 классе</vt:lpstr>
      <vt:lpstr>Пример одного занятия в 6 классе</vt:lpstr>
      <vt:lpstr>Как мы использовали материалы пособия?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Пособие «27 уроков +1» Полезные навыки.</dc:title>
  <dc:creator>Lenovo B50</dc:creator>
  <cp:lastModifiedBy>Психолог</cp:lastModifiedBy>
  <cp:revision>17</cp:revision>
  <dcterms:created xsi:type="dcterms:W3CDTF">2023-01-31T15:30:36Z</dcterms:created>
  <dcterms:modified xsi:type="dcterms:W3CDTF">2023-02-02T06:39:13Z</dcterms:modified>
</cp:coreProperties>
</file>