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86" r:id="rId5"/>
    <p:sldId id="293" r:id="rId6"/>
    <p:sldId id="277" r:id="rId7"/>
    <p:sldId id="278" r:id="rId8"/>
    <p:sldId id="271" r:id="rId9"/>
    <p:sldId id="289" r:id="rId10"/>
    <p:sldId id="272" r:id="rId11"/>
    <p:sldId id="287" r:id="rId12"/>
    <p:sldId id="288" r:id="rId13"/>
    <p:sldId id="290" r:id="rId14"/>
    <p:sldId id="291" r:id="rId15"/>
    <p:sldId id="292" r:id="rId16"/>
    <p:sldId id="28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5FA7-18B7-4E45-9A97-27BA1AC1AEC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8ED2-5A08-46CC-8115-4F12F043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5FA7-18B7-4E45-9A97-27BA1AC1AEC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8ED2-5A08-46CC-8115-4F12F043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8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5FA7-18B7-4E45-9A97-27BA1AC1AEC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8ED2-5A08-46CC-8115-4F12F043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9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5FA7-18B7-4E45-9A97-27BA1AC1AEC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8ED2-5A08-46CC-8115-4F12F043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7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5FA7-18B7-4E45-9A97-27BA1AC1AEC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8ED2-5A08-46CC-8115-4F12F043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7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5FA7-18B7-4E45-9A97-27BA1AC1AEC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8ED2-5A08-46CC-8115-4F12F043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0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5FA7-18B7-4E45-9A97-27BA1AC1AEC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8ED2-5A08-46CC-8115-4F12F043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1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5FA7-18B7-4E45-9A97-27BA1AC1AEC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8ED2-5A08-46CC-8115-4F12F043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5FA7-18B7-4E45-9A97-27BA1AC1AEC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8ED2-5A08-46CC-8115-4F12F043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5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5FA7-18B7-4E45-9A97-27BA1AC1AEC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8ED2-5A08-46CC-8115-4F12F043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9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5FA7-18B7-4E45-9A97-27BA1AC1AEC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8ED2-5A08-46CC-8115-4F12F043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35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67745-8E7F-4E92-BA72-6EB12D061F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44385-3A9D-40F5-A615-11F7345DD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5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4248" y="1692275"/>
            <a:ext cx="8281416" cy="2083499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9440" y="4159124"/>
            <a:ext cx="4599432" cy="22965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Солдатенко Татьяна Геннадьевна,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АОУ гимназии №18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Томска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2416" y="1422714"/>
            <a:ext cx="86563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потенциал тематических уроков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уроков русского языка и литературы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32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38" y="0"/>
            <a:ext cx="316325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33" y="0"/>
            <a:ext cx="3163253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0"/>
            <a:ext cx="3163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сочинений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ценю и чего не принимаю в Базарове.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«…Онегин – добрый малой, но при этом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недюженный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человек» (В.Г. Белинский)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Чичиков: «сильная личность» или «человек с мелкими страстями»?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 честь смолоду». Гринёв и Швабрин.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 я поступил на месте героев рассказа Л.Н. Толстого «Кавказский пленник»?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38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 Серебряного века или современный музыкант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36" y="1452946"/>
            <a:ext cx="9186328" cy="54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728" y="182247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Образное мышление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9073" y="510718"/>
            <a:ext cx="5214432" cy="69525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82247"/>
            <a:ext cx="4808982" cy="64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64" y="93008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Рисунки-конспекты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5" y="1168907"/>
            <a:ext cx="4298101" cy="56245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95" y="1168907"/>
            <a:ext cx="6729262" cy="56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317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реализации воспитательного аспекта урока: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8737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продумывать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 учащихся на каждом этапе урока в связи с поставленными целями; 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инновационные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технологии;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разные виды контроля, что позволит воспитывать ответственность, самостоятельность, критичность, коммуникабельность, трудолюбие;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рефлексии на каждом уроке, что позволит корректировать воспитательные задачи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обращаться к творческому потенциалу учеников</a:t>
            </a:r>
          </a:p>
        </p:txBody>
      </p:sp>
    </p:spTree>
    <p:extLst>
      <p:ext uri="{BB962C8B-B14F-4D97-AF65-F5344CB8AC3E}">
        <p14:creationId xmlns:p14="http://schemas.microsoft.com/office/powerpoint/2010/main" val="39169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240" y="2035937"/>
            <a:ext cx="10515600" cy="3377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552" y="1007364"/>
            <a:ext cx="7309104" cy="5969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является одной из важнейших составляющих образовательного процесса наряду с обучением. Дополняя друг друга, обучение и воспитание служат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цели: целостному развитию личности учащегося.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4" y="2694432"/>
            <a:ext cx="5353050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744" y="7217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общество 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968" y="1891856"/>
            <a:ext cx="10485120" cy="44862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добрые чувства в душе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 стремление к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прокладывает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дорогу к саморазвитию, самопознанию,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самовоспитанию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взращивает в ребенке творческую и креативную личность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22" y="2525541"/>
            <a:ext cx="6350294" cy="4231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365127"/>
            <a:ext cx="1080516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Воспитывающими уроки становятся тогда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6138"/>
            <a:ext cx="6976872" cy="4490654"/>
          </a:xfrm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они интересны школьникам, и те с удовольствием включаются в организуемую учителем деятельность;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время от времени на них используются игры, дискуссии и другие парные или групповые формы работы.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они побуждают школьников задуматься о ценностях, нравственных вопросах, жизненных проблемах;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1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" y="173103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ценности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91" y="3342207"/>
            <a:ext cx="6541009" cy="351579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1224346"/>
            <a:ext cx="7726680" cy="4262445"/>
          </a:xfrm>
        </p:spPr>
      </p:pic>
    </p:spTree>
    <p:extLst>
      <p:ext uri="{BB962C8B-B14F-4D97-AF65-F5344CB8AC3E}">
        <p14:creationId xmlns:p14="http://schemas.microsoft.com/office/powerpoint/2010/main" val="19913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28" y="768096"/>
            <a:ext cx="8830872" cy="60897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64" y="146304"/>
            <a:ext cx="10443908" cy="62179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карт на уроках литературы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6488668"/>
            <a:ext cx="484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 класс, Биография И.А. Бунина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9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8" y="704088"/>
            <a:ext cx="8796387" cy="62634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64" y="146304"/>
            <a:ext cx="10443908" cy="62179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карт на уроках литературы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5544" y="6598190"/>
            <a:ext cx="484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9 класс, Романтизм как художественный метод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1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1708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 суд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80" y="1496441"/>
            <a:ext cx="3826312" cy="51017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1496441"/>
            <a:ext cx="3826312" cy="5101750"/>
          </a:xfrm>
        </p:spPr>
      </p:pic>
    </p:spTree>
    <p:extLst>
      <p:ext uri="{BB962C8B-B14F-4D97-AF65-F5344CB8AC3E}">
        <p14:creationId xmlns:p14="http://schemas.microsoft.com/office/powerpoint/2010/main" val="7606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87" y="52187"/>
            <a:ext cx="3623501" cy="6158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93711" y="2061420"/>
            <a:ext cx="3906451" cy="56867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2929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произведений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6457" y="401435"/>
            <a:ext cx="3841430" cy="5395812"/>
          </a:xfrm>
        </p:spPr>
      </p:pic>
    </p:spTree>
    <p:extLst>
      <p:ext uri="{BB962C8B-B14F-4D97-AF65-F5344CB8AC3E}">
        <p14:creationId xmlns:p14="http://schemas.microsoft.com/office/powerpoint/2010/main" val="9441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876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powerpointbase.com-876</Template>
  <TotalTime>401</TotalTime>
  <Words>268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powerpointbase.com-876</vt:lpstr>
      <vt:lpstr> </vt:lpstr>
      <vt:lpstr>Презентация PowerPoint</vt:lpstr>
      <vt:lpstr>Современное общество :</vt:lpstr>
      <vt:lpstr>Воспитывающими уроки становятся тогда:</vt:lpstr>
      <vt:lpstr>Жизненные ценности </vt:lpstr>
      <vt:lpstr>Применение карт на уроках литературы</vt:lpstr>
      <vt:lpstr>Применение карт на уроках литературы</vt:lpstr>
      <vt:lpstr>Урок- суд </vt:lpstr>
      <vt:lpstr>Анализ произведений</vt:lpstr>
      <vt:lpstr>Презентация PowerPoint</vt:lpstr>
      <vt:lpstr>Темы сочинений</vt:lpstr>
      <vt:lpstr>Поэт Серебряного века или современный музыкант</vt:lpstr>
      <vt:lpstr>Образное мышление</vt:lpstr>
      <vt:lpstr>Рисунки-конспекты </vt:lpstr>
      <vt:lpstr> Рекомендации по реализации воспитательного аспекта урока: 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создания ментальных карт</dc:title>
  <dc:creator>Пользователь Windows</dc:creator>
  <cp:lastModifiedBy>Пользователь Windows</cp:lastModifiedBy>
  <cp:revision>43</cp:revision>
  <dcterms:created xsi:type="dcterms:W3CDTF">2021-11-27T07:35:45Z</dcterms:created>
  <dcterms:modified xsi:type="dcterms:W3CDTF">2023-01-24T12:36:24Z</dcterms:modified>
</cp:coreProperties>
</file>