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6"/>
  </p:notesMasterIdLst>
  <p:sldIdLst>
    <p:sldId id="256" r:id="rId2"/>
    <p:sldId id="325" r:id="rId3"/>
    <p:sldId id="318" r:id="rId4"/>
    <p:sldId id="314" r:id="rId5"/>
    <p:sldId id="319" r:id="rId6"/>
    <p:sldId id="320" r:id="rId7"/>
    <p:sldId id="321" r:id="rId8"/>
    <p:sldId id="322" r:id="rId9"/>
    <p:sldId id="323" r:id="rId10"/>
    <p:sldId id="306" r:id="rId11"/>
    <p:sldId id="326" r:id="rId12"/>
    <p:sldId id="324" r:id="rId13"/>
    <p:sldId id="309" r:id="rId14"/>
    <p:sldId id="317" r:id="rId1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  <a:srgbClr val="CC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90" autoAdjust="0"/>
  </p:normalViewPr>
  <p:slideViewPr>
    <p:cSldViewPr snapToGrid="0">
      <p:cViewPr varScale="1">
        <p:scale>
          <a:sx n="59" d="100"/>
          <a:sy n="59" d="100"/>
        </p:scale>
        <p:origin x="111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i="1" u="sng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530057462079095"/>
          <c:y val="0.18055301447939476"/>
          <c:w val="0.53315569410765928"/>
          <c:h val="0.499358844009161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Совместная работа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07-4078-834F-39CA3C1944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82-4015-8FA1-9EEAAE786D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82-4015-8FA1-9EEAAE786D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82-4015-8FA1-9EEAAE786D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82-4015-8FA1-9EEAAE786D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82-4015-8FA1-9EEAAE786D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882-4015-8FA1-9EEAAE786D4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882-4015-8FA1-9EEAAE786D4C}"/>
              </c:ext>
            </c:extLst>
          </c:dPt>
          <c:cat>
            <c:strRef>
              <c:f>Лист1!$A$2:$A$9</c:f>
              <c:strCache>
                <c:ptCount val="8"/>
                <c:pt idx="0">
                  <c:v>Родители</c:v>
                </c:pt>
                <c:pt idx="1">
                  <c:v>Психологи</c:v>
                </c:pt>
                <c:pt idx="2">
                  <c:v>Педагоги</c:v>
                </c:pt>
                <c:pt idx="3">
                  <c:v>Свертники</c:v>
                </c:pt>
                <c:pt idx="4">
                  <c:v>Мед.работники</c:v>
                </c:pt>
                <c:pt idx="5">
                  <c:v>Инспектора</c:v>
                </c:pt>
                <c:pt idx="6">
                  <c:v>Администрация</c:v>
                </c:pt>
                <c:pt idx="7">
                  <c:v>Социальный педагог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07-4078-834F-39CA3C194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29606289379552E-4"/>
          <c:y val="0.46701480453326788"/>
          <c:w val="0.51202029246027181"/>
          <c:h val="0.51254331826929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6625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7EF5-5297-4C4C-92A1-609BE028AA3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4AF4E-A154-4551-B86E-8B02A25F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3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малейших трудностях не справляются с эмоциональным напряжением </a:t>
            </a:r>
          </a:p>
          <a:p>
            <a:r>
              <a:rPr lang="ru-RU" dirty="0"/>
              <a:t>Ориентированы на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3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8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fe9d933c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fe9d933c9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12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15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5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2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Обладать самооценкой  подстраиваться</a:t>
            </a:r>
            <a:r>
              <a:rPr lang="ru-RU" baseline="0" dirty="0"/>
              <a:t> </a:t>
            </a:r>
            <a:r>
              <a:rPr lang="ru-RU" dirty="0"/>
              <a:t>изменяющиеся условия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7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5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0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1Педагогами школ организуется просмотр профессионального короткометражного игрового фильма, задача которого – вызвать эмоциональный интерес, раскрыть образ героя, модель поведения.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2)раскрывающее особенности организации обсуждения фильма: предлагается способ подачи учебно-воспитательного материала, раскрывается авторский замысел содержания, расставляя акценты при формировании восприятия школьниками вводимого понятия, его значения и вариантов проявления в жизни.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3) Важный результат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киноурока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– возникшая у школьников потребность подражания героям, которая реализуется в ходе проведения социальной практики (общественно полезного дела, инициированного детьми и позволяющего проявить рассматриваемое качество личности на практике).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6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6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AF4E-A154-4551-B86E-8B02A25F08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4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c.tomsk.ru/wp-content/uploads/2021/09/9-%D0%A3%D0%BA%D0%B0%D0%B7-%D0%9F%D1%80%D0%B5%D0%B7%D0%B8%D0%B4%D0%B5%D0%BD%D1%82%D0%B0-%D0%A0%D0%BE%D1%81%D1%81%D0%B8%D0%B9%D1%81%D0%BA%D0%BE%D0%B9-%D0%A4%D0%B5%D0%B4%D0%B5%D1%80%D0%B0%D1%86%D0%B8%D0%B8-%D0%BE%D1%82-21.07.2020-%D0%B3.-%E2%84%96-474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c.tomsk.ru/wp-content/uploads/2023/01/1334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54325" y="5945594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Январь, </a:t>
            </a:r>
            <a:r>
              <a:rPr lang="ru-RU" b="0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учреждение</a:t>
            </a:r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 ИНФОРМАЦИОННО-МЕТОДИЧЕСКИЙ ЦЕНТР ГОРОДА ТОМСКА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5704" y="2241069"/>
            <a:ext cx="8122722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воспитательного потенциала тематических уроков в сотрудничестве педагога-психолога и учителя-предметника при построении профилактической работы</a:t>
            </a:r>
            <a:endParaRPr lang="ru-RU" sz="3600" dirty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1475" y="5296394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Рыбина М.Н., </a:t>
            </a:r>
          </a:p>
          <a:p>
            <a:pPr algn="r"/>
            <a:r>
              <a:rPr lang="ru-RU" dirty="0"/>
              <a:t>методист МАУ ИМЦ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6C6C6A-6E06-410E-AF5A-5B60BDA1C5E4}"/>
              </a:ext>
            </a:extLst>
          </p:cNvPr>
          <p:cNvSpPr txBox="1"/>
          <p:nvPr/>
        </p:nvSpPr>
        <p:spPr>
          <a:xfrm>
            <a:off x="367029" y="193001"/>
            <a:ext cx="6290734" cy="1508105"/>
          </a:xfrm>
          <a:prstGeom prst="rect">
            <a:avLst/>
          </a:prstGeom>
          <a:solidFill>
            <a:srgbClr val="16625C"/>
          </a:solidFill>
        </p:spPr>
        <p:txBody>
          <a:bodyPr wrap="square">
            <a:spAutoFit/>
          </a:bodyPr>
          <a:lstStyle/>
          <a:p>
            <a:r>
              <a:rPr lang="ru-RU" altLang="ru-RU" sz="3600" dirty="0">
                <a:solidFill>
                  <a:schemeClr val="bg1"/>
                </a:solidFill>
                <a:latin typeface="-apple-system"/>
              </a:rPr>
              <a:t>Фильм о человечности </a:t>
            </a:r>
            <a:r>
              <a:rPr lang="ru-RU" altLang="ru-RU" sz="2800" dirty="0">
                <a:solidFill>
                  <a:schemeClr val="bg1"/>
                </a:solidFill>
                <a:latin typeface="-apple-system"/>
              </a:rPr>
              <a:t>даже в самых сложных жизненных обстоятельствах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917841-D5FB-47F5-BBCB-7A7F5EF9B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07804"/>
            <a:ext cx="184731" cy="8156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4" descr="📌">
            <a:extLst>
              <a:ext uri="{FF2B5EF4-FFF2-40B4-BE49-F238E27FC236}">
                <a16:creationId xmlns:a16="http://schemas.microsoft.com/office/drawing/2014/main" xmlns="" id="{41277331-63F4-4A80-B619-371E71DBD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00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4FC1FA-D65B-48DD-B227-4E95B48FC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2" y="2015067"/>
            <a:ext cx="5207001" cy="3937643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xmlns="" id="{7009E5E6-5C1C-43E3-B9EA-1C7D85A7FBE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709976" y="1788731"/>
            <a:ext cx="6096000" cy="5074455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37433F1A-6E9B-4D05-9837-0B02E2D23C98}"/>
              </a:ext>
            </a:extLst>
          </p:cNvPr>
          <p:cNvSpPr/>
          <p:nvPr/>
        </p:nvSpPr>
        <p:spPr>
          <a:xfrm rot="16200000">
            <a:off x="5930688" y="-242492"/>
            <a:ext cx="7303985" cy="6973361"/>
          </a:xfrm>
          <a:custGeom>
            <a:avLst/>
            <a:gdLst/>
            <a:ahLst/>
            <a:cxnLst/>
            <a:rect l="l" t="t" r="r" b="b"/>
            <a:pathLst>
              <a:path w="6757670" h="5598159">
                <a:moveTo>
                  <a:pt x="2894838" y="0"/>
                </a:moveTo>
                <a:lnTo>
                  <a:pt x="2844914" y="295"/>
                </a:lnTo>
                <a:lnTo>
                  <a:pt x="2795143" y="1178"/>
                </a:lnTo>
                <a:lnTo>
                  <a:pt x="2745526" y="2646"/>
                </a:lnTo>
                <a:lnTo>
                  <a:pt x="2696070" y="4694"/>
                </a:lnTo>
                <a:lnTo>
                  <a:pt x="2646776" y="7321"/>
                </a:lnTo>
                <a:lnTo>
                  <a:pt x="2597649" y="10521"/>
                </a:lnTo>
                <a:lnTo>
                  <a:pt x="2548693" y="14291"/>
                </a:lnTo>
                <a:lnTo>
                  <a:pt x="2499911" y="18628"/>
                </a:lnTo>
                <a:lnTo>
                  <a:pt x="2451308" y="23529"/>
                </a:lnTo>
                <a:lnTo>
                  <a:pt x="2402886" y="28989"/>
                </a:lnTo>
                <a:lnTo>
                  <a:pt x="2354651" y="35005"/>
                </a:lnTo>
                <a:lnTo>
                  <a:pt x="2306605" y="41574"/>
                </a:lnTo>
                <a:lnTo>
                  <a:pt x="2258752" y="48692"/>
                </a:lnTo>
                <a:lnTo>
                  <a:pt x="2211097" y="56355"/>
                </a:lnTo>
                <a:lnTo>
                  <a:pt x="2163642" y="64561"/>
                </a:lnTo>
                <a:lnTo>
                  <a:pt x="2116393" y="73305"/>
                </a:lnTo>
                <a:lnTo>
                  <a:pt x="2069352" y="82584"/>
                </a:lnTo>
                <a:lnTo>
                  <a:pt x="2022523" y="92394"/>
                </a:lnTo>
                <a:lnTo>
                  <a:pt x="1975911" y="102732"/>
                </a:lnTo>
                <a:lnTo>
                  <a:pt x="1929519" y="113594"/>
                </a:lnTo>
                <a:lnTo>
                  <a:pt x="1883350" y="124977"/>
                </a:lnTo>
                <a:lnTo>
                  <a:pt x="1837409" y="136878"/>
                </a:lnTo>
                <a:lnTo>
                  <a:pt x="1791699" y="149292"/>
                </a:lnTo>
                <a:lnTo>
                  <a:pt x="1746224" y="162216"/>
                </a:lnTo>
                <a:lnTo>
                  <a:pt x="1700989" y="175646"/>
                </a:lnTo>
                <a:lnTo>
                  <a:pt x="1655996" y="189580"/>
                </a:lnTo>
                <a:lnTo>
                  <a:pt x="1611249" y="204013"/>
                </a:lnTo>
                <a:lnTo>
                  <a:pt x="1566753" y="218942"/>
                </a:lnTo>
                <a:lnTo>
                  <a:pt x="1522511" y="234364"/>
                </a:lnTo>
                <a:lnTo>
                  <a:pt x="1478527" y="250274"/>
                </a:lnTo>
                <a:lnTo>
                  <a:pt x="1434804" y="266669"/>
                </a:lnTo>
                <a:lnTo>
                  <a:pt x="1391347" y="283547"/>
                </a:lnTo>
                <a:lnTo>
                  <a:pt x="1348159" y="300902"/>
                </a:lnTo>
                <a:lnTo>
                  <a:pt x="1305245" y="318733"/>
                </a:lnTo>
                <a:lnTo>
                  <a:pt x="1262607" y="337034"/>
                </a:lnTo>
                <a:lnTo>
                  <a:pt x="1220250" y="355803"/>
                </a:lnTo>
                <a:lnTo>
                  <a:pt x="1178177" y="375036"/>
                </a:lnTo>
                <a:lnTo>
                  <a:pt x="1136392" y="394730"/>
                </a:lnTo>
                <a:lnTo>
                  <a:pt x="1094900" y="414881"/>
                </a:lnTo>
                <a:lnTo>
                  <a:pt x="1053703" y="435485"/>
                </a:lnTo>
                <a:lnTo>
                  <a:pt x="1012806" y="456538"/>
                </a:lnTo>
                <a:lnTo>
                  <a:pt x="972212" y="478039"/>
                </a:lnTo>
                <a:lnTo>
                  <a:pt x="931925" y="499982"/>
                </a:lnTo>
                <a:lnTo>
                  <a:pt x="891950" y="522364"/>
                </a:lnTo>
                <a:lnTo>
                  <a:pt x="852289" y="545182"/>
                </a:lnTo>
                <a:lnTo>
                  <a:pt x="812947" y="568432"/>
                </a:lnTo>
                <a:lnTo>
                  <a:pt x="773927" y="592111"/>
                </a:lnTo>
                <a:lnTo>
                  <a:pt x="735233" y="616215"/>
                </a:lnTo>
                <a:lnTo>
                  <a:pt x="696869" y="640740"/>
                </a:lnTo>
                <a:lnTo>
                  <a:pt x="658839" y="665684"/>
                </a:lnTo>
                <a:lnTo>
                  <a:pt x="621146" y="691042"/>
                </a:lnTo>
                <a:lnTo>
                  <a:pt x="583795" y="716811"/>
                </a:lnTo>
                <a:lnTo>
                  <a:pt x="546789" y="742987"/>
                </a:lnTo>
                <a:lnTo>
                  <a:pt x="510131" y="769567"/>
                </a:lnTo>
                <a:lnTo>
                  <a:pt x="473827" y="796547"/>
                </a:lnTo>
                <a:lnTo>
                  <a:pt x="437879" y="823924"/>
                </a:lnTo>
                <a:lnTo>
                  <a:pt x="402291" y="851694"/>
                </a:lnTo>
                <a:lnTo>
                  <a:pt x="367067" y="879854"/>
                </a:lnTo>
                <a:lnTo>
                  <a:pt x="332211" y="908400"/>
                </a:lnTo>
                <a:lnTo>
                  <a:pt x="297727" y="937329"/>
                </a:lnTo>
                <a:lnTo>
                  <a:pt x="263618" y="966637"/>
                </a:lnTo>
                <a:lnTo>
                  <a:pt x="229888" y="996320"/>
                </a:lnTo>
                <a:lnTo>
                  <a:pt x="196542" y="1026375"/>
                </a:lnTo>
                <a:lnTo>
                  <a:pt x="163582" y="1056798"/>
                </a:lnTo>
                <a:lnTo>
                  <a:pt x="131013" y="1087587"/>
                </a:lnTo>
                <a:lnTo>
                  <a:pt x="98838" y="1118736"/>
                </a:lnTo>
                <a:lnTo>
                  <a:pt x="67061" y="1150244"/>
                </a:lnTo>
                <a:lnTo>
                  <a:pt x="35687" y="1182105"/>
                </a:lnTo>
                <a:lnTo>
                  <a:pt x="4718" y="1214318"/>
                </a:lnTo>
                <a:lnTo>
                  <a:pt x="0" y="1219345"/>
                </a:lnTo>
                <a:lnTo>
                  <a:pt x="0" y="5597648"/>
                </a:lnTo>
                <a:lnTo>
                  <a:pt x="6117536" y="5597648"/>
                </a:lnTo>
                <a:lnTo>
                  <a:pt x="6123545" y="5589231"/>
                </a:lnTo>
                <a:lnTo>
                  <a:pt x="6148894" y="5552782"/>
                </a:lnTo>
                <a:lnTo>
                  <a:pt x="6173784" y="5516032"/>
                </a:lnTo>
                <a:lnTo>
                  <a:pt x="6198212" y="5478985"/>
                </a:lnTo>
                <a:lnTo>
                  <a:pt x="6222172" y="5441643"/>
                </a:lnTo>
                <a:lnTo>
                  <a:pt x="6245663" y="5404011"/>
                </a:lnTo>
                <a:lnTo>
                  <a:pt x="6268680" y="5366092"/>
                </a:lnTo>
                <a:lnTo>
                  <a:pt x="6291218" y="5327889"/>
                </a:lnTo>
                <a:lnTo>
                  <a:pt x="6313276" y="5289407"/>
                </a:lnTo>
                <a:lnTo>
                  <a:pt x="6334847" y="5250649"/>
                </a:lnTo>
                <a:lnTo>
                  <a:pt x="6355930" y="5211617"/>
                </a:lnTo>
                <a:lnTo>
                  <a:pt x="6376519" y="5172317"/>
                </a:lnTo>
                <a:lnTo>
                  <a:pt x="6396612" y="5132750"/>
                </a:lnTo>
                <a:lnTo>
                  <a:pt x="6416204" y="5092922"/>
                </a:lnTo>
                <a:lnTo>
                  <a:pt x="6435292" y="5052835"/>
                </a:lnTo>
                <a:lnTo>
                  <a:pt x="6453872" y="5012493"/>
                </a:lnTo>
                <a:lnTo>
                  <a:pt x="6471939" y="4971899"/>
                </a:lnTo>
                <a:lnTo>
                  <a:pt x="6489491" y="4931058"/>
                </a:lnTo>
                <a:lnTo>
                  <a:pt x="6506524" y="4889972"/>
                </a:lnTo>
                <a:lnTo>
                  <a:pt x="6523033" y="4848645"/>
                </a:lnTo>
                <a:lnTo>
                  <a:pt x="6539015" y="4807080"/>
                </a:lnTo>
                <a:lnTo>
                  <a:pt x="6554466" y="4765282"/>
                </a:lnTo>
                <a:lnTo>
                  <a:pt x="6569382" y="4723254"/>
                </a:lnTo>
                <a:lnTo>
                  <a:pt x="6583760" y="4680999"/>
                </a:lnTo>
                <a:lnTo>
                  <a:pt x="6597595" y="4638521"/>
                </a:lnTo>
                <a:lnTo>
                  <a:pt x="6610884" y="4595823"/>
                </a:lnTo>
                <a:lnTo>
                  <a:pt x="6623624" y="4552909"/>
                </a:lnTo>
                <a:lnTo>
                  <a:pt x="6635810" y="4509782"/>
                </a:lnTo>
                <a:lnTo>
                  <a:pt x="6647438" y="4466447"/>
                </a:lnTo>
                <a:lnTo>
                  <a:pt x="6658505" y="4422905"/>
                </a:lnTo>
                <a:lnTo>
                  <a:pt x="6669007" y="4379163"/>
                </a:lnTo>
                <a:lnTo>
                  <a:pt x="6678941" y="4335221"/>
                </a:lnTo>
                <a:lnTo>
                  <a:pt x="6688301" y="4291085"/>
                </a:lnTo>
                <a:lnTo>
                  <a:pt x="6697085" y="4246757"/>
                </a:lnTo>
                <a:lnTo>
                  <a:pt x="6705289" y="4202242"/>
                </a:lnTo>
                <a:lnTo>
                  <a:pt x="6712909" y="4157543"/>
                </a:lnTo>
                <a:lnTo>
                  <a:pt x="6719941" y="4112663"/>
                </a:lnTo>
                <a:lnTo>
                  <a:pt x="6726382" y="4067605"/>
                </a:lnTo>
                <a:lnTo>
                  <a:pt x="6732227" y="4022374"/>
                </a:lnTo>
                <a:lnTo>
                  <a:pt x="6737473" y="3976974"/>
                </a:lnTo>
                <a:lnTo>
                  <a:pt x="6742116" y="3931406"/>
                </a:lnTo>
                <a:lnTo>
                  <a:pt x="6746152" y="3885676"/>
                </a:lnTo>
                <a:lnTo>
                  <a:pt x="6749578" y="3839786"/>
                </a:lnTo>
                <a:lnTo>
                  <a:pt x="6752389" y="3793740"/>
                </a:lnTo>
                <a:lnTo>
                  <a:pt x="6754583" y="3747542"/>
                </a:lnTo>
                <a:lnTo>
                  <a:pt x="6756154" y="3701195"/>
                </a:lnTo>
                <a:lnTo>
                  <a:pt x="6757099" y="3654703"/>
                </a:lnTo>
                <a:lnTo>
                  <a:pt x="6757416" y="3608070"/>
                </a:lnTo>
                <a:lnTo>
                  <a:pt x="6757099" y="3561437"/>
                </a:lnTo>
                <a:lnTo>
                  <a:pt x="6756154" y="3514946"/>
                </a:lnTo>
                <a:lnTo>
                  <a:pt x="6754583" y="3468600"/>
                </a:lnTo>
                <a:lnTo>
                  <a:pt x="6752389" y="3422403"/>
                </a:lnTo>
                <a:lnTo>
                  <a:pt x="6749578" y="3376359"/>
                </a:lnTo>
                <a:lnTo>
                  <a:pt x="6746152" y="3330470"/>
                </a:lnTo>
                <a:lnTo>
                  <a:pt x="6742116" y="3284740"/>
                </a:lnTo>
                <a:lnTo>
                  <a:pt x="6737473" y="3239174"/>
                </a:lnTo>
                <a:lnTo>
                  <a:pt x="6732227" y="3193774"/>
                </a:lnTo>
                <a:lnTo>
                  <a:pt x="6726382" y="3148544"/>
                </a:lnTo>
                <a:lnTo>
                  <a:pt x="6719941" y="3103487"/>
                </a:lnTo>
                <a:lnTo>
                  <a:pt x="6712909" y="3058608"/>
                </a:lnTo>
                <a:lnTo>
                  <a:pt x="6705289" y="3013909"/>
                </a:lnTo>
                <a:lnTo>
                  <a:pt x="6697085" y="2969395"/>
                </a:lnTo>
                <a:lnTo>
                  <a:pt x="6688301" y="2925068"/>
                </a:lnTo>
                <a:lnTo>
                  <a:pt x="6678941" y="2880932"/>
                </a:lnTo>
                <a:lnTo>
                  <a:pt x="6669007" y="2836992"/>
                </a:lnTo>
                <a:lnTo>
                  <a:pt x="6658505" y="2793249"/>
                </a:lnTo>
                <a:lnTo>
                  <a:pt x="6647438" y="2749709"/>
                </a:lnTo>
                <a:lnTo>
                  <a:pt x="6635810" y="2706374"/>
                </a:lnTo>
                <a:lnTo>
                  <a:pt x="6623624" y="2663248"/>
                </a:lnTo>
                <a:lnTo>
                  <a:pt x="6610884" y="2620334"/>
                </a:lnTo>
                <a:lnTo>
                  <a:pt x="6597595" y="2577637"/>
                </a:lnTo>
                <a:lnTo>
                  <a:pt x="6583760" y="2535159"/>
                </a:lnTo>
                <a:lnTo>
                  <a:pt x="6569382" y="2492905"/>
                </a:lnTo>
                <a:lnTo>
                  <a:pt x="6554466" y="2450877"/>
                </a:lnTo>
                <a:lnTo>
                  <a:pt x="6539015" y="2409079"/>
                </a:lnTo>
                <a:lnTo>
                  <a:pt x="6523033" y="2367515"/>
                </a:lnTo>
                <a:lnTo>
                  <a:pt x="6506524" y="2326188"/>
                </a:lnTo>
                <a:lnTo>
                  <a:pt x="6489491" y="2285103"/>
                </a:lnTo>
                <a:lnTo>
                  <a:pt x="6471939" y="2244261"/>
                </a:lnTo>
                <a:lnTo>
                  <a:pt x="6453872" y="2203668"/>
                </a:lnTo>
                <a:lnTo>
                  <a:pt x="6435292" y="2163326"/>
                </a:lnTo>
                <a:lnTo>
                  <a:pt x="6416204" y="2123239"/>
                </a:lnTo>
                <a:lnTo>
                  <a:pt x="6396612" y="2083411"/>
                </a:lnTo>
                <a:lnTo>
                  <a:pt x="6376519" y="2043845"/>
                </a:lnTo>
                <a:lnTo>
                  <a:pt x="6355930" y="2004544"/>
                </a:lnTo>
                <a:lnTo>
                  <a:pt x="6334847" y="1965513"/>
                </a:lnTo>
                <a:lnTo>
                  <a:pt x="6313276" y="1926754"/>
                </a:lnTo>
                <a:lnTo>
                  <a:pt x="6291218" y="1888272"/>
                </a:lnTo>
                <a:lnTo>
                  <a:pt x="6268680" y="1850070"/>
                </a:lnTo>
                <a:lnTo>
                  <a:pt x="6245663" y="1812151"/>
                </a:lnTo>
                <a:lnTo>
                  <a:pt x="6222172" y="1774519"/>
                </a:lnTo>
                <a:lnTo>
                  <a:pt x="6198212" y="1737177"/>
                </a:lnTo>
                <a:lnTo>
                  <a:pt x="6173784" y="1700129"/>
                </a:lnTo>
                <a:lnTo>
                  <a:pt x="6148894" y="1663379"/>
                </a:lnTo>
                <a:lnTo>
                  <a:pt x="6123545" y="1626930"/>
                </a:lnTo>
                <a:lnTo>
                  <a:pt x="6097742" y="1590786"/>
                </a:lnTo>
                <a:lnTo>
                  <a:pt x="6071486" y="1554950"/>
                </a:lnTo>
                <a:lnTo>
                  <a:pt x="6044784" y="1519426"/>
                </a:lnTo>
                <a:lnTo>
                  <a:pt x="6017637" y="1484216"/>
                </a:lnTo>
                <a:lnTo>
                  <a:pt x="5990051" y="1449326"/>
                </a:lnTo>
                <a:lnTo>
                  <a:pt x="5962029" y="1414758"/>
                </a:lnTo>
                <a:lnTo>
                  <a:pt x="5933574" y="1380516"/>
                </a:lnTo>
                <a:lnTo>
                  <a:pt x="5904691" y="1346603"/>
                </a:lnTo>
                <a:lnTo>
                  <a:pt x="5875383" y="1313024"/>
                </a:lnTo>
                <a:lnTo>
                  <a:pt x="5845654" y="1279780"/>
                </a:lnTo>
                <a:lnTo>
                  <a:pt x="5815508" y="1246877"/>
                </a:lnTo>
                <a:lnTo>
                  <a:pt x="5784948" y="1214318"/>
                </a:lnTo>
                <a:lnTo>
                  <a:pt x="5753979" y="1182105"/>
                </a:lnTo>
                <a:lnTo>
                  <a:pt x="5722605" y="1150244"/>
                </a:lnTo>
                <a:lnTo>
                  <a:pt x="5690828" y="1118736"/>
                </a:lnTo>
                <a:lnTo>
                  <a:pt x="5658653" y="1087587"/>
                </a:lnTo>
                <a:lnTo>
                  <a:pt x="5626084" y="1056798"/>
                </a:lnTo>
                <a:lnTo>
                  <a:pt x="5593124" y="1026375"/>
                </a:lnTo>
                <a:lnTo>
                  <a:pt x="5559777" y="996320"/>
                </a:lnTo>
                <a:lnTo>
                  <a:pt x="5526047" y="966637"/>
                </a:lnTo>
                <a:lnTo>
                  <a:pt x="5491938" y="937329"/>
                </a:lnTo>
                <a:lnTo>
                  <a:pt x="5457454" y="908400"/>
                </a:lnTo>
                <a:lnTo>
                  <a:pt x="5422598" y="879854"/>
                </a:lnTo>
                <a:lnTo>
                  <a:pt x="5387374" y="851694"/>
                </a:lnTo>
                <a:lnTo>
                  <a:pt x="5351786" y="823924"/>
                </a:lnTo>
                <a:lnTo>
                  <a:pt x="5315838" y="796547"/>
                </a:lnTo>
                <a:lnTo>
                  <a:pt x="5279533" y="769567"/>
                </a:lnTo>
                <a:lnTo>
                  <a:pt x="5242876" y="742987"/>
                </a:lnTo>
                <a:lnTo>
                  <a:pt x="5205869" y="716811"/>
                </a:lnTo>
                <a:lnTo>
                  <a:pt x="5168518" y="691042"/>
                </a:lnTo>
                <a:lnTo>
                  <a:pt x="5130825" y="665684"/>
                </a:lnTo>
                <a:lnTo>
                  <a:pt x="5092795" y="640740"/>
                </a:lnTo>
                <a:lnTo>
                  <a:pt x="5054431" y="616215"/>
                </a:lnTo>
                <a:lnTo>
                  <a:pt x="5015737" y="592111"/>
                </a:lnTo>
                <a:lnTo>
                  <a:pt x="4976717" y="568432"/>
                </a:lnTo>
                <a:lnTo>
                  <a:pt x="4937375" y="545182"/>
                </a:lnTo>
                <a:lnTo>
                  <a:pt x="4897714" y="522364"/>
                </a:lnTo>
                <a:lnTo>
                  <a:pt x="4857738" y="499982"/>
                </a:lnTo>
                <a:lnTo>
                  <a:pt x="4817452" y="478039"/>
                </a:lnTo>
                <a:lnTo>
                  <a:pt x="4776858" y="456538"/>
                </a:lnTo>
                <a:lnTo>
                  <a:pt x="4735961" y="435485"/>
                </a:lnTo>
                <a:lnTo>
                  <a:pt x="4694764" y="414881"/>
                </a:lnTo>
                <a:lnTo>
                  <a:pt x="4653272" y="394730"/>
                </a:lnTo>
                <a:lnTo>
                  <a:pt x="4611487" y="375036"/>
                </a:lnTo>
                <a:lnTo>
                  <a:pt x="4569414" y="355803"/>
                </a:lnTo>
                <a:lnTo>
                  <a:pt x="4527057" y="337034"/>
                </a:lnTo>
                <a:lnTo>
                  <a:pt x="4484419" y="318733"/>
                </a:lnTo>
                <a:lnTo>
                  <a:pt x="4441505" y="300902"/>
                </a:lnTo>
                <a:lnTo>
                  <a:pt x="4398317" y="283547"/>
                </a:lnTo>
                <a:lnTo>
                  <a:pt x="4354860" y="266669"/>
                </a:lnTo>
                <a:lnTo>
                  <a:pt x="4311138" y="250274"/>
                </a:lnTo>
                <a:lnTo>
                  <a:pt x="4267154" y="234364"/>
                </a:lnTo>
                <a:lnTo>
                  <a:pt x="4222912" y="218942"/>
                </a:lnTo>
                <a:lnTo>
                  <a:pt x="4178416" y="204013"/>
                </a:lnTo>
                <a:lnTo>
                  <a:pt x="4133669" y="189580"/>
                </a:lnTo>
                <a:lnTo>
                  <a:pt x="4088677" y="175646"/>
                </a:lnTo>
                <a:lnTo>
                  <a:pt x="4043441" y="162216"/>
                </a:lnTo>
                <a:lnTo>
                  <a:pt x="3997967" y="149292"/>
                </a:lnTo>
                <a:lnTo>
                  <a:pt x="3952257" y="136878"/>
                </a:lnTo>
                <a:lnTo>
                  <a:pt x="3906316" y="124977"/>
                </a:lnTo>
                <a:lnTo>
                  <a:pt x="3860148" y="113594"/>
                </a:lnTo>
                <a:lnTo>
                  <a:pt x="3813756" y="102732"/>
                </a:lnTo>
                <a:lnTo>
                  <a:pt x="3767144" y="92394"/>
                </a:lnTo>
                <a:lnTo>
                  <a:pt x="3720315" y="82584"/>
                </a:lnTo>
                <a:lnTo>
                  <a:pt x="3673275" y="73305"/>
                </a:lnTo>
                <a:lnTo>
                  <a:pt x="3626026" y="64561"/>
                </a:lnTo>
                <a:lnTo>
                  <a:pt x="3578572" y="56355"/>
                </a:lnTo>
                <a:lnTo>
                  <a:pt x="3530917" y="48692"/>
                </a:lnTo>
                <a:lnTo>
                  <a:pt x="3483065" y="41574"/>
                </a:lnTo>
                <a:lnTo>
                  <a:pt x="3435019" y="35005"/>
                </a:lnTo>
                <a:lnTo>
                  <a:pt x="3386784" y="28989"/>
                </a:lnTo>
                <a:lnTo>
                  <a:pt x="3338363" y="23529"/>
                </a:lnTo>
                <a:lnTo>
                  <a:pt x="3289760" y="18628"/>
                </a:lnTo>
                <a:lnTo>
                  <a:pt x="3240978" y="14291"/>
                </a:lnTo>
                <a:lnTo>
                  <a:pt x="3192023" y="10521"/>
                </a:lnTo>
                <a:lnTo>
                  <a:pt x="3142896" y="7321"/>
                </a:lnTo>
                <a:lnTo>
                  <a:pt x="3093603" y="4694"/>
                </a:lnTo>
                <a:lnTo>
                  <a:pt x="3044147" y="2646"/>
                </a:lnTo>
                <a:lnTo>
                  <a:pt x="2994531" y="1178"/>
                </a:lnTo>
                <a:lnTo>
                  <a:pt x="2944760" y="295"/>
                </a:lnTo>
                <a:lnTo>
                  <a:pt x="289483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7617F0-DB54-4635-B0E4-366B7037FD30}"/>
              </a:ext>
            </a:extLst>
          </p:cNvPr>
          <p:cNvSpPr txBox="1"/>
          <p:nvPr/>
        </p:nvSpPr>
        <p:spPr>
          <a:xfrm>
            <a:off x="5931961" y="628019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https://xn--80adrabb4aegksdjbafk0u.xn--p1ai/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EC4721-4BB1-456E-86A0-BE38D9D3B233}"/>
              </a:ext>
            </a:extLst>
          </p:cNvPr>
          <p:cNvSpPr txBox="1"/>
          <p:nvPr/>
        </p:nvSpPr>
        <p:spPr>
          <a:xfrm>
            <a:off x="8148026" y="848004"/>
            <a:ext cx="51678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 января 2023 года исполнилось 80 лет со дня прорыва блокады Ленинграда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  <a:p>
            <a:endParaRPr lang="ru-RU" alt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17" name="object 26">
            <a:extLst>
              <a:ext uri="{FF2B5EF4-FFF2-40B4-BE49-F238E27FC236}">
                <a16:creationId xmlns:a16="http://schemas.microsoft.com/office/drawing/2014/main" xmlns="" id="{D690546D-121D-4436-9AFF-1E1E363552C9}"/>
              </a:ext>
            </a:extLst>
          </p:cNvPr>
          <p:cNvSpPr/>
          <p:nvPr/>
        </p:nvSpPr>
        <p:spPr>
          <a:xfrm>
            <a:off x="7219527" y="971575"/>
            <a:ext cx="875030" cy="875030"/>
          </a:xfrm>
          <a:custGeom>
            <a:avLst/>
            <a:gdLst/>
            <a:ahLst/>
            <a:cxnLst/>
            <a:rect l="l" t="t" r="r" b="b"/>
            <a:pathLst>
              <a:path w="875030" h="875029">
                <a:moveTo>
                  <a:pt x="437388" y="0"/>
                </a:moveTo>
                <a:lnTo>
                  <a:pt x="389729" y="2566"/>
                </a:lnTo>
                <a:lnTo>
                  <a:pt x="343556" y="10088"/>
                </a:lnTo>
                <a:lnTo>
                  <a:pt x="299138" y="22299"/>
                </a:lnTo>
                <a:lnTo>
                  <a:pt x="256739" y="38931"/>
                </a:lnTo>
                <a:lnTo>
                  <a:pt x="216628" y="59718"/>
                </a:lnTo>
                <a:lnTo>
                  <a:pt x="179070" y="84393"/>
                </a:lnTo>
                <a:lnTo>
                  <a:pt x="144333" y="112688"/>
                </a:lnTo>
                <a:lnTo>
                  <a:pt x="112684" y="144338"/>
                </a:lnTo>
                <a:lnTo>
                  <a:pt x="84389" y="179076"/>
                </a:lnTo>
                <a:lnTo>
                  <a:pt x="59715" y="216633"/>
                </a:lnTo>
                <a:lnTo>
                  <a:pt x="38929" y="256745"/>
                </a:lnTo>
                <a:lnTo>
                  <a:pt x="22297" y="299142"/>
                </a:lnTo>
                <a:lnTo>
                  <a:pt x="10088" y="343560"/>
                </a:lnTo>
                <a:lnTo>
                  <a:pt x="2566" y="389731"/>
                </a:lnTo>
                <a:lnTo>
                  <a:pt x="0" y="437388"/>
                </a:lnTo>
                <a:lnTo>
                  <a:pt x="2566" y="485044"/>
                </a:lnTo>
                <a:lnTo>
                  <a:pt x="10088" y="531215"/>
                </a:lnTo>
                <a:lnTo>
                  <a:pt x="22297" y="575633"/>
                </a:lnTo>
                <a:lnTo>
                  <a:pt x="38929" y="618030"/>
                </a:lnTo>
                <a:lnTo>
                  <a:pt x="59715" y="658142"/>
                </a:lnTo>
                <a:lnTo>
                  <a:pt x="84389" y="695699"/>
                </a:lnTo>
                <a:lnTo>
                  <a:pt x="112684" y="730437"/>
                </a:lnTo>
                <a:lnTo>
                  <a:pt x="144333" y="762087"/>
                </a:lnTo>
                <a:lnTo>
                  <a:pt x="179070" y="790382"/>
                </a:lnTo>
                <a:lnTo>
                  <a:pt x="216628" y="815057"/>
                </a:lnTo>
                <a:lnTo>
                  <a:pt x="256739" y="835844"/>
                </a:lnTo>
                <a:lnTo>
                  <a:pt x="299138" y="852476"/>
                </a:lnTo>
                <a:lnTo>
                  <a:pt x="343556" y="864687"/>
                </a:lnTo>
                <a:lnTo>
                  <a:pt x="389729" y="872209"/>
                </a:lnTo>
                <a:lnTo>
                  <a:pt x="437388" y="874776"/>
                </a:lnTo>
                <a:lnTo>
                  <a:pt x="485044" y="872209"/>
                </a:lnTo>
                <a:lnTo>
                  <a:pt x="531215" y="864687"/>
                </a:lnTo>
                <a:lnTo>
                  <a:pt x="575633" y="852476"/>
                </a:lnTo>
                <a:lnTo>
                  <a:pt x="618030" y="835844"/>
                </a:lnTo>
                <a:lnTo>
                  <a:pt x="658142" y="815057"/>
                </a:lnTo>
                <a:lnTo>
                  <a:pt x="695699" y="790382"/>
                </a:lnTo>
                <a:lnTo>
                  <a:pt x="730437" y="762087"/>
                </a:lnTo>
                <a:lnTo>
                  <a:pt x="762087" y="730437"/>
                </a:lnTo>
                <a:lnTo>
                  <a:pt x="790382" y="695699"/>
                </a:lnTo>
                <a:lnTo>
                  <a:pt x="815057" y="658142"/>
                </a:lnTo>
                <a:lnTo>
                  <a:pt x="835844" y="618030"/>
                </a:lnTo>
                <a:lnTo>
                  <a:pt x="852476" y="575633"/>
                </a:lnTo>
                <a:lnTo>
                  <a:pt x="864687" y="531215"/>
                </a:lnTo>
                <a:lnTo>
                  <a:pt x="872209" y="485044"/>
                </a:lnTo>
                <a:lnTo>
                  <a:pt x="874776" y="437388"/>
                </a:lnTo>
                <a:lnTo>
                  <a:pt x="872209" y="389731"/>
                </a:lnTo>
                <a:lnTo>
                  <a:pt x="864687" y="343560"/>
                </a:lnTo>
                <a:lnTo>
                  <a:pt x="852476" y="299142"/>
                </a:lnTo>
                <a:lnTo>
                  <a:pt x="835844" y="256745"/>
                </a:lnTo>
                <a:lnTo>
                  <a:pt x="815057" y="216633"/>
                </a:lnTo>
                <a:lnTo>
                  <a:pt x="790382" y="179076"/>
                </a:lnTo>
                <a:lnTo>
                  <a:pt x="762087" y="144338"/>
                </a:lnTo>
                <a:lnTo>
                  <a:pt x="730437" y="112688"/>
                </a:lnTo>
                <a:lnTo>
                  <a:pt x="695699" y="84393"/>
                </a:lnTo>
                <a:lnTo>
                  <a:pt x="658142" y="59718"/>
                </a:lnTo>
                <a:lnTo>
                  <a:pt x="618030" y="38931"/>
                </a:lnTo>
                <a:lnTo>
                  <a:pt x="575633" y="22299"/>
                </a:lnTo>
                <a:lnTo>
                  <a:pt x="531215" y="10088"/>
                </a:lnTo>
                <a:lnTo>
                  <a:pt x="485044" y="2566"/>
                </a:lnTo>
                <a:lnTo>
                  <a:pt x="437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32">
            <a:extLst>
              <a:ext uri="{FF2B5EF4-FFF2-40B4-BE49-F238E27FC236}">
                <a16:creationId xmlns:a16="http://schemas.microsoft.com/office/drawing/2014/main" xmlns="" id="{94366EFC-92FD-45FA-BC79-E407C2B179B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6730" y="1193525"/>
            <a:ext cx="420624" cy="420624"/>
          </a:xfrm>
          <a:prstGeom prst="rect">
            <a:avLst/>
          </a:prstGeom>
        </p:spPr>
      </p:pic>
      <p:sp>
        <p:nvSpPr>
          <p:cNvPr id="20" name="object 26">
            <a:extLst>
              <a:ext uri="{FF2B5EF4-FFF2-40B4-BE49-F238E27FC236}">
                <a16:creationId xmlns:a16="http://schemas.microsoft.com/office/drawing/2014/main" xmlns="" id="{045EB9A1-430A-47F1-8339-25D69478EFBA}"/>
              </a:ext>
            </a:extLst>
          </p:cNvPr>
          <p:cNvSpPr/>
          <p:nvPr/>
        </p:nvSpPr>
        <p:spPr>
          <a:xfrm>
            <a:off x="6368459" y="2474526"/>
            <a:ext cx="875030" cy="875030"/>
          </a:xfrm>
          <a:custGeom>
            <a:avLst/>
            <a:gdLst/>
            <a:ahLst/>
            <a:cxnLst/>
            <a:rect l="l" t="t" r="r" b="b"/>
            <a:pathLst>
              <a:path w="875030" h="875029">
                <a:moveTo>
                  <a:pt x="437388" y="0"/>
                </a:moveTo>
                <a:lnTo>
                  <a:pt x="389729" y="2566"/>
                </a:lnTo>
                <a:lnTo>
                  <a:pt x="343556" y="10088"/>
                </a:lnTo>
                <a:lnTo>
                  <a:pt x="299138" y="22299"/>
                </a:lnTo>
                <a:lnTo>
                  <a:pt x="256739" y="38931"/>
                </a:lnTo>
                <a:lnTo>
                  <a:pt x="216628" y="59718"/>
                </a:lnTo>
                <a:lnTo>
                  <a:pt x="179070" y="84393"/>
                </a:lnTo>
                <a:lnTo>
                  <a:pt x="144333" y="112688"/>
                </a:lnTo>
                <a:lnTo>
                  <a:pt x="112684" y="144338"/>
                </a:lnTo>
                <a:lnTo>
                  <a:pt x="84389" y="179076"/>
                </a:lnTo>
                <a:lnTo>
                  <a:pt x="59715" y="216633"/>
                </a:lnTo>
                <a:lnTo>
                  <a:pt x="38929" y="256745"/>
                </a:lnTo>
                <a:lnTo>
                  <a:pt x="22297" y="299142"/>
                </a:lnTo>
                <a:lnTo>
                  <a:pt x="10088" y="343560"/>
                </a:lnTo>
                <a:lnTo>
                  <a:pt x="2566" y="389731"/>
                </a:lnTo>
                <a:lnTo>
                  <a:pt x="0" y="437388"/>
                </a:lnTo>
                <a:lnTo>
                  <a:pt x="2566" y="485044"/>
                </a:lnTo>
                <a:lnTo>
                  <a:pt x="10088" y="531215"/>
                </a:lnTo>
                <a:lnTo>
                  <a:pt x="22297" y="575633"/>
                </a:lnTo>
                <a:lnTo>
                  <a:pt x="38929" y="618030"/>
                </a:lnTo>
                <a:lnTo>
                  <a:pt x="59715" y="658142"/>
                </a:lnTo>
                <a:lnTo>
                  <a:pt x="84389" y="695699"/>
                </a:lnTo>
                <a:lnTo>
                  <a:pt x="112684" y="730437"/>
                </a:lnTo>
                <a:lnTo>
                  <a:pt x="144333" y="762087"/>
                </a:lnTo>
                <a:lnTo>
                  <a:pt x="179070" y="790382"/>
                </a:lnTo>
                <a:lnTo>
                  <a:pt x="216628" y="815057"/>
                </a:lnTo>
                <a:lnTo>
                  <a:pt x="256739" y="835844"/>
                </a:lnTo>
                <a:lnTo>
                  <a:pt x="299138" y="852476"/>
                </a:lnTo>
                <a:lnTo>
                  <a:pt x="343556" y="864687"/>
                </a:lnTo>
                <a:lnTo>
                  <a:pt x="389729" y="872209"/>
                </a:lnTo>
                <a:lnTo>
                  <a:pt x="437388" y="874776"/>
                </a:lnTo>
                <a:lnTo>
                  <a:pt x="485044" y="872209"/>
                </a:lnTo>
                <a:lnTo>
                  <a:pt x="531215" y="864687"/>
                </a:lnTo>
                <a:lnTo>
                  <a:pt x="575633" y="852476"/>
                </a:lnTo>
                <a:lnTo>
                  <a:pt x="618030" y="835844"/>
                </a:lnTo>
                <a:lnTo>
                  <a:pt x="658142" y="815057"/>
                </a:lnTo>
                <a:lnTo>
                  <a:pt x="695699" y="790382"/>
                </a:lnTo>
                <a:lnTo>
                  <a:pt x="730437" y="762087"/>
                </a:lnTo>
                <a:lnTo>
                  <a:pt x="762087" y="730437"/>
                </a:lnTo>
                <a:lnTo>
                  <a:pt x="790382" y="695699"/>
                </a:lnTo>
                <a:lnTo>
                  <a:pt x="815057" y="658142"/>
                </a:lnTo>
                <a:lnTo>
                  <a:pt x="835844" y="618030"/>
                </a:lnTo>
                <a:lnTo>
                  <a:pt x="852476" y="575633"/>
                </a:lnTo>
                <a:lnTo>
                  <a:pt x="864687" y="531215"/>
                </a:lnTo>
                <a:lnTo>
                  <a:pt x="872209" y="485044"/>
                </a:lnTo>
                <a:lnTo>
                  <a:pt x="874776" y="437388"/>
                </a:lnTo>
                <a:lnTo>
                  <a:pt x="872209" y="389731"/>
                </a:lnTo>
                <a:lnTo>
                  <a:pt x="864687" y="343560"/>
                </a:lnTo>
                <a:lnTo>
                  <a:pt x="852476" y="299142"/>
                </a:lnTo>
                <a:lnTo>
                  <a:pt x="835844" y="256745"/>
                </a:lnTo>
                <a:lnTo>
                  <a:pt x="815057" y="216633"/>
                </a:lnTo>
                <a:lnTo>
                  <a:pt x="790382" y="179076"/>
                </a:lnTo>
                <a:lnTo>
                  <a:pt x="762087" y="144338"/>
                </a:lnTo>
                <a:lnTo>
                  <a:pt x="730437" y="112688"/>
                </a:lnTo>
                <a:lnTo>
                  <a:pt x="695699" y="84393"/>
                </a:lnTo>
                <a:lnTo>
                  <a:pt x="658142" y="59718"/>
                </a:lnTo>
                <a:lnTo>
                  <a:pt x="618030" y="38931"/>
                </a:lnTo>
                <a:lnTo>
                  <a:pt x="575633" y="22299"/>
                </a:lnTo>
                <a:lnTo>
                  <a:pt x="531215" y="10088"/>
                </a:lnTo>
                <a:lnTo>
                  <a:pt x="485044" y="2566"/>
                </a:lnTo>
                <a:lnTo>
                  <a:pt x="437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12">
            <a:extLst>
              <a:ext uri="{FF2B5EF4-FFF2-40B4-BE49-F238E27FC236}">
                <a16:creationId xmlns:a16="http://schemas.microsoft.com/office/drawing/2014/main" xmlns="" id="{77B2E2A7-122A-4496-8562-D9B65F301F3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1639" y="2598097"/>
            <a:ext cx="627888" cy="6278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3BBA4D-58A4-4119-99BE-AEB19A9C0B51}"/>
              </a:ext>
            </a:extLst>
          </p:cNvPr>
          <p:cNvSpPr txBox="1"/>
          <p:nvPr/>
        </p:nvSpPr>
        <p:spPr>
          <a:xfrm>
            <a:off x="7515949" y="2325332"/>
            <a:ext cx="57174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«Африка» — это история о самоотверженной матери и её трёх сыновьях, оставшихся на окраинах блокадного Ленинграда и переживающих тяжёлое, голодное и холодное время.</a:t>
            </a:r>
            <a:endParaRPr lang="ru-RU" alt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7557BC-39DD-4A79-8797-4ACB0B0F43C5}"/>
              </a:ext>
            </a:extLst>
          </p:cNvPr>
          <p:cNvSpPr txBox="1"/>
          <p:nvPr/>
        </p:nvSpPr>
        <p:spPr>
          <a:xfrm>
            <a:off x="8148026" y="4522111"/>
            <a:ext cx="5167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Фильм прививает детям чувство сопричастности к прошлому, а также учит добросердечности, заботе, стойкости и мужеству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xmlns="" id="{449751F6-F39D-42B0-96F9-B744DDFA881C}"/>
              </a:ext>
            </a:extLst>
          </p:cNvPr>
          <p:cNvSpPr/>
          <p:nvPr/>
        </p:nvSpPr>
        <p:spPr>
          <a:xfrm>
            <a:off x="7219527" y="4573881"/>
            <a:ext cx="875030" cy="875030"/>
          </a:xfrm>
          <a:custGeom>
            <a:avLst/>
            <a:gdLst/>
            <a:ahLst/>
            <a:cxnLst/>
            <a:rect l="l" t="t" r="r" b="b"/>
            <a:pathLst>
              <a:path w="875030" h="875029">
                <a:moveTo>
                  <a:pt x="437388" y="0"/>
                </a:moveTo>
                <a:lnTo>
                  <a:pt x="389729" y="2566"/>
                </a:lnTo>
                <a:lnTo>
                  <a:pt x="343556" y="10088"/>
                </a:lnTo>
                <a:lnTo>
                  <a:pt x="299138" y="22299"/>
                </a:lnTo>
                <a:lnTo>
                  <a:pt x="256739" y="38931"/>
                </a:lnTo>
                <a:lnTo>
                  <a:pt x="216628" y="59718"/>
                </a:lnTo>
                <a:lnTo>
                  <a:pt x="179070" y="84393"/>
                </a:lnTo>
                <a:lnTo>
                  <a:pt x="144333" y="112688"/>
                </a:lnTo>
                <a:lnTo>
                  <a:pt x="112684" y="144338"/>
                </a:lnTo>
                <a:lnTo>
                  <a:pt x="84389" y="179076"/>
                </a:lnTo>
                <a:lnTo>
                  <a:pt x="59715" y="216633"/>
                </a:lnTo>
                <a:lnTo>
                  <a:pt x="38929" y="256745"/>
                </a:lnTo>
                <a:lnTo>
                  <a:pt x="22297" y="299142"/>
                </a:lnTo>
                <a:lnTo>
                  <a:pt x="10088" y="343560"/>
                </a:lnTo>
                <a:lnTo>
                  <a:pt x="2566" y="389731"/>
                </a:lnTo>
                <a:lnTo>
                  <a:pt x="0" y="437388"/>
                </a:lnTo>
                <a:lnTo>
                  <a:pt x="2566" y="485044"/>
                </a:lnTo>
                <a:lnTo>
                  <a:pt x="10088" y="531215"/>
                </a:lnTo>
                <a:lnTo>
                  <a:pt x="22297" y="575633"/>
                </a:lnTo>
                <a:lnTo>
                  <a:pt x="38929" y="618030"/>
                </a:lnTo>
                <a:lnTo>
                  <a:pt x="59715" y="658142"/>
                </a:lnTo>
                <a:lnTo>
                  <a:pt x="84389" y="695699"/>
                </a:lnTo>
                <a:lnTo>
                  <a:pt x="112684" y="730437"/>
                </a:lnTo>
                <a:lnTo>
                  <a:pt x="144333" y="762087"/>
                </a:lnTo>
                <a:lnTo>
                  <a:pt x="179070" y="790382"/>
                </a:lnTo>
                <a:lnTo>
                  <a:pt x="216628" y="815057"/>
                </a:lnTo>
                <a:lnTo>
                  <a:pt x="256739" y="835844"/>
                </a:lnTo>
                <a:lnTo>
                  <a:pt x="299138" y="852476"/>
                </a:lnTo>
                <a:lnTo>
                  <a:pt x="343556" y="864687"/>
                </a:lnTo>
                <a:lnTo>
                  <a:pt x="389729" y="872209"/>
                </a:lnTo>
                <a:lnTo>
                  <a:pt x="437388" y="874776"/>
                </a:lnTo>
                <a:lnTo>
                  <a:pt x="485044" y="872209"/>
                </a:lnTo>
                <a:lnTo>
                  <a:pt x="531215" y="864687"/>
                </a:lnTo>
                <a:lnTo>
                  <a:pt x="575633" y="852476"/>
                </a:lnTo>
                <a:lnTo>
                  <a:pt x="618030" y="835844"/>
                </a:lnTo>
                <a:lnTo>
                  <a:pt x="658142" y="815057"/>
                </a:lnTo>
                <a:lnTo>
                  <a:pt x="695699" y="790382"/>
                </a:lnTo>
                <a:lnTo>
                  <a:pt x="730437" y="762087"/>
                </a:lnTo>
                <a:lnTo>
                  <a:pt x="762087" y="730437"/>
                </a:lnTo>
                <a:lnTo>
                  <a:pt x="790382" y="695699"/>
                </a:lnTo>
                <a:lnTo>
                  <a:pt x="815057" y="658142"/>
                </a:lnTo>
                <a:lnTo>
                  <a:pt x="835844" y="618030"/>
                </a:lnTo>
                <a:lnTo>
                  <a:pt x="852476" y="575633"/>
                </a:lnTo>
                <a:lnTo>
                  <a:pt x="864687" y="531215"/>
                </a:lnTo>
                <a:lnTo>
                  <a:pt x="872209" y="485044"/>
                </a:lnTo>
                <a:lnTo>
                  <a:pt x="874776" y="437388"/>
                </a:lnTo>
                <a:lnTo>
                  <a:pt x="872209" y="389731"/>
                </a:lnTo>
                <a:lnTo>
                  <a:pt x="864687" y="343560"/>
                </a:lnTo>
                <a:lnTo>
                  <a:pt x="852476" y="299142"/>
                </a:lnTo>
                <a:lnTo>
                  <a:pt x="835844" y="256745"/>
                </a:lnTo>
                <a:lnTo>
                  <a:pt x="815057" y="216633"/>
                </a:lnTo>
                <a:lnTo>
                  <a:pt x="790382" y="179076"/>
                </a:lnTo>
                <a:lnTo>
                  <a:pt x="762087" y="144338"/>
                </a:lnTo>
                <a:lnTo>
                  <a:pt x="730437" y="112688"/>
                </a:lnTo>
                <a:lnTo>
                  <a:pt x="695699" y="84393"/>
                </a:lnTo>
                <a:lnTo>
                  <a:pt x="658142" y="59718"/>
                </a:lnTo>
                <a:lnTo>
                  <a:pt x="618030" y="38931"/>
                </a:lnTo>
                <a:lnTo>
                  <a:pt x="575633" y="22299"/>
                </a:lnTo>
                <a:lnTo>
                  <a:pt x="531215" y="10088"/>
                </a:lnTo>
                <a:lnTo>
                  <a:pt x="485044" y="2566"/>
                </a:lnTo>
                <a:lnTo>
                  <a:pt x="437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31">
            <a:extLst>
              <a:ext uri="{FF2B5EF4-FFF2-40B4-BE49-F238E27FC236}">
                <a16:creationId xmlns:a16="http://schemas.microsoft.com/office/drawing/2014/main" xmlns="" id="{C0FCFFCD-8B62-4BA4-9840-DE86CA4C0C2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81133" y="4673990"/>
            <a:ext cx="551818" cy="6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38B99-E8DC-4BBA-A490-DB36DF2B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4EAA66-72E6-418B-A06A-B66A4AC99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9"/>
          <a:stretch/>
        </p:blipFill>
        <p:spPr>
          <a:xfrm>
            <a:off x="5277908" y="53182"/>
            <a:ext cx="3681942" cy="360924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59483E-9AEB-46F3-9A60-B7AE93192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50" y="0"/>
            <a:ext cx="3232150" cy="430953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B45D516-4E12-4592-AB43-95E9EA3AC0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20255"/>
          <a:stretch/>
        </p:blipFill>
        <p:spPr>
          <a:xfrm>
            <a:off x="134408" y="0"/>
            <a:ext cx="5143500" cy="435133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80B5EA-65D6-4D06-A8F0-059B3FAFA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" y="2540794"/>
            <a:ext cx="5801784" cy="4351338"/>
          </a:xfrm>
          <a:ln>
            <a:solidFill>
              <a:srgbClr val="FFC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1DB0D5-BABC-4492-A354-A26A096A02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1"/>
          <a:stretch/>
        </p:blipFill>
        <p:spPr>
          <a:xfrm>
            <a:off x="5936191" y="2561696"/>
            <a:ext cx="6205537" cy="430953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7895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/>
          <p:nvPr/>
        </p:nvSpPr>
        <p:spPr>
          <a:xfrm>
            <a:off x="515279" y="116034"/>
            <a:ext cx="10077511" cy="8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180;p31"/>
          <p:cNvSpPr txBox="1"/>
          <p:nvPr/>
        </p:nvSpPr>
        <p:spPr>
          <a:xfrm>
            <a:off x="1184614" y="163536"/>
            <a:ext cx="9098400" cy="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3200" b="1" dirty="0">
                <a:latin typeface="Didact Gothic"/>
                <a:ea typeface="Didact Gothic"/>
                <a:cs typeface="Didact Gothic"/>
                <a:sym typeface="Didact Gothic"/>
              </a:rPr>
              <a:t>Многообразие методов профилактики: </a:t>
            </a:r>
            <a:endParaRPr sz="3200"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1212334" y="877030"/>
            <a:ext cx="9262733" cy="4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70000"/>
              </a:lnSpc>
              <a:spcBef>
                <a:spcPts val="2000"/>
              </a:spcBef>
            </a:pPr>
            <a:r>
              <a:rPr lang="ru" sz="20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Использование видеофильмов в профилактике буллинга:</a:t>
            </a:r>
          </a:p>
          <a:p>
            <a:pPr>
              <a:lnSpc>
                <a:spcPct val="70000"/>
              </a:lnSpc>
              <a:spcBef>
                <a:spcPts val="2000"/>
              </a:spcBef>
            </a:pPr>
            <a:endParaRPr lang="ru" sz="20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70000"/>
              </a:lnSpc>
              <a:spcBef>
                <a:spcPts val="2000"/>
              </a:spcBef>
            </a:pPr>
            <a:endParaRPr sz="3067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>
              <a:lnSpc>
                <a:spcPct val="70000"/>
              </a:lnSpc>
              <a:spcBef>
                <a:spcPts val="1467"/>
              </a:spcBef>
              <a:spcAft>
                <a:spcPts val="1333"/>
              </a:spcAft>
            </a:pPr>
            <a:endParaRPr sz="2400" b="1" dirty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24775"/>
              </p:ext>
            </p:extLst>
          </p:nvPr>
        </p:nvGraphicFramePr>
        <p:xfrm>
          <a:off x="-2" y="1674421"/>
          <a:ext cx="11602194" cy="518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097">
                  <a:extLst>
                    <a:ext uri="{9D8B030D-6E8A-4147-A177-3AD203B41FA5}">
                      <a16:colId xmlns:a16="http://schemas.microsoft.com/office/drawing/2014/main" xmlns="" val="3159575595"/>
                    </a:ext>
                  </a:extLst>
                </a:gridCol>
                <a:gridCol w="5801097">
                  <a:extLst>
                    <a:ext uri="{9D8B030D-6E8A-4147-A177-3AD203B41FA5}">
                      <a16:colId xmlns:a16="http://schemas.microsoft.com/office/drawing/2014/main" xmlns="" val="593958073"/>
                    </a:ext>
                  </a:extLst>
                </a:gridCol>
              </a:tblGrid>
              <a:tr h="5382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Зарубежные</a:t>
                      </a:r>
                    </a:p>
                  </a:txBody>
                  <a:tcPr marL="121920" marR="121920" marT="60960" marB="60960">
                    <a:solidFill>
                      <a:srgbClr val="1662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Отечественные</a:t>
                      </a:r>
                    </a:p>
                  </a:txBody>
                  <a:tcPr marL="121920" marR="121920" marT="60960" marB="60960">
                    <a:solidFill>
                      <a:srgbClr val="166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0034464"/>
                  </a:ext>
                </a:extLst>
              </a:tr>
              <a:tr h="464531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«Чудо» (США, 2017)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«Говори» (США, 2004)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13 причин почему (сериал, США, 2017)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Телекинез (2013)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Класс (Эстония, 2007)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Общество мертвых поэтов (1989)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Мост в </a:t>
                      </a:r>
                      <a:r>
                        <a:rPr lang="ru-RU" sz="1600" dirty="0" err="1"/>
                        <a:t>Терабитию</a:t>
                      </a:r>
                      <a:r>
                        <a:rPr lang="ru-RU" sz="1600" dirty="0"/>
                        <a:t> (2007)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Проект «Задира» (док. фильм, 2011)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Зло (2003)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/>
                        <a:t>Школьный стрелок</a:t>
                      </a:r>
                      <a:r>
                        <a:rPr lang="ru-RU" sz="1600" baseline="0" dirty="0"/>
                        <a:t> (2012)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/>
                        <a:t>Сердце Америки (2002)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/>
                        <a:t>Клуб «Завтрак» (1985)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/>
                        <a:t>Кэрри (1976)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/>
                        <a:t>Встреча выпускников (Швеция, 2013)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/>
                        <a:t>Садист (2001)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/>
                        <a:t>Впусти меня (2008, США, 2010)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/>
                        <a:t>Великан (1998)</a:t>
                      </a:r>
                      <a:endParaRPr lang="ru-RU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/>
                        <a:t>«Чучело» (СССР, 1987)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/>
                        <a:t>Класс коррекции (Россия, 2014)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/>
                        <a:t>Розыгрыш</a:t>
                      </a:r>
                      <a:r>
                        <a:rPr lang="ru-RU" sz="2400" baseline="0" dirty="0"/>
                        <a:t> (1976)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/>
                        <a:t>Розыгрыш (2008)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/>
                        <a:t>Все умрут, а я останусь (2008)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/>
                        <a:t>Школа (2010)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/>
                        <a:t>Призрак (2015)</a:t>
                      </a:r>
                      <a:endParaRPr lang="ru-RU" sz="2400" dirty="0"/>
                    </a:p>
                    <a:p>
                      <a:pPr marL="342900" indent="-342900">
                        <a:buAutoNum type="arabicPeriod"/>
                      </a:pPr>
                      <a:endParaRPr lang="ru-RU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10161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92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440" y="384345"/>
            <a:ext cx="4076383" cy="101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планировании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2415" y="822637"/>
            <a:ext cx="485839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, когда все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кругом будет казаться тебе мрачным,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оставайся твёрдым,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спокойным и добрым 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непременно случится что-нибудь 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приведёт все снова в порядок 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всегда есть 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мужественное сердце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найдёт его.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С.Томпсон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0240" y="5869940"/>
            <a:ext cx="551179" cy="548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2" y="2819895"/>
            <a:ext cx="5500236" cy="36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3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350" y="1206728"/>
            <a:ext cx="5886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Рыбина Марина Николаевна,</a:t>
            </a:r>
          </a:p>
          <a:p>
            <a:r>
              <a:rPr lang="ru-RU" sz="2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МАУ ИМЦ </a:t>
            </a:r>
          </a:p>
          <a:p>
            <a:endParaRPr lang="ru-RU" sz="28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800" b="1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Сотовый 8-952-893-25-69</a:t>
            </a:r>
          </a:p>
        </p:txBody>
      </p:sp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50" y="482552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748" y="4365662"/>
            <a:ext cx="3022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  в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Телегра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8636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63975" y="4365662"/>
            <a:ext cx="289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вконтакте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05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80692E0-CEFC-44DD-AEFA-8DFE7D0462DD}"/>
              </a:ext>
            </a:extLst>
          </p:cNvPr>
          <p:cNvSpPr/>
          <p:nvPr/>
        </p:nvSpPr>
        <p:spPr>
          <a:xfrm rot="10800000" flipV="1">
            <a:off x="4741932" y="1169465"/>
            <a:ext cx="5745647" cy="45362"/>
          </a:xfrm>
          <a:prstGeom prst="rect">
            <a:avLst/>
          </a:prstGeom>
          <a:solidFill>
            <a:srgbClr val="0063B8"/>
          </a:solidFill>
          <a:ln>
            <a:solidFill>
              <a:srgbClr val="0063B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4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E6A86C-EA67-41C6-BD17-B4E02ED95AD9}"/>
              </a:ext>
            </a:extLst>
          </p:cNvPr>
          <p:cNvSpPr/>
          <p:nvPr/>
        </p:nvSpPr>
        <p:spPr>
          <a:xfrm>
            <a:off x="4362956" y="1039857"/>
            <a:ext cx="5002992" cy="41238"/>
          </a:xfrm>
          <a:prstGeom prst="rect">
            <a:avLst/>
          </a:prstGeom>
          <a:solidFill>
            <a:srgbClr val="EC5F0F"/>
          </a:solidFill>
          <a:ln>
            <a:solidFill>
              <a:srgbClr val="EC5F0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B40624-68FE-4ACD-AEFF-E21BD0263491}"/>
              </a:ext>
            </a:extLst>
          </p:cNvPr>
          <p:cNvSpPr txBox="1"/>
          <p:nvPr/>
        </p:nvSpPr>
        <p:spPr>
          <a:xfrm>
            <a:off x="251372" y="393125"/>
            <a:ext cx="5745647" cy="863834"/>
          </a:xfrm>
          <a:prstGeom prst="rect">
            <a:avLst/>
          </a:prstGeom>
          <a:solidFill>
            <a:srgbClr val="16625C"/>
          </a:solidFill>
        </p:spPr>
        <p:txBody>
          <a:bodyPr wrap="square" lIns="69097" tIns="34548" rIns="69097" bIns="34548">
            <a:spAutoFit/>
          </a:bodyPr>
          <a:lstStyle/>
          <a:p>
            <a:pPr marL="9596" defTabSz="690947">
              <a:lnSpc>
                <a:spcPct val="150000"/>
              </a:lnSpc>
              <a:spcBef>
                <a:spcPts val="75"/>
              </a:spcBef>
              <a:defRPr/>
            </a:pPr>
            <a:r>
              <a:rPr lang="ru-RU" b="1" spc="-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ОБЩЕГО </a:t>
            </a:r>
          </a:p>
          <a:p>
            <a:pPr marL="9596" defTabSz="690947">
              <a:lnSpc>
                <a:spcPct val="150000"/>
              </a:lnSpc>
              <a:spcBef>
                <a:spcPts val="75"/>
              </a:spcBef>
              <a:defRPr/>
            </a:pPr>
            <a:r>
              <a:rPr lang="ru-RU" b="1" spc="-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ОБРАЗОВАНИЯ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D43344-3302-4ED3-A92B-0463424BA939}"/>
              </a:ext>
            </a:extLst>
          </p:cNvPr>
          <p:cNvSpPr txBox="1"/>
          <p:nvPr/>
        </p:nvSpPr>
        <p:spPr>
          <a:xfrm>
            <a:off x="251372" y="1424030"/>
            <a:ext cx="5745647" cy="1323439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Указ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21.07.2020 г. № 474 «О национальных целях развития Российской Федерации на период до 2030 года»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7AD116-CEE9-47A1-AB2E-1BB6FA345396}"/>
              </a:ext>
            </a:extLst>
          </p:cNvPr>
          <p:cNvSpPr txBox="1"/>
          <p:nvPr/>
        </p:nvSpPr>
        <p:spPr>
          <a:xfrm>
            <a:off x="251372" y="2914540"/>
            <a:ext cx="5745647" cy="147732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«Патриотическое воспитание граждан Российской Федерации» направлен на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системы патриотического воспитания граждан Российской Федерации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8E9BCA-2E2C-47ED-9B47-BD84B57E6B6C}"/>
              </a:ext>
            </a:extLst>
          </p:cNvPr>
          <p:cNvSpPr txBox="1"/>
          <p:nvPr/>
        </p:nvSpPr>
        <p:spPr>
          <a:xfrm>
            <a:off x="1281089" y="4592990"/>
            <a:ext cx="5745647" cy="92333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Региональный проект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«Развитие патриотического воспитания обучающихся   системы общего образования Томской области» (2021 – 2024 годы)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B32790-0664-4A07-9971-E427C11A317D}"/>
              </a:ext>
            </a:extLst>
          </p:cNvPr>
          <p:cNvSpPr txBox="1"/>
          <p:nvPr/>
        </p:nvSpPr>
        <p:spPr>
          <a:xfrm>
            <a:off x="3928533" y="5681945"/>
            <a:ext cx="7744985" cy="92333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Распоряжение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департамента образования администрации Города Томска от 16.12.2022 г № 1334-р «Об утверждении Комплексного плана мероприятий по патриотическому воспитанию г. Томска в 2022-2023 учебном году»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53B3C74D-4A3F-420A-88E2-1A777A668E56}"/>
              </a:ext>
            </a:extLst>
          </p:cNvPr>
          <p:cNvSpPr txBox="1">
            <a:spLocks/>
          </p:cNvSpPr>
          <p:nvPr/>
        </p:nvSpPr>
        <p:spPr>
          <a:xfrm>
            <a:off x="6565589" y="1446383"/>
            <a:ext cx="4554773" cy="413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Патриотическое воспитание детей и молодежи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F46AB6-8260-4CED-8570-96FED3C6A669}"/>
              </a:ext>
            </a:extLst>
          </p:cNvPr>
          <p:cNvSpPr txBox="1"/>
          <p:nvPr/>
        </p:nvSpPr>
        <p:spPr>
          <a:xfrm>
            <a:off x="7010998" y="4121805"/>
            <a:ext cx="51021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677"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условий для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ГАРМОНИЧНО РАЗВИТОЙ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ОТВЕТСТВЕННОЙ ЛИЧНОСТИ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духовно-нравственных ценностей  народов РФ…</a:t>
            </a:r>
          </a:p>
        </p:txBody>
      </p:sp>
      <p:pic>
        <p:nvPicPr>
          <p:cNvPr id="18" name="Picture 1" descr="F:\СОВЕЩАНИЕ ОДО 28.02\ПАТРИОТЫ.JPG">
            <a:extLst>
              <a:ext uri="{FF2B5EF4-FFF2-40B4-BE49-F238E27FC236}">
                <a16:creationId xmlns:a16="http://schemas.microsoft.com/office/drawing/2014/main" xmlns="" id="{AB9DDABF-6082-4B04-AE83-7624D8BE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91" y="2121622"/>
            <a:ext cx="3319337" cy="191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6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8577" y="267633"/>
            <a:ext cx="6096000" cy="646331"/>
          </a:xfrm>
          <a:prstGeom prst="rect">
            <a:avLst/>
          </a:prstGeom>
          <a:solidFill>
            <a:srgbClr val="16625C"/>
          </a:solidFill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chemeClr val="bg1"/>
                </a:solidFill>
                <a:latin typeface="Century Gothic" panose="020B0502020202020204" pitchFamily="34" charset="0"/>
                <a:ea typeface="Gotham Pro Black"/>
                <a:cs typeface="Gotham Pro Black"/>
              </a:rPr>
              <a:t>Приоритетные задачи развития воспитательной деятельности</a:t>
            </a:r>
            <a:endParaRPr lang="ru-RU" dirty="0"/>
          </a:p>
        </p:txBody>
      </p:sp>
      <p:sp>
        <p:nvSpPr>
          <p:cNvPr id="3" name="object 67"/>
          <p:cNvSpPr txBox="1"/>
          <p:nvPr/>
        </p:nvSpPr>
        <p:spPr>
          <a:xfrm>
            <a:off x="145608" y="2599725"/>
            <a:ext cx="1616879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defTabSz="716305" hangingPunct="0">
              <a:spcBef>
                <a:spcPts val="392"/>
              </a:spcBef>
            </a:pPr>
            <a:r>
              <a:rPr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Федеральная  повестка  развития</a:t>
            </a:r>
          </a:p>
        </p:txBody>
      </p:sp>
      <p:sp>
        <p:nvSpPr>
          <p:cNvPr id="4" name="object 68"/>
          <p:cNvSpPr txBox="1"/>
          <p:nvPr/>
        </p:nvSpPr>
        <p:spPr>
          <a:xfrm>
            <a:off x="584516" y="4160653"/>
            <a:ext cx="1829208" cy="6174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 defTabSz="716305" hangingPunct="0">
              <a:lnSpc>
                <a:spcPct val="100000"/>
              </a:lnSpc>
              <a:spcBef>
                <a:spcPts val="392"/>
              </a:spcBef>
            </a:pPr>
            <a:r>
              <a:rPr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Внешние  </a:t>
            </a:r>
            <a:r>
              <a:rPr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вызовы</a:t>
            </a:r>
            <a:r>
              <a:rPr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R="5080" algn="ctr" defTabSz="716305" hangingPunct="0">
              <a:lnSpc>
                <a:spcPct val="100000"/>
              </a:lnSpc>
              <a:spcBef>
                <a:spcPts val="392"/>
              </a:spcBef>
            </a:pPr>
            <a:r>
              <a:rPr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202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2-2023</a:t>
            </a:r>
            <a:r>
              <a:rPr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8144" y="5500646"/>
            <a:ext cx="255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defTabSz="716305" hangingPunct="0">
              <a:spcBef>
                <a:spcPts val="392"/>
              </a:spcBef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Запрос общественности</a:t>
            </a:r>
          </a:p>
        </p:txBody>
      </p:sp>
      <p:sp>
        <p:nvSpPr>
          <p:cNvPr id="6" name="object 18"/>
          <p:cNvSpPr/>
          <p:nvPr/>
        </p:nvSpPr>
        <p:spPr>
          <a:xfrm>
            <a:off x="1958067" y="1334305"/>
            <a:ext cx="5564631" cy="4259355"/>
          </a:xfrm>
          <a:custGeom>
            <a:avLst/>
            <a:gdLst/>
            <a:ahLst/>
            <a:cxnLst/>
            <a:rect l="l" t="t" r="r" b="b"/>
            <a:pathLst>
              <a:path w="6271259" h="5270500">
                <a:moveTo>
                  <a:pt x="6104589" y="5257800"/>
                </a:moveTo>
                <a:lnTo>
                  <a:pt x="5208590" y="5257800"/>
                </a:lnTo>
                <a:lnTo>
                  <a:pt x="5249030" y="5270500"/>
                </a:lnTo>
                <a:lnTo>
                  <a:pt x="6047277" y="5270500"/>
                </a:lnTo>
                <a:lnTo>
                  <a:pt x="6104589" y="5257800"/>
                </a:lnTo>
                <a:close/>
              </a:path>
              <a:path w="6271259" h="5270500">
                <a:moveTo>
                  <a:pt x="5283874" y="5245100"/>
                </a:moveTo>
                <a:lnTo>
                  <a:pt x="4998185" y="5245100"/>
                </a:lnTo>
                <a:lnTo>
                  <a:pt x="5041316" y="5257800"/>
                </a:lnTo>
                <a:lnTo>
                  <a:pt x="5323720" y="5257800"/>
                </a:lnTo>
                <a:lnTo>
                  <a:pt x="5283874" y="5245100"/>
                </a:lnTo>
                <a:close/>
              </a:path>
              <a:path w="6271259" h="5270500">
                <a:moveTo>
                  <a:pt x="6227648" y="5245100"/>
                </a:moveTo>
                <a:lnTo>
                  <a:pt x="6061316" y="5245100"/>
                </a:lnTo>
                <a:lnTo>
                  <a:pt x="6006709" y="5257800"/>
                </a:lnTo>
                <a:lnTo>
                  <a:pt x="6195092" y="5257800"/>
                </a:lnTo>
                <a:lnTo>
                  <a:pt x="6227648" y="5245100"/>
                </a:lnTo>
                <a:close/>
              </a:path>
              <a:path w="6271259" h="5270500">
                <a:moveTo>
                  <a:pt x="5075843" y="5232400"/>
                </a:moveTo>
                <a:lnTo>
                  <a:pt x="4865852" y="5232400"/>
                </a:lnTo>
                <a:lnTo>
                  <a:pt x="4910440" y="5245100"/>
                </a:lnTo>
                <a:lnTo>
                  <a:pt x="5118577" y="5245100"/>
                </a:lnTo>
                <a:lnTo>
                  <a:pt x="5075843" y="5232400"/>
                </a:lnTo>
                <a:close/>
              </a:path>
              <a:path w="6271259" h="5270500">
                <a:moveTo>
                  <a:pt x="6268643" y="5232400"/>
                </a:moveTo>
                <a:lnTo>
                  <a:pt x="6188959" y="5232400"/>
                </a:lnTo>
                <a:lnTo>
                  <a:pt x="6152654" y="5245100"/>
                </a:lnTo>
                <a:lnTo>
                  <a:pt x="6270713" y="5245100"/>
                </a:lnTo>
                <a:lnTo>
                  <a:pt x="6268643" y="5232400"/>
                </a:lnTo>
                <a:close/>
              </a:path>
              <a:path w="6271259" h="5270500">
                <a:moveTo>
                  <a:pt x="4899684" y="5219700"/>
                </a:moveTo>
                <a:lnTo>
                  <a:pt x="4775313" y="5219700"/>
                </a:lnTo>
                <a:lnTo>
                  <a:pt x="4820805" y="5232400"/>
                </a:lnTo>
                <a:lnTo>
                  <a:pt x="4944480" y="5232400"/>
                </a:lnTo>
                <a:lnTo>
                  <a:pt x="4899684" y="5219700"/>
                </a:lnTo>
                <a:close/>
              </a:path>
              <a:path w="6271259" h="5270500">
                <a:moveTo>
                  <a:pt x="4808662" y="5207000"/>
                </a:moveTo>
                <a:lnTo>
                  <a:pt x="4683042" y="5207000"/>
                </a:lnTo>
                <a:lnTo>
                  <a:pt x="4729387" y="5219700"/>
                </a:lnTo>
                <a:lnTo>
                  <a:pt x="4854407" y="5219700"/>
                </a:lnTo>
                <a:lnTo>
                  <a:pt x="4808662" y="5207000"/>
                </a:lnTo>
                <a:close/>
              </a:path>
              <a:path w="6271259" h="5270500">
                <a:moveTo>
                  <a:pt x="4668764" y="5194300"/>
                </a:moveTo>
                <a:lnTo>
                  <a:pt x="4589147" y="5194300"/>
                </a:lnTo>
                <a:lnTo>
                  <a:pt x="4636291" y="5207000"/>
                </a:lnTo>
                <a:lnTo>
                  <a:pt x="4715827" y="5207000"/>
                </a:lnTo>
                <a:lnTo>
                  <a:pt x="4668764" y="5194300"/>
                </a:lnTo>
                <a:close/>
              </a:path>
              <a:path w="6271259" h="5270500">
                <a:moveTo>
                  <a:pt x="4177745" y="5105400"/>
                </a:moveTo>
                <a:lnTo>
                  <a:pt x="4098988" y="5105400"/>
                </a:lnTo>
                <a:lnTo>
                  <a:pt x="4298766" y="5156200"/>
                </a:lnTo>
                <a:lnTo>
                  <a:pt x="4347991" y="5156200"/>
                </a:lnTo>
                <a:lnTo>
                  <a:pt x="4445488" y="5181600"/>
                </a:lnTo>
                <a:lnTo>
                  <a:pt x="4493732" y="5181600"/>
                </a:lnTo>
                <a:lnTo>
                  <a:pt x="4541623" y="5194300"/>
                </a:lnTo>
                <a:lnTo>
                  <a:pt x="4621289" y="5194300"/>
                </a:lnTo>
                <a:lnTo>
                  <a:pt x="4525157" y="5168900"/>
                </a:lnTo>
                <a:lnTo>
                  <a:pt x="4476529" y="5168900"/>
                </a:lnTo>
                <a:lnTo>
                  <a:pt x="4378215" y="5143500"/>
                </a:lnTo>
                <a:lnTo>
                  <a:pt x="4328557" y="5143500"/>
                </a:lnTo>
                <a:lnTo>
                  <a:pt x="4177745" y="5105400"/>
                </a:lnTo>
                <a:close/>
              </a:path>
              <a:path w="6271259" h="5270500">
                <a:moveTo>
                  <a:pt x="16205" y="0"/>
                </a:moveTo>
                <a:lnTo>
                  <a:pt x="0" y="0"/>
                </a:lnTo>
                <a:lnTo>
                  <a:pt x="4657" y="63500"/>
                </a:lnTo>
                <a:lnTo>
                  <a:pt x="9760" y="127000"/>
                </a:lnTo>
                <a:lnTo>
                  <a:pt x="15307" y="203200"/>
                </a:lnTo>
                <a:lnTo>
                  <a:pt x="21293" y="266700"/>
                </a:lnTo>
                <a:lnTo>
                  <a:pt x="27715" y="330200"/>
                </a:lnTo>
                <a:lnTo>
                  <a:pt x="34569" y="393700"/>
                </a:lnTo>
                <a:lnTo>
                  <a:pt x="41853" y="457200"/>
                </a:lnTo>
                <a:lnTo>
                  <a:pt x="49562" y="520700"/>
                </a:lnTo>
                <a:lnTo>
                  <a:pt x="57693" y="571500"/>
                </a:lnTo>
                <a:lnTo>
                  <a:pt x="66243" y="635000"/>
                </a:lnTo>
                <a:lnTo>
                  <a:pt x="75208" y="698500"/>
                </a:lnTo>
                <a:lnTo>
                  <a:pt x="84585" y="762000"/>
                </a:lnTo>
                <a:lnTo>
                  <a:pt x="94371" y="825500"/>
                </a:lnTo>
                <a:lnTo>
                  <a:pt x="104561" y="876300"/>
                </a:lnTo>
                <a:lnTo>
                  <a:pt x="115153" y="939800"/>
                </a:lnTo>
                <a:lnTo>
                  <a:pt x="126143" y="990600"/>
                </a:lnTo>
                <a:lnTo>
                  <a:pt x="137527" y="1054100"/>
                </a:lnTo>
                <a:lnTo>
                  <a:pt x="149303" y="1104900"/>
                </a:lnTo>
                <a:lnTo>
                  <a:pt x="161466" y="1168400"/>
                </a:lnTo>
                <a:lnTo>
                  <a:pt x="174013" y="1219200"/>
                </a:lnTo>
                <a:lnTo>
                  <a:pt x="186941" y="1282700"/>
                </a:lnTo>
                <a:lnTo>
                  <a:pt x="200247" y="1333500"/>
                </a:lnTo>
                <a:lnTo>
                  <a:pt x="213926" y="1384300"/>
                </a:lnTo>
                <a:lnTo>
                  <a:pt x="227976" y="1447800"/>
                </a:lnTo>
                <a:lnTo>
                  <a:pt x="242393" y="1498600"/>
                </a:lnTo>
                <a:lnTo>
                  <a:pt x="257173" y="1549400"/>
                </a:lnTo>
                <a:lnTo>
                  <a:pt x="272313" y="1600200"/>
                </a:lnTo>
                <a:lnTo>
                  <a:pt x="287810" y="1651000"/>
                </a:lnTo>
                <a:lnTo>
                  <a:pt x="303660" y="1701800"/>
                </a:lnTo>
                <a:lnTo>
                  <a:pt x="319860" y="1752600"/>
                </a:lnTo>
                <a:lnTo>
                  <a:pt x="336406" y="1803400"/>
                </a:lnTo>
                <a:lnTo>
                  <a:pt x="353294" y="1854200"/>
                </a:lnTo>
                <a:lnTo>
                  <a:pt x="370523" y="1905000"/>
                </a:lnTo>
                <a:lnTo>
                  <a:pt x="388087" y="1955800"/>
                </a:lnTo>
                <a:lnTo>
                  <a:pt x="405983" y="2006600"/>
                </a:lnTo>
                <a:lnTo>
                  <a:pt x="424209" y="2057400"/>
                </a:lnTo>
                <a:lnTo>
                  <a:pt x="442760" y="2108200"/>
                </a:lnTo>
                <a:lnTo>
                  <a:pt x="461633" y="2146300"/>
                </a:lnTo>
                <a:lnTo>
                  <a:pt x="480825" y="2197100"/>
                </a:lnTo>
                <a:lnTo>
                  <a:pt x="500332" y="2247900"/>
                </a:lnTo>
                <a:lnTo>
                  <a:pt x="520150" y="2286000"/>
                </a:lnTo>
                <a:lnTo>
                  <a:pt x="540278" y="2336800"/>
                </a:lnTo>
                <a:lnTo>
                  <a:pt x="560709" y="2374900"/>
                </a:lnTo>
                <a:lnTo>
                  <a:pt x="581443" y="2425700"/>
                </a:lnTo>
                <a:lnTo>
                  <a:pt x="602474" y="2463800"/>
                </a:lnTo>
                <a:lnTo>
                  <a:pt x="623800" y="2514600"/>
                </a:lnTo>
                <a:lnTo>
                  <a:pt x="645417" y="2552700"/>
                </a:lnTo>
                <a:lnTo>
                  <a:pt x="667321" y="2603500"/>
                </a:lnTo>
                <a:lnTo>
                  <a:pt x="689510" y="2641600"/>
                </a:lnTo>
                <a:lnTo>
                  <a:pt x="711979" y="2679700"/>
                </a:lnTo>
                <a:lnTo>
                  <a:pt x="734725" y="2730500"/>
                </a:lnTo>
                <a:lnTo>
                  <a:pt x="757746" y="2768600"/>
                </a:lnTo>
                <a:lnTo>
                  <a:pt x="781036" y="2806700"/>
                </a:lnTo>
                <a:lnTo>
                  <a:pt x="804594" y="2844800"/>
                </a:lnTo>
                <a:lnTo>
                  <a:pt x="828415" y="2882900"/>
                </a:lnTo>
                <a:lnTo>
                  <a:pt x="852496" y="2921000"/>
                </a:lnTo>
                <a:lnTo>
                  <a:pt x="876833" y="2959100"/>
                </a:lnTo>
                <a:lnTo>
                  <a:pt x="901424" y="3009900"/>
                </a:lnTo>
                <a:lnTo>
                  <a:pt x="926264" y="3048000"/>
                </a:lnTo>
                <a:lnTo>
                  <a:pt x="951350" y="3073400"/>
                </a:lnTo>
                <a:lnTo>
                  <a:pt x="976680" y="3111500"/>
                </a:lnTo>
                <a:lnTo>
                  <a:pt x="1002248" y="3149600"/>
                </a:lnTo>
                <a:lnTo>
                  <a:pt x="1028052" y="3187700"/>
                </a:lnTo>
                <a:lnTo>
                  <a:pt x="1054089" y="3225800"/>
                </a:lnTo>
                <a:lnTo>
                  <a:pt x="1080355" y="3263900"/>
                </a:lnTo>
                <a:lnTo>
                  <a:pt x="1106846" y="3302000"/>
                </a:lnTo>
                <a:lnTo>
                  <a:pt x="1133559" y="3327400"/>
                </a:lnTo>
                <a:lnTo>
                  <a:pt x="1160491" y="3365500"/>
                </a:lnTo>
                <a:lnTo>
                  <a:pt x="1187637" y="3403600"/>
                </a:lnTo>
                <a:lnTo>
                  <a:pt x="1214996" y="3429000"/>
                </a:lnTo>
                <a:lnTo>
                  <a:pt x="1242563" y="3467100"/>
                </a:lnTo>
                <a:lnTo>
                  <a:pt x="1270334" y="3505200"/>
                </a:lnTo>
                <a:lnTo>
                  <a:pt x="1298307" y="3530600"/>
                </a:lnTo>
                <a:lnTo>
                  <a:pt x="1326478" y="3568700"/>
                </a:lnTo>
                <a:lnTo>
                  <a:pt x="1354843" y="3594100"/>
                </a:lnTo>
                <a:lnTo>
                  <a:pt x="1383400" y="3632200"/>
                </a:lnTo>
                <a:lnTo>
                  <a:pt x="1441071" y="3683000"/>
                </a:lnTo>
                <a:lnTo>
                  <a:pt x="1470180" y="3721100"/>
                </a:lnTo>
                <a:lnTo>
                  <a:pt x="1528925" y="3771900"/>
                </a:lnTo>
                <a:lnTo>
                  <a:pt x="1558554" y="3810000"/>
                </a:lnTo>
                <a:lnTo>
                  <a:pt x="1648430" y="3886200"/>
                </a:lnTo>
                <a:lnTo>
                  <a:pt x="1678706" y="3924300"/>
                </a:lnTo>
                <a:lnTo>
                  <a:pt x="1832314" y="4051300"/>
                </a:lnTo>
                <a:lnTo>
                  <a:pt x="2021086" y="4203700"/>
                </a:lnTo>
                <a:lnTo>
                  <a:pt x="2052971" y="4216400"/>
                </a:lnTo>
                <a:lnTo>
                  <a:pt x="2149281" y="4292600"/>
                </a:lnTo>
                <a:lnTo>
                  <a:pt x="2181592" y="4305300"/>
                </a:lnTo>
                <a:lnTo>
                  <a:pt x="2279097" y="4381500"/>
                </a:lnTo>
                <a:lnTo>
                  <a:pt x="2311778" y="4394200"/>
                </a:lnTo>
                <a:lnTo>
                  <a:pt x="2344543" y="4419600"/>
                </a:lnTo>
                <a:lnTo>
                  <a:pt x="2377389" y="4432300"/>
                </a:lnTo>
                <a:lnTo>
                  <a:pt x="2428948" y="4470400"/>
                </a:lnTo>
                <a:lnTo>
                  <a:pt x="2532578" y="4521200"/>
                </a:lnTo>
                <a:lnTo>
                  <a:pt x="2584622" y="4559300"/>
                </a:lnTo>
                <a:lnTo>
                  <a:pt x="3057503" y="4787900"/>
                </a:lnTo>
                <a:lnTo>
                  <a:pt x="3110302" y="4800600"/>
                </a:lnTo>
                <a:lnTo>
                  <a:pt x="3215896" y="4851400"/>
                </a:lnTo>
                <a:lnTo>
                  <a:pt x="3268664" y="4864100"/>
                </a:lnTo>
                <a:lnTo>
                  <a:pt x="3321395" y="4889500"/>
                </a:lnTo>
                <a:lnTo>
                  <a:pt x="3374077" y="4902200"/>
                </a:lnTo>
                <a:lnTo>
                  <a:pt x="3426695" y="4927600"/>
                </a:lnTo>
                <a:lnTo>
                  <a:pt x="3531690" y="4953000"/>
                </a:lnTo>
                <a:lnTo>
                  <a:pt x="3584040" y="4978400"/>
                </a:lnTo>
                <a:lnTo>
                  <a:pt x="3792149" y="5029200"/>
                </a:lnTo>
                <a:lnTo>
                  <a:pt x="3843788" y="5054600"/>
                </a:lnTo>
                <a:lnTo>
                  <a:pt x="4048391" y="5105400"/>
                </a:lnTo>
                <a:lnTo>
                  <a:pt x="4126908" y="5105400"/>
                </a:lnTo>
                <a:lnTo>
                  <a:pt x="3764534" y="5016500"/>
                </a:lnTo>
                <a:lnTo>
                  <a:pt x="3712001" y="4991100"/>
                </a:lnTo>
                <a:lnTo>
                  <a:pt x="3553557" y="4953000"/>
                </a:lnTo>
                <a:lnTo>
                  <a:pt x="3500507" y="4927600"/>
                </a:lnTo>
                <a:lnTo>
                  <a:pt x="3447362" y="4914900"/>
                </a:lnTo>
                <a:lnTo>
                  <a:pt x="3394137" y="4889500"/>
                </a:lnTo>
                <a:lnTo>
                  <a:pt x="3340844" y="4876800"/>
                </a:lnTo>
                <a:lnTo>
                  <a:pt x="3287498" y="4851400"/>
                </a:lnTo>
                <a:lnTo>
                  <a:pt x="3234112" y="4838700"/>
                </a:lnTo>
                <a:lnTo>
                  <a:pt x="3180701" y="4813300"/>
                </a:lnTo>
                <a:lnTo>
                  <a:pt x="3127277" y="4800600"/>
                </a:lnTo>
                <a:lnTo>
                  <a:pt x="2595422" y="4546600"/>
                </a:lnTo>
                <a:lnTo>
                  <a:pt x="2542777" y="4508500"/>
                </a:lnTo>
                <a:lnTo>
                  <a:pt x="2437964" y="4457700"/>
                </a:lnTo>
                <a:lnTo>
                  <a:pt x="2385822" y="4419600"/>
                </a:lnTo>
                <a:lnTo>
                  <a:pt x="2352787" y="4406900"/>
                </a:lnTo>
                <a:lnTo>
                  <a:pt x="2286967" y="4356100"/>
                </a:lnTo>
                <a:lnTo>
                  <a:pt x="2254188" y="4343400"/>
                </a:lnTo>
                <a:lnTo>
                  <a:pt x="2188911" y="4292600"/>
                </a:lnTo>
                <a:lnTo>
                  <a:pt x="2156420" y="4279900"/>
                </a:lnTo>
                <a:lnTo>
                  <a:pt x="1995582" y="4152900"/>
                </a:lnTo>
                <a:lnTo>
                  <a:pt x="1963762" y="4140200"/>
                </a:lnTo>
                <a:lnTo>
                  <a:pt x="1806596" y="4013200"/>
                </a:lnTo>
                <a:lnTo>
                  <a:pt x="1775574" y="3987800"/>
                </a:lnTo>
                <a:lnTo>
                  <a:pt x="1744697" y="3949700"/>
                </a:lnTo>
                <a:lnTo>
                  <a:pt x="1622716" y="3848100"/>
                </a:lnTo>
                <a:lnTo>
                  <a:pt x="1592620" y="3810000"/>
                </a:lnTo>
                <a:lnTo>
                  <a:pt x="1503344" y="3733800"/>
                </a:lnTo>
                <a:lnTo>
                  <a:pt x="1473935" y="3695700"/>
                </a:lnTo>
                <a:lnTo>
                  <a:pt x="1444707" y="3670300"/>
                </a:lnTo>
                <a:lnTo>
                  <a:pt x="1415663" y="3632200"/>
                </a:lnTo>
                <a:lnTo>
                  <a:pt x="1386807" y="3606800"/>
                </a:lnTo>
                <a:lnTo>
                  <a:pt x="1358142" y="3568700"/>
                </a:lnTo>
                <a:lnTo>
                  <a:pt x="1329672" y="3543300"/>
                </a:lnTo>
                <a:lnTo>
                  <a:pt x="1301400" y="3505200"/>
                </a:lnTo>
                <a:lnTo>
                  <a:pt x="1273331" y="3479800"/>
                </a:lnTo>
                <a:lnTo>
                  <a:pt x="1245467" y="3441700"/>
                </a:lnTo>
                <a:lnTo>
                  <a:pt x="1217811" y="3416300"/>
                </a:lnTo>
                <a:lnTo>
                  <a:pt x="1190368" y="3378200"/>
                </a:lnTo>
                <a:lnTo>
                  <a:pt x="1163142" y="3340100"/>
                </a:lnTo>
                <a:lnTo>
                  <a:pt x="1136135" y="3302000"/>
                </a:lnTo>
                <a:lnTo>
                  <a:pt x="1109351" y="3276600"/>
                </a:lnTo>
                <a:lnTo>
                  <a:pt x="1082793" y="3238500"/>
                </a:lnTo>
                <a:lnTo>
                  <a:pt x="1056466" y="3200400"/>
                </a:lnTo>
                <a:lnTo>
                  <a:pt x="1030372" y="3162300"/>
                </a:lnTo>
                <a:lnTo>
                  <a:pt x="1004516" y="3124200"/>
                </a:lnTo>
                <a:lnTo>
                  <a:pt x="978901" y="3086100"/>
                </a:lnTo>
                <a:lnTo>
                  <a:pt x="953529" y="3048000"/>
                </a:lnTo>
                <a:lnTo>
                  <a:pt x="928406" y="3009900"/>
                </a:lnTo>
                <a:lnTo>
                  <a:pt x="903534" y="2971800"/>
                </a:lnTo>
                <a:lnTo>
                  <a:pt x="878917" y="2933700"/>
                </a:lnTo>
                <a:lnTo>
                  <a:pt x="854559" y="2895600"/>
                </a:lnTo>
                <a:lnTo>
                  <a:pt x="830462" y="2857500"/>
                </a:lnTo>
                <a:lnTo>
                  <a:pt x="806631" y="2819400"/>
                </a:lnTo>
                <a:lnTo>
                  <a:pt x="783069" y="2781300"/>
                </a:lnTo>
                <a:lnTo>
                  <a:pt x="759779" y="2743200"/>
                </a:lnTo>
                <a:lnTo>
                  <a:pt x="736766" y="2692400"/>
                </a:lnTo>
                <a:lnTo>
                  <a:pt x="714032" y="2654300"/>
                </a:lnTo>
                <a:lnTo>
                  <a:pt x="691581" y="2616200"/>
                </a:lnTo>
                <a:lnTo>
                  <a:pt x="669417" y="2565400"/>
                </a:lnTo>
                <a:lnTo>
                  <a:pt x="647544" y="2527300"/>
                </a:lnTo>
                <a:lnTo>
                  <a:pt x="625964" y="2476500"/>
                </a:lnTo>
                <a:lnTo>
                  <a:pt x="604681" y="2438400"/>
                </a:lnTo>
                <a:lnTo>
                  <a:pt x="583699" y="2387600"/>
                </a:lnTo>
                <a:lnTo>
                  <a:pt x="563022" y="2349500"/>
                </a:lnTo>
                <a:lnTo>
                  <a:pt x="542653" y="2298700"/>
                </a:lnTo>
                <a:lnTo>
                  <a:pt x="522594" y="2260600"/>
                </a:lnTo>
                <a:lnTo>
                  <a:pt x="502851" y="2209800"/>
                </a:lnTo>
                <a:lnTo>
                  <a:pt x="483427" y="2159000"/>
                </a:lnTo>
                <a:lnTo>
                  <a:pt x="464324" y="2108200"/>
                </a:lnTo>
                <a:lnTo>
                  <a:pt x="445547" y="2070100"/>
                </a:lnTo>
                <a:lnTo>
                  <a:pt x="427099" y="2019300"/>
                </a:lnTo>
                <a:lnTo>
                  <a:pt x="408984" y="1968500"/>
                </a:lnTo>
                <a:lnTo>
                  <a:pt x="391205" y="1917700"/>
                </a:lnTo>
                <a:lnTo>
                  <a:pt x="373766" y="1866900"/>
                </a:lnTo>
                <a:lnTo>
                  <a:pt x="356669" y="1816100"/>
                </a:lnTo>
                <a:lnTo>
                  <a:pt x="339920" y="1765300"/>
                </a:lnTo>
                <a:lnTo>
                  <a:pt x="323521" y="1714500"/>
                </a:lnTo>
                <a:lnTo>
                  <a:pt x="307475" y="1663700"/>
                </a:lnTo>
                <a:lnTo>
                  <a:pt x="291788" y="1612900"/>
                </a:lnTo>
                <a:lnTo>
                  <a:pt x="276460" y="1562100"/>
                </a:lnTo>
                <a:lnTo>
                  <a:pt x="261498" y="1511300"/>
                </a:lnTo>
                <a:lnTo>
                  <a:pt x="246903" y="1447800"/>
                </a:lnTo>
                <a:lnTo>
                  <a:pt x="232680" y="1397000"/>
                </a:lnTo>
                <a:lnTo>
                  <a:pt x="218832" y="1346200"/>
                </a:lnTo>
                <a:lnTo>
                  <a:pt x="205362" y="1282700"/>
                </a:lnTo>
                <a:lnTo>
                  <a:pt x="192275" y="1231900"/>
                </a:lnTo>
                <a:lnTo>
                  <a:pt x="179573" y="1168400"/>
                </a:lnTo>
                <a:lnTo>
                  <a:pt x="167260" y="1117600"/>
                </a:lnTo>
                <a:lnTo>
                  <a:pt x="155340" y="1054100"/>
                </a:lnTo>
                <a:lnTo>
                  <a:pt x="143816" y="1003300"/>
                </a:lnTo>
                <a:lnTo>
                  <a:pt x="132692" y="939800"/>
                </a:lnTo>
                <a:lnTo>
                  <a:pt x="121972" y="889000"/>
                </a:lnTo>
                <a:lnTo>
                  <a:pt x="111658" y="825500"/>
                </a:lnTo>
                <a:lnTo>
                  <a:pt x="101754" y="762000"/>
                </a:lnTo>
                <a:lnTo>
                  <a:pt x="92264" y="698500"/>
                </a:lnTo>
                <a:lnTo>
                  <a:pt x="83192" y="647700"/>
                </a:lnTo>
                <a:lnTo>
                  <a:pt x="74541" y="584200"/>
                </a:lnTo>
                <a:lnTo>
                  <a:pt x="66314" y="520700"/>
                </a:lnTo>
                <a:lnTo>
                  <a:pt x="58515" y="457200"/>
                </a:lnTo>
                <a:lnTo>
                  <a:pt x="51148" y="393700"/>
                </a:lnTo>
                <a:lnTo>
                  <a:pt x="44216" y="330200"/>
                </a:lnTo>
                <a:lnTo>
                  <a:pt x="37722" y="266700"/>
                </a:lnTo>
                <a:lnTo>
                  <a:pt x="31671" y="203200"/>
                </a:lnTo>
                <a:lnTo>
                  <a:pt x="26065" y="127000"/>
                </a:lnTo>
                <a:lnTo>
                  <a:pt x="20908" y="63500"/>
                </a:lnTo>
                <a:lnTo>
                  <a:pt x="16205" y="0"/>
                </a:lnTo>
                <a:close/>
              </a:path>
            </a:pathLst>
          </a:custGeom>
          <a:solidFill>
            <a:srgbClr val="16625C">
              <a:alpha val="96000"/>
            </a:srgbClr>
          </a:solidFill>
        </p:spPr>
        <p:txBody>
          <a:bodyPr wrap="square" lIns="0" tIns="0" rIns="0" bIns="0" rtlCol="0"/>
          <a:lstStyle/>
          <a:p>
            <a:endParaRPr sz="130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4228" y="2793100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335"/>
              </a:spcBef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Воспитание гармонично развитой и социально ответственной личности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55719" y="4013861"/>
            <a:ext cx="5160189" cy="57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335"/>
              </a:spcBef>
              <a:buClr>
                <a:srgbClr val="00B0F0"/>
              </a:buClr>
              <a:defRPr sz="1800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Создание современных и </a:t>
            </a:r>
          </a:p>
          <a:p>
            <a:pPr marL="12700" marR="5080" algn="ctr">
              <a:lnSpc>
                <a:spcPct val="80000"/>
              </a:lnSpc>
              <a:spcBef>
                <a:spcPts val="335"/>
              </a:spcBef>
              <a:buClr>
                <a:srgbClr val="00B0F0"/>
              </a:buClr>
              <a:defRPr sz="1800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безопасных условий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1319" y="1420076"/>
            <a:ext cx="2826327" cy="57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335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Реализация национальных </a:t>
            </a:r>
          </a:p>
          <a:p>
            <a:pPr marL="12700" marR="5080" algn="ctr">
              <a:lnSpc>
                <a:spcPct val="80000"/>
              </a:lnSpc>
              <a:spcBef>
                <a:spcPts val="335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3284" y="1290041"/>
            <a:ext cx="220881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335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Исполнение Указов </a:t>
            </a:r>
          </a:p>
          <a:p>
            <a:pPr marL="12700" marR="5080" algn="ctr">
              <a:lnSpc>
                <a:spcPct val="80000"/>
              </a:lnSpc>
              <a:spcBef>
                <a:spcPts val="335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 Посланий</a:t>
            </a:r>
          </a:p>
          <a:p>
            <a:pPr marL="12700" marR="5080" algn="ctr">
              <a:lnSpc>
                <a:spcPct val="80000"/>
              </a:lnSpc>
              <a:spcBef>
                <a:spcPts val="335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Президента РФ </a:t>
            </a:r>
          </a:p>
        </p:txBody>
      </p:sp>
      <p:sp>
        <p:nvSpPr>
          <p:cNvPr id="11" name="object 3"/>
          <p:cNvSpPr/>
          <p:nvPr/>
        </p:nvSpPr>
        <p:spPr>
          <a:xfrm>
            <a:off x="2296838" y="1461337"/>
            <a:ext cx="261285" cy="248648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997" y="0"/>
                </a:moveTo>
                <a:lnTo>
                  <a:pt x="132144" y="6433"/>
                </a:lnTo>
                <a:lnTo>
                  <a:pt x="89146" y="24586"/>
                </a:lnTo>
                <a:lnTo>
                  <a:pt x="52717" y="52736"/>
                </a:lnTo>
                <a:lnTo>
                  <a:pt x="24573" y="89163"/>
                </a:lnTo>
                <a:lnTo>
                  <a:pt x="6429" y="132144"/>
                </a:lnTo>
                <a:lnTo>
                  <a:pt x="0" y="179959"/>
                </a:lnTo>
                <a:lnTo>
                  <a:pt x="6429" y="227826"/>
                </a:lnTo>
                <a:lnTo>
                  <a:pt x="24573" y="270843"/>
                </a:lnTo>
                <a:lnTo>
                  <a:pt x="52717" y="307292"/>
                </a:lnTo>
                <a:lnTo>
                  <a:pt x="89146" y="335454"/>
                </a:lnTo>
                <a:lnTo>
                  <a:pt x="132144" y="353610"/>
                </a:lnTo>
                <a:lnTo>
                  <a:pt x="179997" y="360044"/>
                </a:lnTo>
                <a:lnTo>
                  <a:pt x="227845" y="353610"/>
                </a:lnTo>
                <a:lnTo>
                  <a:pt x="270842" y="335454"/>
                </a:lnTo>
                <a:lnTo>
                  <a:pt x="307271" y="307292"/>
                </a:lnTo>
                <a:lnTo>
                  <a:pt x="335417" y="270843"/>
                </a:lnTo>
                <a:lnTo>
                  <a:pt x="353564" y="227826"/>
                </a:lnTo>
                <a:lnTo>
                  <a:pt x="359994" y="179959"/>
                </a:lnTo>
                <a:lnTo>
                  <a:pt x="353564" y="132144"/>
                </a:lnTo>
                <a:lnTo>
                  <a:pt x="335417" y="89163"/>
                </a:lnTo>
                <a:lnTo>
                  <a:pt x="307271" y="52736"/>
                </a:lnTo>
                <a:lnTo>
                  <a:pt x="270842" y="24586"/>
                </a:lnTo>
                <a:lnTo>
                  <a:pt x="227845" y="6433"/>
                </a:lnTo>
                <a:lnTo>
                  <a:pt x="179997" y="0"/>
                </a:lnTo>
                <a:close/>
              </a:path>
            </a:pathLst>
          </a:custGeom>
          <a:solidFill>
            <a:srgbClr val="166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5633804" y="1473213"/>
            <a:ext cx="261285" cy="248648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997" y="0"/>
                </a:moveTo>
                <a:lnTo>
                  <a:pt x="132144" y="6433"/>
                </a:lnTo>
                <a:lnTo>
                  <a:pt x="89146" y="24586"/>
                </a:lnTo>
                <a:lnTo>
                  <a:pt x="52717" y="52736"/>
                </a:lnTo>
                <a:lnTo>
                  <a:pt x="24573" y="89163"/>
                </a:lnTo>
                <a:lnTo>
                  <a:pt x="6429" y="132144"/>
                </a:lnTo>
                <a:lnTo>
                  <a:pt x="0" y="179959"/>
                </a:lnTo>
                <a:lnTo>
                  <a:pt x="6429" y="227826"/>
                </a:lnTo>
                <a:lnTo>
                  <a:pt x="24573" y="270843"/>
                </a:lnTo>
                <a:lnTo>
                  <a:pt x="52717" y="307292"/>
                </a:lnTo>
                <a:lnTo>
                  <a:pt x="89146" y="335454"/>
                </a:lnTo>
                <a:lnTo>
                  <a:pt x="132144" y="353610"/>
                </a:lnTo>
                <a:lnTo>
                  <a:pt x="179997" y="360044"/>
                </a:lnTo>
                <a:lnTo>
                  <a:pt x="227845" y="353610"/>
                </a:lnTo>
                <a:lnTo>
                  <a:pt x="270842" y="335454"/>
                </a:lnTo>
                <a:lnTo>
                  <a:pt x="307271" y="307292"/>
                </a:lnTo>
                <a:lnTo>
                  <a:pt x="335417" y="270843"/>
                </a:lnTo>
                <a:lnTo>
                  <a:pt x="353564" y="227826"/>
                </a:lnTo>
                <a:lnTo>
                  <a:pt x="359994" y="179959"/>
                </a:lnTo>
                <a:lnTo>
                  <a:pt x="353564" y="132144"/>
                </a:lnTo>
                <a:lnTo>
                  <a:pt x="335417" y="89163"/>
                </a:lnTo>
                <a:lnTo>
                  <a:pt x="307271" y="52736"/>
                </a:lnTo>
                <a:lnTo>
                  <a:pt x="270842" y="24586"/>
                </a:lnTo>
                <a:lnTo>
                  <a:pt x="227845" y="6433"/>
                </a:lnTo>
                <a:lnTo>
                  <a:pt x="179997" y="0"/>
                </a:lnTo>
                <a:close/>
              </a:path>
            </a:pathLst>
          </a:custGeom>
          <a:solidFill>
            <a:srgbClr val="166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8" descr="https://online.i-ineko.ru/pluginfile.php/372/course/overviewfiles/%D0%9E%D1%85%D1%80%D0%B0%D0%BD%D0%B0%20%D1%82%D1%80%D1%83%D0%B4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90" y="4090009"/>
            <a:ext cx="431708" cy="3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www.pinclipart.com/picdir/big/149-1495071_rr-icon-recovery-asia-and-australias-engagement-wi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21" y="2825050"/>
            <a:ext cx="337453" cy="2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77"/>
          <p:cNvSpPr/>
          <p:nvPr/>
        </p:nvSpPr>
        <p:spPr>
          <a:xfrm rot="11824173">
            <a:off x="2459047" y="4197622"/>
            <a:ext cx="554355" cy="469900"/>
          </a:xfrm>
          <a:custGeom>
            <a:avLst/>
            <a:gdLst/>
            <a:ahLst/>
            <a:cxnLst/>
            <a:rect l="l" t="t" r="r" b="b"/>
            <a:pathLst>
              <a:path w="554354" h="469900">
                <a:moveTo>
                  <a:pt x="553974" y="0"/>
                </a:moveTo>
                <a:lnTo>
                  <a:pt x="495903" y="10580"/>
                </a:lnTo>
                <a:lnTo>
                  <a:pt x="440944" y="23845"/>
                </a:lnTo>
                <a:lnTo>
                  <a:pt x="389098" y="39794"/>
                </a:lnTo>
                <a:lnTo>
                  <a:pt x="340364" y="58429"/>
                </a:lnTo>
                <a:lnTo>
                  <a:pt x="294744" y="79750"/>
                </a:lnTo>
                <a:lnTo>
                  <a:pt x="252237" y="103758"/>
                </a:lnTo>
                <a:lnTo>
                  <a:pt x="212845" y="130455"/>
                </a:lnTo>
                <a:lnTo>
                  <a:pt x="176567" y="159841"/>
                </a:lnTo>
                <a:lnTo>
                  <a:pt x="143404" y="191916"/>
                </a:lnTo>
                <a:lnTo>
                  <a:pt x="113357" y="226683"/>
                </a:lnTo>
                <a:lnTo>
                  <a:pt x="86426" y="264141"/>
                </a:lnTo>
                <a:lnTo>
                  <a:pt x="62611" y="304291"/>
                </a:lnTo>
                <a:lnTo>
                  <a:pt x="0" y="291973"/>
                </a:lnTo>
                <a:lnTo>
                  <a:pt x="73405" y="469391"/>
                </a:lnTo>
                <a:lnTo>
                  <a:pt x="225425" y="336423"/>
                </a:lnTo>
                <a:lnTo>
                  <a:pt x="162940" y="323976"/>
                </a:lnTo>
                <a:lnTo>
                  <a:pt x="176502" y="284302"/>
                </a:lnTo>
                <a:lnTo>
                  <a:pt x="194464" y="246674"/>
                </a:lnTo>
                <a:lnTo>
                  <a:pt x="216826" y="211091"/>
                </a:lnTo>
                <a:lnTo>
                  <a:pt x="243587" y="177553"/>
                </a:lnTo>
                <a:lnTo>
                  <a:pt x="274745" y="146060"/>
                </a:lnTo>
                <a:lnTo>
                  <a:pt x="310299" y="116610"/>
                </a:lnTo>
                <a:lnTo>
                  <a:pt x="350248" y="89204"/>
                </a:lnTo>
                <a:lnTo>
                  <a:pt x="394592" y="63840"/>
                </a:lnTo>
                <a:lnTo>
                  <a:pt x="443328" y="40519"/>
                </a:lnTo>
                <a:lnTo>
                  <a:pt x="496455" y="19239"/>
                </a:lnTo>
                <a:lnTo>
                  <a:pt x="553974" y="0"/>
                </a:lnTo>
                <a:close/>
              </a:path>
            </a:pathLst>
          </a:custGeom>
          <a:solidFill>
            <a:srgbClr val="166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7"/>
          <p:cNvSpPr/>
          <p:nvPr/>
        </p:nvSpPr>
        <p:spPr>
          <a:xfrm rot="11824173">
            <a:off x="1554543" y="2901233"/>
            <a:ext cx="554355" cy="469900"/>
          </a:xfrm>
          <a:custGeom>
            <a:avLst/>
            <a:gdLst/>
            <a:ahLst/>
            <a:cxnLst/>
            <a:rect l="l" t="t" r="r" b="b"/>
            <a:pathLst>
              <a:path w="554354" h="469900">
                <a:moveTo>
                  <a:pt x="553974" y="0"/>
                </a:moveTo>
                <a:lnTo>
                  <a:pt x="495903" y="10580"/>
                </a:lnTo>
                <a:lnTo>
                  <a:pt x="440944" y="23845"/>
                </a:lnTo>
                <a:lnTo>
                  <a:pt x="389098" y="39794"/>
                </a:lnTo>
                <a:lnTo>
                  <a:pt x="340364" y="58429"/>
                </a:lnTo>
                <a:lnTo>
                  <a:pt x="294744" y="79750"/>
                </a:lnTo>
                <a:lnTo>
                  <a:pt x="252237" y="103758"/>
                </a:lnTo>
                <a:lnTo>
                  <a:pt x="212845" y="130455"/>
                </a:lnTo>
                <a:lnTo>
                  <a:pt x="176567" y="159841"/>
                </a:lnTo>
                <a:lnTo>
                  <a:pt x="143404" y="191916"/>
                </a:lnTo>
                <a:lnTo>
                  <a:pt x="113357" y="226683"/>
                </a:lnTo>
                <a:lnTo>
                  <a:pt x="86426" y="264141"/>
                </a:lnTo>
                <a:lnTo>
                  <a:pt x="62611" y="304291"/>
                </a:lnTo>
                <a:lnTo>
                  <a:pt x="0" y="291973"/>
                </a:lnTo>
                <a:lnTo>
                  <a:pt x="73405" y="469391"/>
                </a:lnTo>
                <a:lnTo>
                  <a:pt x="225425" y="336423"/>
                </a:lnTo>
                <a:lnTo>
                  <a:pt x="162940" y="323976"/>
                </a:lnTo>
                <a:lnTo>
                  <a:pt x="176502" y="284302"/>
                </a:lnTo>
                <a:lnTo>
                  <a:pt x="194464" y="246674"/>
                </a:lnTo>
                <a:lnTo>
                  <a:pt x="216826" y="211091"/>
                </a:lnTo>
                <a:lnTo>
                  <a:pt x="243587" y="177553"/>
                </a:lnTo>
                <a:lnTo>
                  <a:pt x="274745" y="146060"/>
                </a:lnTo>
                <a:lnTo>
                  <a:pt x="310299" y="116610"/>
                </a:lnTo>
                <a:lnTo>
                  <a:pt x="350248" y="89204"/>
                </a:lnTo>
                <a:lnTo>
                  <a:pt x="394592" y="63840"/>
                </a:lnTo>
                <a:lnTo>
                  <a:pt x="443328" y="40519"/>
                </a:lnTo>
                <a:lnTo>
                  <a:pt x="496455" y="19239"/>
                </a:lnTo>
                <a:lnTo>
                  <a:pt x="553974" y="0"/>
                </a:lnTo>
                <a:close/>
              </a:path>
            </a:pathLst>
          </a:custGeom>
          <a:solidFill>
            <a:srgbClr val="166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7"/>
          <p:cNvSpPr/>
          <p:nvPr/>
        </p:nvSpPr>
        <p:spPr>
          <a:xfrm rot="11824173">
            <a:off x="3812329" y="5127252"/>
            <a:ext cx="577206" cy="469900"/>
          </a:xfrm>
          <a:custGeom>
            <a:avLst/>
            <a:gdLst/>
            <a:ahLst/>
            <a:cxnLst/>
            <a:rect l="l" t="t" r="r" b="b"/>
            <a:pathLst>
              <a:path w="554354" h="469900">
                <a:moveTo>
                  <a:pt x="553974" y="0"/>
                </a:moveTo>
                <a:lnTo>
                  <a:pt x="495903" y="10580"/>
                </a:lnTo>
                <a:lnTo>
                  <a:pt x="440944" y="23845"/>
                </a:lnTo>
                <a:lnTo>
                  <a:pt x="389098" y="39794"/>
                </a:lnTo>
                <a:lnTo>
                  <a:pt x="340364" y="58429"/>
                </a:lnTo>
                <a:lnTo>
                  <a:pt x="294744" y="79750"/>
                </a:lnTo>
                <a:lnTo>
                  <a:pt x="252237" y="103758"/>
                </a:lnTo>
                <a:lnTo>
                  <a:pt x="212845" y="130455"/>
                </a:lnTo>
                <a:lnTo>
                  <a:pt x="176567" y="159841"/>
                </a:lnTo>
                <a:lnTo>
                  <a:pt x="143404" y="191916"/>
                </a:lnTo>
                <a:lnTo>
                  <a:pt x="113357" y="226683"/>
                </a:lnTo>
                <a:lnTo>
                  <a:pt x="86426" y="264141"/>
                </a:lnTo>
                <a:lnTo>
                  <a:pt x="62611" y="304291"/>
                </a:lnTo>
                <a:lnTo>
                  <a:pt x="0" y="291973"/>
                </a:lnTo>
                <a:lnTo>
                  <a:pt x="73405" y="469391"/>
                </a:lnTo>
                <a:lnTo>
                  <a:pt x="225425" y="336423"/>
                </a:lnTo>
                <a:lnTo>
                  <a:pt x="162940" y="323976"/>
                </a:lnTo>
                <a:lnTo>
                  <a:pt x="176502" y="284302"/>
                </a:lnTo>
                <a:lnTo>
                  <a:pt x="194464" y="246674"/>
                </a:lnTo>
                <a:lnTo>
                  <a:pt x="216826" y="211091"/>
                </a:lnTo>
                <a:lnTo>
                  <a:pt x="243587" y="177553"/>
                </a:lnTo>
                <a:lnTo>
                  <a:pt x="274745" y="146060"/>
                </a:lnTo>
                <a:lnTo>
                  <a:pt x="310299" y="116610"/>
                </a:lnTo>
                <a:lnTo>
                  <a:pt x="350248" y="89204"/>
                </a:lnTo>
                <a:lnTo>
                  <a:pt x="394592" y="63840"/>
                </a:lnTo>
                <a:lnTo>
                  <a:pt x="443328" y="40519"/>
                </a:lnTo>
                <a:lnTo>
                  <a:pt x="496455" y="19239"/>
                </a:lnTo>
                <a:lnTo>
                  <a:pt x="553974" y="0"/>
                </a:lnTo>
                <a:close/>
              </a:path>
            </a:pathLst>
          </a:custGeom>
          <a:solidFill>
            <a:srgbClr val="16625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99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A1D70AB-1260-42CB-B823-2BDAF6590E1C}"/>
              </a:ext>
            </a:extLst>
          </p:cNvPr>
          <p:cNvSpPr/>
          <p:nvPr/>
        </p:nvSpPr>
        <p:spPr>
          <a:xfrm rot="16200000">
            <a:off x="-671561" y="3314041"/>
            <a:ext cx="3183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-26" dirty="0">
                <a:solidFill>
                  <a:srgbClr val="FF0000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Три базовых вопроса:</a:t>
            </a:r>
            <a:endParaRPr lang="ru-RU" sz="2400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E0589717-A88D-41B6-86CA-F07B4AA441D2}"/>
              </a:ext>
            </a:extLst>
          </p:cNvPr>
          <p:cNvSpPr/>
          <p:nvPr/>
        </p:nvSpPr>
        <p:spPr>
          <a:xfrm rot="5400000">
            <a:off x="6891947" y="3690569"/>
            <a:ext cx="2950031" cy="332535"/>
          </a:xfrm>
          <a:prstGeom prst="triangle">
            <a:avLst/>
          </a:prstGeom>
          <a:solidFill>
            <a:srgbClr val="166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98719"/>
              </p:ext>
            </p:extLst>
          </p:nvPr>
        </p:nvGraphicFramePr>
        <p:xfrm>
          <a:off x="2054431" y="2291938"/>
          <a:ext cx="5973288" cy="56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3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7998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Что должно быть сделано, чтобы предотвратить деструктивное поведение</a:t>
                      </a:r>
                      <a:endParaRPr lang="ru-RU" sz="2000" b="0" kern="1200" spc="-26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2000" b="1" kern="1200" spc="-26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923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i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Что должно быть сделано,</a:t>
                      </a:r>
                      <a:r>
                        <a:rPr lang="ru-RU" sz="2000" b="1" i="0" kern="1200" spc="-26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 если есть предпосылки, что </a:t>
                      </a:r>
                      <a:r>
                        <a:rPr lang="ru-RU" sz="2000" b="1" i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ребенок может уйти в </a:t>
                      </a:r>
                      <a:r>
                        <a:rPr lang="ru-RU" sz="20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деструктивное поведение</a:t>
                      </a:r>
                      <a:endParaRPr lang="ru-RU" sz="2000" b="0" kern="1200" spc="-26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b="1" i="0" kern="1200" spc="-26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i="0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Что должно быть сделано,</a:t>
                      </a:r>
                      <a:r>
                        <a:rPr lang="ru-RU" sz="2000" b="1" i="0" kern="1200" spc="-26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 когда уже ушел в </a:t>
                      </a:r>
                      <a:r>
                        <a:rPr lang="ru-RU" sz="2000" b="1" kern="1200" spc="-26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Gotham Pro Black" panose="02000903040000020004" pitchFamily="2" charset="0"/>
                        </a:rPr>
                        <a:t>деструктивное поведение</a:t>
                      </a:r>
                      <a:endParaRPr lang="ru-RU" sz="2000" b="0" kern="1200" spc="-26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2000" b="0" kern="1200" spc="-26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Gotham Pro Black" panose="020009030400000200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06441" y="1058276"/>
            <a:ext cx="8951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004">
              <a:spcBef>
                <a:spcPts val="600"/>
              </a:spcBef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Школа, где подростки проводят треть дня, представляется идеальной средой для проведения программы предотвращения самоубийств.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22627" y="2166065"/>
            <a:ext cx="0" cy="3105953"/>
          </a:xfrm>
          <a:prstGeom prst="line">
            <a:avLst/>
          </a:prstGeom>
          <a:ln w="381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E4298DC-4F56-4169-B98D-7A5C14DA7054}"/>
              </a:ext>
            </a:extLst>
          </p:cNvPr>
          <p:cNvSpPr/>
          <p:nvPr/>
        </p:nvSpPr>
        <p:spPr>
          <a:xfrm>
            <a:off x="8881246" y="2558563"/>
            <a:ext cx="3053456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endParaRPr lang="ru-RU" sz="1400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 lvl="0">
              <a:lnSpc>
                <a:spcPct val="107000"/>
              </a:lnSpc>
            </a:pPr>
            <a:endParaRPr lang="ru-RU" sz="1200" spc="-26" dirty="0">
              <a:latin typeface="Century Gothic" panose="020B0502020202020204" pitchFamily="34" charset="0"/>
              <a:cs typeface="Gotham Pro Black" panose="02000903040000020004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DB9C1C5-2440-4B2F-87AE-75644FB9703F}"/>
              </a:ext>
            </a:extLst>
          </p:cNvPr>
          <p:cNvSpPr/>
          <p:nvPr/>
        </p:nvSpPr>
        <p:spPr>
          <a:xfrm>
            <a:off x="2001299" y="709535"/>
            <a:ext cx="5002992" cy="41238"/>
          </a:xfrm>
          <a:prstGeom prst="rect">
            <a:avLst/>
          </a:prstGeom>
          <a:solidFill>
            <a:srgbClr val="EC5F0F"/>
          </a:solidFill>
          <a:ln>
            <a:solidFill>
              <a:srgbClr val="EC5F0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6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6303101-1E77-4C77-8A30-A22484C695F4}"/>
              </a:ext>
            </a:extLst>
          </p:cNvPr>
          <p:cNvSpPr/>
          <p:nvPr/>
        </p:nvSpPr>
        <p:spPr>
          <a:xfrm rot="10800000" flipV="1">
            <a:off x="1423173" y="825654"/>
            <a:ext cx="5745647" cy="45362"/>
          </a:xfrm>
          <a:prstGeom prst="rect">
            <a:avLst/>
          </a:prstGeom>
          <a:solidFill>
            <a:srgbClr val="0063B8"/>
          </a:solidFill>
          <a:ln>
            <a:solidFill>
              <a:srgbClr val="0063B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4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23CAE1-5760-4F5C-8FE4-481897F5B882}"/>
              </a:ext>
            </a:extLst>
          </p:cNvPr>
          <p:cNvSpPr txBox="1"/>
          <p:nvPr/>
        </p:nvSpPr>
        <p:spPr>
          <a:xfrm>
            <a:off x="137755" y="147814"/>
            <a:ext cx="4403194" cy="1018749"/>
          </a:xfrm>
          <a:prstGeom prst="rect">
            <a:avLst/>
          </a:prstGeom>
          <a:solidFill>
            <a:srgbClr val="16625C"/>
          </a:solidFill>
        </p:spPr>
        <p:txBody>
          <a:bodyPr wrap="square" lIns="69097" tIns="34548" rIns="69097" bIns="34548">
            <a:spAutoFit/>
          </a:bodyPr>
          <a:lstStyle/>
          <a:p>
            <a:pPr marL="9596" defTabSz="690947">
              <a:spcBef>
                <a:spcPts val="75"/>
              </a:spcBef>
              <a:defRPr/>
            </a:pPr>
            <a:endParaRPr lang="ru-RU" sz="2000" b="1" spc="-26" dirty="0">
              <a:solidFill>
                <a:schemeClr val="bg1"/>
              </a:solidFill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 marL="9596" defTabSz="690947">
              <a:spcBef>
                <a:spcPts val="75"/>
              </a:spcBef>
              <a:defRPr/>
            </a:pPr>
            <a:r>
              <a:rPr lang="ru-RU" sz="20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ВОСПИТАТЕЛЬНЫЙ ПОТЕНЦИАЛ</a:t>
            </a:r>
          </a:p>
          <a:p>
            <a:pPr marL="9596" defTabSz="690947">
              <a:spcBef>
                <a:spcPts val="75"/>
              </a:spcBef>
              <a:defRPr/>
            </a:pPr>
            <a:endParaRPr lang="ru-RU" sz="2000" b="1" spc="-26" dirty="0">
              <a:solidFill>
                <a:schemeClr val="bg1"/>
              </a:solidFill>
              <a:latin typeface="Century Gothic" panose="020B0502020202020204" pitchFamily="34" charset="0"/>
              <a:cs typeface="Gotham Pro Black" panose="02000903040000020004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0708034"/>
              </p:ext>
            </p:extLst>
          </p:nvPr>
        </p:nvGraphicFramePr>
        <p:xfrm>
          <a:off x="8217724" y="2363189"/>
          <a:ext cx="3491346" cy="372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31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8" y="1552492"/>
            <a:ext cx="9559636" cy="1143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Цель: повышение групповой сплоченности в школе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DB9C1C5-2440-4B2F-87AE-75644FB9703F}"/>
              </a:ext>
            </a:extLst>
          </p:cNvPr>
          <p:cNvSpPr/>
          <p:nvPr/>
        </p:nvSpPr>
        <p:spPr>
          <a:xfrm>
            <a:off x="2298182" y="1018293"/>
            <a:ext cx="5002992" cy="41238"/>
          </a:xfrm>
          <a:prstGeom prst="rect">
            <a:avLst/>
          </a:prstGeom>
          <a:solidFill>
            <a:srgbClr val="EC5F0F"/>
          </a:solidFill>
          <a:ln>
            <a:solidFill>
              <a:srgbClr val="EC5F0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6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303101-1E77-4C77-8A30-A22484C695F4}"/>
              </a:ext>
            </a:extLst>
          </p:cNvPr>
          <p:cNvSpPr/>
          <p:nvPr/>
        </p:nvSpPr>
        <p:spPr>
          <a:xfrm rot="10800000" flipV="1">
            <a:off x="2016939" y="1098787"/>
            <a:ext cx="5745647" cy="45362"/>
          </a:xfrm>
          <a:prstGeom prst="rect">
            <a:avLst/>
          </a:prstGeom>
          <a:solidFill>
            <a:srgbClr val="0063B8"/>
          </a:solidFill>
          <a:ln>
            <a:solidFill>
              <a:srgbClr val="0063B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23CAE1-5760-4F5C-8FE4-481897F5B882}"/>
              </a:ext>
            </a:extLst>
          </p:cNvPr>
          <p:cNvSpPr txBox="1"/>
          <p:nvPr/>
        </p:nvSpPr>
        <p:spPr>
          <a:xfrm>
            <a:off x="351511" y="314069"/>
            <a:ext cx="4403194" cy="1018749"/>
          </a:xfrm>
          <a:prstGeom prst="rect">
            <a:avLst/>
          </a:prstGeom>
          <a:solidFill>
            <a:srgbClr val="16625C"/>
          </a:solidFill>
        </p:spPr>
        <p:txBody>
          <a:bodyPr wrap="square" lIns="69097" tIns="34548" rIns="69097" bIns="34548">
            <a:spAutoFit/>
          </a:bodyPr>
          <a:lstStyle/>
          <a:p>
            <a:pPr marL="9596" defTabSz="690947">
              <a:spcBef>
                <a:spcPts val="75"/>
              </a:spcBef>
              <a:defRPr/>
            </a:pPr>
            <a:endParaRPr lang="ru-RU" sz="2000" b="1" spc="-26" dirty="0">
              <a:solidFill>
                <a:schemeClr val="bg1"/>
              </a:solidFill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 marL="9596" algn="ctr" defTabSz="690947">
              <a:spcBef>
                <a:spcPts val="75"/>
              </a:spcBef>
              <a:defRPr/>
            </a:pPr>
            <a:r>
              <a:rPr lang="ru-RU" sz="20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Первичная профилактика</a:t>
            </a:r>
          </a:p>
          <a:p>
            <a:pPr marL="9596" defTabSz="690947">
              <a:spcBef>
                <a:spcPts val="75"/>
              </a:spcBef>
              <a:defRPr/>
            </a:pPr>
            <a:endParaRPr lang="ru-RU" sz="2000" b="1" spc="-26" dirty="0">
              <a:solidFill>
                <a:schemeClr val="bg1"/>
              </a:solidFill>
              <a:latin typeface="Century Gothic" panose="020B0502020202020204" pitchFamily="34" charset="0"/>
              <a:cs typeface="Gotham Pro Black" panose="02000903040000020004" pitchFamily="2" charset="0"/>
            </a:endParaRPr>
          </a:p>
        </p:txBody>
      </p:sp>
      <p:sp>
        <p:nvSpPr>
          <p:cNvPr id="7" name="object 18"/>
          <p:cNvSpPr/>
          <p:nvPr/>
        </p:nvSpPr>
        <p:spPr>
          <a:xfrm>
            <a:off x="5093153" y="2426834"/>
            <a:ext cx="5564631" cy="4259355"/>
          </a:xfrm>
          <a:custGeom>
            <a:avLst/>
            <a:gdLst/>
            <a:ahLst/>
            <a:cxnLst/>
            <a:rect l="l" t="t" r="r" b="b"/>
            <a:pathLst>
              <a:path w="6271259" h="5270500">
                <a:moveTo>
                  <a:pt x="6104589" y="5257800"/>
                </a:moveTo>
                <a:lnTo>
                  <a:pt x="5208590" y="5257800"/>
                </a:lnTo>
                <a:lnTo>
                  <a:pt x="5249030" y="5270500"/>
                </a:lnTo>
                <a:lnTo>
                  <a:pt x="6047277" y="5270500"/>
                </a:lnTo>
                <a:lnTo>
                  <a:pt x="6104589" y="5257800"/>
                </a:lnTo>
                <a:close/>
              </a:path>
              <a:path w="6271259" h="5270500">
                <a:moveTo>
                  <a:pt x="5283874" y="5245100"/>
                </a:moveTo>
                <a:lnTo>
                  <a:pt x="4998185" y="5245100"/>
                </a:lnTo>
                <a:lnTo>
                  <a:pt x="5041316" y="5257800"/>
                </a:lnTo>
                <a:lnTo>
                  <a:pt x="5323720" y="5257800"/>
                </a:lnTo>
                <a:lnTo>
                  <a:pt x="5283874" y="5245100"/>
                </a:lnTo>
                <a:close/>
              </a:path>
              <a:path w="6271259" h="5270500">
                <a:moveTo>
                  <a:pt x="6227648" y="5245100"/>
                </a:moveTo>
                <a:lnTo>
                  <a:pt x="6061316" y="5245100"/>
                </a:lnTo>
                <a:lnTo>
                  <a:pt x="6006709" y="5257800"/>
                </a:lnTo>
                <a:lnTo>
                  <a:pt x="6195092" y="5257800"/>
                </a:lnTo>
                <a:lnTo>
                  <a:pt x="6227648" y="5245100"/>
                </a:lnTo>
                <a:close/>
              </a:path>
              <a:path w="6271259" h="5270500">
                <a:moveTo>
                  <a:pt x="5075843" y="5232400"/>
                </a:moveTo>
                <a:lnTo>
                  <a:pt x="4865852" y="5232400"/>
                </a:lnTo>
                <a:lnTo>
                  <a:pt x="4910440" y="5245100"/>
                </a:lnTo>
                <a:lnTo>
                  <a:pt x="5118577" y="5245100"/>
                </a:lnTo>
                <a:lnTo>
                  <a:pt x="5075843" y="5232400"/>
                </a:lnTo>
                <a:close/>
              </a:path>
              <a:path w="6271259" h="5270500">
                <a:moveTo>
                  <a:pt x="6268643" y="5232400"/>
                </a:moveTo>
                <a:lnTo>
                  <a:pt x="6188959" y="5232400"/>
                </a:lnTo>
                <a:lnTo>
                  <a:pt x="6152654" y="5245100"/>
                </a:lnTo>
                <a:lnTo>
                  <a:pt x="6270713" y="5245100"/>
                </a:lnTo>
                <a:lnTo>
                  <a:pt x="6268643" y="5232400"/>
                </a:lnTo>
                <a:close/>
              </a:path>
              <a:path w="6271259" h="5270500">
                <a:moveTo>
                  <a:pt x="4899684" y="5219700"/>
                </a:moveTo>
                <a:lnTo>
                  <a:pt x="4775313" y="5219700"/>
                </a:lnTo>
                <a:lnTo>
                  <a:pt x="4820805" y="5232400"/>
                </a:lnTo>
                <a:lnTo>
                  <a:pt x="4944480" y="5232400"/>
                </a:lnTo>
                <a:lnTo>
                  <a:pt x="4899684" y="5219700"/>
                </a:lnTo>
                <a:close/>
              </a:path>
              <a:path w="6271259" h="5270500">
                <a:moveTo>
                  <a:pt x="4808662" y="5207000"/>
                </a:moveTo>
                <a:lnTo>
                  <a:pt x="4683042" y="5207000"/>
                </a:lnTo>
                <a:lnTo>
                  <a:pt x="4729387" y="5219700"/>
                </a:lnTo>
                <a:lnTo>
                  <a:pt x="4854407" y="5219700"/>
                </a:lnTo>
                <a:lnTo>
                  <a:pt x="4808662" y="5207000"/>
                </a:lnTo>
                <a:close/>
              </a:path>
              <a:path w="6271259" h="5270500">
                <a:moveTo>
                  <a:pt x="4668764" y="5194300"/>
                </a:moveTo>
                <a:lnTo>
                  <a:pt x="4589147" y="5194300"/>
                </a:lnTo>
                <a:lnTo>
                  <a:pt x="4636291" y="5207000"/>
                </a:lnTo>
                <a:lnTo>
                  <a:pt x="4715827" y="5207000"/>
                </a:lnTo>
                <a:lnTo>
                  <a:pt x="4668764" y="5194300"/>
                </a:lnTo>
                <a:close/>
              </a:path>
              <a:path w="6271259" h="5270500">
                <a:moveTo>
                  <a:pt x="4177745" y="5105400"/>
                </a:moveTo>
                <a:lnTo>
                  <a:pt x="4098988" y="5105400"/>
                </a:lnTo>
                <a:lnTo>
                  <a:pt x="4298766" y="5156200"/>
                </a:lnTo>
                <a:lnTo>
                  <a:pt x="4347991" y="5156200"/>
                </a:lnTo>
                <a:lnTo>
                  <a:pt x="4445488" y="5181600"/>
                </a:lnTo>
                <a:lnTo>
                  <a:pt x="4493732" y="5181600"/>
                </a:lnTo>
                <a:lnTo>
                  <a:pt x="4541623" y="5194300"/>
                </a:lnTo>
                <a:lnTo>
                  <a:pt x="4621289" y="5194300"/>
                </a:lnTo>
                <a:lnTo>
                  <a:pt x="4525157" y="5168900"/>
                </a:lnTo>
                <a:lnTo>
                  <a:pt x="4476529" y="5168900"/>
                </a:lnTo>
                <a:lnTo>
                  <a:pt x="4378215" y="5143500"/>
                </a:lnTo>
                <a:lnTo>
                  <a:pt x="4328557" y="5143500"/>
                </a:lnTo>
                <a:lnTo>
                  <a:pt x="4177745" y="5105400"/>
                </a:lnTo>
                <a:close/>
              </a:path>
              <a:path w="6271259" h="5270500">
                <a:moveTo>
                  <a:pt x="16205" y="0"/>
                </a:moveTo>
                <a:lnTo>
                  <a:pt x="0" y="0"/>
                </a:lnTo>
                <a:lnTo>
                  <a:pt x="4657" y="63500"/>
                </a:lnTo>
                <a:lnTo>
                  <a:pt x="9760" y="127000"/>
                </a:lnTo>
                <a:lnTo>
                  <a:pt x="15307" y="203200"/>
                </a:lnTo>
                <a:lnTo>
                  <a:pt x="21293" y="266700"/>
                </a:lnTo>
                <a:lnTo>
                  <a:pt x="27715" y="330200"/>
                </a:lnTo>
                <a:lnTo>
                  <a:pt x="34569" y="393700"/>
                </a:lnTo>
                <a:lnTo>
                  <a:pt x="41853" y="457200"/>
                </a:lnTo>
                <a:lnTo>
                  <a:pt x="49562" y="520700"/>
                </a:lnTo>
                <a:lnTo>
                  <a:pt x="57693" y="571500"/>
                </a:lnTo>
                <a:lnTo>
                  <a:pt x="66243" y="635000"/>
                </a:lnTo>
                <a:lnTo>
                  <a:pt x="75208" y="698500"/>
                </a:lnTo>
                <a:lnTo>
                  <a:pt x="84585" y="762000"/>
                </a:lnTo>
                <a:lnTo>
                  <a:pt x="94371" y="825500"/>
                </a:lnTo>
                <a:lnTo>
                  <a:pt x="104561" y="876300"/>
                </a:lnTo>
                <a:lnTo>
                  <a:pt x="115153" y="939800"/>
                </a:lnTo>
                <a:lnTo>
                  <a:pt x="126143" y="990600"/>
                </a:lnTo>
                <a:lnTo>
                  <a:pt x="137527" y="1054100"/>
                </a:lnTo>
                <a:lnTo>
                  <a:pt x="149303" y="1104900"/>
                </a:lnTo>
                <a:lnTo>
                  <a:pt x="161466" y="1168400"/>
                </a:lnTo>
                <a:lnTo>
                  <a:pt x="174013" y="1219200"/>
                </a:lnTo>
                <a:lnTo>
                  <a:pt x="186941" y="1282700"/>
                </a:lnTo>
                <a:lnTo>
                  <a:pt x="200247" y="1333500"/>
                </a:lnTo>
                <a:lnTo>
                  <a:pt x="213926" y="1384300"/>
                </a:lnTo>
                <a:lnTo>
                  <a:pt x="227976" y="1447800"/>
                </a:lnTo>
                <a:lnTo>
                  <a:pt x="242393" y="1498600"/>
                </a:lnTo>
                <a:lnTo>
                  <a:pt x="257173" y="1549400"/>
                </a:lnTo>
                <a:lnTo>
                  <a:pt x="272313" y="1600200"/>
                </a:lnTo>
                <a:lnTo>
                  <a:pt x="287810" y="1651000"/>
                </a:lnTo>
                <a:lnTo>
                  <a:pt x="303660" y="1701800"/>
                </a:lnTo>
                <a:lnTo>
                  <a:pt x="319860" y="1752600"/>
                </a:lnTo>
                <a:lnTo>
                  <a:pt x="336406" y="1803400"/>
                </a:lnTo>
                <a:lnTo>
                  <a:pt x="353294" y="1854200"/>
                </a:lnTo>
                <a:lnTo>
                  <a:pt x="370523" y="1905000"/>
                </a:lnTo>
                <a:lnTo>
                  <a:pt x="388087" y="1955800"/>
                </a:lnTo>
                <a:lnTo>
                  <a:pt x="405983" y="2006600"/>
                </a:lnTo>
                <a:lnTo>
                  <a:pt x="424209" y="2057400"/>
                </a:lnTo>
                <a:lnTo>
                  <a:pt x="442760" y="2108200"/>
                </a:lnTo>
                <a:lnTo>
                  <a:pt x="461633" y="2146300"/>
                </a:lnTo>
                <a:lnTo>
                  <a:pt x="480825" y="2197100"/>
                </a:lnTo>
                <a:lnTo>
                  <a:pt x="500332" y="2247900"/>
                </a:lnTo>
                <a:lnTo>
                  <a:pt x="520150" y="2286000"/>
                </a:lnTo>
                <a:lnTo>
                  <a:pt x="540278" y="2336800"/>
                </a:lnTo>
                <a:lnTo>
                  <a:pt x="560709" y="2374900"/>
                </a:lnTo>
                <a:lnTo>
                  <a:pt x="581443" y="2425700"/>
                </a:lnTo>
                <a:lnTo>
                  <a:pt x="602474" y="2463800"/>
                </a:lnTo>
                <a:lnTo>
                  <a:pt x="623800" y="2514600"/>
                </a:lnTo>
                <a:lnTo>
                  <a:pt x="645417" y="2552700"/>
                </a:lnTo>
                <a:lnTo>
                  <a:pt x="667321" y="2603500"/>
                </a:lnTo>
                <a:lnTo>
                  <a:pt x="689510" y="2641600"/>
                </a:lnTo>
                <a:lnTo>
                  <a:pt x="711979" y="2679700"/>
                </a:lnTo>
                <a:lnTo>
                  <a:pt x="734725" y="2730500"/>
                </a:lnTo>
                <a:lnTo>
                  <a:pt x="757746" y="2768600"/>
                </a:lnTo>
                <a:lnTo>
                  <a:pt x="781036" y="2806700"/>
                </a:lnTo>
                <a:lnTo>
                  <a:pt x="804594" y="2844800"/>
                </a:lnTo>
                <a:lnTo>
                  <a:pt x="828415" y="2882900"/>
                </a:lnTo>
                <a:lnTo>
                  <a:pt x="852496" y="2921000"/>
                </a:lnTo>
                <a:lnTo>
                  <a:pt x="876833" y="2959100"/>
                </a:lnTo>
                <a:lnTo>
                  <a:pt x="901424" y="3009900"/>
                </a:lnTo>
                <a:lnTo>
                  <a:pt x="926264" y="3048000"/>
                </a:lnTo>
                <a:lnTo>
                  <a:pt x="951350" y="3073400"/>
                </a:lnTo>
                <a:lnTo>
                  <a:pt x="976680" y="3111500"/>
                </a:lnTo>
                <a:lnTo>
                  <a:pt x="1002248" y="3149600"/>
                </a:lnTo>
                <a:lnTo>
                  <a:pt x="1028052" y="3187700"/>
                </a:lnTo>
                <a:lnTo>
                  <a:pt x="1054089" y="3225800"/>
                </a:lnTo>
                <a:lnTo>
                  <a:pt x="1080355" y="3263900"/>
                </a:lnTo>
                <a:lnTo>
                  <a:pt x="1106846" y="3302000"/>
                </a:lnTo>
                <a:lnTo>
                  <a:pt x="1133559" y="3327400"/>
                </a:lnTo>
                <a:lnTo>
                  <a:pt x="1160491" y="3365500"/>
                </a:lnTo>
                <a:lnTo>
                  <a:pt x="1187637" y="3403600"/>
                </a:lnTo>
                <a:lnTo>
                  <a:pt x="1214996" y="3429000"/>
                </a:lnTo>
                <a:lnTo>
                  <a:pt x="1242563" y="3467100"/>
                </a:lnTo>
                <a:lnTo>
                  <a:pt x="1270334" y="3505200"/>
                </a:lnTo>
                <a:lnTo>
                  <a:pt x="1298307" y="3530600"/>
                </a:lnTo>
                <a:lnTo>
                  <a:pt x="1326478" y="3568700"/>
                </a:lnTo>
                <a:lnTo>
                  <a:pt x="1354843" y="3594100"/>
                </a:lnTo>
                <a:lnTo>
                  <a:pt x="1383400" y="3632200"/>
                </a:lnTo>
                <a:lnTo>
                  <a:pt x="1441071" y="3683000"/>
                </a:lnTo>
                <a:lnTo>
                  <a:pt x="1470180" y="3721100"/>
                </a:lnTo>
                <a:lnTo>
                  <a:pt x="1528925" y="3771900"/>
                </a:lnTo>
                <a:lnTo>
                  <a:pt x="1558554" y="3810000"/>
                </a:lnTo>
                <a:lnTo>
                  <a:pt x="1648430" y="3886200"/>
                </a:lnTo>
                <a:lnTo>
                  <a:pt x="1678706" y="3924300"/>
                </a:lnTo>
                <a:lnTo>
                  <a:pt x="1832314" y="4051300"/>
                </a:lnTo>
                <a:lnTo>
                  <a:pt x="2021086" y="4203700"/>
                </a:lnTo>
                <a:lnTo>
                  <a:pt x="2052971" y="4216400"/>
                </a:lnTo>
                <a:lnTo>
                  <a:pt x="2149281" y="4292600"/>
                </a:lnTo>
                <a:lnTo>
                  <a:pt x="2181592" y="4305300"/>
                </a:lnTo>
                <a:lnTo>
                  <a:pt x="2279097" y="4381500"/>
                </a:lnTo>
                <a:lnTo>
                  <a:pt x="2311778" y="4394200"/>
                </a:lnTo>
                <a:lnTo>
                  <a:pt x="2344543" y="4419600"/>
                </a:lnTo>
                <a:lnTo>
                  <a:pt x="2377389" y="4432300"/>
                </a:lnTo>
                <a:lnTo>
                  <a:pt x="2428948" y="4470400"/>
                </a:lnTo>
                <a:lnTo>
                  <a:pt x="2532578" y="4521200"/>
                </a:lnTo>
                <a:lnTo>
                  <a:pt x="2584622" y="4559300"/>
                </a:lnTo>
                <a:lnTo>
                  <a:pt x="3057503" y="4787900"/>
                </a:lnTo>
                <a:lnTo>
                  <a:pt x="3110302" y="4800600"/>
                </a:lnTo>
                <a:lnTo>
                  <a:pt x="3215896" y="4851400"/>
                </a:lnTo>
                <a:lnTo>
                  <a:pt x="3268664" y="4864100"/>
                </a:lnTo>
                <a:lnTo>
                  <a:pt x="3321395" y="4889500"/>
                </a:lnTo>
                <a:lnTo>
                  <a:pt x="3374077" y="4902200"/>
                </a:lnTo>
                <a:lnTo>
                  <a:pt x="3426695" y="4927600"/>
                </a:lnTo>
                <a:lnTo>
                  <a:pt x="3531690" y="4953000"/>
                </a:lnTo>
                <a:lnTo>
                  <a:pt x="3584040" y="4978400"/>
                </a:lnTo>
                <a:lnTo>
                  <a:pt x="3792149" y="5029200"/>
                </a:lnTo>
                <a:lnTo>
                  <a:pt x="3843788" y="5054600"/>
                </a:lnTo>
                <a:lnTo>
                  <a:pt x="4048391" y="5105400"/>
                </a:lnTo>
                <a:lnTo>
                  <a:pt x="4126908" y="5105400"/>
                </a:lnTo>
                <a:lnTo>
                  <a:pt x="3764534" y="5016500"/>
                </a:lnTo>
                <a:lnTo>
                  <a:pt x="3712001" y="4991100"/>
                </a:lnTo>
                <a:lnTo>
                  <a:pt x="3553557" y="4953000"/>
                </a:lnTo>
                <a:lnTo>
                  <a:pt x="3500507" y="4927600"/>
                </a:lnTo>
                <a:lnTo>
                  <a:pt x="3447362" y="4914900"/>
                </a:lnTo>
                <a:lnTo>
                  <a:pt x="3394137" y="4889500"/>
                </a:lnTo>
                <a:lnTo>
                  <a:pt x="3340844" y="4876800"/>
                </a:lnTo>
                <a:lnTo>
                  <a:pt x="3287498" y="4851400"/>
                </a:lnTo>
                <a:lnTo>
                  <a:pt x="3234112" y="4838700"/>
                </a:lnTo>
                <a:lnTo>
                  <a:pt x="3180701" y="4813300"/>
                </a:lnTo>
                <a:lnTo>
                  <a:pt x="3127277" y="4800600"/>
                </a:lnTo>
                <a:lnTo>
                  <a:pt x="2595422" y="4546600"/>
                </a:lnTo>
                <a:lnTo>
                  <a:pt x="2542777" y="4508500"/>
                </a:lnTo>
                <a:lnTo>
                  <a:pt x="2437964" y="4457700"/>
                </a:lnTo>
                <a:lnTo>
                  <a:pt x="2385822" y="4419600"/>
                </a:lnTo>
                <a:lnTo>
                  <a:pt x="2352787" y="4406900"/>
                </a:lnTo>
                <a:lnTo>
                  <a:pt x="2286967" y="4356100"/>
                </a:lnTo>
                <a:lnTo>
                  <a:pt x="2254188" y="4343400"/>
                </a:lnTo>
                <a:lnTo>
                  <a:pt x="2188911" y="4292600"/>
                </a:lnTo>
                <a:lnTo>
                  <a:pt x="2156420" y="4279900"/>
                </a:lnTo>
                <a:lnTo>
                  <a:pt x="1995582" y="4152900"/>
                </a:lnTo>
                <a:lnTo>
                  <a:pt x="1963762" y="4140200"/>
                </a:lnTo>
                <a:lnTo>
                  <a:pt x="1806596" y="4013200"/>
                </a:lnTo>
                <a:lnTo>
                  <a:pt x="1775574" y="3987800"/>
                </a:lnTo>
                <a:lnTo>
                  <a:pt x="1744697" y="3949700"/>
                </a:lnTo>
                <a:lnTo>
                  <a:pt x="1622716" y="3848100"/>
                </a:lnTo>
                <a:lnTo>
                  <a:pt x="1592620" y="3810000"/>
                </a:lnTo>
                <a:lnTo>
                  <a:pt x="1503344" y="3733800"/>
                </a:lnTo>
                <a:lnTo>
                  <a:pt x="1473935" y="3695700"/>
                </a:lnTo>
                <a:lnTo>
                  <a:pt x="1444707" y="3670300"/>
                </a:lnTo>
                <a:lnTo>
                  <a:pt x="1415663" y="3632200"/>
                </a:lnTo>
                <a:lnTo>
                  <a:pt x="1386807" y="3606800"/>
                </a:lnTo>
                <a:lnTo>
                  <a:pt x="1358142" y="3568700"/>
                </a:lnTo>
                <a:lnTo>
                  <a:pt x="1329672" y="3543300"/>
                </a:lnTo>
                <a:lnTo>
                  <a:pt x="1301400" y="3505200"/>
                </a:lnTo>
                <a:lnTo>
                  <a:pt x="1273331" y="3479800"/>
                </a:lnTo>
                <a:lnTo>
                  <a:pt x="1245467" y="3441700"/>
                </a:lnTo>
                <a:lnTo>
                  <a:pt x="1217811" y="3416300"/>
                </a:lnTo>
                <a:lnTo>
                  <a:pt x="1190368" y="3378200"/>
                </a:lnTo>
                <a:lnTo>
                  <a:pt x="1163142" y="3340100"/>
                </a:lnTo>
                <a:lnTo>
                  <a:pt x="1136135" y="3302000"/>
                </a:lnTo>
                <a:lnTo>
                  <a:pt x="1109351" y="3276600"/>
                </a:lnTo>
                <a:lnTo>
                  <a:pt x="1082793" y="3238500"/>
                </a:lnTo>
                <a:lnTo>
                  <a:pt x="1056466" y="3200400"/>
                </a:lnTo>
                <a:lnTo>
                  <a:pt x="1030372" y="3162300"/>
                </a:lnTo>
                <a:lnTo>
                  <a:pt x="1004516" y="3124200"/>
                </a:lnTo>
                <a:lnTo>
                  <a:pt x="978901" y="3086100"/>
                </a:lnTo>
                <a:lnTo>
                  <a:pt x="953529" y="3048000"/>
                </a:lnTo>
                <a:lnTo>
                  <a:pt x="928406" y="3009900"/>
                </a:lnTo>
                <a:lnTo>
                  <a:pt x="903534" y="2971800"/>
                </a:lnTo>
                <a:lnTo>
                  <a:pt x="878917" y="2933700"/>
                </a:lnTo>
                <a:lnTo>
                  <a:pt x="854559" y="2895600"/>
                </a:lnTo>
                <a:lnTo>
                  <a:pt x="830462" y="2857500"/>
                </a:lnTo>
                <a:lnTo>
                  <a:pt x="806631" y="2819400"/>
                </a:lnTo>
                <a:lnTo>
                  <a:pt x="783069" y="2781300"/>
                </a:lnTo>
                <a:lnTo>
                  <a:pt x="759779" y="2743200"/>
                </a:lnTo>
                <a:lnTo>
                  <a:pt x="736766" y="2692400"/>
                </a:lnTo>
                <a:lnTo>
                  <a:pt x="714032" y="2654300"/>
                </a:lnTo>
                <a:lnTo>
                  <a:pt x="691581" y="2616200"/>
                </a:lnTo>
                <a:lnTo>
                  <a:pt x="669417" y="2565400"/>
                </a:lnTo>
                <a:lnTo>
                  <a:pt x="647544" y="2527300"/>
                </a:lnTo>
                <a:lnTo>
                  <a:pt x="625964" y="2476500"/>
                </a:lnTo>
                <a:lnTo>
                  <a:pt x="604681" y="2438400"/>
                </a:lnTo>
                <a:lnTo>
                  <a:pt x="583699" y="2387600"/>
                </a:lnTo>
                <a:lnTo>
                  <a:pt x="563022" y="2349500"/>
                </a:lnTo>
                <a:lnTo>
                  <a:pt x="542653" y="2298700"/>
                </a:lnTo>
                <a:lnTo>
                  <a:pt x="522594" y="2260600"/>
                </a:lnTo>
                <a:lnTo>
                  <a:pt x="502851" y="2209800"/>
                </a:lnTo>
                <a:lnTo>
                  <a:pt x="483427" y="2159000"/>
                </a:lnTo>
                <a:lnTo>
                  <a:pt x="464324" y="2108200"/>
                </a:lnTo>
                <a:lnTo>
                  <a:pt x="445547" y="2070100"/>
                </a:lnTo>
                <a:lnTo>
                  <a:pt x="427099" y="2019300"/>
                </a:lnTo>
                <a:lnTo>
                  <a:pt x="408984" y="1968500"/>
                </a:lnTo>
                <a:lnTo>
                  <a:pt x="391205" y="1917700"/>
                </a:lnTo>
                <a:lnTo>
                  <a:pt x="373766" y="1866900"/>
                </a:lnTo>
                <a:lnTo>
                  <a:pt x="356669" y="1816100"/>
                </a:lnTo>
                <a:lnTo>
                  <a:pt x="339920" y="1765300"/>
                </a:lnTo>
                <a:lnTo>
                  <a:pt x="323521" y="1714500"/>
                </a:lnTo>
                <a:lnTo>
                  <a:pt x="307475" y="1663700"/>
                </a:lnTo>
                <a:lnTo>
                  <a:pt x="291788" y="1612900"/>
                </a:lnTo>
                <a:lnTo>
                  <a:pt x="276460" y="1562100"/>
                </a:lnTo>
                <a:lnTo>
                  <a:pt x="261498" y="1511300"/>
                </a:lnTo>
                <a:lnTo>
                  <a:pt x="246903" y="1447800"/>
                </a:lnTo>
                <a:lnTo>
                  <a:pt x="232680" y="1397000"/>
                </a:lnTo>
                <a:lnTo>
                  <a:pt x="218832" y="1346200"/>
                </a:lnTo>
                <a:lnTo>
                  <a:pt x="205362" y="1282700"/>
                </a:lnTo>
                <a:lnTo>
                  <a:pt x="192275" y="1231900"/>
                </a:lnTo>
                <a:lnTo>
                  <a:pt x="179573" y="1168400"/>
                </a:lnTo>
                <a:lnTo>
                  <a:pt x="167260" y="1117600"/>
                </a:lnTo>
                <a:lnTo>
                  <a:pt x="155340" y="1054100"/>
                </a:lnTo>
                <a:lnTo>
                  <a:pt x="143816" y="1003300"/>
                </a:lnTo>
                <a:lnTo>
                  <a:pt x="132692" y="939800"/>
                </a:lnTo>
                <a:lnTo>
                  <a:pt x="121972" y="889000"/>
                </a:lnTo>
                <a:lnTo>
                  <a:pt x="111658" y="825500"/>
                </a:lnTo>
                <a:lnTo>
                  <a:pt x="101754" y="762000"/>
                </a:lnTo>
                <a:lnTo>
                  <a:pt x="92264" y="698500"/>
                </a:lnTo>
                <a:lnTo>
                  <a:pt x="83192" y="647700"/>
                </a:lnTo>
                <a:lnTo>
                  <a:pt x="74541" y="584200"/>
                </a:lnTo>
                <a:lnTo>
                  <a:pt x="66314" y="520700"/>
                </a:lnTo>
                <a:lnTo>
                  <a:pt x="58515" y="457200"/>
                </a:lnTo>
                <a:lnTo>
                  <a:pt x="51148" y="393700"/>
                </a:lnTo>
                <a:lnTo>
                  <a:pt x="44216" y="330200"/>
                </a:lnTo>
                <a:lnTo>
                  <a:pt x="37722" y="266700"/>
                </a:lnTo>
                <a:lnTo>
                  <a:pt x="31671" y="203200"/>
                </a:lnTo>
                <a:lnTo>
                  <a:pt x="26065" y="127000"/>
                </a:lnTo>
                <a:lnTo>
                  <a:pt x="20908" y="63500"/>
                </a:lnTo>
                <a:lnTo>
                  <a:pt x="16205" y="0"/>
                </a:lnTo>
                <a:close/>
              </a:path>
            </a:pathLst>
          </a:custGeom>
          <a:solidFill>
            <a:srgbClr val="16625C">
              <a:alpha val="96000"/>
            </a:srgbClr>
          </a:solidFill>
        </p:spPr>
        <p:txBody>
          <a:bodyPr wrap="square" lIns="0" tIns="0" rIns="0" bIns="0" rtlCol="0"/>
          <a:lstStyle/>
          <a:p>
            <a:endParaRPr sz="130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2063" y="2196935"/>
            <a:ext cx="4275116" cy="712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модели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85709" y="3144982"/>
            <a:ext cx="4275116" cy="712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здоровый среды в школе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95606" y="4069277"/>
            <a:ext cx="4275116" cy="712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внешкольной воспитательной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64877" y="5005448"/>
            <a:ext cx="4209804" cy="712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программ психологического здоровья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033155" y="2054431"/>
            <a:ext cx="3301340" cy="18406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проект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школах России и мира»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7338" t="29576" r="8052" b="38768"/>
          <a:stretch/>
        </p:blipFill>
        <p:spPr>
          <a:xfrm>
            <a:off x="-1" y="4037176"/>
            <a:ext cx="5427024" cy="2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7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6303101-1E77-4C77-8A30-A22484C695F4}"/>
              </a:ext>
            </a:extLst>
          </p:cNvPr>
          <p:cNvSpPr/>
          <p:nvPr/>
        </p:nvSpPr>
        <p:spPr>
          <a:xfrm rot="10800000" flipV="1">
            <a:off x="2064440" y="1193790"/>
            <a:ext cx="5745647" cy="45362"/>
          </a:xfrm>
          <a:prstGeom prst="rect">
            <a:avLst/>
          </a:prstGeom>
          <a:solidFill>
            <a:srgbClr val="0063B8"/>
          </a:solidFill>
          <a:ln>
            <a:solidFill>
              <a:srgbClr val="0063B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4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B9C1C5-2440-4B2F-87AE-75644FB9703F}"/>
              </a:ext>
            </a:extLst>
          </p:cNvPr>
          <p:cNvSpPr/>
          <p:nvPr/>
        </p:nvSpPr>
        <p:spPr>
          <a:xfrm>
            <a:off x="2286307" y="1089545"/>
            <a:ext cx="5002992" cy="41238"/>
          </a:xfrm>
          <a:prstGeom prst="rect">
            <a:avLst/>
          </a:prstGeom>
          <a:solidFill>
            <a:srgbClr val="EC5F0F"/>
          </a:solidFill>
          <a:ln>
            <a:solidFill>
              <a:srgbClr val="EC5F0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23CAE1-5760-4F5C-8FE4-481897F5B882}"/>
              </a:ext>
            </a:extLst>
          </p:cNvPr>
          <p:cNvSpPr txBox="1"/>
          <p:nvPr/>
        </p:nvSpPr>
        <p:spPr>
          <a:xfrm>
            <a:off x="351511" y="314069"/>
            <a:ext cx="4403194" cy="1018749"/>
          </a:xfrm>
          <a:prstGeom prst="rect">
            <a:avLst/>
          </a:prstGeom>
          <a:solidFill>
            <a:srgbClr val="16625C"/>
          </a:solidFill>
        </p:spPr>
        <p:txBody>
          <a:bodyPr wrap="square" lIns="69097" tIns="34548" rIns="69097" bIns="34548">
            <a:spAutoFit/>
          </a:bodyPr>
          <a:lstStyle/>
          <a:p>
            <a:pPr marL="9596" defTabSz="690947">
              <a:spcBef>
                <a:spcPts val="75"/>
              </a:spcBef>
              <a:defRPr/>
            </a:pPr>
            <a:endParaRPr lang="ru-RU" sz="2000" b="1" spc="-26" dirty="0">
              <a:solidFill>
                <a:schemeClr val="bg1"/>
              </a:solidFill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 marL="9596" algn="ctr" defTabSz="690947">
              <a:spcBef>
                <a:spcPts val="75"/>
              </a:spcBef>
              <a:defRPr/>
            </a:pPr>
            <a:r>
              <a:rPr lang="ru-RU" sz="2000" b="1" spc="-26" dirty="0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Как работает </a:t>
            </a:r>
            <a:r>
              <a:rPr lang="ru-RU" sz="2000" b="1" spc="-26" dirty="0" err="1">
                <a:solidFill>
                  <a:schemeClr val="bg1"/>
                </a:solidFill>
                <a:latin typeface="Century Gothic" panose="020B0502020202020204" pitchFamily="34" charset="0"/>
                <a:cs typeface="Gotham Pro Black" panose="02000903040000020004" pitchFamily="2" charset="0"/>
              </a:rPr>
              <a:t>киноурок</a:t>
            </a:r>
            <a:endParaRPr lang="ru-RU" sz="2000" b="1" spc="-26" dirty="0">
              <a:solidFill>
                <a:schemeClr val="bg1"/>
              </a:solidFill>
              <a:latin typeface="Century Gothic" panose="020B0502020202020204" pitchFamily="34" charset="0"/>
              <a:cs typeface="Gotham Pro Black" panose="02000903040000020004" pitchFamily="2" charset="0"/>
            </a:endParaRPr>
          </a:p>
          <a:p>
            <a:pPr marL="9596" defTabSz="690947">
              <a:spcBef>
                <a:spcPts val="75"/>
              </a:spcBef>
              <a:defRPr/>
            </a:pPr>
            <a:endParaRPr lang="ru-RU" sz="2000" b="1" spc="-26" dirty="0">
              <a:solidFill>
                <a:schemeClr val="bg1"/>
              </a:solidFill>
              <a:latin typeface="Century Gothic" panose="020B0502020202020204" pitchFamily="34" charset="0"/>
              <a:cs typeface="Gotham Pro Black" panose="02000903040000020004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6026" y="1425039"/>
            <a:ext cx="6102923" cy="1555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школ организуется просмотр профессионального короткометражного игрового фильма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44049" y="3097480"/>
            <a:ext cx="6102923" cy="1664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киноуроку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разработано методическое пособие для учителя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37217" y="4950032"/>
            <a:ext cx="6271157" cy="17239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результат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возникшая у школьников потребность подражания героям, которая реализуется в ходе проведения социальной практики</a:t>
            </a:r>
          </a:p>
        </p:txBody>
      </p:sp>
      <p:sp>
        <p:nvSpPr>
          <p:cNvPr id="11" name="object 3"/>
          <p:cNvSpPr/>
          <p:nvPr/>
        </p:nvSpPr>
        <p:spPr>
          <a:xfrm>
            <a:off x="237507" y="1733798"/>
            <a:ext cx="914399" cy="87877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997" y="0"/>
                </a:moveTo>
                <a:lnTo>
                  <a:pt x="132144" y="6433"/>
                </a:lnTo>
                <a:lnTo>
                  <a:pt x="89146" y="24586"/>
                </a:lnTo>
                <a:lnTo>
                  <a:pt x="52717" y="52736"/>
                </a:lnTo>
                <a:lnTo>
                  <a:pt x="24573" y="89163"/>
                </a:lnTo>
                <a:lnTo>
                  <a:pt x="6429" y="132144"/>
                </a:lnTo>
                <a:lnTo>
                  <a:pt x="0" y="179959"/>
                </a:lnTo>
                <a:lnTo>
                  <a:pt x="6429" y="227826"/>
                </a:lnTo>
                <a:lnTo>
                  <a:pt x="24573" y="270843"/>
                </a:lnTo>
                <a:lnTo>
                  <a:pt x="52717" y="307292"/>
                </a:lnTo>
                <a:lnTo>
                  <a:pt x="89146" y="335454"/>
                </a:lnTo>
                <a:lnTo>
                  <a:pt x="132144" y="353610"/>
                </a:lnTo>
                <a:lnTo>
                  <a:pt x="179997" y="360044"/>
                </a:lnTo>
                <a:lnTo>
                  <a:pt x="227845" y="353610"/>
                </a:lnTo>
                <a:lnTo>
                  <a:pt x="270842" y="335454"/>
                </a:lnTo>
                <a:lnTo>
                  <a:pt x="307271" y="307292"/>
                </a:lnTo>
                <a:lnTo>
                  <a:pt x="335417" y="270843"/>
                </a:lnTo>
                <a:lnTo>
                  <a:pt x="353564" y="227826"/>
                </a:lnTo>
                <a:lnTo>
                  <a:pt x="359994" y="179959"/>
                </a:lnTo>
                <a:lnTo>
                  <a:pt x="353564" y="132144"/>
                </a:lnTo>
                <a:lnTo>
                  <a:pt x="335417" y="89163"/>
                </a:lnTo>
                <a:lnTo>
                  <a:pt x="307271" y="52736"/>
                </a:lnTo>
                <a:lnTo>
                  <a:pt x="270842" y="24586"/>
                </a:lnTo>
                <a:lnTo>
                  <a:pt x="227845" y="6433"/>
                </a:lnTo>
                <a:lnTo>
                  <a:pt x="179997" y="0"/>
                </a:lnTo>
                <a:close/>
              </a:path>
            </a:pathLst>
          </a:custGeom>
          <a:solidFill>
            <a:srgbClr val="16625C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schemeClr val="bg1"/>
                </a:solidFill>
              </a:rPr>
              <a:t>      </a:t>
            </a:r>
          </a:p>
          <a:p>
            <a:r>
              <a:rPr lang="ru-RU" dirty="0">
                <a:solidFill>
                  <a:schemeClr val="bg1"/>
                </a:solidFill>
              </a:rPr>
              <a:t>   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774374" y="3418114"/>
            <a:ext cx="914399" cy="87877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997" y="0"/>
                </a:moveTo>
                <a:lnTo>
                  <a:pt x="132144" y="6433"/>
                </a:lnTo>
                <a:lnTo>
                  <a:pt x="89146" y="24586"/>
                </a:lnTo>
                <a:lnTo>
                  <a:pt x="52717" y="52736"/>
                </a:lnTo>
                <a:lnTo>
                  <a:pt x="24573" y="89163"/>
                </a:lnTo>
                <a:lnTo>
                  <a:pt x="6429" y="132144"/>
                </a:lnTo>
                <a:lnTo>
                  <a:pt x="0" y="179959"/>
                </a:lnTo>
                <a:lnTo>
                  <a:pt x="6429" y="227826"/>
                </a:lnTo>
                <a:lnTo>
                  <a:pt x="24573" y="270843"/>
                </a:lnTo>
                <a:lnTo>
                  <a:pt x="52717" y="307292"/>
                </a:lnTo>
                <a:lnTo>
                  <a:pt x="89146" y="335454"/>
                </a:lnTo>
                <a:lnTo>
                  <a:pt x="132144" y="353610"/>
                </a:lnTo>
                <a:lnTo>
                  <a:pt x="179997" y="360044"/>
                </a:lnTo>
                <a:lnTo>
                  <a:pt x="227845" y="353610"/>
                </a:lnTo>
                <a:lnTo>
                  <a:pt x="270842" y="335454"/>
                </a:lnTo>
                <a:lnTo>
                  <a:pt x="307271" y="307292"/>
                </a:lnTo>
                <a:lnTo>
                  <a:pt x="335417" y="270843"/>
                </a:lnTo>
                <a:lnTo>
                  <a:pt x="353564" y="227826"/>
                </a:lnTo>
                <a:lnTo>
                  <a:pt x="359994" y="179959"/>
                </a:lnTo>
                <a:lnTo>
                  <a:pt x="353564" y="132144"/>
                </a:lnTo>
                <a:lnTo>
                  <a:pt x="335417" y="89163"/>
                </a:lnTo>
                <a:lnTo>
                  <a:pt x="307271" y="52736"/>
                </a:lnTo>
                <a:lnTo>
                  <a:pt x="270842" y="24586"/>
                </a:lnTo>
                <a:lnTo>
                  <a:pt x="227845" y="6433"/>
                </a:lnTo>
                <a:lnTo>
                  <a:pt x="179997" y="0"/>
                </a:lnTo>
                <a:close/>
              </a:path>
            </a:pathLst>
          </a:custGeom>
          <a:solidFill>
            <a:srgbClr val="16625C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schemeClr val="bg1"/>
                </a:solidFill>
              </a:rPr>
              <a:t>      </a:t>
            </a:r>
          </a:p>
          <a:p>
            <a:r>
              <a:rPr lang="ru-RU" dirty="0">
                <a:solidFill>
                  <a:schemeClr val="bg1"/>
                </a:solidFill>
              </a:rPr>
              <a:t>   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1731819" y="5282541"/>
            <a:ext cx="914399" cy="878774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997" y="0"/>
                </a:moveTo>
                <a:lnTo>
                  <a:pt x="132144" y="6433"/>
                </a:lnTo>
                <a:lnTo>
                  <a:pt x="89146" y="24586"/>
                </a:lnTo>
                <a:lnTo>
                  <a:pt x="52717" y="52736"/>
                </a:lnTo>
                <a:lnTo>
                  <a:pt x="24573" y="89163"/>
                </a:lnTo>
                <a:lnTo>
                  <a:pt x="6429" y="132144"/>
                </a:lnTo>
                <a:lnTo>
                  <a:pt x="0" y="179959"/>
                </a:lnTo>
                <a:lnTo>
                  <a:pt x="6429" y="227826"/>
                </a:lnTo>
                <a:lnTo>
                  <a:pt x="24573" y="270843"/>
                </a:lnTo>
                <a:lnTo>
                  <a:pt x="52717" y="307292"/>
                </a:lnTo>
                <a:lnTo>
                  <a:pt x="89146" y="335454"/>
                </a:lnTo>
                <a:lnTo>
                  <a:pt x="132144" y="353610"/>
                </a:lnTo>
                <a:lnTo>
                  <a:pt x="179997" y="360044"/>
                </a:lnTo>
                <a:lnTo>
                  <a:pt x="227845" y="353610"/>
                </a:lnTo>
                <a:lnTo>
                  <a:pt x="270842" y="335454"/>
                </a:lnTo>
                <a:lnTo>
                  <a:pt x="307271" y="307292"/>
                </a:lnTo>
                <a:lnTo>
                  <a:pt x="335417" y="270843"/>
                </a:lnTo>
                <a:lnTo>
                  <a:pt x="353564" y="227826"/>
                </a:lnTo>
                <a:lnTo>
                  <a:pt x="359994" y="179959"/>
                </a:lnTo>
                <a:lnTo>
                  <a:pt x="353564" y="132144"/>
                </a:lnTo>
                <a:lnTo>
                  <a:pt x="335417" y="89163"/>
                </a:lnTo>
                <a:lnTo>
                  <a:pt x="307271" y="52736"/>
                </a:lnTo>
                <a:lnTo>
                  <a:pt x="270842" y="24586"/>
                </a:lnTo>
                <a:lnTo>
                  <a:pt x="227845" y="6433"/>
                </a:lnTo>
                <a:lnTo>
                  <a:pt x="179997" y="0"/>
                </a:lnTo>
                <a:close/>
              </a:path>
            </a:pathLst>
          </a:custGeom>
          <a:solidFill>
            <a:srgbClr val="16625C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schemeClr val="bg1"/>
                </a:solidFill>
              </a:rPr>
              <a:t>      </a:t>
            </a:r>
          </a:p>
          <a:p>
            <a:r>
              <a:rPr lang="ru-RU" dirty="0">
                <a:solidFill>
                  <a:schemeClr val="bg1"/>
                </a:solidFill>
              </a:rPr>
              <a:t>   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0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439" t="44012" r="25620" b="22965"/>
          <a:stretch/>
        </p:blipFill>
        <p:spPr>
          <a:xfrm>
            <a:off x="-190007" y="0"/>
            <a:ext cx="9429010" cy="5306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1169" t="50686" r="34448" b="34872"/>
          <a:stretch/>
        </p:blipFill>
        <p:spPr>
          <a:xfrm>
            <a:off x="6479968" y="4868882"/>
            <a:ext cx="5712032" cy="2103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85" y="1630956"/>
            <a:ext cx="4342410" cy="296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84" y="198872"/>
            <a:ext cx="9457706" cy="7392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https://kinouroki.org/films#srednyaya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52" t="12354" r="1822" b="3316"/>
          <a:stretch/>
        </p:blipFill>
        <p:spPr>
          <a:xfrm>
            <a:off x="1911927" y="1110342"/>
            <a:ext cx="8063346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21436" cy="7749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34" t="14265" r="12520" b="19418"/>
          <a:stretch/>
        </p:blipFill>
        <p:spPr>
          <a:xfrm>
            <a:off x="0" y="-64815"/>
            <a:ext cx="10582085" cy="69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2313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3930</TotalTime>
  <Words>649</Words>
  <Application>Microsoft Office PowerPoint</Application>
  <PresentationFormat>Широкоэкранный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-apple-system</vt:lpstr>
      <vt:lpstr>Arial</vt:lpstr>
      <vt:lpstr>Arial</vt:lpstr>
      <vt:lpstr>Calibri</vt:lpstr>
      <vt:lpstr>Century Gothic</vt:lpstr>
      <vt:lpstr>Didact Gothic</vt:lpstr>
      <vt:lpstr>Gotham Pro Black</vt:lpstr>
      <vt:lpstr>Open Sans</vt:lpstr>
      <vt:lpstr>Times New Roman</vt:lpstr>
      <vt:lpstr>Wingdings</vt:lpstr>
      <vt:lpstr>Шаблон МАУ ИМЦ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https://kinouroki.org/films#srednyaya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Ошибки при планировании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AktZal</cp:lastModifiedBy>
  <cp:revision>191</cp:revision>
  <cp:lastPrinted>2023-01-25T00:51:43Z</cp:lastPrinted>
  <dcterms:created xsi:type="dcterms:W3CDTF">2020-08-10T04:19:49Z</dcterms:created>
  <dcterms:modified xsi:type="dcterms:W3CDTF">2023-01-25T02:41:32Z</dcterms:modified>
</cp:coreProperties>
</file>