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724" r:id="rId2"/>
  </p:sldMasterIdLst>
  <p:notesMasterIdLst>
    <p:notesMasterId r:id="rId44"/>
  </p:notesMasterIdLst>
  <p:sldIdLst>
    <p:sldId id="310" r:id="rId3"/>
    <p:sldId id="419" r:id="rId4"/>
    <p:sldId id="398" r:id="rId5"/>
    <p:sldId id="399" r:id="rId6"/>
    <p:sldId id="382" r:id="rId7"/>
    <p:sldId id="384" r:id="rId8"/>
    <p:sldId id="397" r:id="rId9"/>
    <p:sldId id="420" r:id="rId10"/>
    <p:sldId id="426" r:id="rId11"/>
    <p:sldId id="427" r:id="rId12"/>
    <p:sldId id="374" r:id="rId13"/>
    <p:sldId id="376" r:id="rId14"/>
    <p:sldId id="378" r:id="rId15"/>
    <p:sldId id="417" r:id="rId16"/>
    <p:sldId id="418" r:id="rId17"/>
    <p:sldId id="425" r:id="rId18"/>
    <p:sldId id="411" r:id="rId19"/>
    <p:sldId id="410" r:id="rId20"/>
    <p:sldId id="409" r:id="rId21"/>
    <p:sldId id="412" r:id="rId22"/>
    <p:sldId id="381" r:id="rId23"/>
    <p:sldId id="415" r:id="rId24"/>
    <p:sldId id="259" r:id="rId25"/>
    <p:sldId id="268" r:id="rId26"/>
    <p:sldId id="394" r:id="rId27"/>
    <p:sldId id="406" r:id="rId28"/>
    <p:sldId id="404" r:id="rId29"/>
    <p:sldId id="407" r:id="rId30"/>
    <p:sldId id="405" r:id="rId31"/>
    <p:sldId id="402" r:id="rId32"/>
    <p:sldId id="401" r:id="rId33"/>
    <p:sldId id="403" r:id="rId34"/>
    <p:sldId id="390" r:id="rId35"/>
    <p:sldId id="391" r:id="rId36"/>
    <p:sldId id="389" r:id="rId37"/>
    <p:sldId id="388" r:id="rId38"/>
    <p:sldId id="408" r:id="rId39"/>
    <p:sldId id="395" r:id="rId40"/>
    <p:sldId id="423" r:id="rId41"/>
    <p:sldId id="422" r:id="rId42"/>
    <p:sldId id="375" r:id="rId43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9F2"/>
    <a:srgbClr val="384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svg"/><Relationship Id="rId1" Type="http://schemas.openxmlformats.org/officeDocument/2006/relationships/image" Target="../media/image20.png"/><Relationship Id="rId6" Type="http://schemas.openxmlformats.org/officeDocument/2006/relationships/image" Target="../media/image16.svg"/><Relationship Id="rId5" Type="http://schemas.openxmlformats.org/officeDocument/2006/relationships/image" Target="../media/image22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svg"/><Relationship Id="rId1" Type="http://schemas.openxmlformats.org/officeDocument/2006/relationships/image" Target="../media/image20.png"/><Relationship Id="rId6" Type="http://schemas.openxmlformats.org/officeDocument/2006/relationships/image" Target="../media/image16.svg"/><Relationship Id="rId5" Type="http://schemas.openxmlformats.org/officeDocument/2006/relationships/image" Target="../media/image22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F2980-32A3-4C77-A85B-F338E132AC19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2326842F-B2CC-4F45-A560-5FE04B334249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rgbClr val="FF0000"/>
              </a:solidFill>
            </a:rPr>
            <a:t>для обучающихся </a:t>
          </a:r>
          <a:r>
            <a:rPr lang="ru-RU" dirty="0" smtClean="0"/>
            <a:t>тестирование выступает в качестве мотивирующего компонента, направленного на </a:t>
          </a:r>
          <a:r>
            <a:rPr lang="ru-RU" dirty="0" err="1" smtClean="0"/>
            <a:t>самоисследование</a:t>
          </a:r>
          <a:r>
            <a:rPr lang="ru-RU" dirty="0" smtClean="0"/>
            <a:t> и саморазвитие, позволяет актуализировать внутренние позиции личности, объективировать ценностные и нормативно-поведенческие установки</a:t>
          </a:r>
          <a:endParaRPr lang="ru-RU" dirty="0"/>
        </a:p>
      </dgm:t>
    </dgm:pt>
    <dgm:pt modelId="{F6A61B97-E96F-48D3-B665-06D97B71AA7C}" type="parTrans" cxnId="{5E58D7F2-E2E2-4CCF-A57A-201966BE4CBD}">
      <dgm:prSet/>
      <dgm:spPr/>
      <dgm:t>
        <a:bodyPr/>
        <a:lstStyle/>
        <a:p>
          <a:endParaRPr lang="ru-RU"/>
        </a:p>
      </dgm:t>
    </dgm:pt>
    <dgm:pt modelId="{B9FE9601-7F6A-41E8-BC6D-0CA795F9D8F5}" type="sibTrans" cxnId="{5E58D7F2-E2E2-4CCF-A57A-201966BE4CBD}">
      <dgm:prSet/>
      <dgm:spPr/>
      <dgm:t>
        <a:bodyPr/>
        <a:lstStyle/>
        <a:p>
          <a:endParaRPr lang="ru-RU"/>
        </a:p>
      </dgm:t>
    </dgm:pt>
    <dgm:pt modelId="{214D2263-D816-4194-8881-7EAFB6B889F7}">
      <dgm:prSet/>
      <dgm:spPr>
        <a:solidFill>
          <a:srgbClr val="F1D9F2"/>
        </a:solidFill>
      </dgm:spPr>
      <dgm:t>
        <a:bodyPr/>
        <a:lstStyle/>
        <a:p>
          <a:pPr rtl="0"/>
          <a:r>
            <a:rPr lang="ru-RU" dirty="0" smtClean="0">
              <a:solidFill>
                <a:srgbClr val="FF0000"/>
              </a:solidFill>
            </a:rPr>
            <a:t>для родителей </a:t>
          </a:r>
          <a:r>
            <a:rPr lang="ru-RU" dirty="0" smtClean="0"/>
            <a:t>(законных представителей) – индикатор, акцентирующий внимание на их детях, способ объективизации происходящего с подростками (при условии искренности детей) </a:t>
          </a:r>
          <a:endParaRPr lang="ru-RU" dirty="0"/>
        </a:p>
      </dgm:t>
    </dgm:pt>
    <dgm:pt modelId="{5E497EFF-FE13-4AC3-B394-DFA37B88D860}" type="parTrans" cxnId="{76754CB3-0F60-40CC-A2E1-BDF7629A46D9}">
      <dgm:prSet/>
      <dgm:spPr/>
      <dgm:t>
        <a:bodyPr/>
        <a:lstStyle/>
        <a:p>
          <a:endParaRPr lang="ru-RU"/>
        </a:p>
      </dgm:t>
    </dgm:pt>
    <dgm:pt modelId="{6F704EC9-AB53-42C7-A93C-3F92F79F76C5}" type="sibTrans" cxnId="{76754CB3-0F60-40CC-A2E1-BDF7629A46D9}">
      <dgm:prSet/>
      <dgm:spPr/>
      <dgm:t>
        <a:bodyPr/>
        <a:lstStyle/>
        <a:p>
          <a:endParaRPr lang="ru-RU"/>
        </a:p>
      </dgm:t>
    </dgm:pt>
    <dgm:pt modelId="{C70B50C3-6AEB-4CB8-B35D-960480F24FB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rgbClr val="FF0000"/>
              </a:solidFill>
            </a:rPr>
            <a:t>для специалистов </a:t>
          </a:r>
          <a:r>
            <a:rPr lang="ru-RU" dirty="0" smtClean="0"/>
            <a:t>в сфере профилактики, педагогов и психологов, администрации образовательной организации выступает в качестве диагностического инструментария, способствующего повышению адресности профилактической деятельности, является объективным основанием для корректировки и построения системной профилактической работы, уточнения ее содержания</a:t>
          </a:r>
          <a:endParaRPr lang="ru-RU" dirty="0"/>
        </a:p>
      </dgm:t>
    </dgm:pt>
    <dgm:pt modelId="{4CDF5705-BD87-4EA0-ADE1-D3D6D129E5E5}" type="parTrans" cxnId="{94F6FB1C-C1B5-4394-87DE-B7DAB9898A9D}">
      <dgm:prSet/>
      <dgm:spPr/>
      <dgm:t>
        <a:bodyPr/>
        <a:lstStyle/>
        <a:p>
          <a:endParaRPr lang="ru-RU"/>
        </a:p>
      </dgm:t>
    </dgm:pt>
    <dgm:pt modelId="{104A419D-6870-4AE4-AE53-1CF854C0C96A}" type="sibTrans" cxnId="{94F6FB1C-C1B5-4394-87DE-B7DAB9898A9D}">
      <dgm:prSet/>
      <dgm:spPr/>
      <dgm:t>
        <a:bodyPr/>
        <a:lstStyle/>
        <a:p>
          <a:endParaRPr lang="ru-RU"/>
        </a:p>
      </dgm:t>
    </dgm:pt>
    <dgm:pt modelId="{9D72BA28-347D-4B28-94DD-7BCEC5B6CF42}" type="pres">
      <dgm:prSet presAssocID="{28FF2980-32A3-4C77-A85B-F338E132AC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58F6CC-6A70-4B42-A52D-2D0C4AAE70FA}" type="pres">
      <dgm:prSet presAssocID="{2326842F-B2CC-4F45-A560-5FE04B33424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4AF2A-8FAB-44B2-AC0F-2072F60873EA}" type="pres">
      <dgm:prSet presAssocID="{B9FE9601-7F6A-41E8-BC6D-0CA795F9D8F5}" presName="spacer" presStyleCnt="0"/>
      <dgm:spPr/>
    </dgm:pt>
    <dgm:pt modelId="{810828F3-A859-4F1E-BB16-335D3BCD05D8}" type="pres">
      <dgm:prSet presAssocID="{214D2263-D816-4194-8881-7EAFB6B889F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35529-7834-4B04-BCC2-447E9260B3C8}" type="pres">
      <dgm:prSet presAssocID="{6F704EC9-AB53-42C7-A93C-3F92F79F76C5}" presName="spacer" presStyleCnt="0"/>
      <dgm:spPr/>
    </dgm:pt>
    <dgm:pt modelId="{60AAE654-C82B-4684-B83F-A28E167A7835}" type="pres">
      <dgm:prSet presAssocID="{C70B50C3-6AEB-4CB8-B35D-960480F24FB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58D7F2-E2E2-4CCF-A57A-201966BE4CBD}" srcId="{28FF2980-32A3-4C77-A85B-F338E132AC19}" destId="{2326842F-B2CC-4F45-A560-5FE04B334249}" srcOrd="0" destOrd="0" parTransId="{F6A61B97-E96F-48D3-B665-06D97B71AA7C}" sibTransId="{B9FE9601-7F6A-41E8-BC6D-0CA795F9D8F5}"/>
    <dgm:cxn modelId="{51DDC9C0-C4ED-4C0E-B14A-29D3268244C5}" type="presOf" srcId="{28FF2980-32A3-4C77-A85B-F338E132AC19}" destId="{9D72BA28-347D-4B28-94DD-7BCEC5B6CF42}" srcOrd="0" destOrd="0" presId="urn:microsoft.com/office/officeart/2005/8/layout/vList2"/>
    <dgm:cxn modelId="{76754CB3-0F60-40CC-A2E1-BDF7629A46D9}" srcId="{28FF2980-32A3-4C77-A85B-F338E132AC19}" destId="{214D2263-D816-4194-8881-7EAFB6B889F7}" srcOrd="1" destOrd="0" parTransId="{5E497EFF-FE13-4AC3-B394-DFA37B88D860}" sibTransId="{6F704EC9-AB53-42C7-A93C-3F92F79F76C5}"/>
    <dgm:cxn modelId="{DAD639EB-2E22-403E-BA12-E557BE9D272B}" type="presOf" srcId="{2326842F-B2CC-4F45-A560-5FE04B334249}" destId="{3558F6CC-6A70-4B42-A52D-2D0C4AAE70FA}" srcOrd="0" destOrd="0" presId="urn:microsoft.com/office/officeart/2005/8/layout/vList2"/>
    <dgm:cxn modelId="{9DF7C83A-B677-4196-9683-1FDD8C73FC01}" type="presOf" srcId="{C70B50C3-6AEB-4CB8-B35D-960480F24FB5}" destId="{60AAE654-C82B-4684-B83F-A28E167A7835}" srcOrd="0" destOrd="0" presId="urn:microsoft.com/office/officeart/2005/8/layout/vList2"/>
    <dgm:cxn modelId="{24D2CBA5-9537-4C04-9F82-921693165434}" type="presOf" srcId="{214D2263-D816-4194-8881-7EAFB6B889F7}" destId="{810828F3-A859-4F1E-BB16-335D3BCD05D8}" srcOrd="0" destOrd="0" presId="urn:microsoft.com/office/officeart/2005/8/layout/vList2"/>
    <dgm:cxn modelId="{94F6FB1C-C1B5-4394-87DE-B7DAB9898A9D}" srcId="{28FF2980-32A3-4C77-A85B-F338E132AC19}" destId="{C70B50C3-6AEB-4CB8-B35D-960480F24FB5}" srcOrd="2" destOrd="0" parTransId="{4CDF5705-BD87-4EA0-ADE1-D3D6D129E5E5}" sibTransId="{104A419D-6870-4AE4-AE53-1CF854C0C96A}"/>
    <dgm:cxn modelId="{992DE2DD-5786-4299-A585-59B3A7E26CD0}" type="presParOf" srcId="{9D72BA28-347D-4B28-94DD-7BCEC5B6CF42}" destId="{3558F6CC-6A70-4B42-A52D-2D0C4AAE70FA}" srcOrd="0" destOrd="0" presId="urn:microsoft.com/office/officeart/2005/8/layout/vList2"/>
    <dgm:cxn modelId="{EE1D5A56-95B6-4995-B169-FE02CA861FC8}" type="presParOf" srcId="{9D72BA28-347D-4B28-94DD-7BCEC5B6CF42}" destId="{8684AF2A-8FAB-44B2-AC0F-2072F60873EA}" srcOrd="1" destOrd="0" presId="urn:microsoft.com/office/officeart/2005/8/layout/vList2"/>
    <dgm:cxn modelId="{61564802-97A5-4B19-B7F0-0F607424F18C}" type="presParOf" srcId="{9D72BA28-347D-4B28-94DD-7BCEC5B6CF42}" destId="{810828F3-A859-4F1E-BB16-335D3BCD05D8}" srcOrd="2" destOrd="0" presId="urn:microsoft.com/office/officeart/2005/8/layout/vList2"/>
    <dgm:cxn modelId="{334D7E98-E90E-4FDD-9CCF-4B9D2D6D0ACD}" type="presParOf" srcId="{9D72BA28-347D-4B28-94DD-7BCEC5B6CF42}" destId="{98B35529-7834-4B04-BCC2-447E9260B3C8}" srcOrd="3" destOrd="0" presId="urn:microsoft.com/office/officeart/2005/8/layout/vList2"/>
    <dgm:cxn modelId="{A2A2E81D-C36B-4D10-9E3B-84B1F1A4534F}" type="presParOf" srcId="{9D72BA28-347D-4B28-94DD-7BCEC5B6CF42}" destId="{60AAE654-C82B-4684-B83F-A28E167A78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1F6F21-43BB-4BDF-8FC0-440403798048}" type="doc">
      <dgm:prSet loTypeId="urn:microsoft.com/office/officeart/2005/8/layout/hList6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464E9AA-5FF7-4713-B60D-592B4134E0AD}" type="parTrans" cxnId="{584EC8A6-409B-42D1-BCA6-B572E93157F5}">
      <dgm:prSet/>
      <dgm:spPr/>
      <dgm:t>
        <a:bodyPr/>
        <a:lstStyle/>
        <a:p>
          <a:endParaRPr lang="ru-RU"/>
        </a:p>
      </dgm:t>
    </dgm:pt>
    <dgm:pt modelId="{9F5756BA-E8D5-4566-85D1-B7AEB66FE488}">
      <dgm:prSet phldrT="[Текст]"/>
      <dgm:spPr/>
      <dgm:t>
        <a:bodyPr/>
        <a:lstStyle/>
        <a:p>
          <a:r>
            <a:rPr lang="ru-RU" b="1"/>
            <a:t>«Я тебя знаю»</a:t>
          </a:r>
          <a:endParaRPr lang="ru-RU"/>
        </a:p>
      </dgm:t>
    </dgm:pt>
    <dgm:pt modelId="{CFD42D43-9311-43FB-8809-3AA8078727A4}" type="parTrans" cxnId="{2D28D01D-4F6F-4E48-A138-37993788525D}">
      <dgm:prSet/>
      <dgm:spPr/>
      <dgm:t>
        <a:bodyPr/>
        <a:lstStyle/>
        <a:p>
          <a:endParaRPr lang="ru-RU"/>
        </a:p>
      </dgm:t>
    </dgm:pt>
    <dgm:pt modelId="{E067C5BA-21F0-4131-B80B-9DA2F25C664C}">
      <dgm:prSet phldrT="[Текст]"/>
      <dgm:spPr/>
      <dgm:t>
        <a:bodyPr/>
        <a:lstStyle/>
        <a:p>
          <a:r>
            <a:rPr lang="ru-RU"/>
            <a:t>Способствовать осознанию себя в пространстве взаимодействия с другими</a:t>
          </a:r>
        </a:p>
      </dgm:t>
    </dgm:pt>
    <dgm:pt modelId="{91E09533-88DF-4AF6-A8F6-F426B037F9F3}" type="sibTrans" cxnId="{2D28D01D-4F6F-4E48-A138-37993788525D}">
      <dgm:prSet/>
      <dgm:spPr/>
      <dgm:t>
        <a:bodyPr/>
        <a:lstStyle/>
        <a:p>
          <a:endParaRPr lang="ru-RU"/>
        </a:p>
      </dgm:t>
    </dgm:pt>
    <dgm:pt modelId="{603A3A22-C20D-402F-A9B2-433B023BF4C1}" type="sibTrans" cxnId="{584EC8A6-409B-42D1-BCA6-B572E93157F5}">
      <dgm:prSet/>
      <dgm:spPr/>
      <dgm:t>
        <a:bodyPr/>
        <a:lstStyle/>
        <a:p>
          <a:endParaRPr lang="ru-RU"/>
        </a:p>
      </dgm:t>
    </dgm:pt>
    <dgm:pt modelId="{B92FF530-61D4-45D8-B2E5-62BB9C56B0D3}" type="parTrans" cxnId="{79322AD7-F427-43E2-BB1F-16E19728F89D}">
      <dgm:prSet/>
      <dgm:spPr/>
      <dgm:t>
        <a:bodyPr/>
        <a:lstStyle/>
        <a:p>
          <a:endParaRPr lang="ru-RU"/>
        </a:p>
      </dgm:t>
    </dgm:pt>
    <dgm:pt modelId="{56E21976-53C0-4DB2-8F75-B1F406B25CC0}">
      <dgm:prSet phldrT="[Текст]"/>
      <dgm:spPr/>
      <dgm:t>
        <a:bodyPr/>
        <a:lstStyle/>
        <a:p>
          <a:r>
            <a:rPr lang="ru-RU" b="1"/>
            <a:t>«В кругу дискуссий»</a:t>
          </a:r>
          <a:endParaRPr lang="ru-RU"/>
        </a:p>
      </dgm:t>
    </dgm:pt>
    <dgm:pt modelId="{6AD2DAAD-823B-4E43-B8C4-5921A3EBD749}" type="parTrans" cxnId="{8426B291-8077-4A48-9E5F-D355626CD232}">
      <dgm:prSet/>
      <dgm:spPr/>
      <dgm:t>
        <a:bodyPr/>
        <a:lstStyle/>
        <a:p>
          <a:endParaRPr lang="ru-RU"/>
        </a:p>
      </dgm:t>
    </dgm:pt>
    <dgm:pt modelId="{C8AB8CCC-0982-4FF7-9D3C-95AA851182A4}">
      <dgm:prSet phldrT="[Текст]"/>
      <dgm:spPr/>
      <dgm:t>
        <a:bodyPr/>
        <a:lstStyle/>
        <a:p>
          <a:r>
            <a:rPr lang="ru-RU"/>
            <a:t>Способствовать формированию навыков взаимодействия в группе</a:t>
          </a:r>
        </a:p>
      </dgm:t>
    </dgm:pt>
    <dgm:pt modelId="{B6A64D1C-38A9-4CAC-ACA3-B5B084C41DD4}" type="sibTrans" cxnId="{8426B291-8077-4A48-9E5F-D355626CD232}">
      <dgm:prSet/>
      <dgm:spPr/>
      <dgm:t>
        <a:bodyPr/>
        <a:lstStyle/>
        <a:p>
          <a:endParaRPr lang="ru-RU"/>
        </a:p>
      </dgm:t>
    </dgm:pt>
    <dgm:pt modelId="{688018AB-5DC4-4D0E-8CB5-56D3737AA8A9}" type="sibTrans" cxnId="{79322AD7-F427-43E2-BB1F-16E19728F89D}">
      <dgm:prSet/>
      <dgm:spPr/>
      <dgm:t>
        <a:bodyPr/>
        <a:lstStyle/>
        <a:p>
          <a:endParaRPr lang="ru-RU"/>
        </a:p>
      </dgm:t>
    </dgm:pt>
    <dgm:pt modelId="{1009358E-77AA-47C0-AD7F-8D0A0DCBBA90}" type="parTrans" cxnId="{B2F102CD-AB6F-42AE-9025-F36F9A830142}">
      <dgm:prSet/>
      <dgm:spPr/>
      <dgm:t>
        <a:bodyPr/>
        <a:lstStyle/>
        <a:p>
          <a:endParaRPr lang="ru-RU"/>
        </a:p>
      </dgm:t>
    </dgm:pt>
    <dgm:pt modelId="{D379D18A-300B-4C16-A628-D717518B8320}">
      <dgm:prSet phldrT="[Текст]"/>
      <dgm:spPr/>
      <dgm:t>
        <a:bodyPr/>
        <a:lstStyle/>
        <a:p>
          <a:r>
            <a:rPr lang="ru-RU" b="1"/>
            <a:t>«Мотивы и стратегии»</a:t>
          </a:r>
          <a:endParaRPr lang="ru-RU"/>
        </a:p>
      </dgm:t>
    </dgm:pt>
    <dgm:pt modelId="{4BD559F2-A974-4203-818F-E47B5E89FBD6}" type="parTrans" cxnId="{D2E95473-6A9C-4002-9479-B2A97F79BF01}">
      <dgm:prSet/>
      <dgm:spPr/>
      <dgm:t>
        <a:bodyPr/>
        <a:lstStyle/>
        <a:p>
          <a:endParaRPr lang="ru-RU"/>
        </a:p>
      </dgm:t>
    </dgm:pt>
    <dgm:pt modelId="{CE9E2CB7-114D-4678-BB21-C0F7D00B2BA4}">
      <dgm:prSet phldrT="[Текст]"/>
      <dgm:spPr/>
      <dgm:t>
        <a:bodyPr/>
        <a:lstStyle/>
        <a:p>
          <a:r>
            <a:rPr lang="ru-RU"/>
            <a:t>Способствовать формированию навыков оказания и принятия психологической поддержки</a:t>
          </a:r>
        </a:p>
      </dgm:t>
    </dgm:pt>
    <dgm:pt modelId="{6BE89396-5FF4-45AD-B184-2A14EF0C1862}" type="sibTrans" cxnId="{D2E95473-6A9C-4002-9479-B2A97F79BF01}">
      <dgm:prSet/>
      <dgm:spPr/>
      <dgm:t>
        <a:bodyPr/>
        <a:lstStyle/>
        <a:p>
          <a:endParaRPr lang="ru-RU"/>
        </a:p>
      </dgm:t>
    </dgm:pt>
    <dgm:pt modelId="{01B524FA-BA7B-4E5A-B031-14C8F48DC8DE}" type="sibTrans" cxnId="{B2F102CD-AB6F-42AE-9025-F36F9A830142}">
      <dgm:prSet/>
      <dgm:spPr/>
      <dgm:t>
        <a:bodyPr/>
        <a:lstStyle/>
        <a:p>
          <a:endParaRPr lang="ru-RU"/>
        </a:p>
      </dgm:t>
    </dgm:pt>
    <dgm:pt modelId="{79970E52-957E-4BF8-BC1C-470E091F5865}" type="pres">
      <dgm:prSet presAssocID="{551F6F21-43BB-4BDF-8FC0-4404037980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4C04F1-F3DD-43F6-B7BB-AA0F09937A77}" type="pres">
      <dgm:prSet presAssocID="{9F5756BA-E8D5-4566-85D1-B7AEB66FE4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C0CFA-3B81-4219-816C-67C94E7D5F36}" type="pres">
      <dgm:prSet presAssocID="{603A3A22-C20D-402F-A9B2-433B023BF4C1}" presName="sibTrans" presStyleCnt="0"/>
      <dgm:spPr/>
    </dgm:pt>
    <dgm:pt modelId="{DACCC3F7-EAC7-4189-9095-29FB1315D69E}" type="pres">
      <dgm:prSet presAssocID="{56E21976-53C0-4DB2-8F75-B1F406B25C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76E42-C233-4A57-B0D3-E5B026B89737}" type="pres">
      <dgm:prSet presAssocID="{688018AB-5DC4-4D0E-8CB5-56D3737AA8A9}" presName="sibTrans" presStyleCnt="0"/>
      <dgm:spPr/>
    </dgm:pt>
    <dgm:pt modelId="{496C12B0-97B2-4B70-B464-E1D3DE3FFFE8}" type="pres">
      <dgm:prSet presAssocID="{D379D18A-300B-4C16-A628-D717518B832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6B291-8077-4A48-9E5F-D355626CD232}" srcId="{56E21976-53C0-4DB2-8F75-B1F406B25CC0}" destId="{C8AB8CCC-0982-4FF7-9D3C-95AA851182A4}" srcOrd="0" destOrd="0" parTransId="{6AD2DAAD-823B-4E43-B8C4-5921A3EBD749}" sibTransId="{B6A64D1C-38A9-4CAC-ACA3-B5B084C41DD4}"/>
    <dgm:cxn modelId="{79322AD7-F427-43E2-BB1F-16E19728F89D}" srcId="{551F6F21-43BB-4BDF-8FC0-440403798048}" destId="{56E21976-53C0-4DB2-8F75-B1F406B25CC0}" srcOrd="1" destOrd="0" parTransId="{B92FF530-61D4-45D8-B2E5-62BB9C56B0D3}" sibTransId="{688018AB-5DC4-4D0E-8CB5-56D3737AA8A9}"/>
    <dgm:cxn modelId="{984488EE-E2D7-4045-A30C-787C4E6FEFBE}" type="presOf" srcId="{C8AB8CCC-0982-4FF7-9D3C-95AA851182A4}" destId="{DACCC3F7-EAC7-4189-9095-29FB1315D69E}" srcOrd="0" destOrd="1" presId="urn:microsoft.com/office/officeart/2005/8/layout/hList6"/>
    <dgm:cxn modelId="{18DEFF2C-AB3A-4FF1-B536-EC15F6B9E404}" type="presOf" srcId="{9F5756BA-E8D5-4566-85D1-B7AEB66FE488}" destId="{8A4C04F1-F3DD-43F6-B7BB-AA0F09937A77}" srcOrd="0" destOrd="0" presId="urn:microsoft.com/office/officeart/2005/8/layout/hList6"/>
    <dgm:cxn modelId="{2D28D01D-4F6F-4E48-A138-37993788525D}" srcId="{9F5756BA-E8D5-4566-85D1-B7AEB66FE488}" destId="{E067C5BA-21F0-4131-B80B-9DA2F25C664C}" srcOrd="0" destOrd="0" parTransId="{CFD42D43-9311-43FB-8809-3AA8078727A4}" sibTransId="{91E09533-88DF-4AF6-A8F6-F426B037F9F3}"/>
    <dgm:cxn modelId="{D2E95473-6A9C-4002-9479-B2A97F79BF01}" srcId="{D379D18A-300B-4C16-A628-D717518B8320}" destId="{CE9E2CB7-114D-4678-BB21-C0F7D00B2BA4}" srcOrd="0" destOrd="0" parTransId="{4BD559F2-A974-4203-818F-E47B5E89FBD6}" sibTransId="{6BE89396-5FF4-45AD-B184-2A14EF0C1862}"/>
    <dgm:cxn modelId="{584EC8A6-409B-42D1-BCA6-B572E93157F5}" srcId="{551F6F21-43BB-4BDF-8FC0-440403798048}" destId="{9F5756BA-E8D5-4566-85D1-B7AEB66FE488}" srcOrd="0" destOrd="0" parTransId="{2464E9AA-5FF7-4713-B60D-592B4134E0AD}" sibTransId="{603A3A22-C20D-402F-A9B2-433B023BF4C1}"/>
    <dgm:cxn modelId="{9F35D0A4-3543-4E77-85C0-7D17347BA4F1}" type="presOf" srcId="{E067C5BA-21F0-4131-B80B-9DA2F25C664C}" destId="{8A4C04F1-F3DD-43F6-B7BB-AA0F09937A77}" srcOrd="0" destOrd="1" presId="urn:microsoft.com/office/officeart/2005/8/layout/hList6"/>
    <dgm:cxn modelId="{DC64AD8C-306E-482B-A488-02B56CABB6D0}" type="presOf" srcId="{56E21976-53C0-4DB2-8F75-B1F406B25CC0}" destId="{DACCC3F7-EAC7-4189-9095-29FB1315D69E}" srcOrd="0" destOrd="0" presId="urn:microsoft.com/office/officeart/2005/8/layout/hList6"/>
    <dgm:cxn modelId="{943BC6D4-6FCC-4F91-8B43-18DBDACC2F41}" type="presOf" srcId="{551F6F21-43BB-4BDF-8FC0-440403798048}" destId="{79970E52-957E-4BF8-BC1C-470E091F5865}" srcOrd="0" destOrd="0" presId="urn:microsoft.com/office/officeart/2005/8/layout/hList6"/>
    <dgm:cxn modelId="{78144E21-90F5-42C4-94EC-EDFBB7BF5DDE}" type="presOf" srcId="{CE9E2CB7-114D-4678-BB21-C0F7D00B2BA4}" destId="{496C12B0-97B2-4B70-B464-E1D3DE3FFFE8}" srcOrd="0" destOrd="1" presId="urn:microsoft.com/office/officeart/2005/8/layout/hList6"/>
    <dgm:cxn modelId="{B9E4F410-D1AB-48B0-94A8-7203ECABF67F}" type="presOf" srcId="{D379D18A-300B-4C16-A628-D717518B8320}" destId="{496C12B0-97B2-4B70-B464-E1D3DE3FFFE8}" srcOrd="0" destOrd="0" presId="urn:microsoft.com/office/officeart/2005/8/layout/hList6"/>
    <dgm:cxn modelId="{B2F102CD-AB6F-42AE-9025-F36F9A830142}" srcId="{551F6F21-43BB-4BDF-8FC0-440403798048}" destId="{D379D18A-300B-4C16-A628-D717518B8320}" srcOrd="2" destOrd="0" parTransId="{1009358E-77AA-47C0-AD7F-8D0A0DCBBA90}" sibTransId="{01B524FA-BA7B-4E5A-B031-14C8F48DC8DE}"/>
    <dgm:cxn modelId="{FA94FF67-DD94-445C-90A0-1B599A31B603}" type="presParOf" srcId="{79970E52-957E-4BF8-BC1C-470E091F5865}" destId="{8A4C04F1-F3DD-43F6-B7BB-AA0F09937A77}" srcOrd="0" destOrd="0" presId="urn:microsoft.com/office/officeart/2005/8/layout/hList6"/>
    <dgm:cxn modelId="{A9B2132A-45BA-4E14-B2E8-6D1E75F23302}" type="presParOf" srcId="{79970E52-957E-4BF8-BC1C-470E091F5865}" destId="{461C0CFA-3B81-4219-816C-67C94E7D5F36}" srcOrd="1" destOrd="0" presId="urn:microsoft.com/office/officeart/2005/8/layout/hList6"/>
    <dgm:cxn modelId="{A8E7AFB6-70EA-4548-8C6D-BC6C6E2AB44F}" type="presParOf" srcId="{79970E52-957E-4BF8-BC1C-470E091F5865}" destId="{DACCC3F7-EAC7-4189-9095-29FB1315D69E}" srcOrd="2" destOrd="0" presId="urn:microsoft.com/office/officeart/2005/8/layout/hList6"/>
    <dgm:cxn modelId="{C6072D6E-5727-47EE-926C-C63036BB0CE5}" type="presParOf" srcId="{79970E52-957E-4BF8-BC1C-470E091F5865}" destId="{F3D76E42-C233-4A57-B0D3-E5B026B89737}" srcOrd="3" destOrd="0" presId="urn:microsoft.com/office/officeart/2005/8/layout/hList6"/>
    <dgm:cxn modelId="{E4E5B4D2-DC0A-4631-80C0-309B68ED7DA3}" type="presParOf" srcId="{79970E52-957E-4BF8-BC1C-470E091F5865}" destId="{496C12B0-97B2-4B70-B464-E1D3DE3FFFE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C4721A-2AE7-4CD2-AA7C-DED6137647D5}" type="doc">
      <dgm:prSet loTypeId="urn:microsoft.com/office/officeart/2005/8/layout/hList6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7369BC2-8E3C-426A-8602-355DD411B6FC}" type="parTrans" cxnId="{1E2B5616-3ABA-4910-AFE9-48727711A584}">
      <dgm:prSet/>
      <dgm:spPr/>
      <dgm:t>
        <a:bodyPr/>
        <a:lstStyle/>
        <a:p>
          <a:endParaRPr lang="ru-RU"/>
        </a:p>
      </dgm:t>
    </dgm:pt>
    <dgm:pt modelId="{7572ABCD-1D81-4B1B-9CC4-F0ADBA3F6BE6}">
      <dgm:prSet phldrT="[Текст]"/>
      <dgm:spPr/>
      <dgm:t>
        <a:bodyPr/>
        <a:lstStyle/>
        <a:p>
          <a:r>
            <a:rPr lang="ru-RU" b="1"/>
            <a:t>«Вместе мы сила»</a:t>
          </a:r>
          <a:endParaRPr lang="ru-RU"/>
        </a:p>
      </dgm:t>
    </dgm:pt>
    <dgm:pt modelId="{FE0730C9-A23C-49F1-8462-DB892910700C}" type="parTrans" cxnId="{4FA3343D-05DE-498A-BFE5-7B9FEEF6C95F}">
      <dgm:prSet/>
      <dgm:spPr/>
      <dgm:t>
        <a:bodyPr/>
        <a:lstStyle/>
        <a:p>
          <a:endParaRPr lang="ru-RU"/>
        </a:p>
      </dgm:t>
    </dgm:pt>
    <dgm:pt modelId="{84244B13-F68E-4967-B4F9-C00007994FE8}">
      <dgm:prSet phldrT="[Текст]"/>
      <dgm:spPr/>
      <dgm:t>
        <a:bodyPr/>
        <a:lstStyle/>
        <a:p>
          <a:r>
            <a:rPr lang="ru-RU"/>
            <a:t>Способствовать формированию ответственного отношения в семейных традициях и обязанностях</a:t>
          </a:r>
        </a:p>
      </dgm:t>
    </dgm:pt>
    <dgm:pt modelId="{95F6E4BB-F61F-41C7-B45B-78F5A8FD0FCF}" type="sibTrans" cxnId="{4FA3343D-05DE-498A-BFE5-7B9FEEF6C95F}">
      <dgm:prSet/>
      <dgm:spPr/>
      <dgm:t>
        <a:bodyPr/>
        <a:lstStyle/>
        <a:p>
          <a:endParaRPr lang="ru-RU"/>
        </a:p>
      </dgm:t>
    </dgm:pt>
    <dgm:pt modelId="{8021419F-2E88-4B4C-AF29-3F31CBC81FB3}" type="sibTrans" cxnId="{1E2B5616-3ABA-4910-AFE9-48727711A584}">
      <dgm:prSet/>
      <dgm:spPr/>
      <dgm:t>
        <a:bodyPr/>
        <a:lstStyle/>
        <a:p>
          <a:endParaRPr lang="ru-RU"/>
        </a:p>
      </dgm:t>
    </dgm:pt>
    <dgm:pt modelId="{1927E92F-D9FA-4E3A-AE3C-22119446E1B1}" type="parTrans" cxnId="{61B63231-BE14-45A3-8710-291D809F3F52}">
      <dgm:prSet/>
      <dgm:spPr/>
      <dgm:t>
        <a:bodyPr/>
        <a:lstStyle/>
        <a:p>
          <a:endParaRPr lang="ru-RU"/>
        </a:p>
      </dgm:t>
    </dgm:pt>
    <dgm:pt modelId="{6D29FD6D-7EEA-4C51-A48A-20909E456B1F}">
      <dgm:prSet phldrT="[Текст]"/>
      <dgm:spPr/>
      <dgm:t>
        <a:bodyPr/>
        <a:lstStyle/>
        <a:p>
          <a:r>
            <a:rPr lang="ru-RU" b="1"/>
            <a:t>«Настольные игры»</a:t>
          </a:r>
          <a:endParaRPr lang="ru-RU"/>
        </a:p>
      </dgm:t>
    </dgm:pt>
    <dgm:pt modelId="{B33C6858-5C89-4862-8973-8E31CB13C800}" type="parTrans" cxnId="{624C1F26-2C7A-4226-A009-47852C1CCC80}">
      <dgm:prSet/>
      <dgm:spPr/>
      <dgm:t>
        <a:bodyPr/>
        <a:lstStyle/>
        <a:p>
          <a:endParaRPr lang="ru-RU"/>
        </a:p>
      </dgm:t>
    </dgm:pt>
    <dgm:pt modelId="{5B76E6E0-FFBB-4868-BD12-9894149C1866}">
      <dgm:prSet phldrT="[Текст]"/>
      <dgm:spPr/>
      <dgm:t>
        <a:bodyPr/>
        <a:lstStyle/>
        <a:p>
          <a:r>
            <a:rPr lang="ru-RU"/>
            <a:t>Способствовать сознанию и уважительному отношению к внутрисемейному  общению</a:t>
          </a:r>
        </a:p>
      </dgm:t>
    </dgm:pt>
    <dgm:pt modelId="{7CFA1D0B-DC08-48E0-ABEC-685B5E5B9625}" type="sibTrans" cxnId="{624C1F26-2C7A-4226-A009-47852C1CCC80}">
      <dgm:prSet/>
      <dgm:spPr/>
      <dgm:t>
        <a:bodyPr/>
        <a:lstStyle/>
        <a:p>
          <a:endParaRPr lang="ru-RU"/>
        </a:p>
      </dgm:t>
    </dgm:pt>
    <dgm:pt modelId="{F86EAF38-66A9-4CC1-8746-AE1EB11AA37E}" type="sibTrans" cxnId="{61B63231-BE14-45A3-8710-291D809F3F52}">
      <dgm:prSet/>
      <dgm:spPr/>
      <dgm:t>
        <a:bodyPr/>
        <a:lstStyle/>
        <a:p>
          <a:endParaRPr lang="ru-RU"/>
        </a:p>
      </dgm:t>
    </dgm:pt>
    <dgm:pt modelId="{0F59400F-9AA4-41A5-9C97-A1EC4A5131F7}" type="parTrans" cxnId="{D4C3A276-9761-4CC4-AF9F-A9C00E48A507}">
      <dgm:prSet/>
      <dgm:spPr/>
      <dgm:t>
        <a:bodyPr/>
        <a:lstStyle/>
        <a:p>
          <a:endParaRPr lang="ru-RU"/>
        </a:p>
      </dgm:t>
    </dgm:pt>
    <dgm:pt modelId="{EDA9FB18-C583-448E-B343-19C81623B3A8}">
      <dgm:prSet phldrT="[Текст]"/>
      <dgm:spPr/>
      <dgm:t>
        <a:bodyPr/>
        <a:lstStyle/>
        <a:p>
          <a:r>
            <a:rPr lang="ru-RU" b="1"/>
            <a:t>«Откровенно о сокровенном»</a:t>
          </a:r>
          <a:endParaRPr lang="ru-RU"/>
        </a:p>
      </dgm:t>
    </dgm:pt>
    <dgm:pt modelId="{CB6095DB-DC6F-45E1-931F-6A4D4E9F17CA}" type="parTrans" cxnId="{05C479B8-C6D5-42F8-8E34-C42EAB47247A}">
      <dgm:prSet/>
      <dgm:spPr/>
      <dgm:t>
        <a:bodyPr/>
        <a:lstStyle/>
        <a:p>
          <a:endParaRPr lang="ru-RU"/>
        </a:p>
      </dgm:t>
    </dgm:pt>
    <dgm:pt modelId="{AB70EB08-69A5-452C-9FDC-4CB3699CA2D7}">
      <dgm:prSet phldrT="[Текст]"/>
      <dgm:spPr/>
      <dgm:t>
        <a:bodyPr/>
        <a:lstStyle/>
        <a:p>
          <a:r>
            <a:rPr lang="ru-RU"/>
            <a:t>Способствовать осознанию своих чувств и переживаний, связанных с детско-родительскими отношениями</a:t>
          </a:r>
        </a:p>
      </dgm:t>
    </dgm:pt>
    <dgm:pt modelId="{01F5F04A-5E58-40F7-B620-0B6258C2F51A}" type="sibTrans" cxnId="{05C479B8-C6D5-42F8-8E34-C42EAB47247A}">
      <dgm:prSet/>
      <dgm:spPr/>
      <dgm:t>
        <a:bodyPr/>
        <a:lstStyle/>
        <a:p>
          <a:endParaRPr lang="ru-RU"/>
        </a:p>
      </dgm:t>
    </dgm:pt>
    <dgm:pt modelId="{4D856B97-CDF6-4B82-8549-1E56AA45BDD6}" type="sibTrans" cxnId="{D4C3A276-9761-4CC4-AF9F-A9C00E48A507}">
      <dgm:prSet/>
      <dgm:spPr/>
      <dgm:t>
        <a:bodyPr/>
        <a:lstStyle/>
        <a:p>
          <a:endParaRPr lang="ru-RU"/>
        </a:p>
      </dgm:t>
    </dgm:pt>
    <dgm:pt modelId="{351334BA-2C61-4094-BD0F-1E8D1976997D}" type="pres">
      <dgm:prSet presAssocID="{EBC4721A-2AE7-4CD2-AA7C-DED6137647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AFCEA-E75C-47DC-B45A-9FA609CA6C86}" type="pres">
      <dgm:prSet presAssocID="{7572ABCD-1D81-4B1B-9CC4-F0ADBA3F6BE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8103A-434D-4193-8F62-E6902296E55D}" type="pres">
      <dgm:prSet presAssocID="{8021419F-2E88-4B4C-AF29-3F31CBC81FB3}" presName="sibTrans" presStyleCnt="0"/>
      <dgm:spPr/>
    </dgm:pt>
    <dgm:pt modelId="{886F05ED-6FC3-4DA5-9498-68A8389D8161}" type="pres">
      <dgm:prSet presAssocID="{6D29FD6D-7EEA-4C51-A48A-20909E456B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1A300-EE69-4B10-93E3-F95B4B5AB237}" type="pres">
      <dgm:prSet presAssocID="{F86EAF38-66A9-4CC1-8746-AE1EB11AA37E}" presName="sibTrans" presStyleCnt="0"/>
      <dgm:spPr/>
    </dgm:pt>
    <dgm:pt modelId="{24C22FDB-4224-40DD-8B47-E403BC3C926D}" type="pres">
      <dgm:prSet presAssocID="{EDA9FB18-C583-448E-B343-19C81623B3A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4E7EAD-19BF-47D8-AA79-6C04DA9B0AD9}" type="presOf" srcId="{6D29FD6D-7EEA-4C51-A48A-20909E456B1F}" destId="{886F05ED-6FC3-4DA5-9498-68A8389D8161}" srcOrd="0" destOrd="0" presId="urn:microsoft.com/office/officeart/2005/8/layout/hList6"/>
    <dgm:cxn modelId="{624C1F26-2C7A-4226-A009-47852C1CCC80}" srcId="{6D29FD6D-7EEA-4C51-A48A-20909E456B1F}" destId="{5B76E6E0-FFBB-4868-BD12-9894149C1866}" srcOrd="0" destOrd="0" parTransId="{B33C6858-5C89-4862-8973-8E31CB13C800}" sibTransId="{7CFA1D0B-DC08-48E0-ABEC-685B5E5B9625}"/>
    <dgm:cxn modelId="{4FA3343D-05DE-498A-BFE5-7B9FEEF6C95F}" srcId="{7572ABCD-1D81-4B1B-9CC4-F0ADBA3F6BE6}" destId="{84244B13-F68E-4967-B4F9-C00007994FE8}" srcOrd="0" destOrd="0" parTransId="{FE0730C9-A23C-49F1-8462-DB892910700C}" sibTransId="{95F6E4BB-F61F-41C7-B45B-78F5A8FD0FCF}"/>
    <dgm:cxn modelId="{1A224075-71EB-45E4-A3D1-4BA94BAF1896}" type="presOf" srcId="{AB70EB08-69A5-452C-9FDC-4CB3699CA2D7}" destId="{24C22FDB-4224-40DD-8B47-E403BC3C926D}" srcOrd="0" destOrd="1" presId="urn:microsoft.com/office/officeart/2005/8/layout/hList6"/>
    <dgm:cxn modelId="{CE56ED75-00F8-4CFC-9550-F965AE2D3A17}" type="presOf" srcId="{5B76E6E0-FFBB-4868-BD12-9894149C1866}" destId="{886F05ED-6FC3-4DA5-9498-68A8389D8161}" srcOrd="0" destOrd="1" presId="urn:microsoft.com/office/officeart/2005/8/layout/hList6"/>
    <dgm:cxn modelId="{D4C3A276-9761-4CC4-AF9F-A9C00E48A507}" srcId="{EBC4721A-2AE7-4CD2-AA7C-DED6137647D5}" destId="{EDA9FB18-C583-448E-B343-19C81623B3A8}" srcOrd="2" destOrd="0" parTransId="{0F59400F-9AA4-41A5-9C97-A1EC4A5131F7}" sibTransId="{4D856B97-CDF6-4B82-8549-1E56AA45BDD6}"/>
    <dgm:cxn modelId="{19D86E20-3115-4572-BB34-22270BD20EAF}" type="presOf" srcId="{84244B13-F68E-4967-B4F9-C00007994FE8}" destId="{C21AFCEA-E75C-47DC-B45A-9FA609CA6C86}" srcOrd="0" destOrd="1" presId="urn:microsoft.com/office/officeart/2005/8/layout/hList6"/>
    <dgm:cxn modelId="{1E2B5616-3ABA-4910-AFE9-48727711A584}" srcId="{EBC4721A-2AE7-4CD2-AA7C-DED6137647D5}" destId="{7572ABCD-1D81-4B1B-9CC4-F0ADBA3F6BE6}" srcOrd="0" destOrd="0" parTransId="{D7369BC2-8E3C-426A-8602-355DD411B6FC}" sibTransId="{8021419F-2E88-4B4C-AF29-3F31CBC81FB3}"/>
    <dgm:cxn modelId="{56E80683-7E0C-480B-95FF-BDA8CAE44E0F}" type="presOf" srcId="{7572ABCD-1D81-4B1B-9CC4-F0ADBA3F6BE6}" destId="{C21AFCEA-E75C-47DC-B45A-9FA609CA6C86}" srcOrd="0" destOrd="0" presId="urn:microsoft.com/office/officeart/2005/8/layout/hList6"/>
    <dgm:cxn modelId="{57FC21D3-3CC4-427E-B29F-A433EEBB0855}" type="presOf" srcId="{EBC4721A-2AE7-4CD2-AA7C-DED6137647D5}" destId="{351334BA-2C61-4094-BD0F-1E8D1976997D}" srcOrd="0" destOrd="0" presId="urn:microsoft.com/office/officeart/2005/8/layout/hList6"/>
    <dgm:cxn modelId="{61B63231-BE14-45A3-8710-291D809F3F52}" srcId="{EBC4721A-2AE7-4CD2-AA7C-DED6137647D5}" destId="{6D29FD6D-7EEA-4C51-A48A-20909E456B1F}" srcOrd="1" destOrd="0" parTransId="{1927E92F-D9FA-4E3A-AE3C-22119446E1B1}" sibTransId="{F86EAF38-66A9-4CC1-8746-AE1EB11AA37E}"/>
    <dgm:cxn modelId="{34D5000B-3A77-4811-A2B0-0C5EDC9BA831}" type="presOf" srcId="{EDA9FB18-C583-448E-B343-19C81623B3A8}" destId="{24C22FDB-4224-40DD-8B47-E403BC3C926D}" srcOrd="0" destOrd="0" presId="urn:microsoft.com/office/officeart/2005/8/layout/hList6"/>
    <dgm:cxn modelId="{05C479B8-C6D5-42F8-8E34-C42EAB47247A}" srcId="{EDA9FB18-C583-448E-B343-19C81623B3A8}" destId="{AB70EB08-69A5-452C-9FDC-4CB3699CA2D7}" srcOrd="0" destOrd="0" parTransId="{CB6095DB-DC6F-45E1-931F-6A4D4E9F17CA}" sibTransId="{01F5F04A-5E58-40F7-B620-0B6258C2F51A}"/>
    <dgm:cxn modelId="{5714B03D-717D-4B01-839D-112F15890234}" type="presParOf" srcId="{351334BA-2C61-4094-BD0F-1E8D1976997D}" destId="{C21AFCEA-E75C-47DC-B45A-9FA609CA6C86}" srcOrd="0" destOrd="0" presId="urn:microsoft.com/office/officeart/2005/8/layout/hList6"/>
    <dgm:cxn modelId="{834C7BCD-4035-4968-AB1A-3131C8C32067}" type="presParOf" srcId="{351334BA-2C61-4094-BD0F-1E8D1976997D}" destId="{ACB8103A-434D-4193-8F62-E6902296E55D}" srcOrd="1" destOrd="0" presId="urn:microsoft.com/office/officeart/2005/8/layout/hList6"/>
    <dgm:cxn modelId="{B7EB3DAC-C1E6-466B-B9D2-97FE70CEF075}" type="presParOf" srcId="{351334BA-2C61-4094-BD0F-1E8D1976997D}" destId="{886F05ED-6FC3-4DA5-9498-68A8389D8161}" srcOrd="2" destOrd="0" presId="urn:microsoft.com/office/officeart/2005/8/layout/hList6"/>
    <dgm:cxn modelId="{6D786168-D9A1-4CEC-AF50-3ADCB092565D}" type="presParOf" srcId="{351334BA-2C61-4094-BD0F-1E8D1976997D}" destId="{F331A300-EE69-4B10-93E3-F95B4B5AB237}" srcOrd="3" destOrd="0" presId="urn:microsoft.com/office/officeart/2005/8/layout/hList6"/>
    <dgm:cxn modelId="{8E85ADE2-2F8D-4E8D-B45A-C5FBE0E14C82}" type="presParOf" srcId="{351334BA-2C61-4094-BD0F-1E8D1976997D}" destId="{24C22FDB-4224-40DD-8B47-E403BC3C926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0ED17BC-2450-477E-A952-FE740675EDA7}" type="doc">
      <dgm:prSet loTypeId="urn:microsoft.com/office/officeart/2005/8/layout/h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52A64F1-98A3-475B-99B6-9726752F9259}" type="parTrans" cxnId="{B87CDEE4-93F2-47FC-A6CD-6A4A1BB11E24}">
      <dgm:prSet/>
      <dgm:spPr/>
      <dgm:t>
        <a:bodyPr/>
        <a:lstStyle/>
        <a:p>
          <a:endParaRPr lang="ru-RU"/>
        </a:p>
      </dgm:t>
    </dgm:pt>
    <dgm:pt modelId="{A6C5DD4C-A52D-4A84-B51B-0CAC60CEAD9A}">
      <dgm:prSet phldrT="[Текст]"/>
      <dgm:spPr/>
      <dgm:t>
        <a:bodyPr/>
        <a:lstStyle/>
        <a:p>
          <a:r>
            <a:rPr lang="ru-RU" b="1"/>
            <a:t>«Я молодец»</a:t>
          </a:r>
          <a:endParaRPr lang="ru-RU"/>
        </a:p>
      </dgm:t>
    </dgm:pt>
    <dgm:pt modelId="{7FB6CFCD-A667-4855-80A5-C0CE60E1EFF6}" type="parTrans" cxnId="{0CEA1DC6-E3EC-42DA-BF56-154CE09F188F}">
      <dgm:prSet/>
      <dgm:spPr/>
      <dgm:t>
        <a:bodyPr/>
        <a:lstStyle/>
        <a:p>
          <a:endParaRPr lang="ru-RU"/>
        </a:p>
      </dgm:t>
    </dgm:pt>
    <dgm:pt modelId="{CEDFFAAC-87AC-4CB6-AFE8-B8BF88F50284}">
      <dgm:prSet phldrT="[Текст]"/>
      <dgm:spPr/>
      <dgm:t>
        <a:bodyPr/>
        <a:lstStyle/>
        <a:p>
          <a:r>
            <a:rPr lang="ru-RU"/>
            <a:t>Способствовать бучению навыков саморегуляции</a:t>
          </a:r>
        </a:p>
      </dgm:t>
    </dgm:pt>
    <dgm:pt modelId="{13CE1942-34D4-4787-9304-9238FC50D749}" type="sibTrans" cxnId="{0CEA1DC6-E3EC-42DA-BF56-154CE09F188F}">
      <dgm:prSet/>
      <dgm:spPr/>
      <dgm:t>
        <a:bodyPr/>
        <a:lstStyle/>
        <a:p>
          <a:endParaRPr lang="ru-RU"/>
        </a:p>
      </dgm:t>
    </dgm:pt>
    <dgm:pt modelId="{D6D98B7D-451F-4E8B-BFB4-6C64E77EC05A}" type="sibTrans" cxnId="{B87CDEE4-93F2-47FC-A6CD-6A4A1BB11E24}">
      <dgm:prSet/>
      <dgm:spPr/>
      <dgm:t>
        <a:bodyPr/>
        <a:lstStyle/>
        <a:p>
          <a:endParaRPr lang="ru-RU"/>
        </a:p>
      </dgm:t>
    </dgm:pt>
    <dgm:pt modelId="{09CF584A-C7BC-4F6F-8D1C-D8720D4DA26D}" type="parTrans" cxnId="{2F673597-2DD3-4DED-962D-102A49009B16}">
      <dgm:prSet/>
      <dgm:spPr/>
      <dgm:t>
        <a:bodyPr/>
        <a:lstStyle/>
        <a:p>
          <a:endParaRPr lang="ru-RU"/>
        </a:p>
      </dgm:t>
    </dgm:pt>
    <dgm:pt modelId="{C6D5A20F-7B01-4F57-981A-519EE1BBE750}">
      <dgm:prSet phldrT="[Текст]"/>
      <dgm:spPr/>
      <dgm:t>
        <a:bodyPr/>
        <a:lstStyle/>
        <a:p>
          <a:r>
            <a:rPr lang="ru-RU" b="1"/>
            <a:t>«Код доступа»</a:t>
          </a:r>
          <a:endParaRPr lang="ru-RU"/>
        </a:p>
      </dgm:t>
    </dgm:pt>
    <dgm:pt modelId="{E74B9FCE-E99E-410B-AC03-DA922251FC77}" type="parTrans" cxnId="{5D7DB8FD-0E80-4679-9CC3-EFEAF22D4A0C}">
      <dgm:prSet/>
      <dgm:spPr/>
      <dgm:t>
        <a:bodyPr/>
        <a:lstStyle/>
        <a:p>
          <a:endParaRPr lang="ru-RU"/>
        </a:p>
      </dgm:t>
    </dgm:pt>
    <dgm:pt modelId="{11E3A061-9D3E-4E3E-BE5D-C26BF9FBC784}">
      <dgm:prSet phldrT="[Текст]"/>
      <dgm:spPr/>
      <dgm:t>
        <a:bodyPr/>
        <a:lstStyle/>
        <a:p>
          <a:r>
            <a:rPr lang="ru-RU"/>
            <a:t>Способствовать развитию умения осознавать свое эмоциональные состояния и других</a:t>
          </a:r>
        </a:p>
      </dgm:t>
    </dgm:pt>
    <dgm:pt modelId="{60CDDD7C-D904-4415-AF44-D6287DA07EF2}" type="sibTrans" cxnId="{5D7DB8FD-0E80-4679-9CC3-EFEAF22D4A0C}">
      <dgm:prSet/>
      <dgm:spPr/>
      <dgm:t>
        <a:bodyPr/>
        <a:lstStyle/>
        <a:p>
          <a:endParaRPr lang="ru-RU"/>
        </a:p>
      </dgm:t>
    </dgm:pt>
    <dgm:pt modelId="{49A233CE-0F79-4EF9-9B99-B1C873FB373E}" type="sibTrans" cxnId="{2F673597-2DD3-4DED-962D-102A49009B16}">
      <dgm:prSet/>
      <dgm:spPr/>
      <dgm:t>
        <a:bodyPr/>
        <a:lstStyle/>
        <a:p>
          <a:endParaRPr lang="ru-RU"/>
        </a:p>
      </dgm:t>
    </dgm:pt>
    <dgm:pt modelId="{46BEED8A-DFEA-4668-86C3-B7F0A13ACD0A}" type="parTrans" cxnId="{4B07AEC2-80FB-4B17-B98D-1D759B74195C}">
      <dgm:prSet/>
      <dgm:spPr/>
      <dgm:t>
        <a:bodyPr/>
        <a:lstStyle/>
        <a:p>
          <a:endParaRPr lang="ru-RU"/>
        </a:p>
      </dgm:t>
    </dgm:pt>
    <dgm:pt modelId="{AAA21C3A-E854-422F-AC61-1EE5FE0B44C0}">
      <dgm:prSet phldrT="[Текст]"/>
      <dgm:spPr/>
      <dgm:t>
        <a:bodyPr/>
        <a:lstStyle/>
        <a:p>
          <a:r>
            <a:rPr lang="ru-RU" b="1"/>
            <a:t>«Польза и вред эмоций»</a:t>
          </a:r>
          <a:endParaRPr lang="ru-RU"/>
        </a:p>
      </dgm:t>
    </dgm:pt>
    <dgm:pt modelId="{B1D08D34-6050-4BB9-9155-4EB777C9B0CA}" type="parTrans" cxnId="{CE8B66F1-C9ED-4CC8-956D-7B8DC5C3D13E}">
      <dgm:prSet/>
      <dgm:spPr/>
      <dgm:t>
        <a:bodyPr/>
        <a:lstStyle/>
        <a:p>
          <a:endParaRPr lang="ru-RU"/>
        </a:p>
      </dgm:t>
    </dgm:pt>
    <dgm:pt modelId="{0274F261-A181-4D02-A781-F99C6FE24CB0}">
      <dgm:prSet phldrT="[Текст]"/>
      <dgm:spPr/>
      <dgm:t>
        <a:bodyPr/>
        <a:lstStyle/>
        <a:p>
          <a:r>
            <a:rPr lang="ru-RU"/>
            <a:t>Способствовать развитию умения осознавать и анализировать свое эмоциональное состояние </a:t>
          </a:r>
        </a:p>
      </dgm:t>
    </dgm:pt>
    <dgm:pt modelId="{2506FB47-29D0-4824-A6C5-80D765C06FC5}" type="sibTrans" cxnId="{CE8B66F1-C9ED-4CC8-956D-7B8DC5C3D13E}">
      <dgm:prSet/>
      <dgm:spPr/>
      <dgm:t>
        <a:bodyPr/>
        <a:lstStyle/>
        <a:p>
          <a:endParaRPr lang="ru-RU"/>
        </a:p>
      </dgm:t>
    </dgm:pt>
    <dgm:pt modelId="{2851F506-32D3-406F-A46D-43D7F83E977E}" type="sibTrans" cxnId="{4B07AEC2-80FB-4B17-B98D-1D759B74195C}">
      <dgm:prSet/>
      <dgm:spPr/>
      <dgm:t>
        <a:bodyPr/>
        <a:lstStyle/>
        <a:p>
          <a:endParaRPr lang="ru-RU"/>
        </a:p>
      </dgm:t>
    </dgm:pt>
    <dgm:pt modelId="{86625B59-C5BB-456A-B67A-AF048EF45E61}" type="pres">
      <dgm:prSet presAssocID="{B0ED17BC-2450-477E-A952-FE740675ED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9219DE-536A-408A-86F8-5554A970F290}" type="pres">
      <dgm:prSet presAssocID="{A6C5DD4C-A52D-4A84-B51B-0CAC60CEAD9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09AE8-DD2D-4EA9-B441-8B2B19B27441}" type="pres">
      <dgm:prSet presAssocID="{D6D98B7D-451F-4E8B-BFB4-6C64E77EC05A}" presName="sibTrans" presStyleCnt="0"/>
      <dgm:spPr/>
    </dgm:pt>
    <dgm:pt modelId="{BADFB123-089F-49E6-A09E-C1338FD84D1E}" type="pres">
      <dgm:prSet presAssocID="{C6D5A20F-7B01-4F57-981A-519EE1BBE7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0B190-3ACC-449A-A18B-1103704CD698}" type="pres">
      <dgm:prSet presAssocID="{49A233CE-0F79-4EF9-9B99-B1C873FB373E}" presName="sibTrans" presStyleCnt="0"/>
      <dgm:spPr/>
    </dgm:pt>
    <dgm:pt modelId="{11805FE0-A820-48E4-9501-2DBA442867C5}" type="pres">
      <dgm:prSet presAssocID="{AAA21C3A-E854-422F-AC61-1EE5FE0B44C0}" presName="node" presStyleLbl="node1" presStyleIdx="2" presStyleCnt="3" custLinFactNeighborX="-24520" custLinFactNeighborY="-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1C62F8-438D-4BFF-A6DA-56AE5B1FC7B7}" type="presOf" srcId="{AAA21C3A-E854-422F-AC61-1EE5FE0B44C0}" destId="{11805FE0-A820-48E4-9501-2DBA442867C5}" srcOrd="0" destOrd="0" presId="urn:microsoft.com/office/officeart/2005/8/layout/hList6"/>
    <dgm:cxn modelId="{687F0F2E-0F6A-40F0-8896-F72A1B8C0F2B}" type="presOf" srcId="{CEDFFAAC-87AC-4CB6-AFE8-B8BF88F50284}" destId="{A29219DE-536A-408A-86F8-5554A970F290}" srcOrd="0" destOrd="1" presId="urn:microsoft.com/office/officeart/2005/8/layout/hList6"/>
    <dgm:cxn modelId="{2F673597-2DD3-4DED-962D-102A49009B16}" srcId="{B0ED17BC-2450-477E-A952-FE740675EDA7}" destId="{C6D5A20F-7B01-4F57-981A-519EE1BBE750}" srcOrd="1" destOrd="0" parTransId="{09CF584A-C7BC-4F6F-8D1C-D8720D4DA26D}" sibTransId="{49A233CE-0F79-4EF9-9B99-B1C873FB373E}"/>
    <dgm:cxn modelId="{B87CDEE4-93F2-47FC-A6CD-6A4A1BB11E24}" srcId="{B0ED17BC-2450-477E-A952-FE740675EDA7}" destId="{A6C5DD4C-A52D-4A84-B51B-0CAC60CEAD9A}" srcOrd="0" destOrd="0" parTransId="{952A64F1-98A3-475B-99B6-9726752F9259}" sibTransId="{D6D98B7D-451F-4E8B-BFB4-6C64E77EC05A}"/>
    <dgm:cxn modelId="{36CCE487-43B1-4FD8-BC33-9C610EFAFEB4}" type="presOf" srcId="{A6C5DD4C-A52D-4A84-B51B-0CAC60CEAD9A}" destId="{A29219DE-536A-408A-86F8-5554A970F290}" srcOrd="0" destOrd="0" presId="urn:microsoft.com/office/officeart/2005/8/layout/hList6"/>
    <dgm:cxn modelId="{4B07AEC2-80FB-4B17-B98D-1D759B74195C}" srcId="{B0ED17BC-2450-477E-A952-FE740675EDA7}" destId="{AAA21C3A-E854-422F-AC61-1EE5FE0B44C0}" srcOrd="2" destOrd="0" parTransId="{46BEED8A-DFEA-4668-86C3-B7F0A13ACD0A}" sibTransId="{2851F506-32D3-406F-A46D-43D7F83E977E}"/>
    <dgm:cxn modelId="{CE8B66F1-C9ED-4CC8-956D-7B8DC5C3D13E}" srcId="{AAA21C3A-E854-422F-AC61-1EE5FE0B44C0}" destId="{0274F261-A181-4D02-A781-F99C6FE24CB0}" srcOrd="0" destOrd="0" parTransId="{B1D08D34-6050-4BB9-9155-4EB777C9B0CA}" sibTransId="{2506FB47-29D0-4824-A6C5-80D765C06FC5}"/>
    <dgm:cxn modelId="{C142CF0A-5771-406D-ADFB-994CF473467C}" type="presOf" srcId="{C6D5A20F-7B01-4F57-981A-519EE1BBE750}" destId="{BADFB123-089F-49E6-A09E-C1338FD84D1E}" srcOrd="0" destOrd="0" presId="urn:microsoft.com/office/officeart/2005/8/layout/hList6"/>
    <dgm:cxn modelId="{99B274AA-50C8-4FFB-8CAD-FD6BD6D8A188}" type="presOf" srcId="{0274F261-A181-4D02-A781-F99C6FE24CB0}" destId="{11805FE0-A820-48E4-9501-2DBA442867C5}" srcOrd="0" destOrd="1" presId="urn:microsoft.com/office/officeart/2005/8/layout/hList6"/>
    <dgm:cxn modelId="{BF3F15BA-A50F-4532-B44F-025E83E60A6B}" type="presOf" srcId="{11E3A061-9D3E-4E3E-BE5D-C26BF9FBC784}" destId="{BADFB123-089F-49E6-A09E-C1338FD84D1E}" srcOrd="0" destOrd="1" presId="urn:microsoft.com/office/officeart/2005/8/layout/hList6"/>
    <dgm:cxn modelId="{0CEA1DC6-E3EC-42DA-BF56-154CE09F188F}" srcId="{A6C5DD4C-A52D-4A84-B51B-0CAC60CEAD9A}" destId="{CEDFFAAC-87AC-4CB6-AFE8-B8BF88F50284}" srcOrd="0" destOrd="0" parTransId="{7FB6CFCD-A667-4855-80A5-C0CE60E1EFF6}" sibTransId="{13CE1942-34D4-4787-9304-9238FC50D749}"/>
    <dgm:cxn modelId="{E22C7BF0-30F2-429E-A852-BD1E40EDEAB2}" type="presOf" srcId="{B0ED17BC-2450-477E-A952-FE740675EDA7}" destId="{86625B59-C5BB-456A-B67A-AF048EF45E61}" srcOrd="0" destOrd="0" presId="urn:microsoft.com/office/officeart/2005/8/layout/hList6"/>
    <dgm:cxn modelId="{5D7DB8FD-0E80-4679-9CC3-EFEAF22D4A0C}" srcId="{C6D5A20F-7B01-4F57-981A-519EE1BBE750}" destId="{11E3A061-9D3E-4E3E-BE5D-C26BF9FBC784}" srcOrd="0" destOrd="0" parTransId="{E74B9FCE-E99E-410B-AC03-DA922251FC77}" sibTransId="{60CDDD7C-D904-4415-AF44-D6287DA07EF2}"/>
    <dgm:cxn modelId="{7A00D4DC-4E24-4E87-A31B-5253D1418ED5}" type="presParOf" srcId="{86625B59-C5BB-456A-B67A-AF048EF45E61}" destId="{A29219DE-536A-408A-86F8-5554A970F290}" srcOrd="0" destOrd="0" presId="urn:microsoft.com/office/officeart/2005/8/layout/hList6"/>
    <dgm:cxn modelId="{2AF65CB0-B5C6-4672-8AF6-8CDDA192EF15}" type="presParOf" srcId="{86625B59-C5BB-456A-B67A-AF048EF45E61}" destId="{4A609AE8-DD2D-4EA9-B441-8B2B19B27441}" srcOrd="1" destOrd="0" presId="urn:microsoft.com/office/officeart/2005/8/layout/hList6"/>
    <dgm:cxn modelId="{A3B87CC3-4897-4724-952E-76E9E4AB72D2}" type="presParOf" srcId="{86625B59-C5BB-456A-B67A-AF048EF45E61}" destId="{BADFB123-089F-49E6-A09E-C1338FD84D1E}" srcOrd="2" destOrd="0" presId="urn:microsoft.com/office/officeart/2005/8/layout/hList6"/>
    <dgm:cxn modelId="{9802881F-EA0F-4736-81FA-D9EF34067CA1}" type="presParOf" srcId="{86625B59-C5BB-456A-B67A-AF048EF45E61}" destId="{9FC0B190-3ACC-449A-A18B-1103704CD698}" srcOrd="3" destOrd="0" presId="urn:microsoft.com/office/officeart/2005/8/layout/hList6"/>
    <dgm:cxn modelId="{B4FFB7AA-5781-4823-8754-F51F0CBFC3F6}" type="presParOf" srcId="{86625B59-C5BB-456A-B67A-AF048EF45E61}" destId="{11805FE0-A820-48E4-9501-2DBA442867C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2915D5E-4867-4B97-82DF-17D9429D914E}" type="doc">
      <dgm:prSet loTypeId="urn:microsoft.com/office/officeart/2005/8/layout/h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7DC1878-6BF5-4E8D-B713-CBECF998120A}" type="parTrans" cxnId="{71D3E632-926B-4208-9517-282159C1610A}">
      <dgm:prSet/>
      <dgm:spPr/>
      <dgm:t>
        <a:bodyPr/>
        <a:lstStyle/>
        <a:p>
          <a:endParaRPr lang="ru-RU"/>
        </a:p>
      </dgm:t>
    </dgm:pt>
    <dgm:pt modelId="{932AD852-2509-4183-8873-3D6332B71D33}">
      <dgm:prSet phldrT="[Текст]"/>
      <dgm:spPr/>
      <dgm:t>
        <a:bodyPr/>
        <a:lstStyle/>
        <a:p>
          <a:r>
            <a:rPr lang="ru-RU" b="1"/>
            <a:t>«Переводим проблемы в задачи»</a:t>
          </a:r>
          <a:endParaRPr lang="ru-RU"/>
        </a:p>
      </dgm:t>
    </dgm:pt>
    <dgm:pt modelId="{2EA6622F-228D-4200-B9CB-6CD36F2FD840}" type="parTrans" cxnId="{21228A57-326A-42DA-9A70-455930DEC069}">
      <dgm:prSet/>
      <dgm:spPr/>
      <dgm:t>
        <a:bodyPr/>
        <a:lstStyle/>
        <a:p>
          <a:endParaRPr lang="ru-RU"/>
        </a:p>
      </dgm:t>
    </dgm:pt>
    <dgm:pt modelId="{4EA6B7ED-D752-4E3C-9723-1839317E62AA}">
      <dgm:prSet phldrT="[Текст]"/>
      <dgm:spPr/>
      <dgm:t>
        <a:bodyPr/>
        <a:lstStyle/>
        <a:p>
          <a:r>
            <a:rPr lang="ru-RU"/>
            <a:t>Способствовать развитию умения справляться с жизненными трудностями</a:t>
          </a:r>
        </a:p>
      </dgm:t>
    </dgm:pt>
    <dgm:pt modelId="{31F73811-D28A-4E7F-8087-19F4CE29E622}" type="sibTrans" cxnId="{21228A57-326A-42DA-9A70-455930DEC069}">
      <dgm:prSet/>
      <dgm:spPr/>
      <dgm:t>
        <a:bodyPr/>
        <a:lstStyle/>
        <a:p>
          <a:endParaRPr lang="ru-RU"/>
        </a:p>
      </dgm:t>
    </dgm:pt>
    <dgm:pt modelId="{796BCA48-AFBE-4AC3-9BDB-34CC8CC6B839}" type="sibTrans" cxnId="{71D3E632-926B-4208-9517-282159C1610A}">
      <dgm:prSet/>
      <dgm:spPr/>
      <dgm:t>
        <a:bodyPr/>
        <a:lstStyle/>
        <a:p>
          <a:endParaRPr lang="ru-RU"/>
        </a:p>
      </dgm:t>
    </dgm:pt>
    <dgm:pt modelId="{E20AF9DF-D121-4208-8682-92B4ABF4CF12}" type="parTrans" cxnId="{BD7F07BD-C3BB-45DF-9E67-B5E092E08BDF}">
      <dgm:prSet/>
      <dgm:spPr/>
      <dgm:t>
        <a:bodyPr/>
        <a:lstStyle/>
        <a:p>
          <a:endParaRPr lang="ru-RU"/>
        </a:p>
      </dgm:t>
    </dgm:pt>
    <dgm:pt modelId="{F6D9EDF9-147B-49DB-929E-158C096495EB}">
      <dgm:prSet phldrT="[Текст]"/>
      <dgm:spPr/>
      <dgm:t>
        <a:bodyPr/>
        <a:lstStyle/>
        <a:p>
          <a:r>
            <a:rPr lang="ru-RU" b="1"/>
            <a:t>«Перспектива»</a:t>
          </a:r>
          <a:endParaRPr lang="ru-RU"/>
        </a:p>
      </dgm:t>
    </dgm:pt>
    <dgm:pt modelId="{80C3D391-BD60-47E7-B2F5-9581556BEBA7}" type="parTrans" cxnId="{7AFF321D-4950-4A01-AFBE-2C6D39C4DB76}">
      <dgm:prSet/>
      <dgm:spPr/>
      <dgm:t>
        <a:bodyPr/>
        <a:lstStyle/>
        <a:p>
          <a:endParaRPr lang="ru-RU"/>
        </a:p>
      </dgm:t>
    </dgm:pt>
    <dgm:pt modelId="{BBC20BFE-DE42-4A1A-8AA5-0441149CF7D3}">
      <dgm:prSet phldrT="[Текст]"/>
      <dgm:spPr/>
      <dgm:t>
        <a:bodyPr/>
        <a:lstStyle/>
        <a:p>
          <a:r>
            <a:rPr lang="ru-RU"/>
            <a:t>Способствовать развитию целеполагания, умения планировать</a:t>
          </a:r>
        </a:p>
      </dgm:t>
    </dgm:pt>
    <dgm:pt modelId="{7A63CB19-1BAB-4298-9373-9E358C6E7463}" type="sibTrans" cxnId="{7AFF321D-4950-4A01-AFBE-2C6D39C4DB76}">
      <dgm:prSet/>
      <dgm:spPr/>
      <dgm:t>
        <a:bodyPr/>
        <a:lstStyle/>
        <a:p>
          <a:endParaRPr lang="ru-RU"/>
        </a:p>
      </dgm:t>
    </dgm:pt>
    <dgm:pt modelId="{CFA43F04-28AB-409F-8D5B-F015504E2DDD}" type="sibTrans" cxnId="{BD7F07BD-C3BB-45DF-9E67-B5E092E08BDF}">
      <dgm:prSet/>
      <dgm:spPr/>
      <dgm:t>
        <a:bodyPr/>
        <a:lstStyle/>
        <a:p>
          <a:endParaRPr lang="ru-RU"/>
        </a:p>
      </dgm:t>
    </dgm:pt>
    <dgm:pt modelId="{69A82B58-B472-46F7-9557-403E07694012}" type="parTrans" cxnId="{B189BEDE-D8A1-440C-B964-F5B20312F787}">
      <dgm:prSet/>
      <dgm:spPr/>
      <dgm:t>
        <a:bodyPr/>
        <a:lstStyle/>
        <a:p>
          <a:endParaRPr lang="ru-RU"/>
        </a:p>
      </dgm:t>
    </dgm:pt>
    <dgm:pt modelId="{CC2107C3-7D28-4D27-9AB7-0886AFCFCC6A}">
      <dgm:prSet phldrT="[Текст]"/>
      <dgm:spPr/>
      <dgm:t>
        <a:bodyPr/>
        <a:lstStyle/>
        <a:p>
          <a:r>
            <a:rPr lang="ru-RU" b="1"/>
            <a:t>«Режим дня»</a:t>
          </a:r>
          <a:endParaRPr lang="ru-RU"/>
        </a:p>
      </dgm:t>
    </dgm:pt>
    <dgm:pt modelId="{21F80141-4AAE-4C89-98E4-1937A0C61AF1}" type="parTrans" cxnId="{8E9AD043-CB69-4DB0-B894-7A01E48A524C}">
      <dgm:prSet/>
      <dgm:spPr/>
      <dgm:t>
        <a:bodyPr/>
        <a:lstStyle/>
        <a:p>
          <a:endParaRPr lang="ru-RU"/>
        </a:p>
      </dgm:t>
    </dgm:pt>
    <dgm:pt modelId="{C46D5EA0-ED6D-4C1A-BC03-267E796E4185}">
      <dgm:prSet phldrT="[Текст]"/>
      <dgm:spPr/>
      <dgm:t>
        <a:bodyPr/>
        <a:lstStyle/>
        <a:p>
          <a:r>
            <a:rPr lang="ru-RU"/>
            <a:t>Способствовать осознанию ценности времени</a:t>
          </a:r>
        </a:p>
      </dgm:t>
    </dgm:pt>
    <dgm:pt modelId="{5F40E93C-2045-473A-807B-3AA0C02CD6E5}" type="sibTrans" cxnId="{8E9AD043-CB69-4DB0-B894-7A01E48A524C}">
      <dgm:prSet/>
      <dgm:spPr/>
      <dgm:t>
        <a:bodyPr/>
        <a:lstStyle/>
        <a:p>
          <a:endParaRPr lang="ru-RU"/>
        </a:p>
      </dgm:t>
    </dgm:pt>
    <dgm:pt modelId="{1AE8574B-18D3-43CE-BB74-2F03B28E4920}" type="sibTrans" cxnId="{B189BEDE-D8A1-440C-B964-F5B20312F787}">
      <dgm:prSet/>
      <dgm:spPr/>
      <dgm:t>
        <a:bodyPr/>
        <a:lstStyle/>
        <a:p>
          <a:endParaRPr lang="ru-RU"/>
        </a:p>
      </dgm:t>
    </dgm:pt>
    <dgm:pt modelId="{E9ABFA42-9986-4B99-9622-10B720E2495B}" type="pres">
      <dgm:prSet presAssocID="{32915D5E-4867-4B97-82DF-17D9429D91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572032-69A4-4ACF-A2FB-45FC7F530B46}" type="pres">
      <dgm:prSet presAssocID="{932AD852-2509-4183-8873-3D6332B71D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38D0D-8D65-4BC1-B90C-618DB1B843CC}" type="pres">
      <dgm:prSet presAssocID="{796BCA48-AFBE-4AC3-9BDB-34CC8CC6B839}" presName="sibTrans" presStyleCnt="0"/>
      <dgm:spPr/>
    </dgm:pt>
    <dgm:pt modelId="{6B7A6AC9-6218-4C5A-99E0-1DF9D97A37BA}" type="pres">
      <dgm:prSet presAssocID="{F6D9EDF9-147B-49DB-929E-158C096495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8407B-62A8-4E66-B883-63EF6A80411A}" type="pres">
      <dgm:prSet presAssocID="{CFA43F04-28AB-409F-8D5B-F015504E2DDD}" presName="sibTrans" presStyleCnt="0"/>
      <dgm:spPr/>
    </dgm:pt>
    <dgm:pt modelId="{F5A5CEE9-F477-49FA-A842-A515F37DED86}" type="pres">
      <dgm:prSet presAssocID="{CC2107C3-7D28-4D27-9AB7-0886AFCFCC6A}" presName="node" presStyleLbl="node1" presStyleIdx="2" presStyleCnt="3" custLinFactNeighborX="-5429" custLinFactNeighborY="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AAEACF-BA7E-407C-A04F-5BF2A61DDBFC}" type="presOf" srcId="{F6D9EDF9-147B-49DB-929E-158C096495EB}" destId="{6B7A6AC9-6218-4C5A-99E0-1DF9D97A37BA}" srcOrd="0" destOrd="0" presId="urn:microsoft.com/office/officeart/2005/8/layout/hList6"/>
    <dgm:cxn modelId="{B189BEDE-D8A1-440C-B964-F5B20312F787}" srcId="{32915D5E-4867-4B97-82DF-17D9429D914E}" destId="{CC2107C3-7D28-4D27-9AB7-0886AFCFCC6A}" srcOrd="2" destOrd="0" parTransId="{69A82B58-B472-46F7-9557-403E07694012}" sibTransId="{1AE8574B-18D3-43CE-BB74-2F03B28E4920}"/>
    <dgm:cxn modelId="{BD7F07BD-C3BB-45DF-9E67-B5E092E08BDF}" srcId="{32915D5E-4867-4B97-82DF-17D9429D914E}" destId="{F6D9EDF9-147B-49DB-929E-158C096495EB}" srcOrd="1" destOrd="0" parTransId="{E20AF9DF-D121-4208-8682-92B4ABF4CF12}" sibTransId="{CFA43F04-28AB-409F-8D5B-F015504E2DDD}"/>
    <dgm:cxn modelId="{8E9AD043-CB69-4DB0-B894-7A01E48A524C}" srcId="{CC2107C3-7D28-4D27-9AB7-0886AFCFCC6A}" destId="{C46D5EA0-ED6D-4C1A-BC03-267E796E4185}" srcOrd="0" destOrd="0" parTransId="{21F80141-4AAE-4C89-98E4-1937A0C61AF1}" sibTransId="{5F40E93C-2045-473A-807B-3AA0C02CD6E5}"/>
    <dgm:cxn modelId="{0433DE32-B32D-4057-B1D0-59DCA22B5011}" type="presOf" srcId="{4EA6B7ED-D752-4E3C-9723-1839317E62AA}" destId="{3D572032-69A4-4ACF-A2FB-45FC7F530B46}" srcOrd="0" destOrd="1" presId="urn:microsoft.com/office/officeart/2005/8/layout/hList6"/>
    <dgm:cxn modelId="{21228A57-326A-42DA-9A70-455930DEC069}" srcId="{932AD852-2509-4183-8873-3D6332B71D33}" destId="{4EA6B7ED-D752-4E3C-9723-1839317E62AA}" srcOrd="0" destOrd="0" parTransId="{2EA6622F-228D-4200-B9CB-6CD36F2FD840}" sibTransId="{31F73811-D28A-4E7F-8087-19F4CE29E622}"/>
    <dgm:cxn modelId="{FFFA3502-5765-419C-897E-547738C07155}" type="presOf" srcId="{C46D5EA0-ED6D-4C1A-BC03-267E796E4185}" destId="{F5A5CEE9-F477-49FA-A842-A515F37DED86}" srcOrd="0" destOrd="1" presId="urn:microsoft.com/office/officeart/2005/8/layout/hList6"/>
    <dgm:cxn modelId="{7AFF321D-4950-4A01-AFBE-2C6D39C4DB76}" srcId="{F6D9EDF9-147B-49DB-929E-158C096495EB}" destId="{BBC20BFE-DE42-4A1A-8AA5-0441149CF7D3}" srcOrd="0" destOrd="0" parTransId="{80C3D391-BD60-47E7-B2F5-9581556BEBA7}" sibTransId="{7A63CB19-1BAB-4298-9373-9E358C6E7463}"/>
    <dgm:cxn modelId="{1FCF7B15-89D9-42C9-BC0C-BAEE3E02621C}" type="presOf" srcId="{CC2107C3-7D28-4D27-9AB7-0886AFCFCC6A}" destId="{F5A5CEE9-F477-49FA-A842-A515F37DED86}" srcOrd="0" destOrd="0" presId="urn:microsoft.com/office/officeart/2005/8/layout/hList6"/>
    <dgm:cxn modelId="{8F0578B7-7C53-401D-90C8-95EC1BDFE2FE}" type="presOf" srcId="{32915D5E-4867-4B97-82DF-17D9429D914E}" destId="{E9ABFA42-9986-4B99-9622-10B720E2495B}" srcOrd="0" destOrd="0" presId="urn:microsoft.com/office/officeart/2005/8/layout/hList6"/>
    <dgm:cxn modelId="{6FCD97DD-5F81-4755-BAA4-E5E14D5ACA29}" type="presOf" srcId="{932AD852-2509-4183-8873-3D6332B71D33}" destId="{3D572032-69A4-4ACF-A2FB-45FC7F530B46}" srcOrd="0" destOrd="0" presId="urn:microsoft.com/office/officeart/2005/8/layout/hList6"/>
    <dgm:cxn modelId="{71D3E632-926B-4208-9517-282159C1610A}" srcId="{32915D5E-4867-4B97-82DF-17D9429D914E}" destId="{932AD852-2509-4183-8873-3D6332B71D33}" srcOrd="0" destOrd="0" parTransId="{27DC1878-6BF5-4E8D-B713-CBECF998120A}" sibTransId="{796BCA48-AFBE-4AC3-9BDB-34CC8CC6B839}"/>
    <dgm:cxn modelId="{280FEC3C-8CF9-4A4D-9BFC-AC90B72D53C2}" type="presOf" srcId="{BBC20BFE-DE42-4A1A-8AA5-0441149CF7D3}" destId="{6B7A6AC9-6218-4C5A-99E0-1DF9D97A37BA}" srcOrd="0" destOrd="1" presId="urn:microsoft.com/office/officeart/2005/8/layout/hList6"/>
    <dgm:cxn modelId="{24EF9242-1398-4220-8DA4-DE4A1EB94EDC}" type="presParOf" srcId="{E9ABFA42-9986-4B99-9622-10B720E2495B}" destId="{3D572032-69A4-4ACF-A2FB-45FC7F530B46}" srcOrd="0" destOrd="0" presId="urn:microsoft.com/office/officeart/2005/8/layout/hList6"/>
    <dgm:cxn modelId="{4A9D4F1D-CC80-4786-B078-79A49FC8E60E}" type="presParOf" srcId="{E9ABFA42-9986-4B99-9622-10B720E2495B}" destId="{CA438D0D-8D65-4BC1-B90C-618DB1B843CC}" srcOrd="1" destOrd="0" presId="urn:microsoft.com/office/officeart/2005/8/layout/hList6"/>
    <dgm:cxn modelId="{88E3CED7-2DBE-4ED2-83C5-FC1B770E29BB}" type="presParOf" srcId="{E9ABFA42-9986-4B99-9622-10B720E2495B}" destId="{6B7A6AC9-6218-4C5A-99E0-1DF9D97A37BA}" srcOrd="2" destOrd="0" presId="urn:microsoft.com/office/officeart/2005/8/layout/hList6"/>
    <dgm:cxn modelId="{DF9E8C4F-DD47-4115-B5B6-62A1C118C54D}" type="presParOf" srcId="{E9ABFA42-9986-4B99-9622-10B720E2495B}" destId="{7E58407B-62A8-4E66-B883-63EF6A80411A}" srcOrd="3" destOrd="0" presId="urn:microsoft.com/office/officeart/2005/8/layout/hList6"/>
    <dgm:cxn modelId="{B998866E-AFC9-476B-AE26-3ED30CB0443B}" type="presParOf" srcId="{E9ABFA42-9986-4B99-9622-10B720E2495B}" destId="{F5A5CEE9-F477-49FA-A842-A515F37DED8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330E5E-8969-4BFA-ACCF-FBE0C7BCA889}" type="doc">
      <dgm:prSet loTypeId="urn:microsoft.com/office/officeart/2005/8/layout/defaul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09F13AC6-7BED-43D7-9303-82CA4DBAE1F6}">
      <dgm:prSet/>
      <dgm:spPr/>
      <dgm:t>
        <a:bodyPr/>
        <a:lstStyle/>
        <a:p>
          <a:pPr rtl="0"/>
          <a:r>
            <a:rPr lang="ru-RU" dirty="0" smtClean="0"/>
            <a:t> ценностно-ориентационный компонент</a:t>
          </a:r>
          <a:endParaRPr lang="ru-RU" dirty="0"/>
        </a:p>
      </dgm:t>
    </dgm:pt>
    <dgm:pt modelId="{61624784-58AB-473E-B945-681201D1CA82}" type="parTrans" cxnId="{B39132DE-3C90-407E-B014-8A16CDAD0C83}">
      <dgm:prSet/>
      <dgm:spPr/>
      <dgm:t>
        <a:bodyPr/>
        <a:lstStyle/>
        <a:p>
          <a:endParaRPr lang="ru-RU"/>
        </a:p>
      </dgm:t>
    </dgm:pt>
    <dgm:pt modelId="{C58024D9-4EC9-4563-935D-CC6708C083A7}" type="sibTrans" cxnId="{B39132DE-3C90-407E-B014-8A16CDAD0C83}">
      <dgm:prSet/>
      <dgm:spPr/>
      <dgm:t>
        <a:bodyPr/>
        <a:lstStyle/>
        <a:p>
          <a:endParaRPr lang="ru-RU"/>
        </a:p>
      </dgm:t>
    </dgm:pt>
    <dgm:pt modelId="{23AE89C9-1A5F-4C03-AFC0-3F23F550BF46}">
      <dgm:prSet/>
      <dgm:spPr/>
      <dgm:t>
        <a:bodyPr/>
        <a:lstStyle/>
        <a:p>
          <a:pPr rtl="0"/>
          <a:r>
            <a:rPr lang="ru-RU" dirty="0" smtClean="0"/>
            <a:t> познавательный компонент</a:t>
          </a:r>
          <a:endParaRPr lang="ru-RU" dirty="0"/>
        </a:p>
      </dgm:t>
    </dgm:pt>
    <dgm:pt modelId="{EE40153E-1B23-4D20-B1C3-DF0FB07049A3}" type="parTrans" cxnId="{48D87ADC-DC62-4098-8DD8-AC2BD21588E0}">
      <dgm:prSet/>
      <dgm:spPr/>
      <dgm:t>
        <a:bodyPr/>
        <a:lstStyle/>
        <a:p>
          <a:endParaRPr lang="ru-RU"/>
        </a:p>
      </dgm:t>
    </dgm:pt>
    <dgm:pt modelId="{C8BE36BC-0B73-44BD-BD5A-F648EBE51428}" type="sibTrans" cxnId="{48D87ADC-DC62-4098-8DD8-AC2BD21588E0}">
      <dgm:prSet/>
      <dgm:spPr/>
      <dgm:t>
        <a:bodyPr/>
        <a:lstStyle/>
        <a:p>
          <a:endParaRPr lang="ru-RU"/>
        </a:p>
      </dgm:t>
    </dgm:pt>
    <dgm:pt modelId="{D9E6B2DB-C325-40EE-AB9B-ECB16239698C}">
      <dgm:prSet/>
      <dgm:spPr/>
      <dgm:t>
        <a:bodyPr/>
        <a:lstStyle/>
        <a:p>
          <a:pPr rtl="0"/>
          <a:r>
            <a:rPr lang="ru-RU" smtClean="0"/>
            <a:t>формирование критического мышления и ассертивности как ресурса сопротивления вовлечению в деструктивное поведение</a:t>
          </a:r>
          <a:endParaRPr lang="ru-RU"/>
        </a:p>
      </dgm:t>
    </dgm:pt>
    <dgm:pt modelId="{98C5F745-07D3-4F24-8B37-494A0FA90BAA}" type="parTrans" cxnId="{0C76E561-DBEF-4B03-B804-2D109A40D85B}">
      <dgm:prSet/>
      <dgm:spPr/>
      <dgm:t>
        <a:bodyPr/>
        <a:lstStyle/>
        <a:p>
          <a:endParaRPr lang="ru-RU"/>
        </a:p>
      </dgm:t>
    </dgm:pt>
    <dgm:pt modelId="{D60F6D0F-7E28-497C-8C0E-FC99CBCD8904}" type="sibTrans" cxnId="{0C76E561-DBEF-4B03-B804-2D109A40D85B}">
      <dgm:prSet/>
      <dgm:spPr/>
      <dgm:t>
        <a:bodyPr/>
        <a:lstStyle/>
        <a:p>
          <a:endParaRPr lang="ru-RU"/>
        </a:p>
      </dgm:t>
    </dgm:pt>
    <dgm:pt modelId="{4EB4CDEA-0728-4634-A12B-5CD10ECDDCF2}">
      <dgm:prSet/>
      <dgm:spPr/>
      <dgm:t>
        <a:bodyPr/>
        <a:lstStyle/>
        <a:p>
          <a:pPr rtl="0"/>
          <a:r>
            <a:rPr lang="ru-RU" dirty="0" smtClean="0"/>
            <a:t> эмоционально-волевой компонент</a:t>
          </a:r>
          <a:endParaRPr lang="ru-RU" dirty="0"/>
        </a:p>
      </dgm:t>
    </dgm:pt>
    <dgm:pt modelId="{838EE58E-80A2-468A-BA21-1FCD3F304AB2}" type="parTrans" cxnId="{0436890C-4447-4894-B963-401F663B3C68}">
      <dgm:prSet/>
      <dgm:spPr/>
      <dgm:t>
        <a:bodyPr/>
        <a:lstStyle/>
        <a:p>
          <a:endParaRPr lang="ru-RU"/>
        </a:p>
      </dgm:t>
    </dgm:pt>
    <dgm:pt modelId="{45304A01-1AB0-42BB-9312-D236F09B1876}" type="sibTrans" cxnId="{0436890C-4447-4894-B963-401F663B3C68}">
      <dgm:prSet/>
      <dgm:spPr/>
      <dgm:t>
        <a:bodyPr/>
        <a:lstStyle/>
        <a:p>
          <a:endParaRPr lang="ru-RU"/>
        </a:p>
      </dgm:t>
    </dgm:pt>
    <dgm:pt modelId="{793D6E1F-342F-49CF-A1B6-6DFE5D1F8682}">
      <dgm:prSet/>
      <dgm:spPr/>
      <dgm:t>
        <a:bodyPr/>
        <a:lstStyle/>
        <a:p>
          <a:pPr rtl="0"/>
          <a:r>
            <a:rPr lang="ru-RU" dirty="0" smtClean="0"/>
            <a:t> поведенческий компонент</a:t>
          </a:r>
          <a:endParaRPr lang="ru-RU" dirty="0"/>
        </a:p>
      </dgm:t>
    </dgm:pt>
    <dgm:pt modelId="{E9469C44-A04D-40D2-9458-C33F71071817}" type="parTrans" cxnId="{20DA6DF4-CD88-4A4C-AD6D-359467BE1270}">
      <dgm:prSet/>
      <dgm:spPr/>
      <dgm:t>
        <a:bodyPr/>
        <a:lstStyle/>
        <a:p>
          <a:endParaRPr lang="ru-RU"/>
        </a:p>
      </dgm:t>
    </dgm:pt>
    <dgm:pt modelId="{8B18857F-C2AA-4717-8677-3CDCFFC0E6BF}" type="sibTrans" cxnId="{20DA6DF4-CD88-4A4C-AD6D-359467BE1270}">
      <dgm:prSet/>
      <dgm:spPr/>
      <dgm:t>
        <a:bodyPr/>
        <a:lstStyle/>
        <a:p>
          <a:endParaRPr lang="ru-RU"/>
        </a:p>
      </dgm:t>
    </dgm:pt>
    <dgm:pt modelId="{F1E54BA1-CE3E-4300-A00C-EC9A767E34C7}">
      <dgm:prSet/>
      <dgm:spPr/>
      <dgm:t>
        <a:bodyPr/>
        <a:lstStyle/>
        <a:p>
          <a:pPr rtl="0"/>
          <a:r>
            <a:rPr lang="ru-RU" dirty="0" smtClean="0"/>
            <a:t>рефлексивный компонент</a:t>
          </a:r>
          <a:endParaRPr lang="ru-RU" dirty="0"/>
        </a:p>
      </dgm:t>
    </dgm:pt>
    <dgm:pt modelId="{2646FEA1-D640-472A-ABE8-3830192C0205}" type="parTrans" cxnId="{85D5833B-7401-419D-989F-9796C3BE658A}">
      <dgm:prSet/>
      <dgm:spPr/>
      <dgm:t>
        <a:bodyPr/>
        <a:lstStyle/>
        <a:p>
          <a:endParaRPr lang="ru-RU"/>
        </a:p>
      </dgm:t>
    </dgm:pt>
    <dgm:pt modelId="{CFDBFF41-591D-4869-8A44-538A11C80960}" type="sibTrans" cxnId="{85D5833B-7401-419D-989F-9796C3BE658A}">
      <dgm:prSet/>
      <dgm:spPr/>
      <dgm:t>
        <a:bodyPr/>
        <a:lstStyle/>
        <a:p>
          <a:endParaRPr lang="ru-RU"/>
        </a:p>
      </dgm:t>
    </dgm:pt>
    <dgm:pt modelId="{8AFE1144-27A6-4C9E-9CAE-F6FCF2175E04}" type="pres">
      <dgm:prSet presAssocID="{75330E5E-8969-4BFA-ACCF-FBE0C7BCA8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3B2442-A395-4A3B-A0B6-A0D5798658B4}" type="pres">
      <dgm:prSet presAssocID="{09F13AC6-7BED-43D7-9303-82CA4DBAE1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D4F9F-A496-42C4-9FFA-C66F6000CB35}" type="pres">
      <dgm:prSet presAssocID="{C58024D9-4EC9-4563-935D-CC6708C083A7}" presName="sibTrans" presStyleCnt="0"/>
      <dgm:spPr/>
    </dgm:pt>
    <dgm:pt modelId="{60414ECC-F8CE-416A-867A-AA9EC45D63FA}" type="pres">
      <dgm:prSet presAssocID="{23AE89C9-1A5F-4C03-AFC0-3F23F550BF4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70897-54D3-4454-9E39-96A07776D7EB}" type="pres">
      <dgm:prSet presAssocID="{C8BE36BC-0B73-44BD-BD5A-F648EBE51428}" presName="sibTrans" presStyleCnt="0"/>
      <dgm:spPr/>
    </dgm:pt>
    <dgm:pt modelId="{86BEAFF3-FB5E-4067-8845-3448575262B9}" type="pres">
      <dgm:prSet presAssocID="{D9E6B2DB-C325-40EE-AB9B-ECB16239698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094D8-65E2-4F16-A911-04C0B4909175}" type="pres">
      <dgm:prSet presAssocID="{D60F6D0F-7E28-497C-8C0E-FC99CBCD8904}" presName="sibTrans" presStyleCnt="0"/>
      <dgm:spPr/>
    </dgm:pt>
    <dgm:pt modelId="{A7354531-1C31-4F5F-843C-896A41A489F5}" type="pres">
      <dgm:prSet presAssocID="{4EB4CDEA-0728-4634-A12B-5CD10ECDDCF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8576A-45FB-4B2A-A1F2-44F1B32F471E}" type="pres">
      <dgm:prSet presAssocID="{45304A01-1AB0-42BB-9312-D236F09B1876}" presName="sibTrans" presStyleCnt="0"/>
      <dgm:spPr/>
    </dgm:pt>
    <dgm:pt modelId="{4BA961D9-FF2F-4A5B-893E-872A668F326F}" type="pres">
      <dgm:prSet presAssocID="{793D6E1F-342F-49CF-A1B6-6DFE5D1F86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1510A-F27F-4CD2-AA13-DED9A6874C5B}" type="pres">
      <dgm:prSet presAssocID="{8B18857F-C2AA-4717-8677-3CDCFFC0E6BF}" presName="sibTrans" presStyleCnt="0"/>
      <dgm:spPr/>
    </dgm:pt>
    <dgm:pt modelId="{9C637758-153D-48D0-B722-AB68D20941C1}" type="pres">
      <dgm:prSet presAssocID="{F1E54BA1-CE3E-4300-A00C-EC9A767E34C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9132DE-3C90-407E-B014-8A16CDAD0C83}" srcId="{75330E5E-8969-4BFA-ACCF-FBE0C7BCA889}" destId="{09F13AC6-7BED-43D7-9303-82CA4DBAE1F6}" srcOrd="0" destOrd="0" parTransId="{61624784-58AB-473E-B945-681201D1CA82}" sibTransId="{C58024D9-4EC9-4563-935D-CC6708C083A7}"/>
    <dgm:cxn modelId="{ACFE5AC8-3E16-4ACC-AA2B-B74E2704FC1C}" type="presOf" srcId="{09F13AC6-7BED-43D7-9303-82CA4DBAE1F6}" destId="{793B2442-A395-4A3B-A0B6-A0D5798658B4}" srcOrd="0" destOrd="0" presId="urn:microsoft.com/office/officeart/2005/8/layout/default"/>
    <dgm:cxn modelId="{48D87ADC-DC62-4098-8DD8-AC2BD21588E0}" srcId="{75330E5E-8969-4BFA-ACCF-FBE0C7BCA889}" destId="{23AE89C9-1A5F-4C03-AFC0-3F23F550BF46}" srcOrd="1" destOrd="0" parTransId="{EE40153E-1B23-4D20-B1C3-DF0FB07049A3}" sibTransId="{C8BE36BC-0B73-44BD-BD5A-F648EBE51428}"/>
    <dgm:cxn modelId="{0436890C-4447-4894-B963-401F663B3C68}" srcId="{75330E5E-8969-4BFA-ACCF-FBE0C7BCA889}" destId="{4EB4CDEA-0728-4634-A12B-5CD10ECDDCF2}" srcOrd="3" destOrd="0" parTransId="{838EE58E-80A2-468A-BA21-1FCD3F304AB2}" sibTransId="{45304A01-1AB0-42BB-9312-D236F09B1876}"/>
    <dgm:cxn modelId="{8BE41CDE-9B17-431A-ADBF-0923476F6B2D}" type="presOf" srcId="{793D6E1F-342F-49CF-A1B6-6DFE5D1F8682}" destId="{4BA961D9-FF2F-4A5B-893E-872A668F326F}" srcOrd="0" destOrd="0" presId="urn:microsoft.com/office/officeart/2005/8/layout/default"/>
    <dgm:cxn modelId="{1E03F655-F6EE-4C6D-AC0D-7AE9D619EDA6}" type="presOf" srcId="{4EB4CDEA-0728-4634-A12B-5CD10ECDDCF2}" destId="{A7354531-1C31-4F5F-843C-896A41A489F5}" srcOrd="0" destOrd="0" presId="urn:microsoft.com/office/officeart/2005/8/layout/default"/>
    <dgm:cxn modelId="{2B161183-9BE5-43D6-98CF-735008F875D6}" type="presOf" srcId="{F1E54BA1-CE3E-4300-A00C-EC9A767E34C7}" destId="{9C637758-153D-48D0-B722-AB68D20941C1}" srcOrd="0" destOrd="0" presId="urn:microsoft.com/office/officeart/2005/8/layout/default"/>
    <dgm:cxn modelId="{85D5833B-7401-419D-989F-9796C3BE658A}" srcId="{75330E5E-8969-4BFA-ACCF-FBE0C7BCA889}" destId="{F1E54BA1-CE3E-4300-A00C-EC9A767E34C7}" srcOrd="5" destOrd="0" parTransId="{2646FEA1-D640-472A-ABE8-3830192C0205}" sibTransId="{CFDBFF41-591D-4869-8A44-538A11C80960}"/>
    <dgm:cxn modelId="{0C76E561-DBEF-4B03-B804-2D109A40D85B}" srcId="{75330E5E-8969-4BFA-ACCF-FBE0C7BCA889}" destId="{D9E6B2DB-C325-40EE-AB9B-ECB16239698C}" srcOrd="2" destOrd="0" parTransId="{98C5F745-07D3-4F24-8B37-494A0FA90BAA}" sibTransId="{D60F6D0F-7E28-497C-8C0E-FC99CBCD8904}"/>
    <dgm:cxn modelId="{AF6C9655-6F50-490B-AB63-788D8A3EA026}" type="presOf" srcId="{23AE89C9-1A5F-4C03-AFC0-3F23F550BF46}" destId="{60414ECC-F8CE-416A-867A-AA9EC45D63FA}" srcOrd="0" destOrd="0" presId="urn:microsoft.com/office/officeart/2005/8/layout/default"/>
    <dgm:cxn modelId="{63465F7A-7001-4D85-9A35-2D1AE3811944}" type="presOf" srcId="{D9E6B2DB-C325-40EE-AB9B-ECB16239698C}" destId="{86BEAFF3-FB5E-4067-8845-3448575262B9}" srcOrd="0" destOrd="0" presId="urn:microsoft.com/office/officeart/2005/8/layout/default"/>
    <dgm:cxn modelId="{52BAC54F-3EE7-42A3-9848-297E5831773B}" type="presOf" srcId="{75330E5E-8969-4BFA-ACCF-FBE0C7BCA889}" destId="{8AFE1144-27A6-4C9E-9CAE-F6FCF2175E04}" srcOrd="0" destOrd="0" presId="urn:microsoft.com/office/officeart/2005/8/layout/default"/>
    <dgm:cxn modelId="{20DA6DF4-CD88-4A4C-AD6D-359467BE1270}" srcId="{75330E5E-8969-4BFA-ACCF-FBE0C7BCA889}" destId="{793D6E1F-342F-49CF-A1B6-6DFE5D1F8682}" srcOrd="4" destOrd="0" parTransId="{E9469C44-A04D-40D2-9458-C33F71071817}" sibTransId="{8B18857F-C2AA-4717-8677-3CDCFFC0E6BF}"/>
    <dgm:cxn modelId="{DE1309FD-08FF-40A2-A8DA-1B6412564D9C}" type="presParOf" srcId="{8AFE1144-27A6-4C9E-9CAE-F6FCF2175E04}" destId="{793B2442-A395-4A3B-A0B6-A0D5798658B4}" srcOrd="0" destOrd="0" presId="urn:microsoft.com/office/officeart/2005/8/layout/default"/>
    <dgm:cxn modelId="{742DE1E7-AE0B-48A0-B52E-569E32C9DFDE}" type="presParOf" srcId="{8AFE1144-27A6-4C9E-9CAE-F6FCF2175E04}" destId="{0EED4F9F-A496-42C4-9FFA-C66F6000CB35}" srcOrd="1" destOrd="0" presId="urn:microsoft.com/office/officeart/2005/8/layout/default"/>
    <dgm:cxn modelId="{A82A77D2-60EA-4D44-B164-EAB555F731FF}" type="presParOf" srcId="{8AFE1144-27A6-4C9E-9CAE-F6FCF2175E04}" destId="{60414ECC-F8CE-416A-867A-AA9EC45D63FA}" srcOrd="2" destOrd="0" presId="urn:microsoft.com/office/officeart/2005/8/layout/default"/>
    <dgm:cxn modelId="{41546556-2145-4C89-86FC-FF23EF9BEC21}" type="presParOf" srcId="{8AFE1144-27A6-4C9E-9CAE-F6FCF2175E04}" destId="{5AF70897-54D3-4454-9E39-96A07776D7EB}" srcOrd="3" destOrd="0" presId="urn:microsoft.com/office/officeart/2005/8/layout/default"/>
    <dgm:cxn modelId="{A8568B13-F0E5-41E7-8A05-AA90D8503936}" type="presParOf" srcId="{8AFE1144-27A6-4C9E-9CAE-F6FCF2175E04}" destId="{86BEAFF3-FB5E-4067-8845-3448575262B9}" srcOrd="4" destOrd="0" presId="urn:microsoft.com/office/officeart/2005/8/layout/default"/>
    <dgm:cxn modelId="{8B2FA37B-F977-4DF2-AFCB-DBFE13F10D72}" type="presParOf" srcId="{8AFE1144-27A6-4C9E-9CAE-F6FCF2175E04}" destId="{E68094D8-65E2-4F16-A911-04C0B4909175}" srcOrd="5" destOrd="0" presId="urn:microsoft.com/office/officeart/2005/8/layout/default"/>
    <dgm:cxn modelId="{B1AD503D-C8EC-4B70-A81E-5C9D629F7966}" type="presParOf" srcId="{8AFE1144-27A6-4C9E-9CAE-F6FCF2175E04}" destId="{A7354531-1C31-4F5F-843C-896A41A489F5}" srcOrd="6" destOrd="0" presId="urn:microsoft.com/office/officeart/2005/8/layout/default"/>
    <dgm:cxn modelId="{81648F80-6853-4AF2-8221-747415FB800B}" type="presParOf" srcId="{8AFE1144-27A6-4C9E-9CAE-F6FCF2175E04}" destId="{2728576A-45FB-4B2A-A1F2-44F1B32F471E}" srcOrd="7" destOrd="0" presId="urn:microsoft.com/office/officeart/2005/8/layout/default"/>
    <dgm:cxn modelId="{ED84FB64-BA43-47EC-B3B0-7E373BD46AD0}" type="presParOf" srcId="{8AFE1144-27A6-4C9E-9CAE-F6FCF2175E04}" destId="{4BA961D9-FF2F-4A5B-893E-872A668F326F}" srcOrd="8" destOrd="0" presId="urn:microsoft.com/office/officeart/2005/8/layout/default"/>
    <dgm:cxn modelId="{570500C4-7D8C-482A-BD9B-643979D29D3D}" type="presParOf" srcId="{8AFE1144-27A6-4C9E-9CAE-F6FCF2175E04}" destId="{E951510A-F27F-4CD2-AA13-DED9A6874C5B}" srcOrd="9" destOrd="0" presId="urn:microsoft.com/office/officeart/2005/8/layout/default"/>
    <dgm:cxn modelId="{67650E7B-F4AE-4099-9FA7-EFC6AEB7B6F3}" type="presParOf" srcId="{8AFE1144-27A6-4C9E-9CAE-F6FCF2175E04}" destId="{9C637758-153D-48D0-B722-AB68D20941C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142A15-1DB1-4E64-BE94-520F6ADDAECD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2A81CC23-3D51-4AA9-928F-F55B7DCAFDA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целевой блок </a:t>
          </a:r>
          <a:r>
            <a:rPr lang="ru-RU" dirty="0" smtClean="0"/>
            <a:t>(определение основных целей, ориентиров, показателей эффективности, критериев оценки профилактической работы); </a:t>
          </a:r>
          <a:endParaRPr lang="ru-RU" dirty="0"/>
        </a:p>
      </dgm:t>
    </dgm:pt>
    <dgm:pt modelId="{4D132E20-BADF-4741-A192-6D4C40FC9DDF}" type="parTrans" cxnId="{E66F7566-F389-4D17-B655-59D19DFB042B}">
      <dgm:prSet/>
      <dgm:spPr/>
      <dgm:t>
        <a:bodyPr/>
        <a:lstStyle/>
        <a:p>
          <a:endParaRPr lang="ru-RU"/>
        </a:p>
      </dgm:t>
    </dgm:pt>
    <dgm:pt modelId="{544654A2-0484-4209-86DE-EF32785B4304}" type="sibTrans" cxnId="{E66F7566-F389-4D17-B655-59D19DFB042B}">
      <dgm:prSet/>
      <dgm:spPr/>
      <dgm:t>
        <a:bodyPr/>
        <a:lstStyle/>
        <a:p>
          <a:endParaRPr lang="ru-RU"/>
        </a:p>
      </dgm:t>
    </dgm:pt>
    <dgm:pt modelId="{6D5F0A0D-E42F-446A-8DDC-9E9C5FE0C2B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организационный блок </a:t>
          </a:r>
          <a:r>
            <a:rPr lang="ru-RU" dirty="0" smtClean="0"/>
            <a:t>(согласование стратегий с научными данными о деструктивном поведении, действующими нормативно-правовыми актами, определение функционала субъектов профилактики в образовательной организации, налаживание взаимодействия с заинтересованными ведомствами и специалистами; проектирование психолого-педагогической деятельности, подготовка программных документов, подготовка педагогов и т. д.);</a:t>
          </a:r>
          <a:endParaRPr lang="ru-RU" dirty="0"/>
        </a:p>
      </dgm:t>
    </dgm:pt>
    <dgm:pt modelId="{672FCF0B-B903-460C-BECF-E89BE05526FB}" type="parTrans" cxnId="{D79ECD2B-F05C-4587-B59C-7520A21BEEF8}">
      <dgm:prSet/>
      <dgm:spPr/>
      <dgm:t>
        <a:bodyPr/>
        <a:lstStyle/>
        <a:p>
          <a:endParaRPr lang="ru-RU"/>
        </a:p>
      </dgm:t>
    </dgm:pt>
    <dgm:pt modelId="{59E943C8-F1A1-4916-8AB7-DBAF6E0A487E}" type="sibTrans" cxnId="{D79ECD2B-F05C-4587-B59C-7520A21BEEF8}">
      <dgm:prSet/>
      <dgm:spPr/>
      <dgm:t>
        <a:bodyPr/>
        <a:lstStyle/>
        <a:p>
          <a:endParaRPr lang="ru-RU"/>
        </a:p>
      </dgm:t>
    </dgm:pt>
    <dgm:pt modelId="{6E701B71-B203-4A88-8583-E43A33B8F47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«технологический» блок </a:t>
          </a:r>
          <a:r>
            <a:rPr lang="ru-RU" dirty="0" smtClean="0"/>
            <a:t>(индивидуальная и средовая диагностика риска и распространенности деструктивного поведения, реализация педагогических действий и мероприятий согласно вышеназванным направлениям); </a:t>
          </a:r>
          <a:endParaRPr lang="ru-RU" dirty="0"/>
        </a:p>
      </dgm:t>
    </dgm:pt>
    <dgm:pt modelId="{92CE3891-6CB6-4F47-B3BE-75D5CE7B5DA5}" type="parTrans" cxnId="{9484B87E-BAE3-401D-92BE-1216488325C7}">
      <dgm:prSet/>
      <dgm:spPr/>
      <dgm:t>
        <a:bodyPr/>
        <a:lstStyle/>
        <a:p>
          <a:endParaRPr lang="ru-RU"/>
        </a:p>
      </dgm:t>
    </dgm:pt>
    <dgm:pt modelId="{BA235240-4F48-491A-960A-CC7B582A18F5}" type="sibTrans" cxnId="{9484B87E-BAE3-401D-92BE-1216488325C7}">
      <dgm:prSet/>
      <dgm:spPr/>
      <dgm:t>
        <a:bodyPr/>
        <a:lstStyle/>
        <a:p>
          <a:endParaRPr lang="ru-RU"/>
        </a:p>
      </dgm:t>
    </dgm:pt>
    <dgm:pt modelId="{CD0325BC-9AF3-4488-8F3E-5B0CE05D5A3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оценочно-рефлексивный блок </a:t>
          </a:r>
          <a:r>
            <a:rPr lang="ru-RU" dirty="0" smtClean="0"/>
            <a:t>(повторная диагностика или регулярный мониторинг, выявление затруднений; коррекция программы профилактических действий)</a:t>
          </a:r>
          <a:endParaRPr lang="ru-RU" dirty="0"/>
        </a:p>
      </dgm:t>
    </dgm:pt>
    <dgm:pt modelId="{566135AE-F18F-4426-8CA6-4AA6283C5A73}" type="parTrans" cxnId="{9ECE734F-4597-4321-84FF-D18D801ED6E6}">
      <dgm:prSet/>
      <dgm:spPr/>
      <dgm:t>
        <a:bodyPr/>
        <a:lstStyle/>
        <a:p>
          <a:endParaRPr lang="ru-RU"/>
        </a:p>
      </dgm:t>
    </dgm:pt>
    <dgm:pt modelId="{D2586885-810F-4EA7-BA4D-E08EA498CE1C}" type="sibTrans" cxnId="{9ECE734F-4597-4321-84FF-D18D801ED6E6}">
      <dgm:prSet/>
      <dgm:spPr/>
      <dgm:t>
        <a:bodyPr/>
        <a:lstStyle/>
        <a:p>
          <a:endParaRPr lang="ru-RU"/>
        </a:p>
      </dgm:t>
    </dgm:pt>
    <dgm:pt modelId="{7D18224E-DCD7-43B4-A3DE-F387CE4F573C}" type="pres">
      <dgm:prSet presAssocID="{F1142A15-1DB1-4E64-BE94-520F6ADDA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BB5401-92FE-4A63-A473-1200CF27574C}" type="pres">
      <dgm:prSet presAssocID="{2A81CC23-3D51-4AA9-928F-F55B7DCAFDA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145BA-CC6B-4A19-B8C2-F02520046A6C}" type="pres">
      <dgm:prSet presAssocID="{544654A2-0484-4209-86DE-EF32785B4304}" presName="spacer" presStyleCnt="0"/>
      <dgm:spPr/>
    </dgm:pt>
    <dgm:pt modelId="{C015B87D-2D90-4624-8BD3-EAE305CB03C3}" type="pres">
      <dgm:prSet presAssocID="{6D5F0A0D-E42F-446A-8DDC-9E9C5FE0C2B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3EFEA-0C48-4B1F-9BEE-0DBB46AE5132}" type="pres">
      <dgm:prSet presAssocID="{59E943C8-F1A1-4916-8AB7-DBAF6E0A487E}" presName="spacer" presStyleCnt="0"/>
      <dgm:spPr/>
    </dgm:pt>
    <dgm:pt modelId="{270749CE-CF97-4239-8753-644F5801C029}" type="pres">
      <dgm:prSet presAssocID="{6E701B71-B203-4A88-8583-E43A33B8F47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B40A7-8630-4C4D-BD41-0D2757317478}" type="pres">
      <dgm:prSet presAssocID="{BA235240-4F48-491A-960A-CC7B582A18F5}" presName="spacer" presStyleCnt="0"/>
      <dgm:spPr/>
    </dgm:pt>
    <dgm:pt modelId="{69063954-F323-4D22-B4D9-894F7958D97B}" type="pres">
      <dgm:prSet presAssocID="{CD0325BC-9AF3-4488-8F3E-5B0CE05D5A3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84B87E-BAE3-401D-92BE-1216488325C7}" srcId="{F1142A15-1DB1-4E64-BE94-520F6ADDAECD}" destId="{6E701B71-B203-4A88-8583-E43A33B8F472}" srcOrd="2" destOrd="0" parTransId="{92CE3891-6CB6-4F47-B3BE-75D5CE7B5DA5}" sibTransId="{BA235240-4F48-491A-960A-CC7B582A18F5}"/>
    <dgm:cxn modelId="{D79ECD2B-F05C-4587-B59C-7520A21BEEF8}" srcId="{F1142A15-1DB1-4E64-BE94-520F6ADDAECD}" destId="{6D5F0A0D-E42F-446A-8DDC-9E9C5FE0C2B3}" srcOrd="1" destOrd="0" parTransId="{672FCF0B-B903-460C-BECF-E89BE05526FB}" sibTransId="{59E943C8-F1A1-4916-8AB7-DBAF6E0A487E}"/>
    <dgm:cxn modelId="{5F0D2F50-0541-401E-8709-ECAAD69A1B3D}" type="presOf" srcId="{CD0325BC-9AF3-4488-8F3E-5B0CE05D5A31}" destId="{69063954-F323-4D22-B4D9-894F7958D97B}" srcOrd="0" destOrd="0" presId="urn:microsoft.com/office/officeart/2005/8/layout/vList2"/>
    <dgm:cxn modelId="{9ECE734F-4597-4321-84FF-D18D801ED6E6}" srcId="{F1142A15-1DB1-4E64-BE94-520F6ADDAECD}" destId="{CD0325BC-9AF3-4488-8F3E-5B0CE05D5A31}" srcOrd="3" destOrd="0" parTransId="{566135AE-F18F-4426-8CA6-4AA6283C5A73}" sibTransId="{D2586885-810F-4EA7-BA4D-E08EA498CE1C}"/>
    <dgm:cxn modelId="{A33D511E-303E-4CF4-BBA7-27736149CBEC}" type="presOf" srcId="{2A81CC23-3D51-4AA9-928F-F55B7DCAFDA2}" destId="{DEBB5401-92FE-4A63-A473-1200CF27574C}" srcOrd="0" destOrd="0" presId="urn:microsoft.com/office/officeart/2005/8/layout/vList2"/>
    <dgm:cxn modelId="{E66F7566-F389-4D17-B655-59D19DFB042B}" srcId="{F1142A15-1DB1-4E64-BE94-520F6ADDAECD}" destId="{2A81CC23-3D51-4AA9-928F-F55B7DCAFDA2}" srcOrd="0" destOrd="0" parTransId="{4D132E20-BADF-4741-A192-6D4C40FC9DDF}" sibTransId="{544654A2-0484-4209-86DE-EF32785B4304}"/>
    <dgm:cxn modelId="{11335D0C-E694-4FB3-9BD2-AC0E9838276C}" type="presOf" srcId="{F1142A15-1DB1-4E64-BE94-520F6ADDAECD}" destId="{7D18224E-DCD7-43B4-A3DE-F387CE4F573C}" srcOrd="0" destOrd="0" presId="urn:microsoft.com/office/officeart/2005/8/layout/vList2"/>
    <dgm:cxn modelId="{7A0B8946-F0F2-4D0D-87BC-9B1A38EC881F}" type="presOf" srcId="{6D5F0A0D-E42F-446A-8DDC-9E9C5FE0C2B3}" destId="{C015B87D-2D90-4624-8BD3-EAE305CB03C3}" srcOrd="0" destOrd="0" presId="urn:microsoft.com/office/officeart/2005/8/layout/vList2"/>
    <dgm:cxn modelId="{2553EA1B-D75E-4428-A180-E6D4FB575A47}" type="presOf" srcId="{6E701B71-B203-4A88-8583-E43A33B8F472}" destId="{270749CE-CF97-4239-8753-644F5801C029}" srcOrd="0" destOrd="0" presId="urn:microsoft.com/office/officeart/2005/8/layout/vList2"/>
    <dgm:cxn modelId="{342ED893-9B83-420E-9989-B5AE3D491208}" type="presParOf" srcId="{7D18224E-DCD7-43B4-A3DE-F387CE4F573C}" destId="{DEBB5401-92FE-4A63-A473-1200CF27574C}" srcOrd="0" destOrd="0" presId="urn:microsoft.com/office/officeart/2005/8/layout/vList2"/>
    <dgm:cxn modelId="{F329AE79-9474-4766-BAF9-E4A3B874045C}" type="presParOf" srcId="{7D18224E-DCD7-43B4-A3DE-F387CE4F573C}" destId="{377145BA-CC6B-4A19-B8C2-F02520046A6C}" srcOrd="1" destOrd="0" presId="urn:microsoft.com/office/officeart/2005/8/layout/vList2"/>
    <dgm:cxn modelId="{83AA2309-78D0-4753-8677-48729FD658B0}" type="presParOf" srcId="{7D18224E-DCD7-43B4-A3DE-F387CE4F573C}" destId="{C015B87D-2D90-4624-8BD3-EAE305CB03C3}" srcOrd="2" destOrd="0" presId="urn:microsoft.com/office/officeart/2005/8/layout/vList2"/>
    <dgm:cxn modelId="{6D8054BB-330A-429E-8CD6-CF08293A72CB}" type="presParOf" srcId="{7D18224E-DCD7-43B4-A3DE-F387CE4F573C}" destId="{5903EFEA-0C48-4B1F-9BEE-0DBB46AE5132}" srcOrd="3" destOrd="0" presId="urn:microsoft.com/office/officeart/2005/8/layout/vList2"/>
    <dgm:cxn modelId="{7214E766-CE2D-40D4-B015-92E5D54B8A94}" type="presParOf" srcId="{7D18224E-DCD7-43B4-A3DE-F387CE4F573C}" destId="{270749CE-CF97-4239-8753-644F5801C029}" srcOrd="4" destOrd="0" presId="urn:microsoft.com/office/officeart/2005/8/layout/vList2"/>
    <dgm:cxn modelId="{8D0B910F-220D-4A52-9AB6-4BF31B57360C}" type="presParOf" srcId="{7D18224E-DCD7-43B4-A3DE-F387CE4F573C}" destId="{E09B40A7-8630-4C4D-BD41-0D2757317478}" srcOrd="5" destOrd="0" presId="urn:microsoft.com/office/officeart/2005/8/layout/vList2"/>
    <dgm:cxn modelId="{3235C272-C773-4254-9601-7C3C688A0A97}" type="presParOf" srcId="{7D18224E-DCD7-43B4-A3DE-F387CE4F573C}" destId="{69063954-F323-4D22-B4D9-894F7958D9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F8EE9F-7431-4495-BFD3-AFCCFF819129}" type="doc">
      <dgm:prSet loTypeId="urn:microsoft.com/office/officeart/2005/8/layout/hList2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14A57E-543A-456F-A8DB-9006E0F3047A}" type="parTrans" cxnId="{473D52B2-92A4-45BC-8A1E-CDBBD1D0A48F}">
      <dgm:prSet/>
      <dgm:spPr/>
      <dgm:t>
        <a:bodyPr/>
        <a:lstStyle/>
        <a:p>
          <a:endParaRPr lang="ru-RU"/>
        </a:p>
      </dgm:t>
    </dgm:pt>
    <dgm:pt modelId="{8DD9EAF8-11D6-4C79-8ABE-6A075F326BC7}">
      <dgm:prSet phldrT="[Текст]"/>
      <dgm:spPr>
        <a:noFill/>
        <a:ln>
          <a:noFill/>
        </a:ln>
      </dgm:spPr>
      <dgm:t>
        <a:bodyPr/>
        <a:lstStyle/>
        <a:p>
          <a:r>
            <a:rPr lang="ru-RU"/>
            <a:t>Когнитивный</a:t>
          </a:r>
        </a:p>
      </dgm:t>
    </dgm:pt>
    <dgm:pt modelId="{AA5023CE-6ACF-4A78-B77D-BAD42543D67C}" type="parTrans" cxnId="{C71FD1AC-A033-4FD0-9DC8-CFF996D801D3}">
      <dgm:prSet/>
      <dgm:spPr/>
      <dgm:t>
        <a:bodyPr/>
        <a:lstStyle/>
        <a:p>
          <a:endParaRPr lang="ru-RU"/>
        </a:p>
      </dgm:t>
    </dgm:pt>
    <dgm:pt modelId="{18FB858F-0811-4817-8585-F3D08BEA03D7}">
      <dgm:prSet phldrT="[Текст]" custT="1"/>
      <dgm:spPr>
        <a:gradFill rotWithShape="0">
          <a:gsLst>
            <a:gs pos="2300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200"/>
            <a:t>Помощь в формировании самосознания, адекватной самооценки, позитивного самоотношения;</a:t>
          </a:r>
        </a:p>
      </dgm:t>
    </dgm:pt>
    <dgm:pt modelId="{EEA25E08-6D2A-406B-A21B-A064CD7A2DE9}" type="sibTrans" cxnId="{C71FD1AC-A033-4FD0-9DC8-CFF996D801D3}">
      <dgm:prSet/>
      <dgm:spPr/>
      <dgm:t>
        <a:bodyPr/>
        <a:lstStyle/>
        <a:p>
          <a:endParaRPr lang="ru-RU"/>
        </a:p>
      </dgm:t>
    </dgm:pt>
    <dgm:pt modelId="{D4E70B83-EB56-480A-8B35-C88D02B8EA0C}" type="parTrans" cxnId="{21CD4BAF-7FA9-4650-97D3-44E6B4AA42E4}">
      <dgm:prSet/>
      <dgm:spPr/>
      <dgm:t>
        <a:bodyPr/>
        <a:lstStyle/>
        <a:p>
          <a:endParaRPr lang="ru-RU"/>
        </a:p>
      </dgm:t>
    </dgm:pt>
    <dgm:pt modelId="{A8C1D688-E2E8-4552-825F-2E27913F4402}">
      <dgm:prSet custT="1"/>
      <dgm:spPr>
        <a:gradFill rotWithShape="0">
          <a:gsLst>
            <a:gs pos="2300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200"/>
            <a:t>Помощь в формировании субъектной, ответственной позиции относительно своего будущего;</a:t>
          </a:r>
        </a:p>
      </dgm:t>
    </dgm:pt>
    <dgm:pt modelId="{DC83AC50-BDBE-47DC-BE63-6457EBCFAC54}" type="sibTrans" cxnId="{21CD4BAF-7FA9-4650-97D3-44E6B4AA42E4}">
      <dgm:prSet/>
      <dgm:spPr/>
      <dgm:t>
        <a:bodyPr/>
        <a:lstStyle/>
        <a:p>
          <a:endParaRPr lang="ru-RU"/>
        </a:p>
      </dgm:t>
    </dgm:pt>
    <dgm:pt modelId="{1AE6A50E-1CC2-43CC-BFD5-0D6E07F03EC7}" type="parTrans" cxnId="{F4736E24-C44E-4BF3-9746-A68C0F2EF563}">
      <dgm:prSet/>
      <dgm:spPr/>
      <dgm:t>
        <a:bodyPr/>
        <a:lstStyle/>
        <a:p>
          <a:endParaRPr lang="ru-RU"/>
        </a:p>
      </dgm:t>
    </dgm:pt>
    <dgm:pt modelId="{EE8B4755-A5A8-46A3-82A1-2B602999EECE}">
      <dgm:prSet custT="1"/>
      <dgm:spPr>
        <a:gradFill rotWithShape="0">
          <a:gsLst>
            <a:gs pos="2300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200"/>
            <a:t>Помощь в осознании и актуализации ценностных и смысло-жизненных ориентаций;</a:t>
          </a:r>
        </a:p>
      </dgm:t>
    </dgm:pt>
    <dgm:pt modelId="{B03E9F77-1069-4656-8F05-02AD2D8A67DB}" type="sibTrans" cxnId="{F4736E24-C44E-4BF3-9746-A68C0F2EF563}">
      <dgm:prSet/>
      <dgm:spPr/>
      <dgm:t>
        <a:bodyPr/>
        <a:lstStyle/>
        <a:p>
          <a:endParaRPr lang="ru-RU"/>
        </a:p>
      </dgm:t>
    </dgm:pt>
    <dgm:pt modelId="{7D9FEE2D-25EC-4704-9902-F1ABD5FB6C7D}" type="parTrans" cxnId="{83A5305A-67AE-4CA7-A797-C5A770ACBB7F}">
      <dgm:prSet/>
      <dgm:spPr/>
      <dgm:t>
        <a:bodyPr/>
        <a:lstStyle/>
        <a:p>
          <a:endParaRPr lang="ru-RU"/>
        </a:p>
      </dgm:t>
    </dgm:pt>
    <dgm:pt modelId="{6FF75001-C2DE-444B-B9A2-E5BC6F13471C}">
      <dgm:prSet custT="1"/>
      <dgm:spPr>
        <a:gradFill rotWithShape="0">
          <a:gsLst>
            <a:gs pos="2300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200"/>
            <a:t>Помощь в осознании потребности  в получении и оказании поддержки окружающим, понимания  их поведения, мотивов и перспектив поведения; </a:t>
          </a:r>
        </a:p>
      </dgm:t>
    </dgm:pt>
    <dgm:pt modelId="{333F0163-8D8A-47B5-A8A1-D2703EBA77CA}" type="sibTrans" cxnId="{83A5305A-67AE-4CA7-A797-C5A770ACBB7F}">
      <dgm:prSet/>
      <dgm:spPr/>
      <dgm:t>
        <a:bodyPr/>
        <a:lstStyle/>
        <a:p>
          <a:endParaRPr lang="ru-RU"/>
        </a:p>
      </dgm:t>
    </dgm:pt>
    <dgm:pt modelId="{83BFFB89-711B-4B20-9993-256C73BE2F5A}" type="parTrans" cxnId="{AFD83DD7-6ABC-462E-908B-E0C2A8812CF5}">
      <dgm:prSet/>
      <dgm:spPr/>
      <dgm:t>
        <a:bodyPr/>
        <a:lstStyle/>
        <a:p>
          <a:endParaRPr lang="ru-RU"/>
        </a:p>
      </dgm:t>
    </dgm:pt>
    <dgm:pt modelId="{E6E20DCE-13C4-44D9-8BC5-54106A947A1D}">
      <dgm:prSet custT="1"/>
      <dgm:spPr>
        <a:gradFill rotWithShape="0">
          <a:gsLst>
            <a:gs pos="2300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200"/>
            <a:t>Помощь в расширении представлений об альтернативных способах получения удовольствия.</a:t>
          </a:r>
        </a:p>
      </dgm:t>
    </dgm:pt>
    <dgm:pt modelId="{352066CD-C53A-4A43-8AD3-F920AFB86CE1}" type="sibTrans" cxnId="{AFD83DD7-6ABC-462E-908B-E0C2A8812CF5}">
      <dgm:prSet/>
      <dgm:spPr/>
      <dgm:t>
        <a:bodyPr/>
        <a:lstStyle/>
        <a:p>
          <a:endParaRPr lang="ru-RU"/>
        </a:p>
      </dgm:t>
    </dgm:pt>
    <dgm:pt modelId="{3CFC2F97-A546-442C-BFAB-8C405DA6E8D6}" type="sibTrans" cxnId="{473D52B2-92A4-45BC-8A1E-CDBBD1D0A48F}">
      <dgm:prSet/>
      <dgm:spPr/>
      <dgm:t>
        <a:bodyPr/>
        <a:lstStyle/>
        <a:p>
          <a:endParaRPr lang="ru-RU"/>
        </a:p>
      </dgm:t>
    </dgm:pt>
    <dgm:pt modelId="{DA738103-4C0F-406F-AC34-A9D821941400}" type="parTrans" cxnId="{0923E780-04FA-4D98-9DD1-960606F8D928}">
      <dgm:prSet/>
      <dgm:spPr/>
      <dgm:t>
        <a:bodyPr/>
        <a:lstStyle/>
        <a:p>
          <a:endParaRPr lang="ru-RU"/>
        </a:p>
      </dgm:t>
    </dgm:pt>
    <dgm:pt modelId="{42C3189B-C46E-4335-B27F-DCDD15A5F391}">
      <dgm:prSet phldrT="[Текст]"/>
      <dgm:spPr>
        <a:noFill/>
        <a:ln>
          <a:noFill/>
        </a:ln>
      </dgm:spPr>
      <dgm:t>
        <a:bodyPr/>
        <a:lstStyle/>
        <a:p>
          <a:r>
            <a:rPr lang="ru-RU"/>
            <a:t>Волевой</a:t>
          </a:r>
        </a:p>
      </dgm:t>
    </dgm:pt>
    <dgm:pt modelId="{F6BCEDAB-B876-4DCD-8511-6B7E83476A5D}" type="parTrans" cxnId="{B8E08BE3-2A69-4F6F-A2AC-F39368E2F561}">
      <dgm:prSet/>
      <dgm:spPr/>
      <dgm:t>
        <a:bodyPr/>
        <a:lstStyle/>
        <a:p>
          <a:endParaRPr lang="ru-RU"/>
        </a:p>
      </dgm:t>
    </dgm:pt>
    <dgm:pt modelId="{E3CE23C4-E778-41C5-919D-F89429BC3411}">
      <dgm:prSet phldrT="[Текст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/>
            <a:t> Помощь в развитии умения регулировать свое эмоциональное состояние; </a:t>
          </a:r>
        </a:p>
      </dgm:t>
    </dgm:pt>
    <dgm:pt modelId="{52357C1E-BFAC-40DB-8E53-63734465ADD8}" type="sibTrans" cxnId="{B8E08BE3-2A69-4F6F-A2AC-F39368E2F561}">
      <dgm:prSet/>
      <dgm:spPr/>
      <dgm:t>
        <a:bodyPr/>
        <a:lstStyle/>
        <a:p>
          <a:endParaRPr lang="ru-RU"/>
        </a:p>
      </dgm:t>
    </dgm:pt>
    <dgm:pt modelId="{EDAC104B-5FE0-4E36-A7F9-6D8E94A2D92B}" type="parTrans" cxnId="{0E5EC14D-78F3-4132-972E-E366325C662A}">
      <dgm:prSet/>
      <dgm:spPr/>
      <dgm:t>
        <a:bodyPr/>
        <a:lstStyle/>
        <a:p>
          <a:endParaRPr lang="ru-RU"/>
        </a:p>
      </dgm:t>
    </dgm:pt>
    <dgm:pt modelId="{E9EC75B3-2DA9-4C11-8A00-27D5F79D1BF4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/>
            <a:t> Помощь в развитии способности сопереживать и оказывать психологическую и социальную поддержку;</a:t>
          </a:r>
        </a:p>
      </dgm:t>
    </dgm:pt>
    <dgm:pt modelId="{DB12FE9E-5D17-4A6B-805F-92DE190B803B}" type="sibTrans" cxnId="{0E5EC14D-78F3-4132-972E-E366325C662A}">
      <dgm:prSet/>
      <dgm:spPr/>
      <dgm:t>
        <a:bodyPr/>
        <a:lstStyle/>
        <a:p>
          <a:endParaRPr lang="ru-RU"/>
        </a:p>
      </dgm:t>
    </dgm:pt>
    <dgm:pt modelId="{C5577D03-3D4C-40A5-A1AE-DA8AB721BA3C}" type="parTrans" cxnId="{62FFDA6C-AE17-4FED-8AE6-AF1AE88AFDB2}">
      <dgm:prSet/>
      <dgm:spPr/>
      <dgm:t>
        <a:bodyPr/>
        <a:lstStyle/>
        <a:p>
          <a:endParaRPr lang="ru-RU"/>
        </a:p>
      </dgm:t>
    </dgm:pt>
    <dgm:pt modelId="{515B4F06-24FC-4429-93B8-0513A0F7B1F0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/>
            <a:t> Помощь в формировании позитивного отношения к возможностям своего развития;</a:t>
          </a:r>
        </a:p>
      </dgm:t>
    </dgm:pt>
    <dgm:pt modelId="{B27F9892-899E-420D-83F5-BA3E05C733B2}" type="sibTrans" cxnId="{62FFDA6C-AE17-4FED-8AE6-AF1AE88AFDB2}">
      <dgm:prSet/>
      <dgm:spPr/>
      <dgm:t>
        <a:bodyPr/>
        <a:lstStyle/>
        <a:p>
          <a:endParaRPr lang="ru-RU"/>
        </a:p>
      </dgm:t>
    </dgm:pt>
    <dgm:pt modelId="{87C7180A-774A-4CD2-AE33-D94A3E92A886}" type="parTrans" cxnId="{66E2D89C-8A9E-4537-A43B-29CCFCB76B92}">
      <dgm:prSet/>
      <dgm:spPr/>
      <dgm:t>
        <a:bodyPr/>
        <a:lstStyle/>
        <a:p>
          <a:endParaRPr lang="ru-RU"/>
        </a:p>
      </dgm:t>
    </dgm:pt>
    <dgm:pt modelId="{E8F7024E-4D76-473D-BA72-A6E8DE828AE6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/>
            <a:t> Помощь в развитии умения эффективного общения, разрешения межличностных и внутриличностных конфликтов. </a:t>
          </a:r>
        </a:p>
      </dgm:t>
    </dgm:pt>
    <dgm:pt modelId="{518B6BC8-E62A-4D3E-BFFF-18DB66A30C8D}" type="sibTrans" cxnId="{66E2D89C-8A9E-4537-A43B-29CCFCB76B92}">
      <dgm:prSet/>
      <dgm:spPr/>
      <dgm:t>
        <a:bodyPr/>
        <a:lstStyle/>
        <a:p>
          <a:endParaRPr lang="ru-RU"/>
        </a:p>
      </dgm:t>
    </dgm:pt>
    <dgm:pt modelId="{64778B5F-6A04-4379-BB7D-630109B0EEF3}" type="sibTrans" cxnId="{0923E780-04FA-4D98-9DD1-960606F8D928}">
      <dgm:prSet/>
      <dgm:spPr/>
      <dgm:t>
        <a:bodyPr/>
        <a:lstStyle/>
        <a:p>
          <a:endParaRPr lang="ru-RU"/>
        </a:p>
      </dgm:t>
    </dgm:pt>
    <dgm:pt modelId="{D32DC7AB-B24D-4AD6-A712-94F9C54AA6C3}" type="parTrans" cxnId="{9341D864-A359-449D-85B8-642EC16BA383}">
      <dgm:prSet/>
      <dgm:spPr/>
      <dgm:t>
        <a:bodyPr/>
        <a:lstStyle/>
        <a:p>
          <a:endParaRPr lang="ru-RU"/>
        </a:p>
      </dgm:t>
    </dgm:pt>
    <dgm:pt modelId="{E0B9FF09-4D86-41B5-A7A4-1A3F15956DFC}">
      <dgm:prSet phldrT="[Текст]"/>
      <dgm:spPr>
        <a:noFill/>
        <a:ln>
          <a:noFill/>
        </a:ln>
      </dgm:spPr>
      <dgm:t>
        <a:bodyPr/>
        <a:lstStyle/>
        <a:p>
          <a:r>
            <a:rPr lang="ru-RU"/>
            <a:t>Поведенческий</a:t>
          </a:r>
        </a:p>
      </dgm:t>
    </dgm:pt>
    <dgm:pt modelId="{98A510EE-3279-452F-A3CA-A41C59ECDB7C}" type="parTrans" cxnId="{9A506889-F50F-422E-9242-891007F94E2F}">
      <dgm:prSet/>
      <dgm:spPr/>
      <dgm:t>
        <a:bodyPr/>
        <a:lstStyle/>
        <a:p>
          <a:endParaRPr lang="ru-RU"/>
        </a:p>
      </dgm:t>
    </dgm:pt>
    <dgm:pt modelId="{A56872A4-F95D-434B-A1A5-A09CE36E4C70}">
      <dgm:prSet phldrT="[Текст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/>
            <a:t> Помощь в развитие умения адекватно оценивать и контролировать проблемные ситуации, нести ответственность за собственное поведение;</a:t>
          </a:r>
        </a:p>
      </dgm:t>
    </dgm:pt>
    <dgm:pt modelId="{600D65E6-9307-46F3-89A8-25BB5A6DFBE7}" type="sibTrans" cxnId="{9A506889-F50F-422E-9242-891007F94E2F}">
      <dgm:prSet/>
      <dgm:spPr/>
      <dgm:t>
        <a:bodyPr/>
        <a:lstStyle/>
        <a:p>
          <a:endParaRPr lang="ru-RU"/>
        </a:p>
      </dgm:t>
    </dgm:pt>
    <dgm:pt modelId="{850B92A3-30B4-4038-AAE7-7CD30A7E69EC}" type="parTrans" cxnId="{0D7C4C87-71DD-43BC-8C70-6984137AECE5}">
      <dgm:prSet/>
      <dgm:spPr/>
      <dgm:t>
        <a:bodyPr/>
        <a:lstStyle/>
        <a:p>
          <a:endParaRPr lang="ru-RU"/>
        </a:p>
      </dgm:t>
    </dgm:pt>
    <dgm:pt modelId="{171C0326-90EF-42C3-8254-12EC514AB6EC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/>
            <a:t> Помощь в развитие умения делать самостоятельный выбор, отстаивать свои границы;</a:t>
          </a:r>
        </a:p>
      </dgm:t>
    </dgm:pt>
    <dgm:pt modelId="{415E6BCE-22A0-4F32-A498-67EC0C5C3868}" type="sibTrans" cxnId="{0D7C4C87-71DD-43BC-8C70-6984137AECE5}">
      <dgm:prSet/>
      <dgm:spPr/>
      <dgm:t>
        <a:bodyPr/>
        <a:lstStyle/>
        <a:p>
          <a:endParaRPr lang="ru-RU"/>
        </a:p>
      </dgm:t>
    </dgm:pt>
    <dgm:pt modelId="{E1D781BE-8FD9-4F17-A0FF-DB9B3780A4A1}" type="parTrans" cxnId="{D14CD541-2535-42D9-897D-A594EAC58ECA}">
      <dgm:prSet/>
      <dgm:spPr/>
      <dgm:t>
        <a:bodyPr/>
        <a:lstStyle/>
        <a:p>
          <a:endParaRPr lang="ru-RU"/>
        </a:p>
      </dgm:t>
    </dgm:pt>
    <dgm:pt modelId="{42EE339E-EFFD-4407-89AF-9993B3604379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/>
            <a:t> Помощь в развитии умения ставить краткосрочные и перспективные цели и достигать их;</a:t>
          </a:r>
        </a:p>
      </dgm:t>
    </dgm:pt>
    <dgm:pt modelId="{99BF486F-C960-4495-A682-27248F67D986}" type="sibTrans" cxnId="{D14CD541-2535-42D9-897D-A594EAC58ECA}">
      <dgm:prSet/>
      <dgm:spPr/>
      <dgm:t>
        <a:bodyPr/>
        <a:lstStyle/>
        <a:p>
          <a:endParaRPr lang="ru-RU"/>
        </a:p>
      </dgm:t>
    </dgm:pt>
    <dgm:pt modelId="{808A2F20-0F0D-4B9A-97E1-7E5E47BE7B57}" type="parTrans" cxnId="{08602E13-A7DA-4363-8831-5A03CF590988}">
      <dgm:prSet/>
      <dgm:spPr/>
      <dgm:t>
        <a:bodyPr/>
        <a:lstStyle/>
        <a:p>
          <a:endParaRPr lang="ru-RU"/>
        </a:p>
      </dgm:t>
    </dgm:pt>
    <dgm:pt modelId="{A807250C-9F83-4B3D-A55F-83376BF6BBD7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/>
            <a:t> Помощь в развитии умения анализировать свое эмоциональное состояние;</a:t>
          </a:r>
        </a:p>
      </dgm:t>
    </dgm:pt>
    <dgm:pt modelId="{59DA9003-C3E7-46DE-9BE9-40855EBDBFA9}" type="sibTrans" cxnId="{08602E13-A7DA-4363-8831-5A03CF590988}">
      <dgm:prSet/>
      <dgm:spPr/>
      <dgm:t>
        <a:bodyPr/>
        <a:lstStyle/>
        <a:p>
          <a:endParaRPr lang="ru-RU"/>
        </a:p>
      </dgm:t>
    </dgm:pt>
    <dgm:pt modelId="{DD74E8A9-84DD-408F-864D-E86506B599DD}" type="parTrans" cxnId="{C342647F-7E97-47F0-AF8D-9117E83039D7}">
      <dgm:prSet/>
      <dgm:spPr/>
      <dgm:t>
        <a:bodyPr/>
        <a:lstStyle/>
        <a:p>
          <a:endParaRPr lang="ru-RU"/>
        </a:p>
      </dgm:t>
    </dgm:pt>
    <dgm:pt modelId="{141FB257-9A28-414F-8A54-0B0EB7668702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/>
            <a:t> Помощь в развитии умения избегать ситуаций, связанных с различными формами саморазрушающего поведения.</a:t>
          </a:r>
        </a:p>
      </dgm:t>
    </dgm:pt>
    <dgm:pt modelId="{2B6A2430-7645-4E20-B86A-C913C7131E3F}" type="sibTrans" cxnId="{C342647F-7E97-47F0-AF8D-9117E83039D7}">
      <dgm:prSet/>
      <dgm:spPr/>
      <dgm:t>
        <a:bodyPr/>
        <a:lstStyle/>
        <a:p>
          <a:endParaRPr lang="ru-RU"/>
        </a:p>
      </dgm:t>
    </dgm:pt>
    <dgm:pt modelId="{A425CA71-25EC-4CFD-9831-8B9F4CD71AF3}" type="sibTrans" cxnId="{9341D864-A359-449D-85B8-642EC16BA383}">
      <dgm:prSet/>
      <dgm:spPr/>
      <dgm:t>
        <a:bodyPr/>
        <a:lstStyle/>
        <a:p>
          <a:endParaRPr lang="ru-RU"/>
        </a:p>
      </dgm:t>
    </dgm:pt>
    <dgm:pt modelId="{6DF3AB12-6E24-463E-9179-BB226DD45582}" type="pres">
      <dgm:prSet presAssocID="{BDF8EE9F-7431-4495-BFD3-AFCCFF81912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433E69-C93A-42E8-8FBD-DD27ED4220F1}" type="pres">
      <dgm:prSet presAssocID="{8DD9EAF8-11D6-4C79-8ABE-6A075F326BC7}" presName="compositeNode" presStyleCnt="0">
        <dgm:presLayoutVars>
          <dgm:bulletEnabled val="1"/>
        </dgm:presLayoutVars>
      </dgm:prSet>
      <dgm:spPr/>
    </dgm:pt>
    <dgm:pt modelId="{6E625AE5-B9CC-4470-A11C-9B137DF24A2B}" type="pres">
      <dgm:prSet presAssocID="{8DD9EAF8-11D6-4C79-8ABE-6A075F326BC7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Шестеренки"/>
        </a:ext>
      </dgm:extLst>
    </dgm:pt>
    <dgm:pt modelId="{D3631232-6421-4C4B-9000-D214DAD6FA03}" type="pres">
      <dgm:prSet presAssocID="{8DD9EAF8-11D6-4C79-8ABE-6A075F326BC7}" presName="childNode" presStyleLbl="node1" presStyleIdx="0" presStyleCnt="3" custLinFactNeighborY="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4EC6B-7795-41BD-9BFA-AF0B1A3BB6CD}" type="pres">
      <dgm:prSet presAssocID="{8DD9EAF8-11D6-4C79-8ABE-6A075F326BC7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D6B6B-49A0-4E1D-A2D6-9B7202920FC6}" type="pres">
      <dgm:prSet presAssocID="{3CFC2F97-A546-442C-BFAB-8C405DA6E8D6}" presName="sibTrans" presStyleCnt="0"/>
      <dgm:spPr/>
    </dgm:pt>
    <dgm:pt modelId="{7260E16D-C39D-4577-A67F-6162F833F906}" type="pres">
      <dgm:prSet presAssocID="{42C3189B-C46E-4335-B27F-DCDD15A5F391}" presName="compositeNode" presStyleCnt="0">
        <dgm:presLayoutVars>
          <dgm:bulletEnabled val="1"/>
        </dgm:presLayoutVars>
      </dgm:prSet>
      <dgm:spPr/>
    </dgm:pt>
    <dgm:pt modelId="{20FD23AB-B29D-4F81-A649-B8F49138E4F8}" type="pres">
      <dgm:prSet presAssocID="{42C3189B-C46E-4335-B27F-DCDD15A5F391}" presName="image" presStyleLbl="fg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Попасть в яблочко"/>
        </a:ext>
      </dgm:extLst>
    </dgm:pt>
    <dgm:pt modelId="{D07AC9FE-5489-4FA9-98FD-A043120CC0C5}" type="pres">
      <dgm:prSet presAssocID="{42C3189B-C46E-4335-B27F-DCDD15A5F39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59D15-BDB1-4164-B871-CBF138593EF1}" type="pres">
      <dgm:prSet presAssocID="{42C3189B-C46E-4335-B27F-DCDD15A5F391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3C4D8-3D60-43E0-8FFC-11F4F62052E6}" type="pres">
      <dgm:prSet presAssocID="{64778B5F-6A04-4379-BB7D-630109B0EEF3}" presName="sibTrans" presStyleCnt="0"/>
      <dgm:spPr/>
    </dgm:pt>
    <dgm:pt modelId="{97AEB759-4191-43BE-88E5-E3E40EA77798}" type="pres">
      <dgm:prSet presAssocID="{E0B9FF09-4D86-41B5-A7A4-1A3F15956DFC}" presName="compositeNode" presStyleCnt="0">
        <dgm:presLayoutVars>
          <dgm:bulletEnabled val="1"/>
        </dgm:presLayoutVars>
      </dgm:prSet>
      <dgm:spPr/>
    </dgm:pt>
    <dgm:pt modelId="{A00A1AFE-7E47-4D26-BA6E-6A414AEB8F93}" type="pres">
      <dgm:prSet presAssocID="{E0B9FF09-4D86-41B5-A7A4-1A3F15956DFC}" presName="image" presStyleLbl="fgImgPlac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Грабитель"/>
        </a:ext>
      </dgm:extLst>
    </dgm:pt>
    <dgm:pt modelId="{B2E0D408-E90C-4D08-863B-A6BDB77B3D3C}" type="pres">
      <dgm:prSet presAssocID="{E0B9FF09-4D86-41B5-A7A4-1A3F15956DF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84098-ABBC-4601-95A4-F731BCCA0C08}" type="pres">
      <dgm:prSet presAssocID="{E0B9FF09-4D86-41B5-A7A4-1A3F15956DFC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674C85-45F8-4741-A481-2530591B5609}" type="presOf" srcId="{BDF8EE9F-7431-4495-BFD3-AFCCFF819129}" destId="{6DF3AB12-6E24-463E-9179-BB226DD45582}" srcOrd="0" destOrd="0" presId="urn:microsoft.com/office/officeart/2005/8/layout/hList2#1"/>
    <dgm:cxn modelId="{AFD83DD7-6ABC-462E-908B-E0C2A8812CF5}" srcId="{8DD9EAF8-11D6-4C79-8ABE-6A075F326BC7}" destId="{E6E20DCE-13C4-44D9-8BC5-54106A947A1D}" srcOrd="4" destOrd="0" parTransId="{83BFFB89-711B-4B20-9993-256C73BE2F5A}" sibTransId="{352066CD-C53A-4A43-8AD3-F920AFB86CE1}"/>
    <dgm:cxn modelId="{9341D864-A359-449D-85B8-642EC16BA383}" srcId="{BDF8EE9F-7431-4495-BFD3-AFCCFF819129}" destId="{E0B9FF09-4D86-41B5-A7A4-1A3F15956DFC}" srcOrd="2" destOrd="0" parTransId="{D32DC7AB-B24D-4AD6-A712-94F9C54AA6C3}" sibTransId="{A425CA71-25EC-4CFD-9831-8B9F4CD71AF3}"/>
    <dgm:cxn modelId="{6D24025C-E5DC-4539-9083-8BAF6CBE48F9}" type="presOf" srcId="{6FF75001-C2DE-444B-B9A2-E5BC6F13471C}" destId="{D3631232-6421-4C4B-9000-D214DAD6FA03}" srcOrd="0" destOrd="3" presId="urn:microsoft.com/office/officeart/2005/8/layout/hList2#1"/>
    <dgm:cxn modelId="{87E0FE23-26D9-4997-81EF-DB55EA8F0C3B}" type="presOf" srcId="{171C0326-90EF-42C3-8254-12EC514AB6EC}" destId="{B2E0D408-E90C-4D08-863B-A6BDB77B3D3C}" srcOrd="0" destOrd="1" presId="urn:microsoft.com/office/officeart/2005/8/layout/hList2#1"/>
    <dgm:cxn modelId="{2A4D6519-AC25-40CB-8A02-5A3396F0DBC1}" type="presOf" srcId="{42C3189B-C46E-4335-B27F-DCDD15A5F391}" destId="{2B059D15-BDB1-4164-B871-CBF138593EF1}" srcOrd="0" destOrd="0" presId="urn:microsoft.com/office/officeart/2005/8/layout/hList2#1"/>
    <dgm:cxn modelId="{A5620509-C962-47A1-9079-69147FBE227A}" type="presOf" srcId="{E6E20DCE-13C4-44D9-8BC5-54106A947A1D}" destId="{D3631232-6421-4C4B-9000-D214DAD6FA03}" srcOrd="0" destOrd="4" presId="urn:microsoft.com/office/officeart/2005/8/layout/hList2#1"/>
    <dgm:cxn modelId="{9A506889-F50F-422E-9242-891007F94E2F}" srcId="{E0B9FF09-4D86-41B5-A7A4-1A3F15956DFC}" destId="{A56872A4-F95D-434B-A1A5-A09CE36E4C70}" srcOrd="0" destOrd="0" parTransId="{98A510EE-3279-452F-A3CA-A41C59ECDB7C}" sibTransId="{600D65E6-9307-46F3-89A8-25BB5A6DFBE7}"/>
    <dgm:cxn modelId="{B8E08BE3-2A69-4F6F-A2AC-F39368E2F561}" srcId="{42C3189B-C46E-4335-B27F-DCDD15A5F391}" destId="{E3CE23C4-E778-41C5-919D-F89429BC3411}" srcOrd="0" destOrd="0" parTransId="{F6BCEDAB-B876-4DCD-8511-6B7E83476A5D}" sibTransId="{52357C1E-BFAC-40DB-8E53-63734465ADD8}"/>
    <dgm:cxn modelId="{BBB5D1E6-EC87-47E4-BF37-2B4EC7F917E0}" type="presOf" srcId="{18FB858F-0811-4817-8585-F3D08BEA03D7}" destId="{D3631232-6421-4C4B-9000-D214DAD6FA03}" srcOrd="0" destOrd="0" presId="urn:microsoft.com/office/officeart/2005/8/layout/hList2#1"/>
    <dgm:cxn modelId="{F58C35DC-EDC5-434E-8510-D4746E8EA148}" type="presOf" srcId="{E3CE23C4-E778-41C5-919D-F89429BC3411}" destId="{D07AC9FE-5489-4FA9-98FD-A043120CC0C5}" srcOrd="0" destOrd="0" presId="urn:microsoft.com/office/officeart/2005/8/layout/hList2#1"/>
    <dgm:cxn modelId="{7321A2CA-03A5-42B8-9733-3DFDDC914BC5}" type="presOf" srcId="{141FB257-9A28-414F-8A54-0B0EB7668702}" destId="{B2E0D408-E90C-4D08-863B-A6BDB77B3D3C}" srcOrd="0" destOrd="4" presId="urn:microsoft.com/office/officeart/2005/8/layout/hList2#1"/>
    <dgm:cxn modelId="{F4736E24-C44E-4BF3-9746-A68C0F2EF563}" srcId="{8DD9EAF8-11D6-4C79-8ABE-6A075F326BC7}" destId="{EE8B4755-A5A8-46A3-82A1-2B602999EECE}" srcOrd="2" destOrd="0" parTransId="{1AE6A50E-1CC2-43CC-BFD5-0D6E07F03EC7}" sibTransId="{B03E9F77-1069-4656-8F05-02AD2D8A67DB}"/>
    <dgm:cxn modelId="{83A5305A-67AE-4CA7-A797-C5A770ACBB7F}" srcId="{8DD9EAF8-11D6-4C79-8ABE-6A075F326BC7}" destId="{6FF75001-C2DE-444B-B9A2-E5BC6F13471C}" srcOrd="3" destOrd="0" parTransId="{7D9FEE2D-25EC-4704-9902-F1ABD5FB6C7D}" sibTransId="{333F0163-8D8A-47B5-A8A1-D2703EBA77CA}"/>
    <dgm:cxn modelId="{62FFDA6C-AE17-4FED-8AE6-AF1AE88AFDB2}" srcId="{42C3189B-C46E-4335-B27F-DCDD15A5F391}" destId="{515B4F06-24FC-4429-93B8-0513A0F7B1F0}" srcOrd="2" destOrd="0" parTransId="{C5577D03-3D4C-40A5-A1AE-DA8AB721BA3C}" sibTransId="{B27F9892-899E-420D-83F5-BA3E05C733B2}"/>
    <dgm:cxn modelId="{0E5EC14D-78F3-4132-972E-E366325C662A}" srcId="{42C3189B-C46E-4335-B27F-DCDD15A5F391}" destId="{E9EC75B3-2DA9-4C11-8A00-27D5F79D1BF4}" srcOrd="1" destOrd="0" parTransId="{EDAC104B-5FE0-4E36-A7F9-6D8E94A2D92B}" sibTransId="{DB12FE9E-5D17-4A6B-805F-92DE190B803B}"/>
    <dgm:cxn modelId="{A7235A8E-9E68-47AA-88CF-CD55D3F89D59}" type="presOf" srcId="{515B4F06-24FC-4429-93B8-0513A0F7B1F0}" destId="{D07AC9FE-5489-4FA9-98FD-A043120CC0C5}" srcOrd="0" destOrd="2" presId="urn:microsoft.com/office/officeart/2005/8/layout/hList2#1"/>
    <dgm:cxn modelId="{C342647F-7E97-47F0-AF8D-9117E83039D7}" srcId="{E0B9FF09-4D86-41B5-A7A4-1A3F15956DFC}" destId="{141FB257-9A28-414F-8A54-0B0EB7668702}" srcOrd="4" destOrd="0" parTransId="{DD74E8A9-84DD-408F-864D-E86506B599DD}" sibTransId="{2B6A2430-7645-4E20-B86A-C913C7131E3F}"/>
    <dgm:cxn modelId="{21CD4BAF-7FA9-4650-97D3-44E6B4AA42E4}" srcId="{8DD9EAF8-11D6-4C79-8ABE-6A075F326BC7}" destId="{A8C1D688-E2E8-4552-825F-2E27913F4402}" srcOrd="1" destOrd="0" parTransId="{D4E70B83-EB56-480A-8B35-C88D02B8EA0C}" sibTransId="{DC83AC50-BDBE-47DC-BE63-6457EBCFAC54}"/>
    <dgm:cxn modelId="{0923E780-04FA-4D98-9DD1-960606F8D928}" srcId="{BDF8EE9F-7431-4495-BFD3-AFCCFF819129}" destId="{42C3189B-C46E-4335-B27F-DCDD15A5F391}" srcOrd="1" destOrd="0" parTransId="{DA738103-4C0F-406F-AC34-A9D821941400}" sibTransId="{64778B5F-6A04-4379-BB7D-630109B0EEF3}"/>
    <dgm:cxn modelId="{08602E13-A7DA-4363-8831-5A03CF590988}" srcId="{E0B9FF09-4D86-41B5-A7A4-1A3F15956DFC}" destId="{A807250C-9F83-4B3D-A55F-83376BF6BBD7}" srcOrd="3" destOrd="0" parTransId="{808A2F20-0F0D-4B9A-97E1-7E5E47BE7B57}" sibTransId="{59DA9003-C3E7-46DE-9BE9-40855EBDBFA9}"/>
    <dgm:cxn modelId="{D3E820E2-0339-4785-9863-07330D97F3EF}" type="presOf" srcId="{42EE339E-EFFD-4407-89AF-9993B3604379}" destId="{B2E0D408-E90C-4D08-863B-A6BDB77B3D3C}" srcOrd="0" destOrd="2" presId="urn:microsoft.com/office/officeart/2005/8/layout/hList2#1"/>
    <dgm:cxn modelId="{473D52B2-92A4-45BC-8A1E-CDBBD1D0A48F}" srcId="{BDF8EE9F-7431-4495-BFD3-AFCCFF819129}" destId="{8DD9EAF8-11D6-4C79-8ABE-6A075F326BC7}" srcOrd="0" destOrd="0" parTransId="{8B14A57E-543A-456F-A8DB-9006E0F3047A}" sibTransId="{3CFC2F97-A546-442C-BFAB-8C405DA6E8D6}"/>
    <dgm:cxn modelId="{9D786794-D309-4C05-800F-9F85105CE034}" type="presOf" srcId="{A56872A4-F95D-434B-A1A5-A09CE36E4C70}" destId="{B2E0D408-E90C-4D08-863B-A6BDB77B3D3C}" srcOrd="0" destOrd="0" presId="urn:microsoft.com/office/officeart/2005/8/layout/hList2#1"/>
    <dgm:cxn modelId="{0D7C4C87-71DD-43BC-8C70-6984137AECE5}" srcId="{E0B9FF09-4D86-41B5-A7A4-1A3F15956DFC}" destId="{171C0326-90EF-42C3-8254-12EC514AB6EC}" srcOrd="1" destOrd="0" parTransId="{850B92A3-30B4-4038-AAE7-7CD30A7E69EC}" sibTransId="{415E6BCE-22A0-4F32-A498-67EC0C5C3868}"/>
    <dgm:cxn modelId="{40BB606C-82AF-4F0E-8CE6-074F127D388F}" type="presOf" srcId="{E9EC75B3-2DA9-4C11-8A00-27D5F79D1BF4}" destId="{D07AC9FE-5489-4FA9-98FD-A043120CC0C5}" srcOrd="0" destOrd="1" presId="urn:microsoft.com/office/officeart/2005/8/layout/hList2#1"/>
    <dgm:cxn modelId="{D14CD541-2535-42D9-897D-A594EAC58ECA}" srcId="{E0B9FF09-4D86-41B5-A7A4-1A3F15956DFC}" destId="{42EE339E-EFFD-4407-89AF-9993B3604379}" srcOrd="2" destOrd="0" parTransId="{E1D781BE-8FD9-4F17-A0FF-DB9B3780A4A1}" sibTransId="{99BF486F-C960-4495-A682-27248F67D986}"/>
    <dgm:cxn modelId="{C71FD1AC-A033-4FD0-9DC8-CFF996D801D3}" srcId="{8DD9EAF8-11D6-4C79-8ABE-6A075F326BC7}" destId="{18FB858F-0811-4817-8585-F3D08BEA03D7}" srcOrd="0" destOrd="0" parTransId="{AA5023CE-6ACF-4A78-B77D-BAD42543D67C}" sibTransId="{EEA25E08-6D2A-406B-A21B-A064CD7A2DE9}"/>
    <dgm:cxn modelId="{3B3119B0-773A-422A-99B6-DBC1F2C523A2}" type="presOf" srcId="{8DD9EAF8-11D6-4C79-8ABE-6A075F326BC7}" destId="{4BD4EC6B-7795-41BD-9BFA-AF0B1A3BB6CD}" srcOrd="0" destOrd="0" presId="urn:microsoft.com/office/officeart/2005/8/layout/hList2#1"/>
    <dgm:cxn modelId="{66E2D89C-8A9E-4537-A43B-29CCFCB76B92}" srcId="{42C3189B-C46E-4335-B27F-DCDD15A5F391}" destId="{E8F7024E-4D76-473D-BA72-A6E8DE828AE6}" srcOrd="3" destOrd="0" parTransId="{87C7180A-774A-4CD2-AE33-D94A3E92A886}" sibTransId="{518B6BC8-E62A-4D3E-BFFF-18DB66A30C8D}"/>
    <dgm:cxn modelId="{63219258-CE90-4DD6-8E93-D5E9902F107D}" type="presOf" srcId="{E8F7024E-4D76-473D-BA72-A6E8DE828AE6}" destId="{D07AC9FE-5489-4FA9-98FD-A043120CC0C5}" srcOrd="0" destOrd="3" presId="urn:microsoft.com/office/officeart/2005/8/layout/hList2#1"/>
    <dgm:cxn modelId="{7DC5407C-3110-43E4-8B2D-106D37ADE3E0}" type="presOf" srcId="{A8C1D688-E2E8-4552-825F-2E27913F4402}" destId="{D3631232-6421-4C4B-9000-D214DAD6FA03}" srcOrd="0" destOrd="1" presId="urn:microsoft.com/office/officeart/2005/8/layout/hList2#1"/>
    <dgm:cxn modelId="{9350BF81-6AC0-4256-A6F1-EBB28A0F161F}" type="presOf" srcId="{EE8B4755-A5A8-46A3-82A1-2B602999EECE}" destId="{D3631232-6421-4C4B-9000-D214DAD6FA03}" srcOrd="0" destOrd="2" presId="urn:microsoft.com/office/officeart/2005/8/layout/hList2#1"/>
    <dgm:cxn modelId="{76E322F2-EE88-4A88-A4C9-8825CB053C71}" type="presOf" srcId="{E0B9FF09-4D86-41B5-A7A4-1A3F15956DFC}" destId="{A1C84098-ABBC-4601-95A4-F731BCCA0C08}" srcOrd="0" destOrd="0" presId="urn:microsoft.com/office/officeart/2005/8/layout/hList2#1"/>
    <dgm:cxn modelId="{95D63FDA-5D47-49C3-BA67-7D6937D83E6D}" type="presOf" srcId="{A807250C-9F83-4B3D-A55F-83376BF6BBD7}" destId="{B2E0D408-E90C-4D08-863B-A6BDB77B3D3C}" srcOrd="0" destOrd="3" presId="urn:microsoft.com/office/officeart/2005/8/layout/hList2#1"/>
    <dgm:cxn modelId="{BA90ED0A-BE6D-4048-B43E-5C080A871C87}" type="presParOf" srcId="{6DF3AB12-6E24-463E-9179-BB226DD45582}" destId="{AE433E69-C93A-42E8-8FBD-DD27ED4220F1}" srcOrd="0" destOrd="0" presId="urn:microsoft.com/office/officeart/2005/8/layout/hList2#1"/>
    <dgm:cxn modelId="{2E1B64D9-D436-4E6F-8BAC-02B9E6F56AC4}" type="presParOf" srcId="{AE433E69-C93A-42E8-8FBD-DD27ED4220F1}" destId="{6E625AE5-B9CC-4470-A11C-9B137DF24A2B}" srcOrd="0" destOrd="0" presId="urn:microsoft.com/office/officeart/2005/8/layout/hList2#1"/>
    <dgm:cxn modelId="{74AF43AC-BE6A-481D-8DFE-19C36D2A1B17}" type="presParOf" srcId="{AE433E69-C93A-42E8-8FBD-DD27ED4220F1}" destId="{D3631232-6421-4C4B-9000-D214DAD6FA03}" srcOrd="1" destOrd="0" presId="urn:microsoft.com/office/officeart/2005/8/layout/hList2#1"/>
    <dgm:cxn modelId="{2002D358-E889-4236-8C37-C0CC571293B3}" type="presParOf" srcId="{AE433E69-C93A-42E8-8FBD-DD27ED4220F1}" destId="{4BD4EC6B-7795-41BD-9BFA-AF0B1A3BB6CD}" srcOrd="2" destOrd="0" presId="urn:microsoft.com/office/officeart/2005/8/layout/hList2#1"/>
    <dgm:cxn modelId="{B21DF488-4FC5-41AB-97A3-F3266BFB8B5F}" type="presParOf" srcId="{6DF3AB12-6E24-463E-9179-BB226DD45582}" destId="{B3ED6B6B-49A0-4E1D-A2D6-9B7202920FC6}" srcOrd="1" destOrd="0" presId="urn:microsoft.com/office/officeart/2005/8/layout/hList2#1"/>
    <dgm:cxn modelId="{C2AF04FF-235D-4A63-9D8F-6D601B337CF2}" type="presParOf" srcId="{6DF3AB12-6E24-463E-9179-BB226DD45582}" destId="{7260E16D-C39D-4577-A67F-6162F833F906}" srcOrd="2" destOrd="0" presId="urn:microsoft.com/office/officeart/2005/8/layout/hList2#1"/>
    <dgm:cxn modelId="{57B311DA-65DE-4E85-AC81-A8F202F705C9}" type="presParOf" srcId="{7260E16D-C39D-4577-A67F-6162F833F906}" destId="{20FD23AB-B29D-4F81-A649-B8F49138E4F8}" srcOrd="0" destOrd="0" presId="urn:microsoft.com/office/officeart/2005/8/layout/hList2#1"/>
    <dgm:cxn modelId="{F7731DEC-BBCB-4841-BABB-4E11314245E5}" type="presParOf" srcId="{7260E16D-C39D-4577-A67F-6162F833F906}" destId="{D07AC9FE-5489-4FA9-98FD-A043120CC0C5}" srcOrd="1" destOrd="0" presId="urn:microsoft.com/office/officeart/2005/8/layout/hList2#1"/>
    <dgm:cxn modelId="{7D597C2B-AA3F-43A4-BB59-38486458A9C4}" type="presParOf" srcId="{7260E16D-C39D-4577-A67F-6162F833F906}" destId="{2B059D15-BDB1-4164-B871-CBF138593EF1}" srcOrd="2" destOrd="0" presId="urn:microsoft.com/office/officeart/2005/8/layout/hList2#1"/>
    <dgm:cxn modelId="{242A2E06-2D70-4538-9DB7-E61A30015741}" type="presParOf" srcId="{6DF3AB12-6E24-463E-9179-BB226DD45582}" destId="{12C3C4D8-3D60-43E0-8FFC-11F4F62052E6}" srcOrd="3" destOrd="0" presId="urn:microsoft.com/office/officeart/2005/8/layout/hList2#1"/>
    <dgm:cxn modelId="{729E275F-511D-4ABE-924A-C32BC60EE469}" type="presParOf" srcId="{6DF3AB12-6E24-463E-9179-BB226DD45582}" destId="{97AEB759-4191-43BE-88E5-E3E40EA77798}" srcOrd="4" destOrd="0" presId="urn:microsoft.com/office/officeart/2005/8/layout/hList2#1"/>
    <dgm:cxn modelId="{363D6CD7-9466-4FAE-A744-28C6812B75FD}" type="presParOf" srcId="{97AEB759-4191-43BE-88E5-E3E40EA77798}" destId="{A00A1AFE-7E47-4D26-BA6E-6A414AEB8F93}" srcOrd="0" destOrd="0" presId="urn:microsoft.com/office/officeart/2005/8/layout/hList2#1"/>
    <dgm:cxn modelId="{CF3FC78F-0CD9-49BA-B197-DA378B5465F5}" type="presParOf" srcId="{97AEB759-4191-43BE-88E5-E3E40EA77798}" destId="{B2E0D408-E90C-4D08-863B-A6BDB77B3D3C}" srcOrd="1" destOrd="0" presId="urn:microsoft.com/office/officeart/2005/8/layout/hList2#1"/>
    <dgm:cxn modelId="{FCF338B4-F940-4093-AFE4-F15ABC365826}" type="presParOf" srcId="{97AEB759-4191-43BE-88E5-E3E40EA77798}" destId="{A1C84098-ABBC-4601-95A4-F731BCCA0C08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68FBED-4DC1-40B3-84B6-AEAEB0087CE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9AC2C5-D945-4B45-8F46-C5856380E512}" type="parTrans" cxnId="{A56ED6B7-B1EB-45E1-8A80-590CB776C868}">
      <dgm:prSet/>
      <dgm:spPr/>
      <dgm:t>
        <a:bodyPr/>
        <a:lstStyle/>
        <a:p>
          <a:endParaRPr lang="ru-RU"/>
        </a:p>
      </dgm:t>
    </dgm:pt>
    <dgm:pt modelId="{551C3BD9-8F03-4BC7-9029-B0C9E88657E6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Когнитивный компонент </a:t>
          </a:r>
          <a:r>
            <a:rPr lang="ru-R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включает в себя понимание и принятие себя, а также своего окружения в образовательной среде, соотнесенность представлений о прогнозируемых возможностях с наличным потенциалом. </a:t>
          </a:r>
          <a:endParaRPr lang="ru-RU" sz="1800"/>
        </a:p>
      </dgm:t>
    </dgm:pt>
    <dgm:pt modelId="{DA92D4FC-E616-4D3C-946C-F173E378EA87}" type="sibTrans" cxnId="{A56ED6B7-B1EB-45E1-8A80-590CB776C868}">
      <dgm:prSet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ru-RU"/>
        </a:p>
      </dgm:t>
    </dgm:pt>
    <dgm:pt modelId="{A20EACB2-D542-47D4-B032-3B3A4406CA6B}" type="parTrans" cxnId="{F0788654-3FB2-4A1F-B949-0E4654CC9DDC}">
      <dgm:prSet/>
      <dgm:spPr/>
      <dgm:t>
        <a:bodyPr/>
        <a:lstStyle/>
        <a:p>
          <a:endParaRPr lang="ru-RU"/>
        </a:p>
      </dgm:t>
    </dgm:pt>
    <dgm:pt modelId="{75B58E9B-DECA-4FD8-9970-D49BC9DAA76A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Волевой компонент </a:t>
          </a:r>
          <a:r>
            <a:rPr lang="ru-R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– стабильность, стойкость, сопротивляемость, уравновешенность, эмоциональная гибкость, способность к личностному росту. </a:t>
          </a:r>
          <a:endParaRPr lang="ru-RU" sz="1800"/>
        </a:p>
      </dgm:t>
    </dgm:pt>
    <dgm:pt modelId="{2B56FEB4-6389-4F65-868E-C2CD1F262CBA}" type="sibTrans" cxnId="{F0788654-3FB2-4A1F-B949-0E4654CC9DDC}">
      <dgm:prSet/>
      <dgm:spPr/>
      <dgm:t>
        <a:bodyPr/>
        <a:lstStyle/>
        <a:p>
          <a:endParaRPr lang="ru-RU"/>
        </a:p>
      </dgm:t>
    </dgm:pt>
    <dgm:pt modelId="{DDA479C6-3E58-4FB1-9FF6-55EB150119C7}" type="parTrans" cxnId="{6D3CD18B-5560-4E86-9C8A-40E85DF86549}">
      <dgm:prSet/>
      <dgm:spPr/>
      <dgm:t>
        <a:bodyPr/>
        <a:lstStyle/>
        <a:p>
          <a:endParaRPr lang="ru-RU"/>
        </a:p>
      </dgm:t>
    </dgm:pt>
    <dgm:pt modelId="{C39E10C7-8A80-4DAF-8C92-9AE0690562F3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Поведенческий компонент </a:t>
          </a:r>
          <a:r>
            <a: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– умение </a:t>
          </a:r>
          <a:r>
            <a:rPr lang="ru-RU" sz="18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саморегулировать</a:t>
          </a:r>
          <a:r>
            <a: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и </a:t>
          </a:r>
          <a:r>
            <a:rPr lang="ru-RU" sz="18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самоорганизовать</a:t>
          </a:r>
          <a:r>
            <a: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свое поведение в различных стрессовых ситуациях, ориентироваться на конструктивное общение в повседневной жизни и деятельности, создавать и поддерживать благоприятные межличностные отношения, разрешать </a:t>
          </a:r>
          <a:r>
            <a:rPr lang="ru-RU" sz="18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внутриличностные</a:t>
          </a:r>
          <a:r>
            <a: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конфликты.</a:t>
          </a:r>
          <a:endParaRPr lang="ru-RU" sz="1800" dirty="0"/>
        </a:p>
      </dgm:t>
    </dgm:pt>
    <dgm:pt modelId="{D087CFB8-C346-4818-A1AD-282E0404F71B}" type="sibTrans" cxnId="{6D3CD18B-5560-4E86-9C8A-40E85DF86549}">
      <dgm:prSet/>
      <dgm:spPr/>
      <dgm:t>
        <a:bodyPr/>
        <a:lstStyle/>
        <a:p>
          <a:endParaRPr lang="ru-RU"/>
        </a:p>
      </dgm:t>
    </dgm:pt>
    <dgm:pt modelId="{CA34484B-A425-4A75-A4E1-250451094BAC}" type="pres">
      <dgm:prSet presAssocID="{1A68FBED-4DC1-40B3-84B6-AEAEB0087C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88F307-0C69-4450-887C-642349CEFA02}" type="pres">
      <dgm:prSet presAssocID="{1A68FBED-4DC1-40B3-84B6-AEAEB0087CEC}" presName="Name1" presStyleCnt="0"/>
      <dgm:spPr/>
    </dgm:pt>
    <dgm:pt modelId="{6373AEE7-8FA9-4BE6-9631-5DDF29B2A707}" type="pres">
      <dgm:prSet presAssocID="{1A68FBED-4DC1-40B3-84B6-AEAEB0087CEC}" presName="cycle" presStyleCnt="0"/>
      <dgm:spPr/>
    </dgm:pt>
    <dgm:pt modelId="{5B5253C8-4BBD-418D-A455-4E6595CE1DDC}" type="pres">
      <dgm:prSet presAssocID="{1A68FBED-4DC1-40B3-84B6-AEAEB0087CEC}" presName="srcNode" presStyleLbl="node1" presStyleIdx="0" presStyleCnt="3"/>
      <dgm:spPr/>
    </dgm:pt>
    <dgm:pt modelId="{957D9A2C-D599-41D9-95BC-C7EA2688AD80}" type="pres">
      <dgm:prSet presAssocID="{1A68FBED-4DC1-40B3-84B6-AEAEB0087CEC}" presName="conn" presStyleLbl="parChTrans1D2" presStyleIdx="0" presStyleCnt="1"/>
      <dgm:spPr/>
      <dgm:t>
        <a:bodyPr/>
        <a:lstStyle/>
        <a:p>
          <a:endParaRPr lang="ru-RU"/>
        </a:p>
      </dgm:t>
    </dgm:pt>
    <dgm:pt modelId="{7A1101A0-9CCA-4C9C-A505-AA8FF1D4F006}" type="pres">
      <dgm:prSet presAssocID="{1A68FBED-4DC1-40B3-84B6-AEAEB0087CEC}" presName="extraNode" presStyleLbl="node1" presStyleIdx="0" presStyleCnt="3"/>
      <dgm:spPr/>
    </dgm:pt>
    <dgm:pt modelId="{50B0359D-18B4-4B59-924B-5FD7DDE6E108}" type="pres">
      <dgm:prSet presAssocID="{1A68FBED-4DC1-40B3-84B6-AEAEB0087CEC}" presName="dstNode" presStyleLbl="node1" presStyleIdx="0" presStyleCnt="3"/>
      <dgm:spPr/>
    </dgm:pt>
    <dgm:pt modelId="{4AAAA84E-C8CE-49C5-932A-8E8500A7D164}" type="pres">
      <dgm:prSet presAssocID="{551C3BD9-8F03-4BC7-9029-B0C9E88657E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C31DB-B596-4BAC-8F32-8EB8094DB842}" type="pres">
      <dgm:prSet presAssocID="{551C3BD9-8F03-4BC7-9029-B0C9E88657E6}" presName="accent_1" presStyleCnt="0"/>
      <dgm:spPr/>
    </dgm:pt>
    <dgm:pt modelId="{34AA9459-1F33-4C8F-AB39-F27E24C7CBFD}" type="pres">
      <dgm:prSet presAssocID="{551C3BD9-8F03-4BC7-9029-B0C9E88657E6}" presName="accentRepeatNode" presStyleLbl="solidFgAcc1" presStyleIdx="0" presStyleCnt="3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C896DD30-4341-440C-9EDB-F2A5986EE6F4}" type="pres">
      <dgm:prSet presAssocID="{75B58E9B-DECA-4FD8-9970-D49BC9DAA76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E74D4-6F60-42AD-91FD-4705D9B948A7}" type="pres">
      <dgm:prSet presAssocID="{75B58E9B-DECA-4FD8-9970-D49BC9DAA76A}" presName="accent_2" presStyleCnt="0"/>
      <dgm:spPr/>
    </dgm:pt>
    <dgm:pt modelId="{E522A8DA-7F61-43BA-A418-34D07FA4BB9F}" type="pres">
      <dgm:prSet presAssocID="{75B58E9B-DECA-4FD8-9970-D49BC9DAA76A}" presName="accentRepeatNode" presStyleLbl="solidFgAcc1" presStyleIdx="1" presStyleCnt="3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BB96AAFF-D053-474D-B9E8-F97B1F3B668B}" type="pres">
      <dgm:prSet presAssocID="{C39E10C7-8A80-4DAF-8C92-9AE0690562F3}" presName="text_3" presStyleLbl="node1" presStyleIdx="2" presStyleCnt="3" custScaleY="130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5FCFA-217A-4B65-A31F-C2830EA29F7D}" type="pres">
      <dgm:prSet presAssocID="{C39E10C7-8A80-4DAF-8C92-9AE0690562F3}" presName="accent_3" presStyleCnt="0"/>
      <dgm:spPr/>
    </dgm:pt>
    <dgm:pt modelId="{93124F36-42BD-4E06-B491-3E1A01B329A1}" type="pres">
      <dgm:prSet presAssocID="{C39E10C7-8A80-4DAF-8C92-9AE0690562F3}" presName="accentRepeatNode" presStyleLbl="solidFgAcc1" presStyleIdx="2" presStyleCnt="3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</dgm:ptLst>
  <dgm:cxnLst>
    <dgm:cxn modelId="{6721F1E1-48EE-4FE6-860E-FD42CAD4FFA4}" type="presOf" srcId="{75B58E9B-DECA-4FD8-9970-D49BC9DAA76A}" destId="{C896DD30-4341-440C-9EDB-F2A5986EE6F4}" srcOrd="0" destOrd="0" presId="urn:microsoft.com/office/officeart/2008/layout/VerticalCurvedList"/>
    <dgm:cxn modelId="{F0788654-3FB2-4A1F-B949-0E4654CC9DDC}" srcId="{1A68FBED-4DC1-40B3-84B6-AEAEB0087CEC}" destId="{75B58E9B-DECA-4FD8-9970-D49BC9DAA76A}" srcOrd="1" destOrd="0" parTransId="{A20EACB2-D542-47D4-B032-3B3A4406CA6B}" sibTransId="{2B56FEB4-6389-4F65-868E-C2CD1F262CBA}"/>
    <dgm:cxn modelId="{906194CA-590B-4395-9926-6A15C5133234}" type="presOf" srcId="{1A68FBED-4DC1-40B3-84B6-AEAEB0087CEC}" destId="{CA34484B-A425-4A75-A4E1-250451094BAC}" srcOrd="0" destOrd="0" presId="urn:microsoft.com/office/officeart/2008/layout/VerticalCurvedList"/>
    <dgm:cxn modelId="{1B8DAD27-78ED-4EB5-97D0-C4347AFD0059}" type="presOf" srcId="{C39E10C7-8A80-4DAF-8C92-9AE0690562F3}" destId="{BB96AAFF-D053-474D-B9E8-F97B1F3B668B}" srcOrd="0" destOrd="0" presId="urn:microsoft.com/office/officeart/2008/layout/VerticalCurvedList"/>
    <dgm:cxn modelId="{6D3CD18B-5560-4E86-9C8A-40E85DF86549}" srcId="{1A68FBED-4DC1-40B3-84B6-AEAEB0087CEC}" destId="{C39E10C7-8A80-4DAF-8C92-9AE0690562F3}" srcOrd="2" destOrd="0" parTransId="{DDA479C6-3E58-4FB1-9FF6-55EB150119C7}" sibTransId="{D087CFB8-C346-4818-A1AD-282E0404F71B}"/>
    <dgm:cxn modelId="{A56ED6B7-B1EB-45E1-8A80-590CB776C868}" srcId="{1A68FBED-4DC1-40B3-84B6-AEAEB0087CEC}" destId="{551C3BD9-8F03-4BC7-9029-B0C9E88657E6}" srcOrd="0" destOrd="0" parTransId="{C79AC2C5-D945-4B45-8F46-C5856380E512}" sibTransId="{DA92D4FC-E616-4D3C-946C-F173E378EA87}"/>
    <dgm:cxn modelId="{F13D5456-E868-47F5-94BA-FFEDE54FE0BB}" type="presOf" srcId="{DA92D4FC-E616-4D3C-946C-F173E378EA87}" destId="{957D9A2C-D599-41D9-95BC-C7EA2688AD80}" srcOrd="0" destOrd="0" presId="urn:microsoft.com/office/officeart/2008/layout/VerticalCurvedList"/>
    <dgm:cxn modelId="{2553974C-0B0C-42B5-B25D-7D9634DB6A3C}" type="presOf" srcId="{551C3BD9-8F03-4BC7-9029-B0C9E88657E6}" destId="{4AAAA84E-C8CE-49C5-932A-8E8500A7D164}" srcOrd="0" destOrd="0" presId="urn:microsoft.com/office/officeart/2008/layout/VerticalCurvedList"/>
    <dgm:cxn modelId="{4EFA1B6E-B813-4733-B985-851B242A4A7D}" type="presParOf" srcId="{CA34484B-A425-4A75-A4E1-250451094BAC}" destId="{3C88F307-0C69-4450-887C-642349CEFA02}" srcOrd="0" destOrd="0" presId="urn:microsoft.com/office/officeart/2008/layout/VerticalCurvedList"/>
    <dgm:cxn modelId="{CFF18FE5-0791-42AA-B7B2-188ADB607CCC}" type="presParOf" srcId="{3C88F307-0C69-4450-887C-642349CEFA02}" destId="{6373AEE7-8FA9-4BE6-9631-5DDF29B2A707}" srcOrd="0" destOrd="0" presId="urn:microsoft.com/office/officeart/2008/layout/VerticalCurvedList"/>
    <dgm:cxn modelId="{D53A72A2-C540-48CD-9D48-4ECA2A43B732}" type="presParOf" srcId="{6373AEE7-8FA9-4BE6-9631-5DDF29B2A707}" destId="{5B5253C8-4BBD-418D-A455-4E6595CE1DDC}" srcOrd="0" destOrd="0" presId="urn:microsoft.com/office/officeart/2008/layout/VerticalCurvedList"/>
    <dgm:cxn modelId="{C53B8A1A-C869-45F0-919A-CE669293A148}" type="presParOf" srcId="{6373AEE7-8FA9-4BE6-9631-5DDF29B2A707}" destId="{957D9A2C-D599-41D9-95BC-C7EA2688AD80}" srcOrd="1" destOrd="0" presId="urn:microsoft.com/office/officeart/2008/layout/VerticalCurvedList"/>
    <dgm:cxn modelId="{32A5E603-D08A-4836-B2C7-05B087167512}" type="presParOf" srcId="{6373AEE7-8FA9-4BE6-9631-5DDF29B2A707}" destId="{7A1101A0-9CCA-4C9C-A505-AA8FF1D4F006}" srcOrd="2" destOrd="0" presId="urn:microsoft.com/office/officeart/2008/layout/VerticalCurvedList"/>
    <dgm:cxn modelId="{CFF1F39A-0A28-434C-B702-107DA6372DEE}" type="presParOf" srcId="{6373AEE7-8FA9-4BE6-9631-5DDF29B2A707}" destId="{50B0359D-18B4-4B59-924B-5FD7DDE6E108}" srcOrd="3" destOrd="0" presId="urn:microsoft.com/office/officeart/2008/layout/VerticalCurvedList"/>
    <dgm:cxn modelId="{8CFE6043-954D-4887-8643-16ADBC93605F}" type="presParOf" srcId="{3C88F307-0C69-4450-887C-642349CEFA02}" destId="{4AAAA84E-C8CE-49C5-932A-8E8500A7D164}" srcOrd="1" destOrd="0" presId="urn:microsoft.com/office/officeart/2008/layout/VerticalCurvedList"/>
    <dgm:cxn modelId="{C9316ED8-F2BD-417B-AE2B-828AD7317EB9}" type="presParOf" srcId="{3C88F307-0C69-4450-887C-642349CEFA02}" destId="{4AAC31DB-B596-4BAC-8F32-8EB8094DB842}" srcOrd="2" destOrd="0" presId="urn:microsoft.com/office/officeart/2008/layout/VerticalCurvedList"/>
    <dgm:cxn modelId="{5BD9A783-E98D-4688-AD6C-EC3D1FEB2E2C}" type="presParOf" srcId="{4AAC31DB-B596-4BAC-8F32-8EB8094DB842}" destId="{34AA9459-1F33-4C8F-AB39-F27E24C7CBFD}" srcOrd="0" destOrd="0" presId="urn:microsoft.com/office/officeart/2008/layout/VerticalCurvedList"/>
    <dgm:cxn modelId="{3BD91523-7966-45CF-952A-755D2CFDEBC0}" type="presParOf" srcId="{3C88F307-0C69-4450-887C-642349CEFA02}" destId="{C896DD30-4341-440C-9EDB-F2A5986EE6F4}" srcOrd="3" destOrd="0" presId="urn:microsoft.com/office/officeart/2008/layout/VerticalCurvedList"/>
    <dgm:cxn modelId="{A8AF0E62-0B73-4DB6-9795-79CD91E1DE91}" type="presParOf" srcId="{3C88F307-0C69-4450-887C-642349CEFA02}" destId="{0F7E74D4-6F60-42AD-91FD-4705D9B948A7}" srcOrd="4" destOrd="0" presId="urn:microsoft.com/office/officeart/2008/layout/VerticalCurvedList"/>
    <dgm:cxn modelId="{F2F866D0-8096-4789-AA8E-C2059F6CE055}" type="presParOf" srcId="{0F7E74D4-6F60-42AD-91FD-4705D9B948A7}" destId="{E522A8DA-7F61-43BA-A418-34D07FA4BB9F}" srcOrd="0" destOrd="0" presId="urn:microsoft.com/office/officeart/2008/layout/VerticalCurvedList"/>
    <dgm:cxn modelId="{38C40B18-763B-40B9-9009-2EB358AFA500}" type="presParOf" srcId="{3C88F307-0C69-4450-887C-642349CEFA02}" destId="{BB96AAFF-D053-474D-B9E8-F97B1F3B668B}" srcOrd="5" destOrd="0" presId="urn:microsoft.com/office/officeart/2008/layout/VerticalCurvedList"/>
    <dgm:cxn modelId="{24251D0A-C183-4252-A377-4801C4ED4BF0}" type="presParOf" srcId="{3C88F307-0C69-4450-887C-642349CEFA02}" destId="{F265FCFA-217A-4B65-A31F-C2830EA29F7D}" srcOrd="6" destOrd="0" presId="urn:microsoft.com/office/officeart/2008/layout/VerticalCurvedList"/>
    <dgm:cxn modelId="{525A9549-0DF1-4DCA-AC8B-A3D3576489A8}" type="presParOf" srcId="{F265FCFA-217A-4B65-A31F-C2830EA29F7D}" destId="{93124F36-42BD-4E06-B491-3E1A01B329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CCB04B-1FF7-4E4F-95FD-4356BDE5A985}" type="doc">
      <dgm:prSet loTypeId="urn:microsoft.com/office/officeart/2005/8/layout/h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A572963-142E-4F50-ABAC-F87D2C79E791}" type="parTrans" cxnId="{BC455ED1-E638-48C7-8582-5C40B07AD5AD}">
      <dgm:prSet/>
      <dgm:spPr/>
      <dgm:t>
        <a:bodyPr/>
        <a:lstStyle/>
        <a:p>
          <a:endParaRPr lang="ru-RU"/>
        </a:p>
      </dgm:t>
    </dgm:pt>
    <dgm:pt modelId="{DB99AC73-2A47-4C3C-B0C2-345D53095A4A}">
      <dgm:prSet phldrT="[Текст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700" b="1"/>
            <a:t>«Критический анализ»</a:t>
          </a:r>
          <a:endParaRPr lang="ru-RU" sz="1700"/>
        </a:p>
      </dgm:t>
    </dgm:pt>
    <dgm:pt modelId="{E8CB5625-3913-497E-B929-9A1FCB5ABCE2}" type="parTrans" cxnId="{4766E091-BCC9-4C7F-A01D-20362B425365}">
      <dgm:prSet/>
      <dgm:spPr/>
      <dgm:t>
        <a:bodyPr/>
        <a:lstStyle/>
        <a:p>
          <a:endParaRPr lang="ru-RU"/>
        </a:p>
      </dgm:t>
    </dgm:pt>
    <dgm:pt modelId="{F5234A7C-A691-4E4E-8D9C-49827676B5B4}">
      <dgm:prSet phldrT="[Текст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/>
            <a:t>Способствовать расширению представлений о критическом мышлении, рефлексии личностных качеств.</a:t>
          </a:r>
        </a:p>
      </dgm:t>
    </dgm:pt>
    <dgm:pt modelId="{D2197F3E-BFA6-4051-9208-186CEF6F4333}" type="sibTrans" cxnId="{4766E091-BCC9-4C7F-A01D-20362B425365}">
      <dgm:prSet/>
      <dgm:spPr/>
      <dgm:t>
        <a:bodyPr/>
        <a:lstStyle/>
        <a:p>
          <a:endParaRPr lang="ru-RU"/>
        </a:p>
      </dgm:t>
    </dgm:pt>
    <dgm:pt modelId="{04E519A3-7774-4B96-9303-2D824DA4540C}" type="sibTrans" cxnId="{BC455ED1-E638-48C7-8582-5C40B07AD5AD}">
      <dgm:prSet/>
      <dgm:spPr/>
      <dgm:t>
        <a:bodyPr/>
        <a:lstStyle/>
        <a:p>
          <a:endParaRPr lang="ru-RU"/>
        </a:p>
      </dgm:t>
    </dgm:pt>
    <dgm:pt modelId="{5DC1C824-25CA-4045-B2CC-596C7A6DF82C}" type="parTrans" cxnId="{624E63D8-8EF1-4D82-B739-9F996781002D}">
      <dgm:prSet/>
      <dgm:spPr/>
      <dgm:t>
        <a:bodyPr/>
        <a:lstStyle/>
        <a:p>
          <a:endParaRPr lang="ru-RU"/>
        </a:p>
      </dgm:t>
    </dgm:pt>
    <dgm:pt modelId="{3DD4D5F6-1735-4491-9E97-9AF0C7EA90C2}">
      <dgm:prSet phldrT="[Текст]" custT="1"/>
      <dgm:spPr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700" b="1"/>
            <a:t>«Спорный вопрос»</a:t>
          </a:r>
          <a:endParaRPr lang="ru-RU" sz="1700"/>
        </a:p>
      </dgm:t>
    </dgm:pt>
    <dgm:pt modelId="{01409B59-3684-42DC-B390-333228882210}" type="parTrans" cxnId="{3C9D32FE-B6B6-494E-962F-1D7D6D44BB55}">
      <dgm:prSet/>
      <dgm:spPr/>
      <dgm:t>
        <a:bodyPr/>
        <a:lstStyle/>
        <a:p>
          <a:endParaRPr lang="ru-RU"/>
        </a:p>
      </dgm:t>
    </dgm:pt>
    <dgm:pt modelId="{48EDE056-02CA-4D54-AFC2-6E6F42F234AC}">
      <dgm:prSet phldrT="[Текст]" custT="1"/>
      <dgm:spPr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400"/>
            <a:t>Способствовать формированию  представлений об ответственном поведении, формирование навыка безопасного отстаивания своего мнения.</a:t>
          </a:r>
        </a:p>
      </dgm:t>
    </dgm:pt>
    <dgm:pt modelId="{666EF99B-AB28-4EFA-9591-7BD0C8C64D4C}" type="sibTrans" cxnId="{3C9D32FE-B6B6-494E-962F-1D7D6D44BB55}">
      <dgm:prSet/>
      <dgm:spPr/>
      <dgm:t>
        <a:bodyPr/>
        <a:lstStyle/>
        <a:p>
          <a:endParaRPr lang="ru-RU"/>
        </a:p>
      </dgm:t>
    </dgm:pt>
    <dgm:pt modelId="{DD09416F-A167-45D1-9B47-812DDC6B14F0}" type="sibTrans" cxnId="{624E63D8-8EF1-4D82-B739-9F996781002D}">
      <dgm:prSet/>
      <dgm:spPr/>
      <dgm:t>
        <a:bodyPr/>
        <a:lstStyle/>
        <a:p>
          <a:endParaRPr lang="ru-RU"/>
        </a:p>
      </dgm:t>
    </dgm:pt>
    <dgm:pt modelId="{0EF993BA-6761-4CF9-A2EA-68CEA8A63291}" type="parTrans" cxnId="{D8C4CBA6-4B90-469B-94F2-C4D1D372AEE2}">
      <dgm:prSet/>
      <dgm:spPr/>
      <dgm:t>
        <a:bodyPr/>
        <a:lstStyle/>
        <a:p>
          <a:endParaRPr lang="ru-RU"/>
        </a:p>
      </dgm:t>
    </dgm:pt>
    <dgm:pt modelId="{D891FE34-C665-4E20-892C-6C37BD17A706}">
      <dgm:prSet phldrT="[Текст]" custT="1"/>
      <dgm:spPr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/>
            <a:t>«Качели»</a:t>
          </a:r>
          <a:endParaRPr lang="ru-RU" sz="1600"/>
        </a:p>
      </dgm:t>
    </dgm:pt>
    <dgm:pt modelId="{B858F616-6162-4050-B181-3E45D9925364}" type="parTrans" cxnId="{4C5AAFF1-27E0-417C-B76E-9E0D329E0CD1}">
      <dgm:prSet/>
      <dgm:spPr/>
      <dgm:t>
        <a:bodyPr/>
        <a:lstStyle/>
        <a:p>
          <a:endParaRPr lang="ru-RU"/>
        </a:p>
      </dgm:t>
    </dgm:pt>
    <dgm:pt modelId="{8F1511AF-24D3-4782-8339-ECF12EB8363D}">
      <dgm:prSet phldrT="[Текст]" custT="1"/>
      <dgm:spPr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/>
            <a:t>Способствовать осознанию ценности  жизни.</a:t>
          </a:r>
        </a:p>
      </dgm:t>
    </dgm:pt>
    <dgm:pt modelId="{84410D35-4320-416D-982A-D1C5D608525D}" type="sibTrans" cxnId="{4C5AAFF1-27E0-417C-B76E-9E0D329E0CD1}">
      <dgm:prSet/>
      <dgm:spPr/>
      <dgm:t>
        <a:bodyPr/>
        <a:lstStyle/>
        <a:p>
          <a:endParaRPr lang="ru-RU"/>
        </a:p>
      </dgm:t>
    </dgm:pt>
    <dgm:pt modelId="{7B4892DE-5DF2-4860-ABA5-B94EFA051A18}" type="sibTrans" cxnId="{D8C4CBA6-4B90-469B-94F2-C4D1D372AEE2}">
      <dgm:prSet/>
      <dgm:spPr/>
      <dgm:t>
        <a:bodyPr/>
        <a:lstStyle/>
        <a:p>
          <a:endParaRPr lang="ru-RU"/>
        </a:p>
      </dgm:t>
    </dgm:pt>
    <dgm:pt modelId="{21BD1219-E7C8-4EFA-9D31-3A4F7AFA1AED}" type="pres">
      <dgm:prSet presAssocID="{B2CCB04B-1FF7-4E4F-95FD-4356BDE5A9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686325-2768-467B-844A-052ED078EA51}" type="pres">
      <dgm:prSet presAssocID="{DB99AC73-2A47-4C3C-B0C2-345D53095A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2EF92-6C26-42C4-8751-CDE568C06B1D}" type="pres">
      <dgm:prSet presAssocID="{04E519A3-7774-4B96-9303-2D824DA4540C}" presName="sibTrans" presStyleCnt="0"/>
      <dgm:spPr/>
    </dgm:pt>
    <dgm:pt modelId="{F8EA7D28-C922-4F84-A84F-98F6743C39D7}" type="pres">
      <dgm:prSet presAssocID="{3DD4D5F6-1735-4491-9E97-9AF0C7EA90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0E9B7-A4E3-4F66-9E39-2D1F351B9CFB}" type="pres">
      <dgm:prSet presAssocID="{DD09416F-A167-45D1-9B47-812DDC6B14F0}" presName="sibTrans" presStyleCnt="0"/>
      <dgm:spPr/>
    </dgm:pt>
    <dgm:pt modelId="{C5E8338A-10DD-430D-B715-DCD629F3B5BA}" type="pres">
      <dgm:prSet presAssocID="{D891FE34-C665-4E20-892C-6C37BD17A7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86BDC9-87C6-47BA-898B-A5BD5BC41E6F}" type="presOf" srcId="{DB99AC73-2A47-4C3C-B0C2-345D53095A4A}" destId="{C2686325-2768-467B-844A-052ED078EA51}" srcOrd="0" destOrd="0" presId="urn:microsoft.com/office/officeart/2005/8/layout/hList6"/>
    <dgm:cxn modelId="{64C0E9FF-B080-47FB-8F7B-07EC3013A208}" type="presOf" srcId="{B2CCB04B-1FF7-4E4F-95FD-4356BDE5A985}" destId="{21BD1219-E7C8-4EFA-9D31-3A4F7AFA1AED}" srcOrd="0" destOrd="0" presId="urn:microsoft.com/office/officeart/2005/8/layout/hList6"/>
    <dgm:cxn modelId="{4C5AAFF1-27E0-417C-B76E-9E0D329E0CD1}" srcId="{D891FE34-C665-4E20-892C-6C37BD17A706}" destId="{8F1511AF-24D3-4782-8339-ECF12EB8363D}" srcOrd="0" destOrd="0" parTransId="{B858F616-6162-4050-B181-3E45D9925364}" sibTransId="{84410D35-4320-416D-982A-D1C5D608525D}"/>
    <dgm:cxn modelId="{BC455ED1-E638-48C7-8582-5C40B07AD5AD}" srcId="{B2CCB04B-1FF7-4E4F-95FD-4356BDE5A985}" destId="{DB99AC73-2A47-4C3C-B0C2-345D53095A4A}" srcOrd="0" destOrd="0" parTransId="{7A572963-142E-4F50-ABAC-F87D2C79E791}" sibTransId="{04E519A3-7774-4B96-9303-2D824DA4540C}"/>
    <dgm:cxn modelId="{624E63D8-8EF1-4D82-B739-9F996781002D}" srcId="{B2CCB04B-1FF7-4E4F-95FD-4356BDE5A985}" destId="{3DD4D5F6-1735-4491-9E97-9AF0C7EA90C2}" srcOrd="1" destOrd="0" parTransId="{5DC1C824-25CA-4045-B2CC-596C7A6DF82C}" sibTransId="{DD09416F-A167-45D1-9B47-812DDC6B14F0}"/>
    <dgm:cxn modelId="{4766E091-BCC9-4C7F-A01D-20362B425365}" srcId="{DB99AC73-2A47-4C3C-B0C2-345D53095A4A}" destId="{F5234A7C-A691-4E4E-8D9C-49827676B5B4}" srcOrd="0" destOrd="0" parTransId="{E8CB5625-3913-497E-B929-9A1FCB5ABCE2}" sibTransId="{D2197F3E-BFA6-4051-9208-186CEF6F4333}"/>
    <dgm:cxn modelId="{AAE7AE3B-71F9-497A-A494-D96E9080AC13}" type="presOf" srcId="{3DD4D5F6-1735-4491-9E97-9AF0C7EA90C2}" destId="{F8EA7D28-C922-4F84-A84F-98F6743C39D7}" srcOrd="0" destOrd="0" presId="urn:microsoft.com/office/officeart/2005/8/layout/hList6"/>
    <dgm:cxn modelId="{F07AA288-B945-4065-8A72-35EB4ACFB28A}" type="presOf" srcId="{48EDE056-02CA-4D54-AFC2-6E6F42F234AC}" destId="{F8EA7D28-C922-4F84-A84F-98F6743C39D7}" srcOrd="0" destOrd="1" presId="urn:microsoft.com/office/officeart/2005/8/layout/hList6"/>
    <dgm:cxn modelId="{335154EB-D355-4A2E-8DFC-DB81E6CBECD2}" type="presOf" srcId="{8F1511AF-24D3-4782-8339-ECF12EB8363D}" destId="{C5E8338A-10DD-430D-B715-DCD629F3B5BA}" srcOrd="0" destOrd="1" presId="urn:microsoft.com/office/officeart/2005/8/layout/hList6"/>
    <dgm:cxn modelId="{D8C4CBA6-4B90-469B-94F2-C4D1D372AEE2}" srcId="{B2CCB04B-1FF7-4E4F-95FD-4356BDE5A985}" destId="{D891FE34-C665-4E20-892C-6C37BD17A706}" srcOrd="2" destOrd="0" parTransId="{0EF993BA-6761-4CF9-A2EA-68CEA8A63291}" sibTransId="{7B4892DE-5DF2-4860-ABA5-B94EFA051A18}"/>
    <dgm:cxn modelId="{10478CBF-7E47-42BD-8DA3-A85B4FBC426E}" type="presOf" srcId="{D891FE34-C665-4E20-892C-6C37BD17A706}" destId="{C5E8338A-10DD-430D-B715-DCD629F3B5BA}" srcOrd="0" destOrd="0" presId="urn:microsoft.com/office/officeart/2005/8/layout/hList6"/>
    <dgm:cxn modelId="{3C9D32FE-B6B6-494E-962F-1D7D6D44BB55}" srcId="{3DD4D5F6-1735-4491-9E97-9AF0C7EA90C2}" destId="{48EDE056-02CA-4D54-AFC2-6E6F42F234AC}" srcOrd="0" destOrd="0" parTransId="{01409B59-3684-42DC-B390-333228882210}" sibTransId="{666EF99B-AB28-4EFA-9591-7BD0C8C64D4C}"/>
    <dgm:cxn modelId="{3205A859-6374-4E06-9E9C-9DE394A8CC5E}" type="presOf" srcId="{F5234A7C-A691-4E4E-8D9C-49827676B5B4}" destId="{C2686325-2768-467B-844A-052ED078EA51}" srcOrd="0" destOrd="1" presId="urn:microsoft.com/office/officeart/2005/8/layout/hList6"/>
    <dgm:cxn modelId="{DC4EA9AF-D074-4154-A71B-1DD01FAB3526}" type="presParOf" srcId="{21BD1219-E7C8-4EFA-9D31-3A4F7AFA1AED}" destId="{C2686325-2768-467B-844A-052ED078EA51}" srcOrd="0" destOrd="0" presId="urn:microsoft.com/office/officeart/2005/8/layout/hList6"/>
    <dgm:cxn modelId="{099279A2-4634-4D17-812A-651DAE6F2295}" type="presParOf" srcId="{21BD1219-E7C8-4EFA-9D31-3A4F7AFA1AED}" destId="{F452EF92-6C26-42C4-8751-CDE568C06B1D}" srcOrd="1" destOrd="0" presId="urn:microsoft.com/office/officeart/2005/8/layout/hList6"/>
    <dgm:cxn modelId="{2AD67754-1C39-4AEC-9C48-328A551A65A7}" type="presParOf" srcId="{21BD1219-E7C8-4EFA-9D31-3A4F7AFA1AED}" destId="{F8EA7D28-C922-4F84-A84F-98F6743C39D7}" srcOrd="2" destOrd="0" presId="urn:microsoft.com/office/officeart/2005/8/layout/hList6"/>
    <dgm:cxn modelId="{EA3729BB-57C6-442F-B03D-85EE924DAB5E}" type="presParOf" srcId="{21BD1219-E7C8-4EFA-9D31-3A4F7AFA1AED}" destId="{AE10E9B7-A4E3-4F66-9E39-2D1F351B9CFB}" srcOrd="3" destOrd="0" presId="urn:microsoft.com/office/officeart/2005/8/layout/hList6"/>
    <dgm:cxn modelId="{4B8B76C6-1DBE-4BA1-B572-6EF373B3E838}" type="presParOf" srcId="{21BD1219-E7C8-4EFA-9D31-3A4F7AFA1AED}" destId="{C5E8338A-10DD-430D-B715-DCD629F3B5B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47EE29-1CD9-4D3F-AAFC-15BE8D81B0D0}" type="doc">
      <dgm:prSet loTypeId="urn:microsoft.com/office/officeart/2005/8/layout/h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C991454-386F-421C-A984-A8F890F9A599}" type="parTrans" cxnId="{EAD871A6-DAF9-4F9C-81AC-E521DB3292D7}">
      <dgm:prSet/>
      <dgm:spPr/>
      <dgm:t>
        <a:bodyPr/>
        <a:lstStyle/>
        <a:p>
          <a:endParaRPr lang="ru-RU"/>
        </a:p>
      </dgm:t>
    </dgm:pt>
    <dgm:pt modelId="{EA1D73F5-642E-46E9-BA8C-2CFB803A2C85}">
      <dgm:prSet phldrT="[Текст]"/>
      <dgm:spPr/>
      <dgm:t>
        <a:bodyPr/>
        <a:lstStyle/>
        <a:p>
          <a:r>
            <a:rPr lang="ru-RU" b="1"/>
            <a:t>«Польза и вред эмоций»</a:t>
          </a:r>
          <a:endParaRPr lang="ru-RU"/>
        </a:p>
      </dgm:t>
    </dgm:pt>
    <dgm:pt modelId="{EE3B67FC-A429-4264-9784-393FC2EABDC1}" type="parTrans" cxnId="{499402EC-E32B-4DCC-ABB9-16627B7201D8}">
      <dgm:prSet/>
      <dgm:spPr/>
      <dgm:t>
        <a:bodyPr/>
        <a:lstStyle/>
        <a:p>
          <a:endParaRPr lang="ru-RU"/>
        </a:p>
      </dgm:t>
    </dgm:pt>
    <dgm:pt modelId="{1D822B07-7698-4BDA-BBFF-4B3A70739DCA}">
      <dgm:prSet phldrT="[Текст]"/>
      <dgm:spPr/>
      <dgm:t>
        <a:bodyPr/>
        <a:lstStyle/>
        <a:p>
          <a:r>
            <a:rPr lang="ru-RU"/>
            <a:t>Способствовать развитию умения осознавать и анализировать свое эмоциональное состояние </a:t>
          </a:r>
        </a:p>
      </dgm:t>
    </dgm:pt>
    <dgm:pt modelId="{E6667716-6F37-4127-A4BB-3C38186DC677}" type="sibTrans" cxnId="{499402EC-E32B-4DCC-ABB9-16627B7201D8}">
      <dgm:prSet/>
      <dgm:spPr/>
      <dgm:t>
        <a:bodyPr/>
        <a:lstStyle/>
        <a:p>
          <a:endParaRPr lang="ru-RU"/>
        </a:p>
      </dgm:t>
    </dgm:pt>
    <dgm:pt modelId="{F9D8FC3D-7B5C-4FB1-86AD-A1261B607A2F}" type="sibTrans" cxnId="{EAD871A6-DAF9-4F9C-81AC-E521DB3292D7}">
      <dgm:prSet/>
      <dgm:spPr/>
      <dgm:t>
        <a:bodyPr/>
        <a:lstStyle/>
        <a:p>
          <a:endParaRPr lang="ru-RU"/>
        </a:p>
      </dgm:t>
    </dgm:pt>
    <dgm:pt modelId="{A54CD10B-D10F-4F81-9EFA-541AB11B25CC}" type="parTrans" cxnId="{906060D7-16CA-4BA2-B751-D2146972417C}">
      <dgm:prSet/>
      <dgm:spPr/>
      <dgm:t>
        <a:bodyPr/>
        <a:lstStyle/>
        <a:p>
          <a:endParaRPr lang="ru-RU"/>
        </a:p>
      </dgm:t>
    </dgm:pt>
    <dgm:pt modelId="{A31CBF0B-9DAA-4FA6-A7F2-471BB5B66185}">
      <dgm:prSet phldrT="[Текст]"/>
      <dgm:spPr/>
      <dgm:t>
        <a:bodyPr/>
        <a:lstStyle/>
        <a:p>
          <a:r>
            <a:rPr lang="ru-RU" b="1"/>
            <a:t>«Цепная реакция»</a:t>
          </a:r>
          <a:endParaRPr lang="ru-RU"/>
        </a:p>
      </dgm:t>
    </dgm:pt>
    <dgm:pt modelId="{E141F51C-118F-4F20-9E75-1E3C64EFA43B}" type="parTrans" cxnId="{3FF898B3-00B9-4921-A9FB-044A3D73F8AA}">
      <dgm:prSet/>
      <dgm:spPr/>
      <dgm:t>
        <a:bodyPr/>
        <a:lstStyle/>
        <a:p>
          <a:endParaRPr lang="ru-RU"/>
        </a:p>
      </dgm:t>
    </dgm:pt>
    <dgm:pt modelId="{5CFC2244-4A3B-4206-961C-01C277B8A1B4}">
      <dgm:prSet phldrT="[Текст]"/>
      <dgm:spPr/>
      <dgm:t>
        <a:bodyPr/>
        <a:lstStyle/>
        <a:p>
          <a:r>
            <a:rPr lang="ru-RU"/>
            <a:t>Способствовать осознанию связи между негативными эмоциями и конфликтными ситуациями</a:t>
          </a:r>
        </a:p>
      </dgm:t>
    </dgm:pt>
    <dgm:pt modelId="{A96FC712-FC3E-4B36-8D18-370D27258414}" type="sibTrans" cxnId="{3FF898B3-00B9-4921-A9FB-044A3D73F8AA}">
      <dgm:prSet/>
      <dgm:spPr/>
      <dgm:t>
        <a:bodyPr/>
        <a:lstStyle/>
        <a:p>
          <a:endParaRPr lang="ru-RU"/>
        </a:p>
      </dgm:t>
    </dgm:pt>
    <dgm:pt modelId="{F06E494B-41B5-447A-B3FA-543DDE9E8B32}" type="sibTrans" cxnId="{906060D7-16CA-4BA2-B751-D2146972417C}">
      <dgm:prSet/>
      <dgm:spPr/>
      <dgm:t>
        <a:bodyPr/>
        <a:lstStyle/>
        <a:p>
          <a:endParaRPr lang="ru-RU"/>
        </a:p>
      </dgm:t>
    </dgm:pt>
    <dgm:pt modelId="{EEBC02C9-10C5-47EE-BA09-95DDDE0BFBF8}" type="parTrans" cxnId="{63B7345D-003C-474B-ABFE-E8F54D7B8F23}">
      <dgm:prSet/>
      <dgm:spPr/>
      <dgm:t>
        <a:bodyPr/>
        <a:lstStyle/>
        <a:p>
          <a:endParaRPr lang="ru-RU"/>
        </a:p>
      </dgm:t>
    </dgm:pt>
    <dgm:pt modelId="{A5616575-4E6E-47F5-8038-4FB08A2F3D72}">
      <dgm:prSet phldrT="[Текст]"/>
      <dgm:spPr/>
      <dgm:t>
        <a:bodyPr/>
        <a:lstStyle/>
        <a:p>
          <a:r>
            <a:rPr lang="ru-RU" b="1"/>
            <a:t>«Код доступа»</a:t>
          </a:r>
          <a:endParaRPr lang="ru-RU"/>
        </a:p>
      </dgm:t>
    </dgm:pt>
    <dgm:pt modelId="{590CBDC6-08A7-4231-B3B0-0E5932D380BD}" type="parTrans" cxnId="{9D7B2D99-1007-4965-925C-3DBEA6A1AC3C}">
      <dgm:prSet/>
      <dgm:spPr/>
      <dgm:t>
        <a:bodyPr/>
        <a:lstStyle/>
        <a:p>
          <a:endParaRPr lang="ru-RU"/>
        </a:p>
      </dgm:t>
    </dgm:pt>
    <dgm:pt modelId="{72436462-111D-48CB-91FD-A3F29A363471}">
      <dgm:prSet phldrT="[Текст]"/>
      <dgm:spPr/>
      <dgm:t>
        <a:bodyPr/>
        <a:lstStyle/>
        <a:p>
          <a:r>
            <a:rPr lang="ru-RU"/>
            <a:t>Способствовать развитию умения осознавать эмоциональные состояния других</a:t>
          </a:r>
        </a:p>
      </dgm:t>
    </dgm:pt>
    <dgm:pt modelId="{961A33F8-6ECD-49DA-9D3F-72539B39696E}" type="sibTrans" cxnId="{9D7B2D99-1007-4965-925C-3DBEA6A1AC3C}">
      <dgm:prSet/>
      <dgm:spPr/>
      <dgm:t>
        <a:bodyPr/>
        <a:lstStyle/>
        <a:p>
          <a:endParaRPr lang="ru-RU"/>
        </a:p>
      </dgm:t>
    </dgm:pt>
    <dgm:pt modelId="{CF13E5C2-25A6-4CC9-867C-EEE8F42B84B9}" type="sibTrans" cxnId="{63B7345D-003C-474B-ABFE-E8F54D7B8F23}">
      <dgm:prSet/>
      <dgm:spPr/>
      <dgm:t>
        <a:bodyPr/>
        <a:lstStyle/>
        <a:p>
          <a:endParaRPr lang="ru-RU"/>
        </a:p>
      </dgm:t>
    </dgm:pt>
    <dgm:pt modelId="{29A6BAC8-6BEE-4327-90EB-05E6D6792537}" type="pres">
      <dgm:prSet presAssocID="{3547EE29-1CD9-4D3F-AAFC-15BE8D81B0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52040B-4CDE-45A1-8ADB-0BED16E004E7}" type="pres">
      <dgm:prSet presAssocID="{EA1D73F5-642E-46E9-BA8C-2CFB803A2C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764BB-4930-4EB5-84B2-4FFAEBAB6E33}" type="pres">
      <dgm:prSet presAssocID="{F9D8FC3D-7B5C-4FB1-86AD-A1261B607A2F}" presName="sibTrans" presStyleCnt="0"/>
      <dgm:spPr/>
    </dgm:pt>
    <dgm:pt modelId="{5B84E7E1-17D9-4BB9-87DC-D44A2E422489}" type="pres">
      <dgm:prSet presAssocID="{A31CBF0B-9DAA-4FA6-A7F2-471BB5B6618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CCC77-31A7-4CDD-8238-128FA1195B3B}" type="pres">
      <dgm:prSet presAssocID="{F06E494B-41B5-447A-B3FA-543DDE9E8B32}" presName="sibTrans" presStyleCnt="0"/>
      <dgm:spPr/>
    </dgm:pt>
    <dgm:pt modelId="{D961082C-2B94-4AD7-8306-AE3BA5FED90D}" type="pres">
      <dgm:prSet presAssocID="{A5616575-4E6E-47F5-8038-4FB08A2F3D72}" presName="node" presStyleLbl="node1" presStyleIdx="2" presStyleCnt="3" custLinFactNeighborX="-9533" custLinFactNeighborY="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D871A6-DAF9-4F9C-81AC-E521DB3292D7}" srcId="{3547EE29-1CD9-4D3F-AAFC-15BE8D81B0D0}" destId="{EA1D73F5-642E-46E9-BA8C-2CFB803A2C85}" srcOrd="0" destOrd="0" parTransId="{3C991454-386F-421C-A984-A8F890F9A599}" sibTransId="{F9D8FC3D-7B5C-4FB1-86AD-A1261B607A2F}"/>
    <dgm:cxn modelId="{63B7345D-003C-474B-ABFE-E8F54D7B8F23}" srcId="{3547EE29-1CD9-4D3F-AAFC-15BE8D81B0D0}" destId="{A5616575-4E6E-47F5-8038-4FB08A2F3D72}" srcOrd="2" destOrd="0" parTransId="{EEBC02C9-10C5-47EE-BA09-95DDDE0BFBF8}" sibTransId="{CF13E5C2-25A6-4CC9-867C-EEE8F42B84B9}"/>
    <dgm:cxn modelId="{BA7806AF-BB13-4FCD-8F61-47A59907C798}" type="presOf" srcId="{3547EE29-1CD9-4D3F-AAFC-15BE8D81B0D0}" destId="{29A6BAC8-6BEE-4327-90EB-05E6D6792537}" srcOrd="0" destOrd="0" presId="urn:microsoft.com/office/officeart/2005/8/layout/hList6"/>
    <dgm:cxn modelId="{51686699-ACA8-4821-B1E5-B0E3410F78CC}" type="presOf" srcId="{1D822B07-7698-4BDA-BBFF-4B3A70739DCA}" destId="{4652040B-4CDE-45A1-8ADB-0BED16E004E7}" srcOrd="0" destOrd="1" presId="urn:microsoft.com/office/officeart/2005/8/layout/hList6"/>
    <dgm:cxn modelId="{3FF898B3-00B9-4921-A9FB-044A3D73F8AA}" srcId="{A31CBF0B-9DAA-4FA6-A7F2-471BB5B66185}" destId="{5CFC2244-4A3B-4206-961C-01C277B8A1B4}" srcOrd="0" destOrd="0" parTransId="{E141F51C-118F-4F20-9E75-1E3C64EFA43B}" sibTransId="{A96FC712-FC3E-4B36-8D18-370D27258414}"/>
    <dgm:cxn modelId="{499402EC-E32B-4DCC-ABB9-16627B7201D8}" srcId="{EA1D73F5-642E-46E9-BA8C-2CFB803A2C85}" destId="{1D822B07-7698-4BDA-BBFF-4B3A70739DCA}" srcOrd="0" destOrd="0" parTransId="{EE3B67FC-A429-4264-9784-393FC2EABDC1}" sibTransId="{E6667716-6F37-4127-A4BB-3C38186DC677}"/>
    <dgm:cxn modelId="{FEBE1FF5-5070-4982-B3FC-BB3002143FF2}" type="presOf" srcId="{5CFC2244-4A3B-4206-961C-01C277B8A1B4}" destId="{5B84E7E1-17D9-4BB9-87DC-D44A2E422489}" srcOrd="0" destOrd="1" presId="urn:microsoft.com/office/officeart/2005/8/layout/hList6"/>
    <dgm:cxn modelId="{906060D7-16CA-4BA2-B751-D2146972417C}" srcId="{3547EE29-1CD9-4D3F-AAFC-15BE8D81B0D0}" destId="{A31CBF0B-9DAA-4FA6-A7F2-471BB5B66185}" srcOrd="1" destOrd="0" parTransId="{A54CD10B-D10F-4F81-9EFA-541AB11B25CC}" sibTransId="{F06E494B-41B5-447A-B3FA-543DDE9E8B32}"/>
    <dgm:cxn modelId="{9D7B2D99-1007-4965-925C-3DBEA6A1AC3C}" srcId="{A5616575-4E6E-47F5-8038-4FB08A2F3D72}" destId="{72436462-111D-48CB-91FD-A3F29A363471}" srcOrd="0" destOrd="0" parTransId="{590CBDC6-08A7-4231-B3B0-0E5932D380BD}" sibTransId="{961A33F8-6ECD-49DA-9D3F-72539B39696E}"/>
    <dgm:cxn modelId="{9E4FD2C3-2025-4BD6-BB59-A8D4BDA894C8}" type="presOf" srcId="{A31CBF0B-9DAA-4FA6-A7F2-471BB5B66185}" destId="{5B84E7E1-17D9-4BB9-87DC-D44A2E422489}" srcOrd="0" destOrd="0" presId="urn:microsoft.com/office/officeart/2005/8/layout/hList6"/>
    <dgm:cxn modelId="{3D394402-CD63-41F6-B9E4-10649EF5E958}" type="presOf" srcId="{A5616575-4E6E-47F5-8038-4FB08A2F3D72}" destId="{D961082C-2B94-4AD7-8306-AE3BA5FED90D}" srcOrd="0" destOrd="0" presId="urn:microsoft.com/office/officeart/2005/8/layout/hList6"/>
    <dgm:cxn modelId="{7E6BF041-42FE-4D44-8347-7BE2CBE7B7B3}" type="presOf" srcId="{EA1D73F5-642E-46E9-BA8C-2CFB803A2C85}" destId="{4652040B-4CDE-45A1-8ADB-0BED16E004E7}" srcOrd="0" destOrd="0" presId="urn:microsoft.com/office/officeart/2005/8/layout/hList6"/>
    <dgm:cxn modelId="{C4FD96D1-82D2-4BC6-885D-0C8674E4CB31}" type="presOf" srcId="{72436462-111D-48CB-91FD-A3F29A363471}" destId="{D961082C-2B94-4AD7-8306-AE3BA5FED90D}" srcOrd="0" destOrd="1" presId="urn:microsoft.com/office/officeart/2005/8/layout/hList6"/>
    <dgm:cxn modelId="{B0DD041B-1C90-4F00-A663-1E3BFF80A507}" type="presParOf" srcId="{29A6BAC8-6BEE-4327-90EB-05E6D6792537}" destId="{4652040B-4CDE-45A1-8ADB-0BED16E004E7}" srcOrd="0" destOrd="0" presId="urn:microsoft.com/office/officeart/2005/8/layout/hList6"/>
    <dgm:cxn modelId="{A79B581F-D367-4B5F-BFED-76F7E79C0960}" type="presParOf" srcId="{29A6BAC8-6BEE-4327-90EB-05E6D6792537}" destId="{9FC764BB-4930-4EB5-84B2-4FFAEBAB6E33}" srcOrd="1" destOrd="0" presId="urn:microsoft.com/office/officeart/2005/8/layout/hList6"/>
    <dgm:cxn modelId="{610D9C1F-2CED-43C6-89D2-E85F66843F62}" type="presParOf" srcId="{29A6BAC8-6BEE-4327-90EB-05E6D6792537}" destId="{5B84E7E1-17D9-4BB9-87DC-D44A2E422489}" srcOrd="2" destOrd="0" presId="urn:microsoft.com/office/officeart/2005/8/layout/hList6"/>
    <dgm:cxn modelId="{74C352B7-628C-4451-8201-25B24C004C82}" type="presParOf" srcId="{29A6BAC8-6BEE-4327-90EB-05E6D6792537}" destId="{0AECCC77-31A7-4CDD-8238-128FA1195B3B}" srcOrd="3" destOrd="0" presId="urn:microsoft.com/office/officeart/2005/8/layout/hList6"/>
    <dgm:cxn modelId="{AD260FA9-2F74-46D6-80E7-A9BA15F7DFA5}" type="presParOf" srcId="{29A6BAC8-6BEE-4327-90EB-05E6D6792537}" destId="{D961082C-2B94-4AD7-8306-AE3BA5FED90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42AF0C-0261-468F-9A1A-084AB921B7E4}" type="doc">
      <dgm:prSet loTypeId="urn:microsoft.com/office/officeart/2005/8/layout/hList6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8C51D9E-21E2-42F6-B6E6-9AE8A90F18FC}" type="parTrans" cxnId="{8A55BAEF-C7DB-49A7-87B8-4B82D4FFEA23}">
      <dgm:prSet/>
      <dgm:spPr/>
      <dgm:t>
        <a:bodyPr/>
        <a:lstStyle/>
        <a:p>
          <a:endParaRPr lang="ru-RU"/>
        </a:p>
      </dgm:t>
    </dgm:pt>
    <dgm:pt modelId="{0BD32CDB-7F93-4A95-9CDD-528AF423EED2}">
      <dgm:prSet phldrT="[Текст]"/>
      <dgm:spPr/>
      <dgm:t>
        <a:bodyPr/>
        <a:lstStyle/>
        <a:p>
          <a:r>
            <a:rPr lang="ru-RU" b="1"/>
            <a:t>«Лестница моих целей»</a:t>
          </a:r>
          <a:endParaRPr lang="ru-RU"/>
        </a:p>
      </dgm:t>
    </dgm:pt>
    <dgm:pt modelId="{45266433-D328-4C47-A528-950F837EBACA}" type="parTrans" cxnId="{FF088D2A-984D-4AB1-B60C-1B558982C804}">
      <dgm:prSet/>
      <dgm:spPr/>
      <dgm:t>
        <a:bodyPr/>
        <a:lstStyle/>
        <a:p>
          <a:endParaRPr lang="ru-RU"/>
        </a:p>
      </dgm:t>
    </dgm:pt>
    <dgm:pt modelId="{CB8C81DB-4CC7-4143-8ED3-8FB7D6A65FD7}">
      <dgm:prSet phldrT="[Текст]"/>
      <dgm:spPr/>
      <dgm:t>
        <a:bodyPr/>
        <a:lstStyle/>
        <a:p>
          <a:r>
            <a:rPr lang="ru-RU"/>
            <a:t>Способствовать осознанию подростками своих целей и способов их достижения, актуализации внутренних ресурсов. </a:t>
          </a:r>
        </a:p>
      </dgm:t>
    </dgm:pt>
    <dgm:pt modelId="{A6187D4E-F629-45D1-818B-4EE7AE6E0908}" type="sibTrans" cxnId="{FF088D2A-984D-4AB1-B60C-1B558982C804}">
      <dgm:prSet/>
      <dgm:spPr/>
      <dgm:t>
        <a:bodyPr/>
        <a:lstStyle/>
        <a:p>
          <a:endParaRPr lang="ru-RU"/>
        </a:p>
      </dgm:t>
    </dgm:pt>
    <dgm:pt modelId="{7784F4F7-34AF-424B-8422-84DBAE69EE91}" type="sibTrans" cxnId="{8A55BAEF-C7DB-49A7-87B8-4B82D4FFEA23}">
      <dgm:prSet/>
      <dgm:spPr/>
      <dgm:t>
        <a:bodyPr/>
        <a:lstStyle/>
        <a:p>
          <a:endParaRPr lang="ru-RU"/>
        </a:p>
      </dgm:t>
    </dgm:pt>
    <dgm:pt modelId="{F51BE95C-8B7D-4FC3-9094-6CFEA61E56AE}" type="parTrans" cxnId="{E16033F6-DD16-4E12-8F0A-5C97BCC315A7}">
      <dgm:prSet/>
      <dgm:spPr/>
      <dgm:t>
        <a:bodyPr/>
        <a:lstStyle/>
        <a:p>
          <a:endParaRPr lang="ru-RU"/>
        </a:p>
      </dgm:t>
    </dgm:pt>
    <dgm:pt modelId="{ED73BF31-C09E-4147-90DC-FA0195C6CEE5}">
      <dgm:prSet phldrT="[Текст]"/>
      <dgm:spPr/>
      <dgm:t>
        <a:bodyPr/>
        <a:lstStyle/>
        <a:p>
          <a:r>
            <a:rPr lang="ru-RU" b="1"/>
            <a:t>«Вид из моего окна»</a:t>
          </a:r>
          <a:endParaRPr lang="ru-RU"/>
        </a:p>
      </dgm:t>
    </dgm:pt>
    <dgm:pt modelId="{0967394C-C2BB-4830-9815-0EE91D7047B4}" type="parTrans" cxnId="{BF8CA519-7280-4144-A70E-8FB7705BC651}">
      <dgm:prSet/>
      <dgm:spPr/>
      <dgm:t>
        <a:bodyPr/>
        <a:lstStyle/>
        <a:p>
          <a:endParaRPr lang="ru-RU"/>
        </a:p>
      </dgm:t>
    </dgm:pt>
    <dgm:pt modelId="{4CE47DCA-C658-4C4A-92F8-AF70F3E83D4D}">
      <dgm:prSet phldrT="[Текст]"/>
      <dgm:spPr/>
      <dgm:t>
        <a:bodyPr/>
        <a:lstStyle/>
        <a:p>
          <a:r>
            <a:rPr lang="ru-RU"/>
            <a:t>Способствовать осознанию подростками своей жизненной программы, умению планировать желаемый результат</a:t>
          </a:r>
        </a:p>
      </dgm:t>
    </dgm:pt>
    <dgm:pt modelId="{66987C1B-70D2-4B3B-9AED-763328C8FF32}" type="sibTrans" cxnId="{BF8CA519-7280-4144-A70E-8FB7705BC651}">
      <dgm:prSet/>
      <dgm:spPr/>
      <dgm:t>
        <a:bodyPr/>
        <a:lstStyle/>
        <a:p>
          <a:endParaRPr lang="ru-RU"/>
        </a:p>
      </dgm:t>
    </dgm:pt>
    <dgm:pt modelId="{6B8A5DEB-CA4F-40C8-B07C-3B123426D636}" type="sibTrans" cxnId="{E16033F6-DD16-4E12-8F0A-5C97BCC315A7}">
      <dgm:prSet/>
      <dgm:spPr/>
      <dgm:t>
        <a:bodyPr/>
        <a:lstStyle/>
        <a:p>
          <a:endParaRPr lang="ru-RU"/>
        </a:p>
      </dgm:t>
    </dgm:pt>
    <dgm:pt modelId="{D3ADA4C9-ADE8-4DB3-83BB-F59C4826BACE}" type="parTrans" cxnId="{755C2D67-E3D6-4C36-A61D-2C1783EB6EC2}">
      <dgm:prSet/>
      <dgm:spPr/>
      <dgm:t>
        <a:bodyPr/>
        <a:lstStyle/>
        <a:p>
          <a:endParaRPr lang="ru-RU"/>
        </a:p>
      </dgm:t>
    </dgm:pt>
    <dgm:pt modelId="{AD6FFA47-65E1-4C8F-8FC3-BF80702C0017}">
      <dgm:prSet phldrT="[Текст]"/>
      <dgm:spPr/>
      <dgm:t>
        <a:bodyPr/>
        <a:lstStyle/>
        <a:p>
          <a:r>
            <a:rPr lang="ru-RU" b="1"/>
            <a:t>«Генератор моего мышления»</a:t>
          </a:r>
          <a:endParaRPr lang="ru-RU"/>
        </a:p>
      </dgm:t>
    </dgm:pt>
    <dgm:pt modelId="{54944FF4-5E30-461D-BE66-C095AC04EB5E}" type="parTrans" cxnId="{C3D9BD98-F4B5-48AC-BDB9-C9E6704096E1}">
      <dgm:prSet/>
      <dgm:spPr/>
      <dgm:t>
        <a:bodyPr/>
        <a:lstStyle/>
        <a:p>
          <a:endParaRPr lang="ru-RU"/>
        </a:p>
      </dgm:t>
    </dgm:pt>
    <dgm:pt modelId="{40E73015-60D4-4371-8D07-A9861078BD3B}">
      <dgm:prSet phldrT="[Текст]"/>
      <dgm:spPr/>
      <dgm:t>
        <a:bodyPr/>
        <a:lstStyle/>
        <a:p>
          <a:r>
            <a:rPr lang="ru-RU"/>
            <a:t>Способствовать осознанию подростками особенностей своего мышления в трудной жизненной ситуации</a:t>
          </a:r>
        </a:p>
      </dgm:t>
    </dgm:pt>
    <dgm:pt modelId="{427B409F-8B18-4C68-B658-DF8713B75687}" type="sibTrans" cxnId="{C3D9BD98-F4B5-48AC-BDB9-C9E6704096E1}">
      <dgm:prSet/>
      <dgm:spPr/>
      <dgm:t>
        <a:bodyPr/>
        <a:lstStyle/>
        <a:p>
          <a:endParaRPr lang="ru-RU"/>
        </a:p>
      </dgm:t>
    </dgm:pt>
    <dgm:pt modelId="{EFC8D0C1-DC8E-44BB-B031-E6DC235A224F}" type="sibTrans" cxnId="{755C2D67-E3D6-4C36-A61D-2C1783EB6EC2}">
      <dgm:prSet/>
      <dgm:spPr/>
      <dgm:t>
        <a:bodyPr/>
        <a:lstStyle/>
        <a:p>
          <a:endParaRPr lang="ru-RU"/>
        </a:p>
      </dgm:t>
    </dgm:pt>
    <dgm:pt modelId="{4E82D166-672A-4FC0-9590-0B23AFC978D8}" type="pres">
      <dgm:prSet presAssocID="{8642AF0C-0261-468F-9A1A-084AB921B7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0B5F29-9EEA-462C-9B63-78D8A516271F}" type="pres">
      <dgm:prSet presAssocID="{0BD32CDB-7F93-4A95-9CDD-528AF423EE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EDE6C-D05E-409D-87C6-43972ECA1C4C}" type="pres">
      <dgm:prSet presAssocID="{7784F4F7-34AF-424B-8422-84DBAE69EE91}" presName="sibTrans" presStyleCnt="0"/>
      <dgm:spPr/>
    </dgm:pt>
    <dgm:pt modelId="{0C13063B-33C3-4FD0-B280-090F4F247CDB}" type="pres">
      <dgm:prSet presAssocID="{ED73BF31-C09E-4147-90DC-FA0195C6CEE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CB7AA-6FC7-4CBB-B086-01F7D7E56368}" type="pres">
      <dgm:prSet presAssocID="{6B8A5DEB-CA4F-40C8-B07C-3B123426D636}" presName="sibTrans" presStyleCnt="0"/>
      <dgm:spPr/>
    </dgm:pt>
    <dgm:pt modelId="{94FB586C-F8AD-49D1-8BE4-8B77EF055FE0}" type="pres">
      <dgm:prSet presAssocID="{AD6FFA47-65E1-4C8F-8FC3-BF80702C00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8F0DC6-740A-49BF-9E57-36B48D8B8767}" type="presOf" srcId="{8642AF0C-0261-468F-9A1A-084AB921B7E4}" destId="{4E82D166-672A-4FC0-9590-0B23AFC978D8}" srcOrd="0" destOrd="0" presId="urn:microsoft.com/office/officeart/2005/8/layout/hList6"/>
    <dgm:cxn modelId="{CA5EC08D-3E34-42CC-8172-5E93260FA6FC}" type="presOf" srcId="{AD6FFA47-65E1-4C8F-8FC3-BF80702C0017}" destId="{94FB586C-F8AD-49D1-8BE4-8B77EF055FE0}" srcOrd="0" destOrd="0" presId="urn:microsoft.com/office/officeart/2005/8/layout/hList6"/>
    <dgm:cxn modelId="{C3D9BD98-F4B5-48AC-BDB9-C9E6704096E1}" srcId="{AD6FFA47-65E1-4C8F-8FC3-BF80702C0017}" destId="{40E73015-60D4-4371-8D07-A9861078BD3B}" srcOrd="0" destOrd="0" parTransId="{54944FF4-5E30-461D-BE66-C095AC04EB5E}" sibTransId="{427B409F-8B18-4C68-B658-DF8713B75687}"/>
    <dgm:cxn modelId="{B15A4F05-171A-41BB-80A9-9AAF1C760F42}" type="presOf" srcId="{CB8C81DB-4CC7-4143-8ED3-8FB7D6A65FD7}" destId="{000B5F29-9EEA-462C-9B63-78D8A516271F}" srcOrd="0" destOrd="1" presId="urn:microsoft.com/office/officeart/2005/8/layout/hList6"/>
    <dgm:cxn modelId="{E2D53F89-5160-4A20-B363-13CC58E42DD1}" type="presOf" srcId="{ED73BF31-C09E-4147-90DC-FA0195C6CEE5}" destId="{0C13063B-33C3-4FD0-B280-090F4F247CDB}" srcOrd="0" destOrd="0" presId="urn:microsoft.com/office/officeart/2005/8/layout/hList6"/>
    <dgm:cxn modelId="{8A55BAEF-C7DB-49A7-87B8-4B82D4FFEA23}" srcId="{8642AF0C-0261-468F-9A1A-084AB921B7E4}" destId="{0BD32CDB-7F93-4A95-9CDD-528AF423EED2}" srcOrd="0" destOrd="0" parTransId="{68C51D9E-21E2-42F6-B6E6-9AE8A90F18FC}" sibTransId="{7784F4F7-34AF-424B-8422-84DBAE69EE91}"/>
    <dgm:cxn modelId="{E16033F6-DD16-4E12-8F0A-5C97BCC315A7}" srcId="{8642AF0C-0261-468F-9A1A-084AB921B7E4}" destId="{ED73BF31-C09E-4147-90DC-FA0195C6CEE5}" srcOrd="1" destOrd="0" parTransId="{F51BE95C-8B7D-4FC3-9094-6CFEA61E56AE}" sibTransId="{6B8A5DEB-CA4F-40C8-B07C-3B123426D636}"/>
    <dgm:cxn modelId="{755C2D67-E3D6-4C36-A61D-2C1783EB6EC2}" srcId="{8642AF0C-0261-468F-9A1A-084AB921B7E4}" destId="{AD6FFA47-65E1-4C8F-8FC3-BF80702C0017}" srcOrd="2" destOrd="0" parTransId="{D3ADA4C9-ADE8-4DB3-83BB-F59C4826BACE}" sibTransId="{EFC8D0C1-DC8E-44BB-B031-E6DC235A224F}"/>
    <dgm:cxn modelId="{BF8CA519-7280-4144-A70E-8FB7705BC651}" srcId="{ED73BF31-C09E-4147-90DC-FA0195C6CEE5}" destId="{4CE47DCA-C658-4C4A-92F8-AF70F3E83D4D}" srcOrd="0" destOrd="0" parTransId="{0967394C-C2BB-4830-9815-0EE91D7047B4}" sibTransId="{66987C1B-70D2-4B3B-9AED-763328C8FF32}"/>
    <dgm:cxn modelId="{B2C55228-8CDD-4391-B978-DDB08E528BF1}" type="presOf" srcId="{40E73015-60D4-4371-8D07-A9861078BD3B}" destId="{94FB586C-F8AD-49D1-8BE4-8B77EF055FE0}" srcOrd="0" destOrd="1" presId="urn:microsoft.com/office/officeart/2005/8/layout/hList6"/>
    <dgm:cxn modelId="{FF088D2A-984D-4AB1-B60C-1B558982C804}" srcId="{0BD32CDB-7F93-4A95-9CDD-528AF423EED2}" destId="{CB8C81DB-4CC7-4143-8ED3-8FB7D6A65FD7}" srcOrd="0" destOrd="0" parTransId="{45266433-D328-4C47-A528-950F837EBACA}" sibTransId="{A6187D4E-F629-45D1-818B-4EE7AE6E0908}"/>
    <dgm:cxn modelId="{ADBF24EC-7029-4314-9819-4BCD1F128283}" type="presOf" srcId="{0BD32CDB-7F93-4A95-9CDD-528AF423EED2}" destId="{000B5F29-9EEA-462C-9B63-78D8A516271F}" srcOrd="0" destOrd="0" presId="urn:microsoft.com/office/officeart/2005/8/layout/hList6"/>
    <dgm:cxn modelId="{027FCF51-C317-4F48-B2C4-4B590E1E07A3}" type="presOf" srcId="{4CE47DCA-C658-4C4A-92F8-AF70F3E83D4D}" destId="{0C13063B-33C3-4FD0-B280-090F4F247CDB}" srcOrd="0" destOrd="1" presId="urn:microsoft.com/office/officeart/2005/8/layout/hList6"/>
    <dgm:cxn modelId="{76F50462-FF6D-4A56-9ED9-A0756EB0456F}" type="presParOf" srcId="{4E82D166-672A-4FC0-9590-0B23AFC978D8}" destId="{000B5F29-9EEA-462C-9B63-78D8A516271F}" srcOrd="0" destOrd="0" presId="urn:microsoft.com/office/officeart/2005/8/layout/hList6"/>
    <dgm:cxn modelId="{85F19430-F1AB-42BD-9D52-D88F4B55F772}" type="presParOf" srcId="{4E82D166-672A-4FC0-9590-0B23AFC978D8}" destId="{38DEDE6C-D05E-409D-87C6-43972ECA1C4C}" srcOrd="1" destOrd="0" presId="urn:microsoft.com/office/officeart/2005/8/layout/hList6"/>
    <dgm:cxn modelId="{F01E3CB6-C7ED-45B4-8B45-7FD9CA260659}" type="presParOf" srcId="{4E82D166-672A-4FC0-9590-0B23AFC978D8}" destId="{0C13063B-33C3-4FD0-B280-090F4F247CDB}" srcOrd="2" destOrd="0" presId="urn:microsoft.com/office/officeart/2005/8/layout/hList6"/>
    <dgm:cxn modelId="{28975888-51C0-49CD-8348-7902206DE87E}" type="presParOf" srcId="{4E82D166-672A-4FC0-9590-0B23AFC978D8}" destId="{D9ACB7AA-6FC7-4CBB-B086-01F7D7E56368}" srcOrd="3" destOrd="0" presId="urn:microsoft.com/office/officeart/2005/8/layout/hList6"/>
    <dgm:cxn modelId="{FF25D3B6-3781-4840-BB50-BE4C806E895C}" type="presParOf" srcId="{4E82D166-672A-4FC0-9590-0B23AFC978D8}" destId="{94FB586C-F8AD-49D1-8BE4-8B77EF055FE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253257-AC5C-40CC-841F-3685A752D9B0}" type="doc">
      <dgm:prSet loTypeId="urn:microsoft.com/office/officeart/2005/8/layout/hList6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7D6B9A7-FFE7-4762-AC2D-5DC8F101A1F6}" type="parTrans" cxnId="{1F5CE56B-3A09-4B54-A722-ED5B7562DF8F}">
      <dgm:prSet/>
      <dgm:spPr/>
      <dgm:t>
        <a:bodyPr/>
        <a:lstStyle/>
        <a:p>
          <a:endParaRPr lang="ru-RU"/>
        </a:p>
      </dgm:t>
    </dgm:pt>
    <dgm:pt modelId="{8EA5145E-56EF-4CF3-806F-B5D7D6302FC4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/>
            <a:t>«Моя зона комфорта»</a:t>
          </a:r>
          <a:endParaRPr lang="ru-RU" sz="1600"/>
        </a:p>
      </dgm:t>
    </dgm:pt>
    <dgm:pt modelId="{54D10B3A-CF63-4E9F-BE3D-B4C829826242}" type="parTrans" cxnId="{AD8A3508-AFF9-41A6-A1A8-816A567CD80A}">
      <dgm:prSet/>
      <dgm:spPr/>
      <dgm:t>
        <a:bodyPr/>
        <a:lstStyle/>
        <a:p>
          <a:endParaRPr lang="ru-RU"/>
        </a:p>
      </dgm:t>
    </dgm:pt>
    <dgm:pt modelId="{0EEE56FC-E7A8-48BD-AB7F-21ACB15B600C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/>
            <a:t>Способствовать осознанию подростками своих внутренних ресурсов, обучение навыкам саморегуляции.</a:t>
          </a:r>
        </a:p>
      </dgm:t>
    </dgm:pt>
    <dgm:pt modelId="{1879539D-9BC3-4285-BD4D-766C2A8785BE}" type="sibTrans" cxnId="{AD8A3508-AFF9-41A6-A1A8-816A567CD80A}">
      <dgm:prSet/>
      <dgm:spPr/>
      <dgm:t>
        <a:bodyPr/>
        <a:lstStyle/>
        <a:p>
          <a:endParaRPr lang="ru-RU"/>
        </a:p>
      </dgm:t>
    </dgm:pt>
    <dgm:pt modelId="{193C53C1-1DA5-4440-95A1-294C388E5070}" type="sibTrans" cxnId="{1F5CE56B-3A09-4B54-A722-ED5B7562DF8F}">
      <dgm:prSet/>
      <dgm:spPr/>
      <dgm:t>
        <a:bodyPr/>
        <a:lstStyle/>
        <a:p>
          <a:endParaRPr lang="ru-RU"/>
        </a:p>
      </dgm:t>
    </dgm:pt>
    <dgm:pt modelId="{0FCFEE9B-4AC1-4263-B3D8-D41A8319351F}" type="parTrans" cxnId="{CBE2C20B-898B-4980-805C-5102F8AF553F}">
      <dgm:prSet/>
      <dgm:spPr/>
      <dgm:t>
        <a:bodyPr/>
        <a:lstStyle/>
        <a:p>
          <a:endParaRPr lang="ru-RU"/>
        </a:p>
      </dgm:t>
    </dgm:pt>
    <dgm:pt modelId="{C6F5BD6B-DCAD-435C-8974-DAF6B47A5C93}">
      <dgm:prSet phldrT="[Текст]" custT="1"/>
      <dgm:spPr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/>
            <a:t>«Приемы саморегуляции»</a:t>
          </a:r>
          <a:endParaRPr lang="ru-RU" sz="1600"/>
        </a:p>
      </dgm:t>
    </dgm:pt>
    <dgm:pt modelId="{578C7A71-1B02-4B0D-9F83-C02E1A8C5029}" type="parTrans" cxnId="{31A6FEC2-1311-4709-AC84-2BCC7A72BDE1}">
      <dgm:prSet/>
      <dgm:spPr/>
      <dgm:t>
        <a:bodyPr/>
        <a:lstStyle/>
        <a:p>
          <a:endParaRPr lang="ru-RU"/>
        </a:p>
      </dgm:t>
    </dgm:pt>
    <dgm:pt modelId="{FB639D71-0561-49B1-BE14-8199D89C37C2}">
      <dgm:prSet phldrT="[Текст]" custT="1"/>
      <dgm:spPr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/>
            <a:t>Способствовать знакомству и обучению приемам саморегуляции (мышечная релаксация, антистрессовое дыхание).</a:t>
          </a:r>
        </a:p>
      </dgm:t>
    </dgm:pt>
    <dgm:pt modelId="{0EA21186-CC49-4B7F-88B8-0BF50A7DAF30}" type="sibTrans" cxnId="{31A6FEC2-1311-4709-AC84-2BCC7A72BDE1}">
      <dgm:prSet/>
      <dgm:spPr/>
      <dgm:t>
        <a:bodyPr/>
        <a:lstStyle/>
        <a:p>
          <a:endParaRPr lang="ru-RU"/>
        </a:p>
      </dgm:t>
    </dgm:pt>
    <dgm:pt modelId="{A4B895A2-6617-4823-A6D3-E150B880010E}" type="sibTrans" cxnId="{CBE2C20B-898B-4980-805C-5102F8AF553F}">
      <dgm:prSet/>
      <dgm:spPr/>
      <dgm:t>
        <a:bodyPr/>
        <a:lstStyle/>
        <a:p>
          <a:endParaRPr lang="ru-RU"/>
        </a:p>
      </dgm:t>
    </dgm:pt>
    <dgm:pt modelId="{500234DC-A94F-4571-9EB0-7C01651D3322}" type="parTrans" cxnId="{DD1EB55A-C7E5-4CC1-99E7-EF1ED939685B}">
      <dgm:prSet/>
      <dgm:spPr/>
      <dgm:t>
        <a:bodyPr/>
        <a:lstStyle/>
        <a:p>
          <a:endParaRPr lang="ru-RU"/>
        </a:p>
      </dgm:t>
    </dgm:pt>
    <dgm:pt modelId="{6B774844-972D-48D3-9B7E-F345765F5D99}">
      <dgm:prSet phldrT="[Текст]" custT="1"/>
      <dgm:spPr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/>
            <a:t>«Я молодец»</a:t>
          </a:r>
          <a:endParaRPr lang="ru-RU" sz="1600"/>
        </a:p>
      </dgm:t>
    </dgm:pt>
    <dgm:pt modelId="{F9B770CB-E5A7-4CDD-97C6-B074F249484A}" type="parTrans" cxnId="{8A3C7D2F-EC67-4B73-B447-F98B0E796117}">
      <dgm:prSet/>
      <dgm:spPr/>
      <dgm:t>
        <a:bodyPr/>
        <a:lstStyle/>
        <a:p>
          <a:endParaRPr lang="ru-RU"/>
        </a:p>
      </dgm:t>
    </dgm:pt>
    <dgm:pt modelId="{31EC50C4-56FD-446B-A289-048D04DCEAEA}">
      <dgm:prSet phldrT="[Текст]" custT="1"/>
      <dgm:spPr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/>
            <a:t>Способствовать знакомству и обучению приемам и навыкам саморегуляции (самопрограммирования, самоодобрения, аутогенная тренировка, мандалатерапия).</a:t>
          </a:r>
        </a:p>
      </dgm:t>
    </dgm:pt>
    <dgm:pt modelId="{C686F917-DE29-4E7D-B28D-C33056EB931B}" type="sibTrans" cxnId="{8A3C7D2F-EC67-4B73-B447-F98B0E796117}">
      <dgm:prSet/>
      <dgm:spPr/>
      <dgm:t>
        <a:bodyPr/>
        <a:lstStyle/>
        <a:p>
          <a:endParaRPr lang="ru-RU"/>
        </a:p>
      </dgm:t>
    </dgm:pt>
    <dgm:pt modelId="{61F1EC0D-8DD5-488E-92C7-E87B4CF91792}" type="sibTrans" cxnId="{DD1EB55A-C7E5-4CC1-99E7-EF1ED939685B}">
      <dgm:prSet/>
      <dgm:spPr/>
      <dgm:t>
        <a:bodyPr/>
        <a:lstStyle/>
        <a:p>
          <a:endParaRPr lang="ru-RU"/>
        </a:p>
      </dgm:t>
    </dgm:pt>
    <dgm:pt modelId="{9F7E6CF2-FA8F-4F10-958C-CD2129F9F370}" type="pres">
      <dgm:prSet presAssocID="{B3253257-AC5C-40CC-841F-3685A752D9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C860B0-A67C-4436-9F7A-2DF3C079BA23}" type="pres">
      <dgm:prSet presAssocID="{8EA5145E-56EF-4CF3-806F-B5D7D6302F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8C638-732D-4E44-9C37-737A0643AC48}" type="pres">
      <dgm:prSet presAssocID="{193C53C1-1DA5-4440-95A1-294C388E5070}" presName="sibTrans" presStyleCnt="0"/>
      <dgm:spPr/>
    </dgm:pt>
    <dgm:pt modelId="{D2809429-B92D-40C6-B8AD-8ACEB755A744}" type="pres">
      <dgm:prSet presAssocID="{C6F5BD6B-DCAD-435C-8974-DAF6B47A5C93}" presName="node" presStyleLbl="node1" presStyleIdx="1" presStyleCnt="3" custLinFactNeighborX="5197" custLinFactNeighborY="1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59085-830A-4D4A-B87C-AC0311935217}" type="pres">
      <dgm:prSet presAssocID="{A4B895A2-6617-4823-A6D3-E150B880010E}" presName="sibTrans" presStyleCnt="0"/>
      <dgm:spPr/>
    </dgm:pt>
    <dgm:pt modelId="{DB2D3798-8375-45A0-B2E2-506580A3DC9E}" type="pres">
      <dgm:prSet presAssocID="{6B774844-972D-48D3-9B7E-F345765F5D99}" presName="node" presStyleLbl="node1" presStyleIdx="2" presStyleCnt="3" custLinFactNeighborX="10396" custLinFactNeighborY="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124E2E-B01F-4AEB-BE78-E2B464A6F41A}" type="presOf" srcId="{B3253257-AC5C-40CC-841F-3685A752D9B0}" destId="{9F7E6CF2-FA8F-4F10-958C-CD2129F9F370}" srcOrd="0" destOrd="0" presId="urn:microsoft.com/office/officeart/2005/8/layout/hList6"/>
    <dgm:cxn modelId="{931CCE21-49A3-44B7-9C15-FA8EEA044738}" type="presOf" srcId="{6B774844-972D-48D3-9B7E-F345765F5D99}" destId="{DB2D3798-8375-45A0-B2E2-506580A3DC9E}" srcOrd="0" destOrd="0" presId="urn:microsoft.com/office/officeart/2005/8/layout/hList6"/>
    <dgm:cxn modelId="{797441AC-621C-4364-8BB0-9484C2ABA9E8}" type="presOf" srcId="{31EC50C4-56FD-446B-A289-048D04DCEAEA}" destId="{DB2D3798-8375-45A0-B2E2-506580A3DC9E}" srcOrd="0" destOrd="1" presId="urn:microsoft.com/office/officeart/2005/8/layout/hList6"/>
    <dgm:cxn modelId="{DD1EB55A-C7E5-4CC1-99E7-EF1ED939685B}" srcId="{B3253257-AC5C-40CC-841F-3685A752D9B0}" destId="{6B774844-972D-48D3-9B7E-F345765F5D99}" srcOrd="2" destOrd="0" parTransId="{500234DC-A94F-4571-9EB0-7C01651D3322}" sibTransId="{61F1EC0D-8DD5-488E-92C7-E87B4CF91792}"/>
    <dgm:cxn modelId="{AD8A3508-AFF9-41A6-A1A8-816A567CD80A}" srcId="{8EA5145E-56EF-4CF3-806F-B5D7D6302FC4}" destId="{0EEE56FC-E7A8-48BD-AB7F-21ACB15B600C}" srcOrd="0" destOrd="0" parTransId="{54D10B3A-CF63-4E9F-BE3D-B4C829826242}" sibTransId="{1879539D-9BC3-4285-BD4D-766C2A8785BE}"/>
    <dgm:cxn modelId="{6CF903A9-04E2-458D-AFFE-14D9179FE754}" type="presOf" srcId="{8EA5145E-56EF-4CF3-806F-B5D7D6302FC4}" destId="{80C860B0-A67C-4436-9F7A-2DF3C079BA23}" srcOrd="0" destOrd="0" presId="urn:microsoft.com/office/officeart/2005/8/layout/hList6"/>
    <dgm:cxn modelId="{FA606E0A-9EC9-4CA6-A565-5F7B68BF4738}" type="presOf" srcId="{0EEE56FC-E7A8-48BD-AB7F-21ACB15B600C}" destId="{80C860B0-A67C-4436-9F7A-2DF3C079BA23}" srcOrd="0" destOrd="1" presId="urn:microsoft.com/office/officeart/2005/8/layout/hList6"/>
    <dgm:cxn modelId="{CBE2C20B-898B-4980-805C-5102F8AF553F}" srcId="{B3253257-AC5C-40CC-841F-3685A752D9B0}" destId="{C6F5BD6B-DCAD-435C-8974-DAF6B47A5C93}" srcOrd="1" destOrd="0" parTransId="{0FCFEE9B-4AC1-4263-B3D8-D41A8319351F}" sibTransId="{A4B895A2-6617-4823-A6D3-E150B880010E}"/>
    <dgm:cxn modelId="{4C435A04-7863-4F27-B48D-D21A46712E9F}" type="presOf" srcId="{FB639D71-0561-49B1-BE14-8199D89C37C2}" destId="{D2809429-B92D-40C6-B8AD-8ACEB755A744}" srcOrd="0" destOrd="1" presId="urn:microsoft.com/office/officeart/2005/8/layout/hList6"/>
    <dgm:cxn modelId="{31A6FEC2-1311-4709-AC84-2BCC7A72BDE1}" srcId="{C6F5BD6B-DCAD-435C-8974-DAF6B47A5C93}" destId="{FB639D71-0561-49B1-BE14-8199D89C37C2}" srcOrd="0" destOrd="0" parTransId="{578C7A71-1B02-4B0D-9F83-C02E1A8C5029}" sibTransId="{0EA21186-CC49-4B7F-88B8-0BF50A7DAF30}"/>
    <dgm:cxn modelId="{1F5CE56B-3A09-4B54-A722-ED5B7562DF8F}" srcId="{B3253257-AC5C-40CC-841F-3685A752D9B0}" destId="{8EA5145E-56EF-4CF3-806F-B5D7D6302FC4}" srcOrd="0" destOrd="0" parTransId="{C7D6B9A7-FFE7-4762-AC2D-5DC8F101A1F6}" sibTransId="{193C53C1-1DA5-4440-95A1-294C388E5070}"/>
    <dgm:cxn modelId="{8A3C7D2F-EC67-4B73-B447-F98B0E796117}" srcId="{6B774844-972D-48D3-9B7E-F345765F5D99}" destId="{31EC50C4-56FD-446B-A289-048D04DCEAEA}" srcOrd="0" destOrd="0" parTransId="{F9B770CB-E5A7-4CDD-97C6-B074F249484A}" sibTransId="{C686F917-DE29-4E7D-B28D-C33056EB931B}"/>
    <dgm:cxn modelId="{BEBC334D-B8F0-4B9B-AA50-CA1B922FDB7C}" type="presOf" srcId="{C6F5BD6B-DCAD-435C-8974-DAF6B47A5C93}" destId="{D2809429-B92D-40C6-B8AD-8ACEB755A744}" srcOrd="0" destOrd="0" presId="urn:microsoft.com/office/officeart/2005/8/layout/hList6"/>
    <dgm:cxn modelId="{B8F5A44D-1911-4C77-B57B-B7772B50A24E}" type="presParOf" srcId="{9F7E6CF2-FA8F-4F10-958C-CD2129F9F370}" destId="{80C860B0-A67C-4436-9F7A-2DF3C079BA23}" srcOrd="0" destOrd="0" presId="urn:microsoft.com/office/officeart/2005/8/layout/hList6"/>
    <dgm:cxn modelId="{488AFE11-E2FA-45CC-947E-70F54D3B9CF2}" type="presParOf" srcId="{9F7E6CF2-FA8F-4F10-958C-CD2129F9F370}" destId="{7B08C638-732D-4E44-9C37-737A0643AC48}" srcOrd="1" destOrd="0" presId="urn:microsoft.com/office/officeart/2005/8/layout/hList6"/>
    <dgm:cxn modelId="{27F081DC-4097-4E79-A095-404358313899}" type="presParOf" srcId="{9F7E6CF2-FA8F-4F10-958C-CD2129F9F370}" destId="{D2809429-B92D-40C6-B8AD-8ACEB755A744}" srcOrd="2" destOrd="0" presId="urn:microsoft.com/office/officeart/2005/8/layout/hList6"/>
    <dgm:cxn modelId="{89FC5A1E-167C-46AC-BC2F-78953A81580F}" type="presParOf" srcId="{9F7E6CF2-FA8F-4F10-958C-CD2129F9F370}" destId="{4B059085-830A-4D4A-B87C-AC0311935217}" srcOrd="3" destOrd="0" presId="urn:microsoft.com/office/officeart/2005/8/layout/hList6"/>
    <dgm:cxn modelId="{B3A0C352-EC52-41CA-822D-7A0A0BE9E570}" type="presParOf" srcId="{9F7E6CF2-FA8F-4F10-958C-CD2129F9F370}" destId="{DB2D3798-8375-45A0-B2E2-506580A3DC9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8F6CC-6A70-4B42-A52D-2D0C4AAE70FA}">
      <dsp:nvSpPr>
        <dsp:cNvPr id="0" name=""/>
        <dsp:cNvSpPr/>
      </dsp:nvSpPr>
      <dsp:spPr>
        <a:xfrm>
          <a:off x="0" y="23589"/>
          <a:ext cx="10515600" cy="14040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для обучающихся </a:t>
          </a:r>
          <a:r>
            <a:rPr lang="ru-RU" sz="1600" kern="1200" dirty="0" smtClean="0"/>
            <a:t>тестирование выступает в качестве мотивирующего компонента, направленного на </a:t>
          </a:r>
          <a:r>
            <a:rPr lang="ru-RU" sz="1600" kern="1200" dirty="0" err="1" smtClean="0"/>
            <a:t>самоисследование</a:t>
          </a:r>
          <a:r>
            <a:rPr lang="ru-RU" sz="1600" kern="1200" dirty="0" smtClean="0"/>
            <a:t> и саморазвитие, позволяет актуализировать внутренние позиции личности, объективировать ценностные и нормативно-поведенческие установки</a:t>
          </a:r>
          <a:endParaRPr lang="ru-RU" sz="1600" kern="1200" dirty="0"/>
        </a:p>
      </dsp:txBody>
      <dsp:txXfrm>
        <a:off x="68538" y="92127"/>
        <a:ext cx="10378524" cy="1266924"/>
      </dsp:txXfrm>
    </dsp:sp>
    <dsp:sp modelId="{810828F3-A859-4F1E-BB16-335D3BCD05D8}">
      <dsp:nvSpPr>
        <dsp:cNvPr id="0" name=""/>
        <dsp:cNvSpPr/>
      </dsp:nvSpPr>
      <dsp:spPr>
        <a:xfrm>
          <a:off x="0" y="1473669"/>
          <a:ext cx="10515600" cy="1404000"/>
        </a:xfrm>
        <a:prstGeom prst="roundRect">
          <a:avLst/>
        </a:prstGeom>
        <a:solidFill>
          <a:srgbClr val="F1D9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для родителей </a:t>
          </a:r>
          <a:r>
            <a:rPr lang="ru-RU" sz="1600" kern="1200" dirty="0" smtClean="0"/>
            <a:t>(законных представителей) – индикатор, акцентирующий внимание на их детях, способ объективизации происходящего с подростками (при условии искренности детей) </a:t>
          </a:r>
          <a:endParaRPr lang="ru-RU" sz="1600" kern="1200" dirty="0"/>
        </a:p>
      </dsp:txBody>
      <dsp:txXfrm>
        <a:off x="68538" y="1542207"/>
        <a:ext cx="10378524" cy="1266924"/>
      </dsp:txXfrm>
    </dsp:sp>
    <dsp:sp modelId="{60AAE654-C82B-4684-B83F-A28E167A7835}">
      <dsp:nvSpPr>
        <dsp:cNvPr id="0" name=""/>
        <dsp:cNvSpPr/>
      </dsp:nvSpPr>
      <dsp:spPr>
        <a:xfrm>
          <a:off x="0" y="2923749"/>
          <a:ext cx="10515600" cy="14040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для специалистов </a:t>
          </a:r>
          <a:r>
            <a:rPr lang="ru-RU" sz="1600" kern="1200" dirty="0" smtClean="0"/>
            <a:t>в сфере профилактики, педагогов и психологов, администрации образовательной организации выступает в качестве диагностического инструментария, способствующего повышению адресности профилактической деятельности, является объективным основанием для корректировки и построения системной профилактической работы, уточнения ее содержания</a:t>
          </a:r>
          <a:endParaRPr lang="ru-RU" sz="1600" kern="1200" dirty="0"/>
        </a:p>
      </dsp:txBody>
      <dsp:txXfrm>
        <a:off x="68538" y="2992287"/>
        <a:ext cx="10378524" cy="12669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C04F1-F3DD-43F6-B7BB-AA0F09937A77}">
      <dsp:nvSpPr>
        <dsp:cNvPr id="0" name=""/>
        <dsp:cNvSpPr/>
      </dsp:nvSpPr>
      <dsp:spPr>
        <a:xfrm rot="16200000">
          <a:off x="-917021" y="917785"/>
          <a:ext cx="3823500" cy="1987928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2784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«Я тебя знаю»</a:t>
          </a:r>
          <a:endParaRPr lang="ru-RU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/>
            <a:t>Способствовать осознанию себя в пространстве взаимодействия с другими</a:t>
          </a:r>
        </a:p>
      </dsp:txBody>
      <dsp:txXfrm rot="5400000">
        <a:off x="765" y="764699"/>
        <a:ext cx="1987928" cy="2294100"/>
      </dsp:txXfrm>
    </dsp:sp>
    <dsp:sp modelId="{DACCC3F7-EAC7-4189-9095-29FB1315D69E}">
      <dsp:nvSpPr>
        <dsp:cNvPr id="0" name=""/>
        <dsp:cNvSpPr/>
      </dsp:nvSpPr>
      <dsp:spPr>
        <a:xfrm rot="16200000">
          <a:off x="1220001" y="917785"/>
          <a:ext cx="3823500" cy="1987928"/>
        </a:xfrm>
        <a:prstGeom prst="flowChartManualOperation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2784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«В кругу дискуссий»</a:t>
          </a:r>
          <a:endParaRPr lang="ru-RU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/>
            <a:t>Способствовать формированию навыков взаимодействия в группе</a:t>
          </a:r>
        </a:p>
      </dsp:txBody>
      <dsp:txXfrm rot="5400000">
        <a:off x="2137787" y="764699"/>
        <a:ext cx="1987928" cy="2294100"/>
      </dsp:txXfrm>
    </dsp:sp>
    <dsp:sp modelId="{496C12B0-97B2-4B70-B464-E1D3DE3FFFE8}">
      <dsp:nvSpPr>
        <dsp:cNvPr id="0" name=""/>
        <dsp:cNvSpPr/>
      </dsp:nvSpPr>
      <dsp:spPr>
        <a:xfrm rot="16200000">
          <a:off x="3357024" y="917785"/>
          <a:ext cx="3823500" cy="1987928"/>
        </a:xfrm>
        <a:prstGeom prst="flowChartManualOperation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2784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«Мотивы и стратегии»</a:t>
          </a:r>
          <a:endParaRPr lang="ru-RU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/>
            <a:t>Способствовать формированию навыков оказания и принятия психологической поддержки</a:t>
          </a:r>
        </a:p>
      </dsp:txBody>
      <dsp:txXfrm rot="5400000">
        <a:off x="4274810" y="764699"/>
        <a:ext cx="1987928" cy="22941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AFCEA-E75C-47DC-B45A-9FA609CA6C86}">
      <dsp:nvSpPr>
        <dsp:cNvPr id="0" name=""/>
        <dsp:cNvSpPr/>
      </dsp:nvSpPr>
      <dsp:spPr>
        <a:xfrm rot="16200000">
          <a:off x="-992326" y="993109"/>
          <a:ext cx="4021209" cy="2034989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768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«Вместе мы сила»</a:t>
          </a:r>
          <a:endParaRPr lang="ru-RU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/>
            <a:t>Способствовать формированию ответственного отношения в семейных традициях и обязанностях</a:t>
          </a:r>
        </a:p>
      </dsp:txBody>
      <dsp:txXfrm rot="5400000">
        <a:off x="784" y="804241"/>
        <a:ext cx="2034989" cy="2412725"/>
      </dsp:txXfrm>
    </dsp:sp>
    <dsp:sp modelId="{886F05ED-6FC3-4DA5-9498-68A8389D8161}">
      <dsp:nvSpPr>
        <dsp:cNvPr id="0" name=""/>
        <dsp:cNvSpPr/>
      </dsp:nvSpPr>
      <dsp:spPr>
        <a:xfrm rot="16200000">
          <a:off x="1195287" y="993109"/>
          <a:ext cx="4021209" cy="2034989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768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«Настольные игры»</a:t>
          </a:r>
          <a:endParaRPr lang="ru-RU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/>
            <a:t>Способствовать сознанию и уважительному отношению к внутрисемейному  общению</a:t>
          </a:r>
        </a:p>
      </dsp:txBody>
      <dsp:txXfrm rot="5400000">
        <a:off x="2188397" y="804241"/>
        <a:ext cx="2034989" cy="2412725"/>
      </dsp:txXfrm>
    </dsp:sp>
    <dsp:sp modelId="{24C22FDB-4224-40DD-8B47-E403BC3C926D}">
      <dsp:nvSpPr>
        <dsp:cNvPr id="0" name=""/>
        <dsp:cNvSpPr/>
      </dsp:nvSpPr>
      <dsp:spPr>
        <a:xfrm rot="16200000">
          <a:off x="3382900" y="993109"/>
          <a:ext cx="4021209" cy="2034989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768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«Откровенно о сокровенном»</a:t>
          </a:r>
          <a:endParaRPr lang="ru-RU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/>
            <a:t>Способствовать осознанию своих чувств и переживаний, связанных с детско-родительскими отношениями</a:t>
          </a:r>
        </a:p>
      </dsp:txBody>
      <dsp:txXfrm rot="5400000">
        <a:off x="4376010" y="804241"/>
        <a:ext cx="2034989" cy="24127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219DE-536A-408A-86F8-5554A970F290}">
      <dsp:nvSpPr>
        <dsp:cNvPr id="0" name=""/>
        <dsp:cNvSpPr/>
      </dsp:nvSpPr>
      <dsp:spPr>
        <a:xfrm rot="16200000">
          <a:off x="-1105758" y="1106447"/>
          <a:ext cx="4004733" cy="179183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9839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/>
            <a:t>«Я молодец»</a:t>
          </a:r>
          <a:endParaRPr lang="ru-RU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Способствовать бучению навыков саморегуляции</a:t>
          </a:r>
        </a:p>
      </dsp:txBody>
      <dsp:txXfrm rot="5400000">
        <a:off x="690" y="800946"/>
        <a:ext cx="1791837" cy="2402839"/>
      </dsp:txXfrm>
    </dsp:sp>
    <dsp:sp modelId="{BADFB123-089F-49E6-A09E-C1338FD84D1E}">
      <dsp:nvSpPr>
        <dsp:cNvPr id="0" name=""/>
        <dsp:cNvSpPr/>
      </dsp:nvSpPr>
      <dsp:spPr>
        <a:xfrm rot="16200000">
          <a:off x="820466" y="1106447"/>
          <a:ext cx="4004733" cy="1791837"/>
        </a:xfrm>
        <a:prstGeom prst="flowChartManualOperation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9839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/>
            <a:t>«Код доступа»</a:t>
          </a:r>
          <a:endParaRPr lang="ru-RU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Способствовать развитию умения осознавать свое эмоциональные состояния и других</a:t>
          </a:r>
        </a:p>
      </dsp:txBody>
      <dsp:txXfrm rot="5400000">
        <a:off x="1926914" y="800946"/>
        <a:ext cx="1791837" cy="2402839"/>
      </dsp:txXfrm>
    </dsp:sp>
    <dsp:sp modelId="{11805FE0-A820-48E4-9501-2DBA442867C5}">
      <dsp:nvSpPr>
        <dsp:cNvPr id="0" name=""/>
        <dsp:cNvSpPr/>
      </dsp:nvSpPr>
      <dsp:spPr>
        <a:xfrm rot="16200000">
          <a:off x="2713738" y="1106447"/>
          <a:ext cx="4004733" cy="1791837"/>
        </a:xfrm>
        <a:prstGeom prst="flowChartManualOperati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9839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/>
            <a:t>«Польза и вред эмоций»</a:t>
          </a:r>
          <a:endParaRPr lang="ru-RU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Способствовать развитию умения осознавать и анализировать свое эмоциональное состояние </a:t>
          </a:r>
        </a:p>
      </dsp:txBody>
      <dsp:txXfrm rot="5400000">
        <a:off x="3820186" y="800946"/>
        <a:ext cx="1791837" cy="24028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2032-69A4-4ACF-A2FB-45FC7F530B46}">
      <dsp:nvSpPr>
        <dsp:cNvPr id="0" name=""/>
        <dsp:cNvSpPr/>
      </dsp:nvSpPr>
      <dsp:spPr>
        <a:xfrm rot="16200000">
          <a:off x="-973707" y="974447"/>
          <a:ext cx="3873306" cy="192441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9885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/>
            <a:t>«Переводим проблемы в задачи»</a:t>
          </a:r>
          <a:endParaRPr lang="ru-RU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Способствовать развитию умения справляться с жизненными трудностями</a:t>
          </a:r>
        </a:p>
      </dsp:txBody>
      <dsp:txXfrm rot="5400000">
        <a:off x="740" y="774661"/>
        <a:ext cx="1924411" cy="2323984"/>
      </dsp:txXfrm>
    </dsp:sp>
    <dsp:sp modelId="{6B7A6AC9-6218-4C5A-99E0-1DF9D97A37BA}">
      <dsp:nvSpPr>
        <dsp:cNvPr id="0" name=""/>
        <dsp:cNvSpPr/>
      </dsp:nvSpPr>
      <dsp:spPr>
        <a:xfrm rot="16200000">
          <a:off x="1095035" y="974447"/>
          <a:ext cx="3873306" cy="1924411"/>
        </a:xfrm>
        <a:prstGeom prst="flowChartManualOperation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9885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/>
            <a:t>«Перспектива»</a:t>
          </a:r>
          <a:endParaRPr lang="ru-RU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Способствовать развитию целеполагания, умения планировать</a:t>
          </a:r>
        </a:p>
      </dsp:txBody>
      <dsp:txXfrm rot="5400000">
        <a:off x="2069482" y="774661"/>
        <a:ext cx="1924411" cy="2323984"/>
      </dsp:txXfrm>
    </dsp:sp>
    <dsp:sp modelId="{F5A5CEE9-F477-49FA-A842-A515F37DED86}">
      <dsp:nvSpPr>
        <dsp:cNvPr id="0" name=""/>
        <dsp:cNvSpPr/>
      </dsp:nvSpPr>
      <dsp:spPr>
        <a:xfrm rot="16200000">
          <a:off x="3155941" y="974447"/>
          <a:ext cx="3873306" cy="1924411"/>
        </a:xfrm>
        <a:prstGeom prst="flowChartManualOperati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9885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/>
            <a:t>«Режим дня»</a:t>
          </a:r>
          <a:endParaRPr lang="ru-RU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Способствовать осознанию ценности времени</a:t>
          </a:r>
        </a:p>
      </dsp:txBody>
      <dsp:txXfrm rot="5400000">
        <a:off x="4130388" y="774661"/>
        <a:ext cx="1924411" cy="2323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B2442-A395-4A3B-A0B6-A0D5798658B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ценностно-ориентационный компонент</a:t>
          </a:r>
          <a:endParaRPr lang="ru-RU" sz="1800" kern="1200" dirty="0"/>
        </a:p>
      </dsp:txBody>
      <dsp:txXfrm>
        <a:off x="0" y="39687"/>
        <a:ext cx="3286125" cy="1971675"/>
      </dsp:txXfrm>
    </dsp:sp>
    <dsp:sp modelId="{60414ECC-F8CE-416A-867A-AA9EC45D63FA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6">
            <a:shade val="80000"/>
            <a:hueOff val="64256"/>
            <a:satOff val="-2582"/>
            <a:lumOff val="55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познавательный компонент</a:t>
          </a:r>
          <a:endParaRPr lang="ru-RU" sz="1800" kern="1200" dirty="0"/>
        </a:p>
      </dsp:txBody>
      <dsp:txXfrm>
        <a:off x="3614737" y="39687"/>
        <a:ext cx="3286125" cy="1971675"/>
      </dsp:txXfrm>
    </dsp:sp>
    <dsp:sp modelId="{86BEAFF3-FB5E-4067-8845-3448575262B9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6">
            <a:shade val="80000"/>
            <a:hueOff val="128512"/>
            <a:satOff val="-5164"/>
            <a:lumOff val="110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формирование критического мышления и ассертивности как ресурса сопротивления вовлечению в деструктивное поведение</a:t>
          </a:r>
          <a:endParaRPr lang="ru-RU" sz="1800" kern="1200"/>
        </a:p>
      </dsp:txBody>
      <dsp:txXfrm>
        <a:off x="7229475" y="39687"/>
        <a:ext cx="3286125" cy="1971675"/>
      </dsp:txXfrm>
    </dsp:sp>
    <dsp:sp modelId="{A7354531-1C31-4F5F-843C-896A41A489F5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6">
            <a:shade val="80000"/>
            <a:hueOff val="192768"/>
            <a:satOff val="-7745"/>
            <a:lumOff val="165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эмоционально-волевой компонент</a:t>
          </a:r>
          <a:endParaRPr lang="ru-RU" sz="1800" kern="1200" dirty="0"/>
        </a:p>
      </dsp:txBody>
      <dsp:txXfrm>
        <a:off x="0" y="2339975"/>
        <a:ext cx="3286125" cy="1971675"/>
      </dsp:txXfrm>
    </dsp:sp>
    <dsp:sp modelId="{4BA961D9-FF2F-4A5B-893E-872A668F326F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6">
            <a:shade val="80000"/>
            <a:hueOff val="257024"/>
            <a:satOff val="-10327"/>
            <a:lumOff val="221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поведенческий компонент</a:t>
          </a:r>
          <a:endParaRPr lang="ru-RU" sz="1800" kern="1200" dirty="0"/>
        </a:p>
      </dsp:txBody>
      <dsp:txXfrm>
        <a:off x="3614737" y="2339975"/>
        <a:ext cx="3286125" cy="1971675"/>
      </dsp:txXfrm>
    </dsp:sp>
    <dsp:sp modelId="{9C637758-153D-48D0-B722-AB68D20941C1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рефлексивный компонент</a:t>
          </a:r>
          <a:endParaRPr lang="ru-RU" sz="1800" kern="1200" dirty="0"/>
        </a:p>
      </dsp:txBody>
      <dsp:txXfrm>
        <a:off x="7229475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B5401-92FE-4A63-A473-1200CF27574C}">
      <dsp:nvSpPr>
        <dsp:cNvPr id="0" name=""/>
        <dsp:cNvSpPr/>
      </dsp:nvSpPr>
      <dsp:spPr>
        <a:xfrm>
          <a:off x="0" y="277197"/>
          <a:ext cx="10515600" cy="92115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0000"/>
              </a:solidFill>
            </a:rPr>
            <a:t>целевой блок </a:t>
          </a:r>
          <a:r>
            <a:rPr lang="ru-RU" sz="1300" kern="1200" dirty="0" smtClean="0"/>
            <a:t>(определение основных целей, ориентиров, показателей эффективности, критериев оценки профилактической работы); </a:t>
          </a:r>
          <a:endParaRPr lang="ru-RU" sz="1300" kern="1200" dirty="0"/>
        </a:p>
      </dsp:txBody>
      <dsp:txXfrm>
        <a:off x="44967" y="322164"/>
        <a:ext cx="10425666" cy="831221"/>
      </dsp:txXfrm>
    </dsp:sp>
    <dsp:sp modelId="{C015B87D-2D90-4624-8BD3-EAE305CB03C3}">
      <dsp:nvSpPr>
        <dsp:cNvPr id="0" name=""/>
        <dsp:cNvSpPr/>
      </dsp:nvSpPr>
      <dsp:spPr>
        <a:xfrm>
          <a:off x="0" y="1235793"/>
          <a:ext cx="10515600" cy="92115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0000"/>
              </a:solidFill>
            </a:rPr>
            <a:t>организационный блок </a:t>
          </a:r>
          <a:r>
            <a:rPr lang="ru-RU" sz="1300" kern="1200" dirty="0" smtClean="0"/>
            <a:t>(согласование стратегий с научными данными о деструктивном поведении, действующими нормативно-правовыми актами, определение функционала субъектов профилактики в образовательной организации, налаживание взаимодействия с заинтересованными ведомствами и специалистами; проектирование психолого-педагогической деятельности, подготовка программных документов, подготовка педагогов и т. д.);</a:t>
          </a:r>
          <a:endParaRPr lang="ru-RU" sz="1300" kern="1200" dirty="0"/>
        </a:p>
      </dsp:txBody>
      <dsp:txXfrm>
        <a:off x="44967" y="1280760"/>
        <a:ext cx="10425666" cy="831221"/>
      </dsp:txXfrm>
    </dsp:sp>
    <dsp:sp modelId="{270749CE-CF97-4239-8753-644F5801C029}">
      <dsp:nvSpPr>
        <dsp:cNvPr id="0" name=""/>
        <dsp:cNvSpPr/>
      </dsp:nvSpPr>
      <dsp:spPr>
        <a:xfrm>
          <a:off x="0" y="2194389"/>
          <a:ext cx="10515600" cy="92115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0000"/>
              </a:solidFill>
            </a:rPr>
            <a:t>«технологический» блок </a:t>
          </a:r>
          <a:r>
            <a:rPr lang="ru-RU" sz="1300" kern="1200" dirty="0" smtClean="0"/>
            <a:t>(индивидуальная и средовая диагностика риска и распространенности деструктивного поведения, реализация педагогических действий и мероприятий согласно вышеназванным направлениям); </a:t>
          </a:r>
          <a:endParaRPr lang="ru-RU" sz="1300" kern="1200" dirty="0"/>
        </a:p>
      </dsp:txBody>
      <dsp:txXfrm>
        <a:off x="44967" y="2239356"/>
        <a:ext cx="10425666" cy="831221"/>
      </dsp:txXfrm>
    </dsp:sp>
    <dsp:sp modelId="{69063954-F323-4D22-B4D9-894F7958D97B}">
      <dsp:nvSpPr>
        <dsp:cNvPr id="0" name=""/>
        <dsp:cNvSpPr/>
      </dsp:nvSpPr>
      <dsp:spPr>
        <a:xfrm>
          <a:off x="0" y="3152984"/>
          <a:ext cx="10515600" cy="92115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0000"/>
              </a:solidFill>
            </a:rPr>
            <a:t>оценочно-рефлексивный блок </a:t>
          </a:r>
          <a:r>
            <a:rPr lang="ru-RU" sz="1300" kern="1200" dirty="0" smtClean="0"/>
            <a:t>(повторная диагностика или регулярный мониторинг, выявление затруднений; коррекция программы профилактических действий)</a:t>
          </a:r>
          <a:endParaRPr lang="ru-RU" sz="1300" kern="1200" dirty="0"/>
        </a:p>
      </dsp:txBody>
      <dsp:txXfrm>
        <a:off x="44967" y="3197951"/>
        <a:ext cx="10425666" cy="8312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4EC6B-7795-41BD-9BFA-AF0B1A3BB6CD}">
      <dsp:nvSpPr>
        <dsp:cNvPr id="0" name=""/>
        <dsp:cNvSpPr/>
      </dsp:nvSpPr>
      <dsp:spPr>
        <a:xfrm rot="16200000">
          <a:off x="-2194580" y="3214601"/>
          <a:ext cx="4911778" cy="41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3944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/>
            <a:t>Когнитивный</a:t>
          </a:r>
        </a:p>
      </dsp:txBody>
      <dsp:txXfrm>
        <a:off x="-2194580" y="3214601"/>
        <a:ext cx="4911778" cy="412660"/>
      </dsp:txXfrm>
    </dsp:sp>
    <dsp:sp modelId="{D3631232-6421-4C4B-9000-D214DAD6FA03}">
      <dsp:nvSpPr>
        <dsp:cNvPr id="0" name=""/>
        <dsp:cNvSpPr/>
      </dsp:nvSpPr>
      <dsp:spPr>
        <a:xfrm>
          <a:off x="467638" y="993039"/>
          <a:ext cx="2055488" cy="4911778"/>
        </a:xfrm>
        <a:prstGeom prst="rect">
          <a:avLst/>
        </a:prstGeom>
        <a:gradFill rotWithShape="0">
          <a:gsLst>
            <a:gs pos="2300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3639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Помощь в формировании самосознания, адекватной самооценки, позитивного самоотношения;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Помощь в формировании субъектной, ответственной позиции относительно своего будущего;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Помощь в осознании и актуализации ценностных и смысло-жизненных ориентаций;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Помощь в осознании потребности  в получении и оказании поддержки окружающим, понимания  их поведения, мотивов и перспектив поведения;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Помощь в расширении представлений об альтернативных способах получения удовольствия.</a:t>
          </a:r>
        </a:p>
      </dsp:txBody>
      <dsp:txXfrm>
        <a:off x="467638" y="993039"/>
        <a:ext cx="2055488" cy="4911778"/>
      </dsp:txXfrm>
    </dsp:sp>
    <dsp:sp modelId="{6E625AE5-B9CC-4470-A11C-9B137DF24A2B}">
      <dsp:nvSpPr>
        <dsp:cNvPr id="0" name=""/>
        <dsp:cNvSpPr/>
      </dsp:nvSpPr>
      <dsp:spPr>
        <a:xfrm>
          <a:off x="54978" y="420330"/>
          <a:ext cx="825321" cy="82532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059D15-BDB1-4164-B871-CBF138593EF1}">
      <dsp:nvSpPr>
        <dsp:cNvPr id="0" name=""/>
        <dsp:cNvSpPr/>
      </dsp:nvSpPr>
      <dsp:spPr>
        <a:xfrm rot="16200000">
          <a:off x="788379" y="3214601"/>
          <a:ext cx="4911778" cy="41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3944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/>
            <a:t>Волевой</a:t>
          </a:r>
        </a:p>
      </dsp:txBody>
      <dsp:txXfrm>
        <a:off x="788379" y="3214601"/>
        <a:ext cx="4911778" cy="412660"/>
      </dsp:txXfrm>
    </dsp:sp>
    <dsp:sp modelId="{D07AC9FE-5489-4FA9-98FD-A043120CC0C5}">
      <dsp:nvSpPr>
        <dsp:cNvPr id="0" name=""/>
        <dsp:cNvSpPr/>
      </dsp:nvSpPr>
      <dsp:spPr>
        <a:xfrm>
          <a:off x="3450599" y="965042"/>
          <a:ext cx="2055488" cy="49117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363944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 Помощь в развитии умения регулировать свое эмоциональное состояние;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 Помощь в развитии способности сопереживать и оказывать психологическую и социальную поддержку;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 Помощь в формировании позитивного отношения к возможностям своего развития;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 Помощь в развитии умения эффективного общения, разрешения межличностных и внутриличностных конфликтов. </a:t>
          </a:r>
        </a:p>
      </dsp:txBody>
      <dsp:txXfrm>
        <a:off x="3450599" y="965042"/>
        <a:ext cx="2055488" cy="4911778"/>
      </dsp:txXfrm>
    </dsp:sp>
    <dsp:sp modelId="{20FD23AB-B29D-4F81-A649-B8F49138E4F8}">
      <dsp:nvSpPr>
        <dsp:cNvPr id="0" name=""/>
        <dsp:cNvSpPr/>
      </dsp:nvSpPr>
      <dsp:spPr>
        <a:xfrm>
          <a:off x="3037938" y="420330"/>
          <a:ext cx="825321" cy="82532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C84098-ABBC-4601-95A4-F731BCCA0C08}">
      <dsp:nvSpPr>
        <dsp:cNvPr id="0" name=""/>
        <dsp:cNvSpPr/>
      </dsp:nvSpPr>
      <dsp:spPr>
        <a:xfrm rot="16200000">
          <a:off x="3771339" y="3214601"/>
          <a:ext cx="4911778" cy="41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3944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/>
            <a:t>Поведенческий</a:t>
          </a:r>
        </a:p>
      </dsp:txBody>
      <dsp:txXfrm>
        <a:off x="3771339" y="3214601"/>
        <a:ext cx="4911778" cy="412660"/>
      </dsp:txXfrm>
    </dsp:sp>
    <dsp:sp modelId="{B2E0D408-E90C-4D08-863B-A6BDB77B3D3C}">
      <dsp:nvSpPr>
        <dsp:cNvPr id="0" name=""/>
        <dsp:cNvSpPr/>
      </dsp:nvSpPr>
      <dsp:spPr>
        <a:xfrm>
          <a:off x="6433559" y="965042"/>
          <a:ext cx="2055488" cy="49117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363944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 Помощь в развитие умения адекватно оценивать и контролировать проблемные ситуации, нести ответственность за собственное поведение;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 Помощь в развитие умения делать самостоятельный выбор, отстаивать свои границы;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 Помощь в развитии умения ставить краткосрочные и перспективные цели и достигать их;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 Помощь в развитии умения анализировать свое эмоциональное состояние;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 Помощь в развитии умения избегать ситуаций, связанных с различными формами саморазрушающего поведения.</a:t>
          </a:r>
        </a:p>
      </dsp:txBody>
      <dsp:txXfrm>
        <a:off x="6433559" y="965042"/>
        <a:ext cx="2055488" cy="4911778"/>
      </dsp:txXfrm>
    </dsp:sp>
    <dsp:sp modelId="{A00A1AFE-7E47-4D26-BA6E-6A414AEB8F93}">
      <dsp:nvSpPr>
        <dsp:cNvPr id="0" name=""/>
        <dsp:cNvSpPr/>
      </dsp:nvSpPr>
      <dsp:spPr>
        <a:xfrm>
          <a:off x="6020898" y="420330"/>
          <a:ext cx="825321" cy="82532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D9A2C-D599-41D9-95BC-C7EA2688AD80}">
      <dsp:nvSpPr>
        <dsp:cNvPr id="0" name=""/>
        <dsp:cNvSpPr/>
      </dsp:nvSpPr>
      <dsp:spPr>
        <a:xfrm>
          <a:off x="-5688904" y="-870968"/>
          <a:ext cx="6774313" cy="6774313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AA84E-C8CE-49C5-932A-8E8500A7D164}">
      <dsp:nvSpPr>
        <dsp:cNvPr id="0" name=""/>
        <dsp:cNvSpPr/>
      </dsp:nvSpPr>
      <dsp:spPr>
        <a:xfrm>
          <a:off x="698493" y="503237"/>
          <a:ext cx="11151372" cy="1006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889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Когнитивный компонент </a:t>
          </a:r>
          <a:r>
            <a:rPr lang="ru-RU" sz="1800" kern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 включает в себя понимание и принятие себя, а также своего окружения в образовательной среде, соотнесенность представлений о прогнозируемых возможностях с наличным потенциалом. </a:t>
          </a:r>
          <a:endParaRPr lang="ru-RU" sz="1800" kern="1200"/>
        </a:p>
      </dsp:txBody>
      <dsp:txXfrm>
        <a:off x="698493" y="503237"/>
        <a:ext cx="11151372" cy="1006475"/>
      </dsp:txXfrm>
    </dsp:sp>
    <dsp:sp modelId="{34AA9459-1F33-4C8F-AB39-F27E24C7CBFD}">
      <dsp:nvSpPr>
        <dsp:cNvPr id="0" name=""/>
        <dsp:cNvSpPr/>
      </dsp:nvSpPr>
      <dsp:spPr>
        <a:xfrm>
          <a:off x="69446" y="377428"/>
          <a:ext cx="1258094" cy="12580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896DD30-4341-440C-9EDB-F2A5986EE6F4}">
      <dsp:nvSpPr>
        <dsp:cNvPr id="0" name=""/>
        <dsp:cNvSpPr/>
      </dsp:nvSpPr>
      <dsp:spPr>
        <a:xfrm>
          <a:off x="1064347" y="2012950"/>
          <a:ext cx="10785518" cy="1006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889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Волевой компонент </a:t>
          </a:r>
          <a:r>
            <a:rPr lang="ru-RU" sz="1800" kern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– стабильность, стойкость, сопротивляемость, уравновешенность, эмоциональная гибкость, способность к личностному росту. </a:t>
          </a:r>
          <a:endParaRPr lang="ru-RU" sz="1800" kern="1200"/>
        </a:p>
      </dsp:txBody>
      <dsp:txXfrm>
        <a:off x="1064347" y="2012950"/>
        <a:ext cx="10785518" cy="1006475"/>
      </dsp:txXfrm>
    </dsp:sp>
    <dsp:sp modelId="{E522A8DA-7F61-43BA-A418-34D07FA4BB9F}">
      <dsp:nvSpPr>
        <dsp:cNvPr id="0" name=""/>
        <dsp:cNvSpPr/>
      </dsp:nvSpPr>
      <dsp:spPr>
        <a:xfrm>
          <a:off x="435300" y="1887141"/>
          <a:ext cx="1258094" cy="12580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96AAFF-D053-474D-B9E8-F97B1F3B668B}">
      <dsp:nvSpPr>
        <dsp:cNvPr id="0" name=""/>
        <dsp:cNvSpPr/>
      </dsp:nvSpPr>
      <dsp:spPr>
        <a:xfrm>
          <a:off x="698493" y="3369130"/>
          <a:ext cx="11151372" cy="13135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889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Поведенческий компонент </a:t>
          </a:r>
          <a:r>
            <a:rPr lang="ru-RU" sz="18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– умение </a:t>
          </a:r>
          <a:r>
            <a:rPr lang="ru-RU" sz="18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саморегулировать</a:t>
          </a:r>
          <a:r>
            <a:rPr lang="ru-RU" sz="18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и </a:t>
          </a:r>
          <a:r>
            <a:rPr lang="ru-RU" sz="18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самоорганизовать</a:t>
          </a:r>
          <a:r>
            <a:rPr lang="ru-RU" sz="18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свое поведение в различных стрессовых ситуациях, ориентироваться на конструктивное общение в повседневной жизни и деятельности, создавать и поддерживать благоприятные межличностные отношения, разрешать </a:t>
          </a:r>
          <a:r>
            <a:rPr lang="ru-RU" sz="18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внутриличностные</a:t>
          </a:r>
          <a:r>
            <a:rPr lang="ru-RU" sz="18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конфликты.</a:t>
          </a:r>
          <a:endParaRPr lang="ru-RU" sz="1800" kern="1200" dirty="0"/>
        </a:p>
      </dsp:txBody>
      <dsp:txXfrm>
        <a:off x="698493" y="3369130"/>
        <a:ext cx="11151372" cy="1313540"/>
      </dsp:txXfrm>
    </dsp:sp>
    <dsp:sp modelId="{93124F36-42BD-4E06-B491-3E1A01B329A1}">
      <dsp:nvSpPr>
        <dsp:cNvPr id="0" name=""/>
        <dsp:cNvSpPr/>
      </dsp:nvSpPr>
      <dsp:spPr>
        <a:xfrm>
          <a:off x="69446" y="3396853"/>
          <a:ext cx="1258094" cy="12580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86325-2768-467B-844A-052ED078EA51}">
      <dsp:nvSpPr>
        <dsp:cNvPr id="0" name=""/>
        <dsp:cNvSpPr/>
      </dsp:nvSpPr>
      <dsp:spPr>
        <a:xfrm rot="16200000">
          <a:off x="-1086411" y="1087132"/>
          <a:ext cx="4048897" cy="187463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795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/>
            <a:t>«Критический анализ»</a:t>
          </a:r>
          <a:endParaRPr lang="ru-RU" sz="17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Способствовать расширению представлений о критическом мышлении, рефлексии личностных качеств.</a:t>
          </a:r>
        </a:p>
      </dsp:txBody>
      <dsp:txXfrm rot="5400000">
        <a:off x="722" y="809778"/>
        <a:ext cx="1874631" cy="2429339"/>
      </dsp:txXfrm>
    </dsp:sp>
    <dsp:sp modelId="{F8EA7D28-C922-4F84-A84F-98F6743C39D7}">
      <dsp:nvSpPr>
        <dsp:cNvPr id="0" name=""/>
        <dsp:cNvSpPr/>
      </dsp:nvSpPr>
      <dsp:spPr>
        <a:xfrm rot="16200000">
          <a:off x="928817" y="1087132"/>
          <a:ext cx="4048897" cy="187463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795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/>
            <a:t>«Спорный вопрос»</a:t>
          </a:r>
          <a:endParaRPr lang="ru-RU" sz="17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/>
            <a:t>Способствовать формированию  представлений об ответственном поведении, формирование навыка безопасного отстаивания своего мнения.</a:t>
          </a:r>
        </a:p>
      </dsp:txBody>
      <dsp:txXfrm rot="5400000">
        <a:off x="2015950" y="809778"/>
        <a:ext cx="1874631" cy="2429339"/>
      </dsp:txXfrm>
    </dsp:sp>
    <dsp:sp modelId="{C5E8338A-10DD-430D-B715-DCD629F3B5BA}">
      <dsp:nvSpPr>
        <dsp:cNvPr id="0" name=""/>
        <dsp:cNvSpPr/>
      </dsp:nvSpPr>
      <dsp:spPr>
        <a:xfrm rot="16200000">
          <a:off x="2944045" y="1087132"/>
          <a:ext cx="4048897" cy="1874631"/>
        </a:xfrm>
        <a:prstGeom prst="flowChartManualOperati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«Качели»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Способствовать осознанию ценности  жизни.</a:t>
          </a:r>
        </a:p>
      </dsp:txBody>
      <dsp:txXfrm rot="5400000">
        <a:off x="4031178" y="809778"/>
        <a:ext cx="1874631" cy="24293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2040B-4CDE-45A1-8ADB-0BED16E004E7}">
      <dsp:nvSpPr>
        <dsp:cNvPr id="0" name=""/>
        <dsp:cNvSpPr/>
      </dsp:nvSpPr>
      <dsp:spPr>
        <a:xfrm rot="16200000">
          <a:off x="-915511" y="916357"/>
          <a:ext cx="4032422" cy="2199706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6628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«Польза и вред эмоций»</a:t>
          </a:r>
          <a:endParaRPr lang="ru-RU" sz="20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Способствовать развитию умения осознавать и анализировать свое эмоциональное состояние </a:t>
          </a:r>
        </a:p>
      </dsp:txBody>
      <dsp:txXfrm rot="5400000">
        <a:off x="847" y="806483"/>
        <a:ext cx="2199706" cy="2419454"/>
      </dsp:txXfrm>
    </dsp:sp>
    <dsp:sp modelId="{5B84E7E1-17D9-4BB9-87DC-D44A2E422489}">
      <dsp:nvSpPr>
        <dsp:cNvPr id="0" name=""/>
        <dsp:cNvSpPr/>
      </dsp:nvSpPr>
      <dsp:spPr>
        <a:xfrm rot="16200000">
          <a:off x="1449173" y="916357"/>
          <a:ext cx="4032422" cy="2199706"/>
        </a:xfrm>
        <a:prstGeom prst="flowChartManualOperati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6628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«Цепная реакция»</a:t>
          </a:r>
          <a:endParaRPr lang="ru-RU" sz="20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Способствовать осознанию связи между негативными эмоциями и конфликтными ситуациями</a:t>
          </a:r>
        </a:p>
      </dsp:txBody>
      <dsp:txXfrm rot="5400000">
        <a:off x="2365531" y="806483"/>
        <a:ext cx="2199706" cy="2419454"/>
      </dsp:txXfrm>
    </dsp:sp>
    <dsp:sp modelId="{D961082C-2B94-4AD7-8306-AE3BA5FED90D}">
      <dsp:nvSpPr>
        <dsp:cNvPr id="0" name=""/>
        <dsp:cNvSpPr/>
      </dsp:nvSpPr>
      <dsp:spPr>
        <a:xfrm rot="16200000">
          <a:off x="3798130" y="916357"/>
          <a:ext cx="4032422" cy="2199706"/>
        </a:xfrm>
        <a:prstGeom prst="flowChartManualOperati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6628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«Код доступа»</a:t>
          </a:r>
          <a:endParaRPr lang="ru-RU" sz="20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Способствовать развитию умения осознавать эмоциональные состояния других</a:t>
          </a:r>
        </a:p>
      </dsp:txBody>
      <dsp:txXfrm rot="5400000">
        <a:off x="4714488" y="806483"/>
        <a:ext cx="2199706" cy="24194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B5F29-9EEA-462C-9B63-78D8A516271F}">
      <dsp:nvSpPr>
        <dsp:cNvPr id="0" name=""/>
        <dsp:cNvSpPr/>
      </dsp:nvSpPr>
      <dsp:spPr>
        <a:xfrm rot="16200000">
          <a:off x="-1003180" y="1003961"/>
          <a:ext cx="4037684" cy="202976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10146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/>
            <a:t>«Лестница моих целей»</a:t>
          </a:r>
          <a:endParaRPr lang="ru-RU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Способствовать осознанию подростками своих целей и способов их достижения, актуализации внутренних ресурсов. </a:t>
          </a:r>
        </a:p>
      </dsp:txBody>
      <dsp:txXfrm rot="5400000">
        <a:off x="781" y="807537"/>
        <a:ext cx="2029761" cy="2422610"/>
      </dsp:txXfrm>
    </dsp:sp>
    <dsp:sp modelId="{0C13063B-33C3-4FD0-B280-090F4F247CDB}">
      <dsp:nvSpPr>
        <dsp:cNvPr id="0" name=""/>
        <dsp:cNvSpPr/>
      </dsp:nvSpPr>
      <dsp:spPr>
        <a:xfrm rot="16200000">
          <a:off x="1178812" y="1003961"/>
          <a:ext cx="4037684" cy="2029761"/>
        </a:xfrm>
        <a:prstGeom prst="flowChartManualOperation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10146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/>
            <a:t>«Вид из моего окна»</a:t>
          </a:r>
          <a:endParaRPr lang="ru-RU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Способствовать осознанию подростками своей жизненной программы, умению планировать желаемый результат</a:t>
          </a:r>
        </a:p>
      </dsp:txBody>
      <dsp:txXfrm rot="5400000">
        <a:off x="2182773" y="807537"/>
        <a:ext cx="2029761" cy="2422610"/>
      </dsp:txXfrm>
    </dsp:sp>
    <dsp:sp modelId="{94FB586C-F8AD-49D1-8BE4-8B77EF055FE0}">
      <dsp:nvSpPr>
        <dsp:cNvPr id="0" name=""/>
        <dsp:cNvSpPr/>
      </dsp:nvSpPr>
      <dsp:spPr>
        <a:xfrm rot="16200000">
          <a:off x="3360805" y="1003961"/>
          <a:ext cx="4037684" cy="2029761"/>
        </a:xfrm>
        <a:prstGeom prst="flowChartManualOperation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10146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/>
            <a:t>«Генератор моего мышления»</a:t>
          </a:r>
          <a:endParaRPr lang="ru-RU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/>
            <a:t>Способствовать осознанию подростками особенностей своего мышления в трудной жизненной ситуации</a:t>
          </a:r>
        </a:p>
      </dsp:txBody>
      <dsp:txXfrm rot="5400000">
        <a:off x="4364766" y="807537"/>
        <a:ext cx="2029761" cy="24226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860B0-A67C-4436-9F7A-2DF3C079BA23}">
      <dsp:nvSpPr>
        <dsp:cNvPr id="0" name=""/>
        <dsp:cNvSpPr/>
      </dsp:nvSpPr>
      <dsp:spPr>
        <a:xfrm rot="16200000">
          <a:off x="-1207879" y="1208692"/>
          <a:ext cx="4530811" cy="2113426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«Моя зона комфорта»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Способствовать осознанию подростками своих внутренних ресурсов, обучение навыкам саморегуляции.</a:t>
          </a:r>
        </a:p>
      </dsp:txBody>
      <dsp:txXfrm rot="5400000">
        <a:off x="813" y="906162"/>
        <a:ext cx="2113426" cy="2718487"/>
      </dsp:txXfrm>
    </dsp:sp>
    <dsp:sp modelId="{D2809429-B92D-40C6-B8AD-8ACEB755A744}">
      <dsp:nvSpPr>
        <dsp:cNvPr id="0" name=""/>
        <dsp:cNvSpPr/>
      </dsp:nvSpPr>
      <dsp:spPr>
        <a:xfrm rot="16200000">
          <a:off x="1072291" y="1208692"/>
          <a:ext cx="4530811" cy="2113426"/>
        </a:xfrm>
        <a:prstGeom prst="flowChartManualOperati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«Приемы саморегуляции»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Способствовать знакомству и обучению приемам саморегуляции (мышечная релаксация, антистрессовое дыхание).</a:t>
          </a:r>
        </a:p>
      </dsp:txBody>
      <dsp:txXfrm rot="5400000">
        <a:off x="2280983" y="906162"/>
        <a:ext cx="2113426" cy="2718487"/>
      </dsp:txXfrm>
    </dsp:sp>
    <dsp:sp modelId="{DB2D3798-8375-45A0-B2E2-506580A3DC9E}">
      <dsp:nvSpPr>
        <dsp:cNvPr id="0" name=""/>
        <dsp:cNvSpPr/>
      </dsp:nvSpPr>
      <dsp:spPr>
        <a:xfrm rot="16200000">
          <a:off x="3336800" y="1208692"/>
          <a:ext cx="4530811" cy="2113426"/>
        </a:xfrm>
        <a:prstGeom prst="flowChartManualOperati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«Я молодец»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Способствовать знакомству и обучению приемам и навыкам саморегуляции (самопрограммирования, самоодобрения, аутогенная тренировка, мандалатерапия).</a:t>
          </a:r>
        </a:p>
      </dsp:txBody>
      <dsp:txXfrm rot="5400000">
        <a:off x="4545492" y="906162"/>
        <a:ext cx="2113426" cy="2718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1531" cy="496174"/>
          </a:xfrm>
          <a:prstGeom prst="rect">
            <a:avLst/>
          </a:prstGeom>
        </p:spPr>
        <p:txBody>
          <a:bodyPr vert="horz" lIns="91473" tIns="45736" rIns="91473" bIns="457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5048" y="0"/>
            <a:ext cx="2941531" cy="496174"/>
          </a:xfrm>
          <a:prstGeom prst="rect">
            <a:avLst/>
          </a:prstGeom>
        </p:spPr>
        <p:txBody>
          <a:bodyPr vert="horz" lIns="91473" tIns="45736" rIns="91473" bIns="45736" rtlCol="0"/>
          <a:lstStyle>
            <a:lvl1pPr algn="r">
              <a:defRPr sz="1200"/>
            </a:lvl1pPr>
          </a:lstStyle>
          <a:p>
            <a:fld id="{BEEA3691-B10B-4C6B-8666-7733F650E55A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816" y="4713646"/>
            <a:ext cx="5430520" cy="4465559"/>
          </a:xfrm>
          <a:prstGeom prst="rect">
            <a:avLst/>
          </a:prstGeom>
        </p:spPr>
        <p:txBody>
          <a:bodyPr vert="horz" lIns="91473" tIns="45736" rIns="91473" bIns="4573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5567"/>
            <a:ext cx="2941531" cy="496174"/>
          </a:xfrm>
          <a:prstGeom prst="rect">
            <a:avLst/>
          </a:prstGeom>
        </p:spPr>
        <p:txBody>
          <a:bodyPr vert="horz" lIns="91473" tIns="45736" rIns="91473" bIns="457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5048" y="9425567"/>
            <a:ext cx="2941531" cy="496174"/>
          </a:xfrm>
          <a:prstGeom prst="rect">
            <a:avLst/>
          </a:prstGeom>
        </p:spPr>
        <p:txBody>
          <a:bodyPr vert="horz" lIns="91473" tIns="45736" rIns="91473" bIns="45736" rtlCol="0" anchor="b"/>
          <a:lstStyle>
            <a:lvl1pPr algn="r">
              <a:defRPr sz="1200"/>
            </a:lvl1pPr>
          </a:lstStyle>
          <a:p>
            <a:fld id="{281BB06D-8F68-429A-A6EA-11F4E852D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3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BB06D-8F68-429A-A6EA-11F4E852D45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2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BB06D-8F68-429A-A6EA-11F4E852D45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7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AD3B2-190B-4DBE-B1D5-C34CF43EC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F33420-A0C5-4C59-86D2-95A3BEBF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BB420-DBDF-4AB3-82F6-A135047C9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B305-A006-4307-97C4-74A427F9FE5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25F04-FE23-4B50-8C72-BE770EB1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6C3AB-5444-48CC-AF25-28B5DA30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AB9-E7EB-46A5-A886-B365B15C6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392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23D94-BF51-46AB-BE0F-DC38045F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DB2B42-E669-45AB-93CF-725B78892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362B27-9171-422C-824A-6EC950A6B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B305-A006-4307-97C4-74A427F9FE5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CA910E-EE1E-45C1-879B-22E0F24F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B29388-CC93-4066-8A87-32E8C6FB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AB9-E7EB-46A5-A886-B365B15C6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909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BBD393-E220-4381-BBD5-34A23E10D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00894-0859-4254-9BE3-52290276E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3BFBE-494D-46C9-AA5A-60A1140DB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B305-A006-4307-97C4-74A427F9FE5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A9A51A-0F94-4D1D-A3CF-26C1E895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EE6F1-51E2-4C9F-810F-6CEA1DA4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AB9-E7EB-46A5-A886-B365B15C6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966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48289B-0B8E-46BF-BF1C-4EF2FB73C3B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48289B-0B8E-46BF-BF1C-4EF2FB73C3B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546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09269-7254-43E0-9ED0-7F2F672E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6038D-B509-4ABD-9221-09216BE87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99FF2-62C6-4115-96FE-D1A5578E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B305-A006-4307-97C4-74A427F9FE5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BEFC8F-E5FE-4E6F-A2FE-053C707A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3A65A2-7909-4E47-9EAA-E93D7322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AB9-E7EB-46A5-A886-B365B15C6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257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AB0DB-7324-4D48-8701-D1E97957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2E71B4-9568-4AD0-B5C5-D5D48958D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B1C74C-E82B-444A-BF4A-4300A1262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B305-A006-4307-97C4-74A427F9FE5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BA1481-A17C-4F1D-B1A3-1749BCB8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3713A-6B2B-405B-920F-CA61712A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AB9-E7EB-46A5-A886-B365B15C6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865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B6735-4284-499B-A182-912CB17B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CE75E5-5943-474C-9449-4C6202864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0A8F9E-3C20-4FFC-97F8-BE05B659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1A8DEA-A062-4F91-B89F-10393066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B305-A006-4307-97C4-74A427F9FE5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6F581C-92EC-4CFB-A7B7-988DD69F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2A2A79-5DA2-48C4-A34C-811E5133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AB9-E7EB-46A5-A886-B365B15C6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182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1C1B4-2B06-4C9B-93D0-CC90C861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791828-689B-48A5-9584-0A2604DA7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C20F79-91A7-4F96-A889-BBBCFCEF6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9D3FC0-B0C6-4BB5-8488-23CF55F62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4609AB-44BF-4758-86C4-D82103D9C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5787D-E330-4050-8107-C769DDF1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B305-A006-4307-97C4-74A427F9FE5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91F2EF-9593-4585-A95C-6D31510B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BD8347-1B02-4989-BB38-E695FDCA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AB9-E7EB-46A5-A886-B365B15C6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135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2146F-37B8-410F-BE63-B36846D90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75A17A-AFAF-4C77-B5A2-4062A5FF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B305-A006-4307-97C4-74A427F9FE5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8B5306-C98A-4E83-BCB5-D581D288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147453-50FD-4A6D-A697-532B26A5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AB9-E7EB-46A5-A886-B365B15C6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369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87EA18-B3EE-4867-AE19-B782F37F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B305-A006-4307-97C4-74A427F9FE5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FD4E65-438B-4A95-9D0D-788D0378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8CC940-4C32-43A5-9CDC-0D1A6761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AB9-E7EB-46A5-A886-B365B15C6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407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A5BA6-5373-4F4B-87F5-0678A1E2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838CFF-1DA6-4B10-B910-F66047B6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C8F4D6-121B-4133-A2FA-D7AE7B65E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7DE4BD-0CE6-4934-A409-7FA556C68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B305-A006-4307-97C4-74A427F9FE5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CA130-8AE7-43DF-95BF-45216C99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ACA5F6-CFBE-4453-A45F-67BF9004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AB9-E7EB-46A5-A886-B365B15C6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670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4E5B8-2946-4C10-AC9B-2AEEDFF4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4A829A-8EE1-4494-A1B6-2DB2969A3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E4D613-BA5E-4FF2-94C3-40FD64393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FB9721-4EA1-4E1A-8C51-7BB38A0C2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B305-A006-4307-97C4-74A427F9FE5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FDB428-49E4-4D71-AC3D-03FF0A86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342B8E-5FF1-4F20-963B-4716C2FE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BAB9-E7EB-46A5-A886-B365B15C6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199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C7036-AB4D-4F7D-A7A2-BEBBD88A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CB641B-7D1E-4D3D-8BDF-F794C54F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CBB15-7432-4E03-BA63-0602CBE61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4FB305-A006-4307-97C4-74A427F9FE5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618907-C5F3-4FD9-B2EB-BADEE58EA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E60FB-6C0A-4D55-ACF1-22FDE636B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B3BAB9-E7EB-46A5-A886-B365B15C6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7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5" r:id="rId8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rospsy.ru/KPresults?field_year_value=All&amp;field_nominaciya_value=%D0%9F%D1%80%D0%BE%D1%84%D0%B8%D0%BB%D0%B0%D0%BA%D1%82%D0%B8%D1%87%D0%B5%D1%81%D0%BA%D0%B8%D0%B5+%D0%BF%D1%81%D0%B8%D1%85%D0%BE%D0%BB%D0%BE%D0%B3%D0%BE-%D0%BF%D0%B5%D0%B4%D0%B0%D0%B3%D0%BE%D0%B3%D0%B8%D1%87%D0%B5%D1%81%D0%BA%D0%B8%D0%B5+%D0%BF%D1%80%D0%BE%D0%B3%D1%80%D0%B0%D0%BC%D0%BC%D1%8B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2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zr.ru/programs/vsyo_chto_tebya_kasaetsya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spc-samara.ru/specialist/obuch/5_8/materials/pahomova/rasput.pdf" TargetMode="External"/><Relationship Id="rId2" Type="http://schemas.openxmlformats.org/officeDocument/2006/relationships/hyperlink" Target="http://rspc-samara.ru/specialist/obuch/5_8/materials/yudina/svoy_vybor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spc-samara.ru/specialist/obuch/9_11/materials/petrova/autoreg.pdf" TargetMode="External"/><Relationship Id="rId5" Type="http://schemas.openxmlformats.org/officeDocument/2006/relationships/hyperlink" Target="http://rspc-samara.ru/specialist/obuch/9_11/materials/sigacheva/perspektiva.pdf" TargetMode="External"/><Relationship Id="rId4" Type="http://schemas.openxmlformats.org/officeDocument/2006/relationships/hyperlink" Target="http://rspc-samara.ru/specialist/obuch/9_11/materials/dekina/rost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01372" y="6331256"/>
            <a:ext cx="1085554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rgbClr val="16625C"/>
                </a:solidFill>
                <a:latin typeface="Century Gothic" panose="020B0502020202020204" pitchFamily="34" charset="0"/>
              </a:rPr>
              <a:t>январь </a:t>
            </a:r>
            <a:r>
              <a:rPr lang="ru-RU" sz="1100" b="0" i="0" u="none" strike="noStrike" dirty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2023 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49490" y="5256342"/>
            <a:ext cx="4153348" cy="11387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Пимахова</a:t>
            </a:r>
            <a:r>
              <a:rPr lang="ru-RU" b="1" dirty="0">
                <a:solidFill>
                  <a:srgbClr val="16625C"/>
                </a:solidFill>
                <a:latin typeface="Century Gothic" panose="020B0502020202020204" pitchFamily="34" charset="0"/>
              </a:rPr>
              <a:t> Александра Владимировна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,</a:t>
            </a:r>
            <a:b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методист по профилактической работе МАУ ИМЦ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125" y="521014"/>
            <a:ext cx="103676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rgbClr val="16625C"/>
                </a:solidFill>
                <a:latin typeface="Century Gothic" panose="020B0502020202020204" pitchFamily="34" charset="0"/>
              </a:rPr>
              <a:t>МУНИЦИПАЛЬНОЕ АВТОНОМНОЕ 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учреждение</a:t>
            </a:r>
            <a:r>
              <a:rPr lang="ru-RU" sz="1400" dirty="0">
                <a:solidFill>
                  <a:srgbClr val="16625C"/>
                </a:solidFill>
                <a:latin typeface="Century Gothic" panose="020B0502020202020204" pitchFamily="34" charset="0"/>
              </a:rPr>
              <a:t> ИНФОРМАЦИОННО-МЕТОДИЧЕСКИЙ ЦЕНТР ГОРОДА ТОМСКА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1664" y="245950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Использование результатов социально-психологического тестирования в профилактике деструктивного поведения подростков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2043" y="1170372"/>
            <a:ext cx="4609728" cy="548886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85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Типовая форма индивидуальной </a:t>
            </a:r>
            <a:r>
              <a:rPr lang="ru-RU" sz="18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программы сопровождения несовершеннолетнего</a:t>
            </a:r>
            <a:r>
              <a:rPr lang="ru-RU" sz="18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,</a:t>
            </a:r>
            <a:br>
              <a:rPr lang="ru-RU" sz="18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sz="18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18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имеющего факторы риска суицидального поведения (ИПС)</a:t>
            </a:r>
            <a:r>
              <a:rPr lang="ru-RU" sz="20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br>
              <a:rPr lang="ru-RU" sz="2000" b="1" i="1" dirty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endParaRPr lang="ru-RU" sz="2000" b="1" i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891" y="1170794"/>
            <a:ext cx="4907846" cy="546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800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600" y="68048"/>
            <a:ext cx="7185051" cy="67899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0897"/>
            <a:ext cx="317104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0"/>
            <a:ext cx="6864512" cy="6669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8239"/>
            <a:ext cx="3170195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980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529" y="232656"/>
            <a:ext cx="7776864" cy="6480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8272"/>
            <a:ext cx="2514435" cy="219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666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7422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Структурные компоненты воспитательной работы с детьми и молодежью в аспекте профилактики деструктивного поведения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9911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54922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782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Рекомендуемые блоки и модули системы профилактики деструктивного поведения детей и молодежи в условиях образовательной организации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1991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7990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Материалы в помощь педагогам-психологам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4" t="21705" r="-72" b="5944"/>
          <a:stretch/>
        </p:blipFill>
        <p:spPr>
          <a:xfrm>
            <a:off x="767408" y="1846066"/>
            <a:ext cx="5544616" cy="35097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545" t="3540" r="4140" b="4124"/>
          <a:stretch/>
        </p:blipFill>
        <p:spPr>
          <a:xfrm>
            <a:off x="6528048" y="1846066"/>
            <a:ext cx="4825752" cy="38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7296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889AF-8AB0-4F40-938A-A1E8D0A9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96" y="476672"/>
            <a:ext cx="10873208" cy="742950"/>
          </a:xfrm>
        </p:spPr>
        <p:txBody>
          <a:bodyPr>
            <a:no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Какую работу проводить </a:t>
            </a:r>
            <a:br>
              <a:rPr lang="ru-RU" sz="2800" b="1">
                <a:solidFill>
                  <a:srgbClr val="C00000"/>
                </a:solidFill>
              </a:rPr>
            </a:br>
            <a:r>
              <a:rPr lang="ru-RU" sz="2800" b="1">
                <a:solidFill>
                  <a:srgbClr val="C00000"/>
                </a:solidFill>
              </a:rPr>
              <a:t>для снижения склонности к риску?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3A828-A58D-4D2D-ABC2-D850CE45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412776"/>
            <a:ext cx="10405156" cy="3279558"/>
          </a:xfrm>
        </p:spPr>
        <p:txBody>
          <a:bodyPr>
            <a:noAutofit/>
          </a:bodyPr>
          <a:lstStyle/>
          <a:p>
            <a:pPr algn="just"/>
            <a:r>
              <a:rPr lang="ru-RU" sz="2200" i="1" u="sng" dirty="0"/>
              <a:t>ЦЕЛЬ</a:t>
            </a:r>
            <a:r>
              <a:rPr lang="ru-RU" sz="2200" dirty="0"/>
              <a:t> профилактических мероприятий: </a:t>
            </a:r>
            <a:r>
              <a:rPr lang="ru-RU" sz="2200" dirty="0">
                <a:solidFill>
                  <a:srgbClr val="292934"/>
                </a:solidFill>
              </a:rPr>
              <a:t>повышение информированности обучающихся о последствиях рискованного поведения; предоставление социально-приемлемых альтернатив.</a:t>
            </a:r>
            <a:endParaRPr lang="ru-RU" sz="2200" dirty="0"/>
          </a:p>
          <a:p>
            <a:pPr marL="0" indent="0" algn="just">
              <a:buNone/>
            </a:pPr>
            <a:r>
              <a:rPr lang="ru-RU" sz="1200" dirty="0"/>
              <a:t>      </a:t>
            </a:r>
          </a:p>
          <a:p>
            <a:pPr marL="0" indent="0" algn="just">
              <a:buNone/>
            </a:pPr>
            <a:r>
              <a:rPr lang="ru-RU" sz="2200" i="1" u="sng" dirty="0"/>
              <a:t>Групповая форма работы:</a:t>
            </a:r>
          </a:p>
          <a:p>
            <a:pPr marL="273050" indent="-273050" algn="just">
              <a:spcBef>
                <a:spcPts val="450"/>
              </a:spcBef>
            </a:pPr>
            <a:r>
              <a:rPr lang="ru-RU" sz="2200" dirty="0"/>
              <a:t>Классные часы, беседы-дискуссии с участием представителей МЧС, полиции, спасателями и т.д.</a:t>
            </a:r>
          </a:p>
          <a:p>
            <a:pPr marL="257175" indent="-257175" algn="just">
              <a:buClr>
                <a:srgbClr val="93A299"/>
              </a:buClr>
            </a:pPr>
            <a:r>
              <a:rPr lang="ru-RU" sz="2200" dirty="0">
                <a:solidFill>
                  <a:srgbClr val="292934"/>
                </a:solidFill>
              </a:rPr>
              <a:t>Проведение различных мероприятий, где подросток мог бы проявить себя (например, турпоход, экскурсия, социальный проект), а также в</a:t>
            </a:r>
            <a:r>
              <a:rPr lang="ru-RU" sz="2200" dirty="0"/>
              <a:t>овлечение в экстремальные виды спорта.</a:t>
            </a:r>
          </a:p>
          <a:p>
            <a:pPr marL="257175" indent="-257175" algn="just">
              <a:buClr>
                <a:srgbClr val="93A299"/>
              </a:buClr>
            </a:pPr>
            <a:r>
              <a:rPr lang="ru-RU" sz="2200" dirty="0">
                <a:solidFill>
                  <a:srgbClr val="292934"/>
                </a:solidFill>
              </a:rPr>
              <a:t>Включение подростков в социально активные молодежные движения: </a:t>
            </a:r>
            <a:r>
              <a:rPr lang="ru-RU" sz="2200" dirty="0" err="1">
                <a:solidFill>
                  <a:srgbClr val="292934"/>
                </a:solidFill>
              </a:rPr>
              <a:t>волонтерство</a:t>
            </a:r>
            <a:r>
              <a:rPr lang="ru-RU" sz="2200" dirty="0">
                <a:solidFill>
                  <a:srgbClr val="292934"/>
                </a:solidFill>
              </a:rPr>
              <a:t>, РДШ, «</a:t>
            </a:r>
            <a:r>
              <a:rPr lang="ru-RU" sz="2200" dirty="0" err="1">
                <a:solidFill>
                  <a:srgbClr val="292934"/>
                </a:solidFill>
              </a:rPr>
              <a:t>Юнармия</a:t>
            </a:r>
            <a:r>
              <a:rPr lang="ru-RU" sz="2200" dirty="0">
                <a:solidFill>
                  <a:srgbClr val="292934"/>
                </a:solidFill>
              </a:rPr>
              <a:t>» и т.д., а также </a:t>
            </a:r>
            <a:r>
              <a:rPr lang="ru-RU" sz="2200" dirty="0"/>
              <a:t>в деятельность школьной службы примирения.</a:t>
            </a:r>
          </a:p>
          <a:p>
            <a:pPr marL="273050" indent="-273050" algn="just">
              <a:spcBef>
                <a:spcPts val="450"/>
              </a:spcBef>
            </a:pPr>
            <a:r>
              <a:rPr lang="ru-RU" sz="2200" dirty="0"/>
              <a:t>Социальный проект: </a:t>
            </a:r>
            <a:r>
              <a:rPr lang="ru-RU" sz="2200" i="1" dirty="0">
                <a:solidFill>
                  <a:srgbClr val="0000FF"/>
                </a:solidFill>
              </a:rPr>
              <a:t>«Всё в твоих руках»</a:t>
            </a:r>
            <a:r>
              <a:rPr lang="ru-RU" sz="2200" dirty="0"/>
              <a:t>, </a:t>
            </a:r>
            <a:r>
              <a:rPr lang="ru-RU" sz="2200" i="1" dirty="0">
                <a:solidFill>
                  <a:srgbClr val="0000FF"/>
                </a:solidFill>
              </a:rPr>
              <a:t>«Стресс»</a:t>
            </a:r>
            <a:r>
              <a:rPr lang="ru-RU" sz="2200" dirty="0"/>
              <a:t>.</a:t>
            </a:r>
          </a:p>
          <a:p>
            <a:pPr marL="273050" indent="-273050" algn="just">
              <a:spcBef>
                <a:spcPts val="450"/>
              </a:spcBef>
            </a:pPr>
            <a:r>
              <a:rPr lang="ru-RU" sz="2200" dirty="0"/>
              <a:t>Тренинг для школьников </a:t>
            </a:r>
            <a:r>
              <a:rPr lang="ru-RU" sz="2200" i="1" dirty="0">
                <a:solidFill>
                  <a:srgbClr val="0000FF"/>
                </a:solidFill>
              </a:rPr>
              <a:t>«Если ты окажешься на распутье»</a:t>
            </a:r>
            <a:r>
              <a:rPr lang="ru-RU" sz="2200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17</a:t>
            </a:fld>
            <a:endParaRPr lang="ru-RU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654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889AF-8AB0-4F40-938A-A1E8D0A9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04" y="548680"/>
            <a:ext cx="10729192" cy="742950"/>
          </a:xfrm>
        </p:spPr>
        <p:txBody>
          <a:bodyPr>
            <a:no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Какую работу проводить для снижения </a:t>
            </a:r>
            <a:br>
              <a:rPr lang="ru-RU" sz="2800" b="1">
                <a:solidFill>
                  <a:srgbClr val="C00000"/>
                </a:solidFill>
              </a:rPr>
            </a:br>
            <a:r>
              <a:rPr lang="ru-RU" sz="2800" b="1">
                <a:solidFill>
                  <a:srgbClr val="C00000"/>
                </a:solidFill>
              </a:rPr>
              <a:t>принятия асоциальных установок социума?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3A828-A58D-4D2D-ABC2-D850CE45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481016"/>
            <a:ext cx="10382944" cy="3316136"/>
          </a:xfrm>
        </p:spPr>
        <p:txBody>
          <a:bodyPr>
            <a:noAutofit/>
          </a:bodyPr>
          <a:lstStyle/>
          <a:p>
            <a:pPr algn="just"/>
            <a:r>
              <a:rPr lang="ru-RU" sz="2400" i="1" u="sng" dirty="0"/>
              <a:t>ЦЕЛЬ</a:t>
            </a:r>
            <a:r>
              <a:rPr lang="ru-RU" sz="2400" dirty="0"/>
              <a:t> профилактических мероприятий: </a:t>
            </a:r>
            <a:r>
              <a:rPr lang="ru-RU" sz="2400" dirty="0">
                <a:solidFill>
                  <a:srgbClr val="292934"/>
                </a:solidFill>
              </a:rPr>
              <a:t>формировать </a:t>
            </a:r>
            <a:r>
              <a:rPr lang="ru-RU" sz="2400" dirty="0"/>
              <a:t>установку на здоровый образ жизни, ценностного отношения к жизни, развитие критичности.</a:t>
            </a:r>
          </a:p>
          <a:p>
            <a:pPr marL="0" indent="0" algn="just">
              <a:buNone/>
            </a:pPr>
            <a:r>
              <a:rPr lang="ru-RU" sz="1200" dirty="0"/>
              <a:t>    </a:t>
            </a:r>
          </a:p>
          <a:p>
            <a:pPr marL="0" indent="0" algn="just">
              <a:buNone/>
            </a:pPr>
            <a:r>
              <a:rPr lang="ru-RU" sz="2400" i="1" u="sng" dirty="0"/>
              <a:t>Групповая форма работы:</a:t>
            </a:r>
          </a:p>
          <a:p>
            <a:pPr marL="273050" indent="-273050" algn="just">
              <a:spcBef>
                <a:spcPts val="450"/>
              </a:spcBef>
            </a:pPr>
            <a:r>
              <a:rPr lang="ru-RU" sz="2400" dirty="0"/>
              <a:t>Классные часы, беседы-дискуссии </a:t>
            </a:r>
            <a:r>
              <a:rPr lang="ru-RU" sz="2400" i="1" dirty="0">
                <a:solidFill>
                  <a:srgbClr val="0000FF"/>
                </a:solidFill>
              </a:rPr>
              <a:t>«Хочу – нельзя – надо»</a:t>
            </a:r>
            <a:r>
              <a:rPr lang="ru-RU" sz="2400" dirty="0"/>
              <a:t>, </a:t>
            </a:r>
            <a:r>
              <a:rPr lang="ru-RU" sz="2400" i="1" dirty="0">
                <a:solidFill>
                  <a:srgbClr val="0000FF"/>
                </a:solidFill>
              </a:rPr>
              <a:t>«Кому отдать сердце?»</a:t>
            </a:r>
            <a:r>
              <a:rPr lang="ru-RU" sz="2400" dirty="0"/>
              <a:t>, </a:t>
            </a:r>
            <a:r>
              <a:rPr lang="ru-RU" sz="2400" i="1" dirty="0">
                <a:solidFill>
                  <a:srgbClr val="0000FF"/>
                </a:solidFill>
              </a:rPr>
              <a:t>«Умей сказать НЕТ»</a:t>
            </a:r>
            <a:r>
              <a:rPr lang="ru-RU" sz="2400" dirty="0"/>
              <a:t>, разбор популярных тем для негативного подражания с объяснением объективных минусов и мнимых плюсов ситуации.</a:t>
            </a:r>
          </a:p>
          <a:p>
            <a:pPr marL="273050" indent="-273050" algn="just">
              <a:spcBef>
                <a:spcPts val="450"/>
              </a:spcBef>
            </a:pPr>
            <a:r>
              <a:rPr lang="ru-RU" sz="2400" dirty="0"/>
              <a:t>Просмотр и обсуждение фильмов </a:t>
            </a:r>
            <a:r>
              <a:rPr lang="ru-RU" sz="2400" i="1" dirty="0">
                <a:solidFill>
                  <a:srgbClr val="0000FF"/>
                </a:solidFill>
              </a:rPr>
              <a:t>«Два капитана», «Легенда № 17»</a:t>
            </a:r>
            <a:r>
              <a:rPr lang="ru-RU" sz="2400" dirty="0"/>
              <a:t>, </a:t>
            </a:r>
            <a:r>
              <a:rPr lang="ru-RU" sz="2400" i="1" dirty="0">
                <a:solidFill>
                  <a:srgbClr val="0000FF"/>
                </a:solidFill>
              </a:rPr>
              <a:t>«Белый снег»</a:t>
            </a:r>
            <a:r>
              <a:rPr lang="ru-RU" sz="2400" dirty="0"/>
              <a:t> и т.п., в сюжете которых показано становление мотивационно-смысловой сферы личности героя. </a:t>
            </a:r>
          </a:p>
          <a:p>
            <a:pPr marL="273050" indent="-273050" algn="just">
              <a:spcBef>
                <a:spcPts val="450"/>
              </a:spcBef>
            </a:pPr>
            <a:r>
              <a:rPr lang="ru-RU" sz="2400" dirty="0"/>
              <a:t>Игра: </a:t>
            </a:r>
            <a:r>
              <a:rPr lang="ru-RU" sz="2400" i="1" dirty="0">
                <a:solidFill>
                  <a:srgbClr val="0000FF"/>
                </a:solidFill>
              </a:rPr>
              <a:t>«На что потратить жизнь?»</a:t>
            </a:r>
          </a:p>
          <a:p>
            <a:pPr marL="273050" indent="-273050" algn="just">
              <a:spcBef>
                <a:spcPts val="450"/>
              </a:spcBef>
            </a:pPr>
            <a:r>
              <a:rPr lang="ru-RU" sz="2400" dirty="0"/>
              <a:t>Развивающая психолого-педагогическая программа </a:t>
            </a:r>
            <a:r>
              <a:rPr lang="ru-RU" sz="2400" i="1" dirty="0">
                <a:solidFill>
                  <a:srgbClr val="0000FF"/>
                </a:solidFill>
              </a:rPr>
              <a:t>«Личностный рост»</a:t>
            </a:r>
            <a:r>
              <a:rPr lang="ru-RU" sz="2400" dirty="0"/>
              <a:t>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18</a:t>
            </a:fld>
            <a:endParaRPr lang="ru-RU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6102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889AF-8AB0-4F40-938A-A1E8D0A9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548680"/>
            <a:ext cx="10513168" cy="742950"/>
          </a:xfrm>
        </p:spPr>
        <p:txBody>
          <a:bodyPr>
            <a:no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Какую работу проводить </a:t>
            </a:r>
            <a:br>
              <a:rPr lang="ru-RU" sz="2800" b="1">
                <a:solidFill>
                  <a:srgbClr val="C00000"/>
                </a:solidFill>
              </a:rPr>
            </a:br>
            <a:r>
              <a:rPr lang="ru-RU" sz="2800" b="1">
                <a:solidFill>
                  <a:srgbClr val="C00000"/>
                </a:solidFill>
              </a:rPr>
              <a:t>для снижения подверженности влиянию группы?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3A828-A58D-4D2D-ABC2-D850CE45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628800"/>
            <a:ext cx="10549172" cy="3279558"/>
          </a:xfrm>
        </p:spPr>
        <p:txBody>
          <a:bodyPr>
            <a:noAutofit/>
          </a:bodyPr>
          <a:lstStyle/>
          <a:p>
            <a:pPr algn="just"/>
            <a:r>
              <a:rPr lang="ru-RU" sz="2400" i="1" u="sng" dirty="0"/>
              <a:t>ЦЕЛЬ</a:t>
            </a:r>
            <a:r>
              <a:rPr lang="ru-RU" sz="2400" dirty="0"/>
              <a:t> профилактических мероприятий: </a:t>
            </a:r>
            <a:r>
              <a:rPr lang="ru-RU" sz="2400" dirty="0">
                <a:solidFill>
                  <a:srgbClr val="292934"/>
                </a:solidFill>
              </a:rPr>
              <a:t>формировать </a:t>
            </a:r>
            <a:r>
              <a:rPr lang="ru-RU" sz="2400" dirty="0"/>
              <a:t>способности выражать и отстаивать своё мнение и интересы.</a:t>
            </a:r>
          </a:p>
          <a:p>
            <a:pPr marL="0" indent="0" algn="just">
              <a:buNone/>
            </a:pPr>
            <a:r>
              <a:rPr lang="ru-RU" sz="2400" dirty="0"/>
              <a:t>  </a:t>
            </a:r>
            <a:r>
              <a:rPr lang="ru-RU" sz="2400" dirty="0" smtClean="0"/>
              <a:t> 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i="1" u="sng" dirty="0"/>
              <a:t>Групповая форма работы:</a:t>
            </a:r>
          </a:p>
          <a:p>
            <a:pPr marL="273050" indent="-273050" algn="just">
              <a:spcBef>
                <a:spcPts val="450"/>
              </a:spcBef>
            </a:pPr>
            <a:r>
              <a:rPr lang="ru-RU" sz="2400" dirty="0"/>
              <a:t>Классные часы, беседы-дискуссии </a:t>
            </a:r>
            <a:r>
              <a:rPr lang="ru-RU" sz="2400" i="1" dirty="0">
                <a:solidFill>
                  <a:srgbClr val="0000FF"/>
                </a:solidFill>
              </a:rPr>
              <a:t>«Умей сказать НЕТ»</a:t>
            </a:r>
            <a:r>
              <a:rPr lang="ru-RU" sz="2400" dirty="0"/>
              <a:t>, </a:t>
            </a:r>
            <a:r>
              <a:rPr lang="ru-RU" sz="2400" i="1" dirty="0">
                <a:solidFill>
                  <a:srgbClr val="0000FF"/>
                </a:solidFill>
              </a:rPr>
              <a:t>«Могу ли Я принять решение, отличное от группы?»</a:t>
            </a:r>
            <a:r>
              <a:rPr lang="ru-RU" sz="2400" dirty="0"/>
              <a:t>, </a:t>
            </a:r>
            <a:r>
              <a:rPr lang="ru-RU" sz="2400" i="1" dirty="0">
                <a:solidFill>
                  <a:srgbClr val="0000FF"/>
                </a:solidFill>
              </a:rPr>
              <a:t>«Как отстоять свое мнение?»</a:t>
            </a:r>
            <a:r>
              <a:rPr lang="ru-RU" sz="2400" dirty="0"/>
              <a:t>.</a:t>
            </a:r>
          </a:p>
          <a:p>
            <a:pPr marL="273050" indent="-273050" algn="just">
              <a:spcBef>
                <a:spcPts val="450"/>
              </a:spcBef>
            </a:pPr>
            <a:r>
              <a:rPr lang="ru-RU" sz="2400" dirty="0"/>
              <a:t>Просмотр и обсуждение </a:t>
            </a:r>
            <a:r>
              <a:rPr lang="ru-RU" sz="2400" dirty="0" smtClean="0"/>
              <a:t>фильмов </a:t>
            </a:r>
            <a:r>
              <a:rPr lang="ru-RU" sz="2400" i="1" dirty="0">
                <a:solidFill>
                  <a:srgbClr val="0000FF"/>
                </a:solidFill>
              </a:rPr>
              <a:t>«Чучело»</a:t>
            </a:r>
            <a:r>
              <a:rPr lang="ru-RU" sz="2400" dirty="0"/>
              <a:t>, </a:t>
            </a:r>
            <a:r>
              <a:rPr lang="ru-RU" sz="2400" i="1" dirty="0">
                <a:solidFill>
                  <a:srgbClr val="0000FF"/>
                </a:solidFill>
              </a:rPr>
              <a:t>«Повелитель мух»</a:t>
            </a:r>
            <a:r>
              <a:rPr lang="ru-RU" sz="2400" i="1" dirty="0"/>
              <a:t> </a:t>
            </a:r>
            <a:r>
              <a:rPr lang="ru-RU" sz="2400" dirty="0"/>
              <a:t>и т.п.,  различных видеороликов, в сюжете которых показано столкновение мнений, ценностей, убеждений.</a:t>
            </a:r>
          </a:p>
          <a:p>
            <a:pPr marL="273050" indent="-273050" algn="just">
              <a:spcBef>
                <a:spcPts val="450"/>
              </a:spcBef>
            </a:pPr>
            <a:r>
              <a:rPr lang="ru-RU" sz="2400" dirty="0"/>
              <a:t>Социальный проект: </a:t>
            </a:r>
            <a:r>
              <a:rPr lang="ru-RU" sz="2400" i="1" dirty="0">
                <a:solidFill>
                  <a:srgbClr val="0000FF"/>
                </a:solidFill>
              </a:rPr>
              <a:t>«Кто Я?»</a:t>
            </a:r>
            <a:r>
              <a:rPr lang="ru-RU" sz="2400" dirty="0"/>
              <a:t>, </a:t>
            </a:r>
            <a:r>
              <a:rPr lang="ru-RU" sz="2400" i="1" dirty="0">
                <a:solidFill>
                  <a:srgbClr val="0000FF"/>
                </a:solidFill>
              </a:rPr>
              <a:t>«Какой Я»</a:t>
            </a:r>
            <a:r>
              <a:rPr lang="ru-RU" sz="2400" dirty="0"/>
              <a:t>, </a:t>
            </a:r>
            <a:r>
              <a:rPr lang="ru-RU" sz="2400" i="1" dirty="0">
                <a:solidFill>
                  <a:srgbClr val="0000FF"/>
                </a:solidFill>
              </a:rPr>
              <a:t>«Я и другие»</a:t>
            </a:r>
            <a:r>
              <a:rPr lang="ru-RU" sz="2400" dirty="0"/>
              <a:t>. </a:t>
            </a:r>
          </a:p>
          <a:p>
            <a:pPr marL="273050" indent="-273050" algn="just">
              <a:spcBef>
                <a:spcPts val="450"/>
              </a:spcBef>
            </a:pPr>
            <a:r>
              <a:rPr lang="ru-RU" sz="2400" dirty="0"/>
              <a:t>Игра </a:t>
            </a:r>
            <a:r>
              <a:rPr lang="ru-RU" sz="2400" i="1" dirty="0">
                <a:solidFill>
                  <a:srgbClr val="0000FF"/>
                </a:solidFill>
              </a:rPr>
              <a:t>«На что потратить жизнь?»</a:t>
            </a:r>
            <a:r>
              <a:rPr lang="ru-RU" sz="2400" dirty="0"/>
              <a:t>.</a:t>
            </a:r>
            <a:endParaRPr lang="ru-RU" sz="2400" i="1" dirty="0">
              <a:solidFill>
                <a:srgbClr val="0000FF"/>
              </a:solidFill>
            </a:endParaRPr>
          </a:p>
          <a:p>
            <a:pPr marL="273050" indent="-273050" algn="just">
              <a:spcBef>
                <a:spcPts val="450"/>
              </a:spcBef>
            </a:pPr>
            <a:r>
              <a:rPr lang="ru-RU" sz="2400" dirty="0"/>
              <a:t>Профилактическая психолого-педагогическая программа </a:t>
            </a:r>
            <a:r>
              <a:rPr lang="ru-RU" sz="2400" i="1" dirty="0">
                <a:solidFill>
                  <a:srgbClr val="0000FF"/>
                </a:solidFill>
              </a:rPr>
              <a:t>«Свой выбор»</a:t>
            </a:r>
            <a:r>
              <a:rPr lang="ru-RU" sz="2400" dirty="0"/>
              <a:t>.</a:t>
            </a:r>
          </a:p>
          <a:p>
            <a:pPr algn="just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19</a:t>
            </a:fld>
            <a:endParaRPr lang="ru-RU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769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преимущества </a:t>
            </a:r>
            <a:r>
              <a:rPr lang="ru-RU" sz="2800" dirty="0"/>
              <a:t>социально-психологического тестирования </a:t>
            </a:r>
            <a:r>
              <a:rPr lang="ru-RU" sz="2800" dirty="0" smtClean="0"/>
              <a:t>обучающихся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3819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461468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889AF-8AB0-4F40-938A-A1E8D0A9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04" y="548680"/>
            <a:ext cx="10729192" cy="742950"/>
          </a:xfrm>
        </p:spPr>
        <p:txBody>
          <a:bodyPr>
            <a:no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Какую работу проводить для повышения </a:t>
            </a:r>
            <a:br>
              <a:rPr lang="ru-RU" sz="2800" b="1">
                <a:solidFill>
                  <a:srgbClr val="C00000"/>
                </a:solidFill>
              </a:rPr>
            </a:br>
            <a:r>
              <a:rPr lang="ru-RU" sz="2800" b="1">
                <a:solidFill>
                  <a:srgbClr val="C00000"/>
                </a:solidFill>
              </a:rPr>
              <a:t>социальной активности и самоэффективности?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3A828-A58D-4D2D-ABC2-D850CE45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556792"/>
            <a:ext cx="10009112" cy="3279558"/>
          </a:xfrm>
        </p:spPr>
        <p:txBody>
          <a:bodyPr>
            <a:noAutofit/>
          </a:bodyPr>
          <a:lstStyle/>
          <a:p>
            <a:pPr algn="just"/>
            <a:r>
              <a:rPr lang="ru-RU" sz="2400" i="1" u="sng" dirty="0"/>
              <a:t>ЦЕЛЬ</a:t>
            </a:r>
            <a:r>
              <a:rPr lang="ru-RU" sz="2400" dirty="0"/>
              <a:t> профилактических мероприятий: </a:t>
            </a:r>
            <a:r>
              <a:rPr lang="ru-RU" sz="2400" dirty="0">
                <a:solidFill>
                  <a:srgbClr val="292934"/>
                </a:solidFill>
              </a:rPr>
              <a:t>включение в социально значимую деятельность, формирование своих целей.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     </a:t>
            </a:r>
          </a:p>
          <a:p>
            <a:pPr marL="0" indent="0" algn="just">
              <a:buNone/>
            </a:pPr>
            <a:r>
              <a:rPr lang="ru-RU" sz="2400" i="1" u="sng" dirty="0"/>
              <a:t>Групповая форма работы:</a:t>
            </a:r>
          </a:p>
          <a:p>
            <a:pPr marL="273050" indent="-273050" algn="just">
              <a:spcBef>
                <a:spcPts val="450"/>
              </a:spcBef>
            </a:pPr>
            <a:r>
              <a:rPr lang="ru-RU" sz="2400" dirty="0"/>
              <a:t>Активное участие в социальных проектах / разработка локальных или областных социальных проектов классным коллективом.</a:t>
            </a:r>
          </a:p>
          <a:p>
            <a:pPr marL="273050" indent="-273050" algn="just">
              <a:spcBef>
                <a:spcPts val="450"/>
              </a:spcBef>
            </a:pPr>
            <a:r>
              <a:rPr lang="ru-RU" sz="2400" dirty="0"/>
              <a:t>Развитие ресурсных возможностей каждого обучающегося.</a:t>
            </a:r>
          </a:p>
          <a:p>
            <a:pPr marL="273050" indent="-273050" algn="just">
              <a:spcBef>
                <a:spcPts val="450"/>
              </a:spcBef>
            </a:pPr>
            <a:r>
              <a:rPr lang="ru-RU" sz="2400" dirty="0"/>
              <a:t>Оказание помощи в формировании личных стратегий достижения целей.</a:t>
            </a:r>
          </a:p>
          <a:p>
            <a:pPr marL="273050" indent="-273050" algn="just">
              <a:spcBef>
                <a:spcPts val="450"/>
              </a:spcBef>
            </a:pPr>
            <a:r>
              <a:rPr lang="ru-RU" sz="2400" dirty="0" err="1"/>
              <a:t>Профориентационные</a:t>
            </a:r>
            <a:r>
              <a:rPr lang="ru-RU" sz="2400" dirty="0"/>
              <a:t> занятия.</a:t>
            </a:r>
          </a:p>
          <a:p>
            <a:pPr marL="273050" indent="-273050" algn="just">
              <a:spcBef>
                <a:spcPts val="450"/>
              </a:spcBef>
            </a:pPr>
            <a:r>
              <a:rPr lang="ru-RU" sz="2400" dirty="0"/>
              <a:t>Развивающая психолого-педагогическая программа </a:t>
            </a:r>
            <a:r>
              <a:rPr lang="ru-RU" sz="2400" i="1" dirty="0">
                <a:solidFill>
                  <a:srgbClr val="0000FF"/>
                </a:solidFill>
              </a:rPr>
              <a:t>«Перспектива»</a:t>
            </a:r>
            <a:r>
              <a:rPr lang="ru-RU" sz="2400" dirty="0"/>
              <a:t>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20</a:t>
            </a:fld>
            <a:endParaRPr lang="ru-RU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9604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</a:rPr>
              <a:t>Какую работу проводить 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для снижения уровня фрустрации и импульсивности? </a:t>
            </a:r>
            <a:r>
              <a:rPr lang="ru-RU" sz="4400" b="1" dirty="0">
                <a:solidFill>
                  <a:srgbClr val="C00000"/>
                </a:solidFill>
              </a:rPr>
              <a:t/>
            </a:r>
            <a:br>
              <a:rPr lang="ru-RU" sz="4400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400" b="0" i="1" u="sng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ЦЕЛЬ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 профилактических мероприятий: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повышение стрессоустойчивости, контроля за своим поведением, мотивации достижения успеха,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Tx/>
              <a:buNone/>
              <a:tabLst/>
              <a:defRPr/>
            </a:pPr>
            <a:r>
              <a:rPr kumimoji="0" lang="ru-RU" sz="2400" b="0" i="1" u="sng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Групповая форма работы: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Тренинги по обучению способам саморегуляции и рефлексии</a:t>
            </a:r>
          </a:p>
          <a:p>
            <a:pPr marL="257175" marR="0" lvl="0" indent="-2571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Проекты: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«Культура общения»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,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«Виды коммуникации»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 (по разным эпохам и странам),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«Реконструкция стилей общения, церемоний, ведения диспутов»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 и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«Ораторское искусство: прошлое, настоящее и будущее»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.</a:t>
            </a:r>
          </a:p>
          <a:p>
            <a:pPr marL="257175" marR="0" lvl="0" indent="-2571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Занятия в спортивных секциях: восточные единоборства, йога.</a:t>
            </a:r>
          </a:p>
          <a:p>
            <a:pPr marL="257175" marR="0" lvl="0" indent="-2571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Программа психолого-педагогических развивающих занятий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«Формула эмоционального равновесия»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cs typeface="Arial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entury Gothic" panose="020F0302020204030204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1584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88640"/>
            <a:ext cx="2781300" cy="1466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7DA1D-5E17-E7FA-56E3-70FA64F36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72816"/>
            <a:ext cx="5041776" cy="4195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психолого-педагогические </a:t>
            </a:r>
            <a:r>
              <a:rPr lang="ru-RU" dirty="0"/>
              <a:t>программы, которые получили гриф общероссийской общественной организации «Федерация психологов образования России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smtClean="0"/>
              <a:t>Часть </a:t>
            </a:r>
            <a:r>
              <a:rPr lang="ru-RU" dirty="0"/>
              <a:t>программ входит в реестр программ – лауреатов Всероссийского конкурса лучших психолого-педагогических программ и технологий в образовательной среде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957" y="1412776"/>
            <a:ext cx="6760461" cy="49746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72644" y="188640"/>
            <a:ext cx="7587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Лауреаты Всероссийского конкурса лучших психолого-педагогических программ и технологий в образовательной среде | Федерация психологов образования России (rospsy.ru)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26850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45000">
              <a:schemeClr val="accent1">
                <a:lumMod val="20000"/>
                <a:lumOff val="80000"/>
              </a:schemeClr>
            </a:gs>
            <a:gs pos="67000">
              <a:schemeClr val="accent2">
                <a:lumMod val="20000"/>
                <a:lumOff val="80000"/>
              </a:schemeClr>
            </a:gs>
            <a:gs pos="62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81AE2-6776-44B0-9790-538560AE5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344" y="1616403"/>
            <a:ext cx="10371438" cy="3213401"/>
          </a:xfrm>
        </p:spPr>
        <p:txBody>
          <a:bodyPr>
            <a:normAutofit fontScale="90000"/>
          </a:bodyPr>
          <a:lstStyle/>
          <a:p>
            <a:r>
              <a:rPr lang="ru-RU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Психолого-педагогическое сопровождение по программе </a:t>
            </a:r>
            <a:br>
              <a:rPr lang="ru-RU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ru-RU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«Как не просмотреть беду…»</a:t>
            </a:r>
            <a:br>
              <a:rPr lang="ru-RU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ru-RU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 контексте результатов </a:t>
            </a:r>
            <a:br>
              <a:rPr lang="ru-RU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ru-RU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социально-психологического тестирования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772400-A1B6-4DBC-91C1-7C7F0BE15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8702" y="5241597"/>
            <a:ext cx="7786777" cy="1055686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Орешкина Наталья </a:t>
            </a:r>
            <a:r>
              <a:rPr lang="ru-RU" sz="3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Владимировна</a:t>
            </a:r>
            <a:endParaRPr lang="ru-RU" sz="3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01691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45000">
              <a:schemeClr val="accent1">
                <a:lumMod val="20000"/>
                <a:lumOff val="80000"/>
              </a:schemeClr>
            </a:gs>
            <a:gs pos="67000">
              <a:schemeClr val="accent2">
                <a:lumMod val="20000"/>
                <a:lumOff val="80000"/>
              </a:schemeClr>
            </a:gs>
            <a:gs pos="62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CF8026-8C37-459D-B555-2D35A67F0BF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09688"/>
            <a:ext cx="11266488" cy="4867275"/>
          </a:xfrm>
        </p:spPr>
        <p:txBody>
          <a:bodyPr/>
          <a:lstStyle/>
          <a:p>
            <a:r>
              <a:rPr lang="ru-RU"/>
              <a:t>                                         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AC09556-424B-4FA6-A862-8592EA1F1D74}"/>
              </a:ext>
            </a:extLst>
          </p:cNvPr>
          <p:cNvSpPr/>
          <p:nvPr/>
        </p:nvSpPr>
        <p:spPr>
          <a:xfrm>
            <a:off x="119336" y="65217"/>
            <a:ext cx="2781699" cy="64681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</a:p>
          <a:p>
            <a:pPr marL="0" indent="0">
              <a:buNone/>
            </a:pP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психологической устойчивости личности подростка посредством</a:t>
            </a: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психолого-педагогического сопровождения, ориентируясь на выявленные факторы риска и редуцированные факторы защиты социально-психологического тестирования. 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1106791-D8B7-4236-9821-01F821E75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482049"/>
              </p:ext>
            </p:extLst>
          </p:nvPr>
        </p:nvGraphicFramePr>
        <p:xfrm>
          <a:off x="3330341" y="382781"/>
          <a:ext cx="8544026" cy="62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02356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393E9-91E9-4065-99F0-FA7A909C2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14" y="365125"/>
            <a:ext cx="11769754" cy="1325563"/>
          </a:xfrm>
        </p:spPr>
        <p:txBody>
          <a:bodyPr>
            <a:normAutofit/>
          </a:bodyPr>
          <a:lstStyle/>
          <a:p>
            <a:r>
              <a:rPr lang="ru-RU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структурным компонентам психологической устойчивости личности подростка относятся: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4D86E-BE77-4CC0-ABD0-DEC9A049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14" y="1825624"/>
            <a:ext cx="11769754" cy="4826845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D0F2076-9592-4DFA-A850-161D3BD46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147520"/>
              </p:ext>
            </p:extLst>
          </p:nvPr>
        </p:nvGraphicFramePr>
        <p:xfrm>
          <a:off x="0" y="1825624"/>
          <a:ext cx="11919313" cy="503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527072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259" y="260648"/>
            <a:ext cx="5275029" cy="1143000"/>
          </a:xfrm>
        </p:spPr>
        <p:txBody>
          <a:bodyPr>
            <a:normAutofit/>
          </a:bodyPr>
          <a:lstStyle/>
          <a:p>
            <a:r>
              <a:rPr lang="ru-RU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Подверженность </a:t>
            </a:r>
            <a:br>
              <a:rPr lang="ru-RU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влиянию группы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6588C9-C943-4870-A593-92A115361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36" y="3418146"/>
            <a:ext cx="4995691" cy="240803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456040" y="260648"/>
            <a:ext cx="4032448" cy="1728192"/>
          </a:xfrm>
          <a:prstGeom prst="roundRect">
            <a:avLst>
              <a:gd name="adj" fmla="val 2797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10800000" flipV="1">
            <a:off x="6362328" y="260648"/>
            <a:ext cx="4283968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повышенная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восприимчивость воздействию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группы или ее членов, приводящая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 подчинению и готовности изменить свое поведение и установки</a:t>
            </a:r>
            <a:endParaRPr lang="ru-RU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10533809" y="1544216"/>
            <a:ext cx="484632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259" y="1473931"/>
            <a:ext cx="5502414" cy="17281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r>
              <a:rPr lang="ru-RU" sz="1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Тест « Поддаетесь ли Вы чужому влиянию»  (Н.В. Киршева – Н.В. Рябчикова)</a:t>
            </a:r>
          </a:p>
          <a:p>
            <a:r>
              <a:rPr lang="ru-RU" sz="1200" u="sng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</a:rPr>
              <a:t>Дополнительно</a:t>
            </a:r>
            <a:endParaRPr lang="ru-RU" sz="1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Calibri" panose="020F0502020204030204" pitchFamily="34" charset="0"/>
            </a:endParaRPr>
          </a:p>
          <a:p>
            <a:r>
              <a:rPr lang="ru-RU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</a:rPr>
              <a:t>- Опросник личностной зрелости Л.Я. Гозман,  М. Кроз </a:t>
            </a:r>
          </a:p>
          <a:p>
            <a:r>
              <a:rPr lang="ru-RU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</a:rPr>
              <a:t>- Тест «Склонность к зависимому поведению (Менделевич В.Д.)</a:t>
            </a:r>
          </a:p>
          <a:p>
            <a:r>
              <a:rPr lang="ru-RU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</a:rPr>
              <a:t>- Методика склонности к различным зависимостям (Лозовая Г.В.)</a:t>
            </a:r>
            <a:endParaRPr lang="ru-RU" sz="1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endParaRPr lang="ru-RU"/>
          </a:p>
        </p:txBody>
      </p:sp>
      <p:pic>
        <p:nvPicPr>
          <p:cNvPr id="11" name="Рисунок 10" descr="Луп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57902" y="1919340"/>
            <a:ext cx="770384" cy="770384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447927" y="2204864"/>
            <a:ext cx="6416814" cy="4653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z="2400"/>
              <a:t>Развитие способности делать самостоятельный выбор, навыков противостояния манипуляции, формирования представлений о личных границах, умения отстаивать собственную позицию, защиты своего персонального пространства. 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63512588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56" y="175149"/>
            <a:ext cx="5112568" cy="1354162"/>
          </a:xfrm>
        </p:spPr>
        <p:txBody>
          <a:bodyPr>
            <a:noAutofit/>
          </a:bodyPr>
          <a:lstStyle/>
          <a:p>
            <a:r>
              <a:rPr lang="ru-RU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Принятие асоциальных установок социума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5436" y="3719355"/>
            <a:ext cx="4464496" cy="280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/>
              <a:t> </a:t>
            </a: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6609" y="369580"/>
            <a:ext cx="3528392" cy="16561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убежденность в приемлемости для себя отрицательных примеров поведения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1384" y="1520787"/>
            <a:ext cx="5223774" cy="19924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58407" y="1672061"/>
            <a:ext cx="4770530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1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Методика Терстона по выявлению ценностных ориентаций и социальных установок подростка (адаптированная С.А. Беличевой)</a:t>
            </a:r>
          </a:p>
          <a:p>
            <a:r>
              <a:rPr lang="ru-RU" sz="1200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</a:t>
            </a:r>
            <a:endParaRPr lang="ru-RU" sz="1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Методика склонности к девиантному поведению (Э.В. Леус)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Методика  склонности к отклоняющемуся поведению </a:t>
            </a:r>
          </a:p>
          <a:p>
            <a:r>
              <a:rPr lang="ru-RU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(А.Н. Орёл)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</a:rPr>
              <a:t>Методика многомерного шкалирования по выявлению референтных ориентаций подростков (С.А. Беличева)</a:t>
            </a:r>
            <a:endParaRPr lang="ru-RU" sz="1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10054428" y="852230"/>
            <a:ext cx="484632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12024" y="2132856"/>
            <a:ext cx="5328592" cy="43924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228600" indent="220980" algn="ctr"/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Актуализируется работа по формированию просоциальной системы ценностей, целей и установок, самостоятельного и критического мышления. </a:t>
            </a:r>
          </a:p>
        </p:txBody>
      </p:sp>
      <p:pic>
        <p:nvPicPr>
          <p:cNvPr id="10" name="Рисунок 9" descr="Луп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89932" y="2490118"/>
            <a:ext cx="648072" cy="6480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CB1A9C-2BD9-4835-BBDD-2C4B31AA0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68" y="3789040"/>
            <a:ext cx="6018276" cy="21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1717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8680" y="2482884"/>
            <a:ext cx="5545312" cy="345638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1800"/>
              <a:t/>
            </a:r>
            <a:br>
              <a:rPr lang="ru-RU" sz="1800"/>
            </a:br>
            <a:endParaRPr lang="ru-RU" sz="180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75520" y="404664"/>
            <a:ext cx="5904656" cy="648072"/>
          </a:xfrm>
        </p:spPr>
        <p:txBody>
          <a:bodyPr/>
          <a:lstStyle/>
          <a:p>
            <a:r>
              <a: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Потребность в одобрении </a:t>
            </a:r>
          </a:p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80176" y="260648"/>
            <a:ext cx="2592288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желание получать позитивный отклик в ответ на свое поведение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19736" y="4785775"/>
            <a:ext cx="6624736" cy="18835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1960" y="1016731"/>
            <a:ext cx="5760640" cy="147109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b="1">
                <a:solidFill>
                  <a:prstClr val="black"/>
                </a:solidFill>
                <a:latin typeface="Calibri"/>
              </a:rPr>
              <a:t> </a:t>
            </a:r>
            <a:r>
              <a:rPr lang="ru-RU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Методика «Оценка потребности в одобрении» </a:t>
            </a:r>
          </a:p>
          <a:p>
            <a:r>
              <a:rPr lang="ru-RU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(Д. Краун и Д. Марлоу)</a:t>
            </a:r>
          </a:p>
          <a:p>
            <a:r>
              <a:rPr lang="ru-RU" sz="1200" u="sng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Дополнительно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«Иерархия потребностей» модификация И.А. Акиндиновой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Методика многофакторного исследования личности Кэттелла </a:t>
            </a:r>
          </a:p>
          <a:p>
            <a:r>
              <a:rPr lang="ru-RU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(16-факторный опросник Кэттелла, форма С, 105 вопросов)</a:t>
            </a:r>
          </a:p>
        </p:txBody>
      </p:sp>
      <p:sp>
        <p:nvSpPr>
          <p:cNvPr id="9" name="Стрелка вверх 8"/>
          <p:cNvSpPr/>
          <p:nvPr/>
        </p:nvSpPr>
        <p:spPr>
          <a:xfrm>
            <a:off x="9912424" y="1340768"/>
            <a:ext cx="484632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Рисунок 7" descr="Луп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15980" y="1244448"/>
            <a:ext cx="648072" cy="648072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7032104" y="2132856"/>
            <a:ext cx="4104456" cy="23762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228600" indent="220980"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азвитие адекватной самооценки, чувства самоуважения, позитивного самоотношения…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1DC11-EA27-40AB-B863-77CE703A7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2564008"/>
            <a:ext cx="5712104" cy="204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4144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240693" cy="922114"/>
          </a:xfrm>
        </p:spPr>
        <p:txBody>
          <a:bodyPr>
            <a:normAutofit/>
          </a:bodyPr>
          <a:lstStyle/>
          <a:p>
            <a:r>
              <a:rPr lang="ru-RU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Склонность к риску</a:t>
            </a: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54227" y="2397210"/>
          <a:ext cx="5906531" cy="404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480043" y="332656"/>
            <a:ext cx="5184576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предпочтение действий и ситуаций сопряженных с большой вероятностью потери</a:t>
            </a:r>
          </a:p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10934587" y="1059133"/>
            <a:ext cx="646176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371" y="836712"/>
            <a:ext cx="5664629" cy="137103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16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 склонности к риску (К. Левитин)</a:t>
            </a:r>
          </a:p>
          <a:p>
            <a:r>
              <a:rPr lang="ru-RU" sz="1600" u="sng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Дополнительно</a:t>
            </a:r>
            <a:endParaRPr lang="ru-RU" sz="160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160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Методика диагностики степени готовности к риску Шуберта</a:t>
            </a:r>
            <a:endParaRPr lang="ru-RU" sz="160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50227" y="1717284"/>
            <a:ext cx="5741773" cy="29523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z="2400" b="1"/>
              <a:t>Помощь в формировании модели ответственного поведения в ситуациях, связанных с риском для себя и своего здоровья.</a:t>
            </a:r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Луп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711894" y="1745432"/>
            <a:ext cx="96010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090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A5A7E-BEE8-4634-E72E-730B68C2E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41"/>
            <a:ext cx="921824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Социально-психологическое тестирование является </a:t>
            </a:r>
            <a:r>
              <a:rPr lang="ru-RU" b="1" dirty="0">
                <a:solidFill>
                  <a:srgbClr val="FF0000"/>
                </a:solidFill>
              </a:rPr>
              <a:t>диагностическим компонентом </a:t>
            </a:r>
            <a:r>
              <a:rPr lang="ru-RU" dirty="0"/>
              <a:t>воспитательной деятельности образовательной организации.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основании результатов методики для обучающихся с показателями повышенной вероятности вовлечения в </a:t>
            </a:r>
            <a:r>
              <a:rPr lang="ru-RU" dirty="0" err="1" smtClean="0"/>
              <a:t>девиантное</a:t>
            </a:r>
            <a:r>
              <a:rPr lang="ru-RU" dirty="0" smtClean="0"/>
              <a:t> </a:t>
            </a:r>
            <a:r>
              <a:rPr lang="ru-RU" dirty="0"/>
              <a:t>поведение рекомендуется разрабатывать </a:t>
            </a:r>
            <a:r>
              <a:rPr lang="ru-RU" b="1" dirty="0"/>
              <a:t>индивидуальные</a:t>
            </a:r>
            <a:r>
              <a:rPr lang="ru-RU" dirty="0"/>
              <a:t> или </a:t>
            </a:r>
            <a:r>
              <a:rPr lang="ru-RU" b="1" dirty="0"/>
              <a:t>групповые профилактические программы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8532"/>
            <a:ext cx="4434111" cy="28093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flipH="1">
            <a:off x="4583832" y="5733256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r>
              <a:rPr lang="ru-RU" sz="1200" dirty="0" smtClean="0"/>
              <a:t>(</a:t>
            </a:r>
            <a:r>
              <a:rPr lang="ru-RU" sz="1200" dirty="0"/>
              <a:t>Письмо МИНПРОСВЕЩЕНИЯ РОССИИ от 13</a:t>
            </a:r>
          </a:p>
          <a:p>
            <a:r>
              <a:rPr lang="ru-RU" sz="1200" dirty="0"/>
              <a:t>февраля 2020г. № 07-1468)</a:t>
            </a:r>
          </a:p>
        </p:txBody>
      </p:sp>
    </p:spTree>
    <p:extLst>
      <p:ext uri="{BB962C8B-B14F-4D97-AF65-F5344CB8AC3E}">
        <p14:creationId xmlns:p14="http://schemas.microsoft.com/office/powerpoint/2010/main" val="197017428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1371" y="188640"/>
            <a:ext cx="4577234" cy="648072"/>
          </a:xfrm>
        </p:spPr>
        <p:txBody>
          <a:bodyPr/>
          <a:lstStyle/>
          <a:p>
            <a:r>
              <a: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Тревожность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12224" y="260648"/>
            <a:ext cx="3744416" cy="1800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предрасположенность воспринимать достаточно широкий спектр ситуаций как угрожающие</a:t>
            </a:r>
            <a:endParaRPr lang="ru-RU" b="1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360" y="908720"/>
            <a:ext cx="7584843" cy="12744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12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"Шкала реактивной (ситуативной) и личностной тревожности  Ч. Д. Спилбергера – Ю. Л. Ханина".</a:t>
            </a:r>
          </a:p>
          <a:p>
            <a:r>
              <a:rPr lang="ru-RU" sz="1200" u="sng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Дополнительно</a:t>
            </a:r>
            <a:endParaRPr lang="ru-RU" sz="120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120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 школьной тревожности Филлипса 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"Методика диагностики социально –психологической адаптации К. Роджерса и Р. Даймонда"</a:t>
            </a:r>
            <a:endParaRPr lang="ru-RU" sz="120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11545824" y="1340768"/>
            <a:ext cx="646176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43568" y="2132856"/>
            <a:ext cx="4448432" cy="284279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z="2400"/>
              <a:t>Помощь в осознание своего эмоционального состояния и состояния других людей</a:t>
            </a: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s://cdn.bielousov.com/wp-content/uploads/2012/08/little-prince-rock.jpg?x4952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81771" y="5030509"/>
            <a:ext cx="3978423" cy="172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532714" y="2446638"/>
          <a:ext cx="6930768" cy="4032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625122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1371" y="188640"/>
            <a:ext cx="4643137" cy="648072"/>
          </a:xfrm>
        </p:spPr>
        <p:txBody>
          <a:bodyPr/>
          <a:lstStyle/>
          <a:p>
            <a:r>
              <a: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Фрустрация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44139" y="260648"/>
            <a:ext cx="4512501" cy="20162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Психическое состояние переживания неудачи, обусловленное невозможностью реализации намерений и удовлетворения потребностей.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35330" y="5609968"/>
            <a:ext cx="4025299" cy="10593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7136" y="908720"/>
            <a:ext cx="6936260" cy="12744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12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 фрустрационных реакций Розенцвейга</a:t>
            </a:r>
          </a:p>
          <a:p>
            <a:pPr>
              <a:buFont typeface="Arial" pitchFamily="34" charset="0"/>
              <a:buChar char="•"/>
            </a:pPr>
            <a:r>
              <a:rPr lang="ru-RU" sz="12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"Методика диагностики уровня социальной фрустрированности»(Л. И. Вассермана, модификация </a:t>
            </a:r>
          </a:p>
          <a:p>
            <a:r>
              <a:rPr lang="ru-RU" sz="12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 В. Бойко)</a:t>
            </a:r>
          </a:p>
          <a:p>
            <a:r>
              <a:rPr lang="ru-RU" sz="1200" u="sng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Дополнительно</a:t>
            </a:r>
            <a:endParaRPr lang="ru-RU" sz="120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120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Опросник Г.Айзенка «Самооценка психических состояний личности»</a:t>
            </a:r>
            <a:endParaRPr lang="ru-RU" sz="120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11545824" y="1412776"/>
            <a:ext cx="646176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43351" y="2420888"/>
            <a:ext cx="5148649" cy="29748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z="2400" b="1"/>
              <a:t>Помощь в формировании в развитии жизнестойкой позиции</a:t>
            </a:r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433859" y="2594919"/>
          <a:ext cx="6395309" cy="403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319941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1370" y="2564904"/>
            <a:ext cx="6793213" cy="3415766"/>
          </a:xfrm>
        </p:spPr>
        <p:txBody>
          <a:bodyPr>
            <a:normAutofit/>
          </a:bodyPr>
          <a:lstStyle/>
          <a:p>
            <a:pPr algn="l"/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endParaRPr lang="ru-RU" sz="2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8841" y="124578"/>
            <a:ext cx="5010997" cy="648072"/>
          </a:xfrm>
        </p:spPr>
        <p:txBody>
          <a:bodyPr/>
          <a:lstStyle/>
          <a:p>
            <a:r>
              <a: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Импульсивность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5209" y="729328"/>
            <a:ext cx="6326207" cy="13681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12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Опросник для исследования уровня импульсивности  В.А. Лосенкова</a:t>
            </a:r>
          </a:p>
          <a:p>
            <a:r>
              <a:rPr lang="ru-RU" sz="1200" u="sng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Дополнительно</a:t>
            </a:r>
            <a:endParaRPr lang="ru-RU" sz="120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120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Тест-анкета «Эмоциональная направленность» (Б.И. Додонов)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Методики экспресс-диагностики В.В. Бойко (особенности психоэмоциального состояния)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Методика экспресс-диагностики неуправляемой эмоциональной возбудимости</a:t>
            </a:r>
            <a:endParaRPr lang="ru-RU" sz="120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s://avatars.mds.yandex.net/get-pdb/2427227/1614ec82-9dff-450e-9a34-057b582d0f53/s1200?webp=false"/>
          <p:cNvPicPr>
            <a:picLocks noChangeAspect="1" noChangeArrowheads="1"/>
          </p:cNvPicPr>
          <p:nvPr/>
        </p:nvPicPr>
        <p:blipFill>
          <a:blip r:embed="rId2"/>
          <a:srcRect l="31224"/>
          <a:stretch>
            <a:fillRect/>
          </a:stretch>
        </p:blipFill>
        <p:spPr bwMode="auto">
          <a:xfrm>
            <a:off x="9572368" y="115330"/>
            <a:ext cx="2519812" cy="655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384434" y="2125362"/>
          <a:ext cx="6658919" cy="453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вал 7"/>
          <p:cNvSpPr/>
          <p:nvPr/>
        </p:nvSpPr>
        <p:spPr>
          <a:xfrm>
            <a:off x="7249378" y="3641125"/>
            <a:ext cx="3492762" cy="3085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z="2400" b="1"/>
              <a:t>Помощь в освоении приемов саморегуляции</a:t>
            </a:r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27448" y="147449"/>
            <a:ext cx="2755449" cy="306530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Устойчивая склонность действовать по первому побуждению, под влиянием внешних обстоятельств или эмоций.</a:t>
            </a:r>
          </a:p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9123899" y="2580416"/>
            <a:ext cx="646176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Рисунок 12" descr="Луп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580736" y="1767004"/>
            <a:ext cx="96010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2530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1370" y="188640"/>
            <a:ext cx="6432715" cy="936104"/>
          </a:xfrm>
        </p:spPr>
        <p:txBody>
          <a:bodyPr>
            <a:normAutofit/>
          </a:bodyPr>
          <a:lstStyle/>
          <a:p>
            <a:r>
              <a: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Принятие одноклассниками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44139" y="260648"/>
            <a:ext cx="4512501" cy="20162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оценочное поведение сверстников, формирующее у учащегося чувство принадлежности к группе и причастности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8419" y="1077156"/>
            <a:ext cx="6432715" cy="127062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14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 социометричеких измерений Дж. Морено </a:t>
            </a:r>
          </a:p>
          <a:p>
            <a:r>
              <a:rPr lang="ru-RU" sz="1400" u="sng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Дополнительно</a:t>
            </a:r>
            <a:endParaRPr lang="ru-RU" sz="140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140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Методика оценки психологической атмосферы в коллективе (Ф.Фидлер)</a:t>
            </a:r>
          </a:p>
          <a:p>
            <a:pPr>
              <a:buFont typeface="Arial" pitchFamily="34" charset="0"/>
              <a:buChar char="•"/>
            </a:pPr>
            <a:r>
              <a:rPr lang="ru-RU" sz="140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Цветовой тест отношений (тест А.И. Лутошкина)</a:t>
            </a:r>
            <a:endParaRPr lang="ru-RU" sz="140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 rot="10800000">
            <a:off x="11257500" y="1725814"/>
            <a:ext cx="646176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146" name="Picture 2" descr="https://i.sunhome.ru/poetry/208/skazhi-mne-kto-tvoi-druzya.orig.jpg"/>
          <p:cNvPicPr>
            <a:picLocks noChangeAspect="1" noChangeArrowheads="1"/>
          </p:cNvPicPr>
          <p:nvPr/>
        </p:nvPicPr>
        <p:blipFill>
          <a:blip r:embed="rId2"/>
          <a:srcRect t="17825"/>
          <a:stretch>
            <a:fillRect/>
          </a:stretch>
        </p:blipFill>
        <p:spPr bwMode="auto">
          <a:xfrm>
            <a:off x="7540357" y="5079578"/>
            <a:ext cx="4651643" cy="165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6656173" y="2347783"/>
            <a:ext cx="5404022" cy="277615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b="1"/>
              <a:t>Развитие коммуникативной компетентности, умения общаться с окружающими, понимать их поведение и пояснять мотивы своего, умения сопереживать, оказывать и принимать психологическую поддержку.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2175" y="3369276"/>
            <a:ext cx="9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13" name="Схема 12"/>
          <p:cNvGraphicFramePr/>
          <p:nvPr/>
        </p:nvGraphicFramePr>
        <p:xfrm>
          <a:off x="318530" y="2693773"/>
          <a:ext cx="6263503" cy="382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50491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1370" y="404664"/>
            <a:ext cx="6432715" cy="720080"/>
          </a:xfrm>
        </p:spPr>
        <p:txBody>
          <a:bodyPr>
            <a:normAutofit/>
          </a:bodyPr>
          <a:lstStyle/>
          <a:p>
            <a:r>
              <a: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Принятие родителями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44139" y="260648"/>
            <a:ext cx="4512501" cy="20162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оценочное поведение родителей, формирующее ощущение нужности и любимости у ребенка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76320" y="5949280"/>
            <a:ext cx="2784309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1370" y="1052736"/>
            <a:ext cx="6432715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1200" b="1">
                <a:latin typeface="Arial" pitchFamily="34" charset="0"/>
                <a:cs typeface="Arial" pitchFamily="34" charset="0"/>
              </a:rPr>
              <a:t>Тест «Неоконченные предложения» Сакса Леви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latin typeface="Arial" pitchFamily="34" charset="0"/>
                <a:cs typeface="Arial" pitchFamily="34" charset="0"/>
              </a:rPr>
              <a:t>Методика Рене Жиля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latin typeface="Arial" pitchFamily="34" charset="0"/>
                <a:cs typeface="Arial" pitchFamily="34" charset="0"/>
              </a:rPr>
              <a:t>Методика «Рисунок семьи»</a:t>
            </a:r>
            <a:endParaRPr lang="ru-RU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 rot="10800000">
            <a:off x="11091106" y="1836878"/>
            <a:ext cx="646176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150" b="8651"/>
          <a:stretch>
            <a:fillRect/>
          </a:stretch>
        </p:blipFill>
        <p:spPr bwMode="auto">
          <a:xfrm>
            <a:off x="8839200" y="4841776"/>
            <a:ext cx="3218363" cy="201622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" name="Овал 12"/>
          <p:cNvSpPr/>
          <p:nvPr/>
        </p:nvSpPr>
        <p:spPr>
          <a:xfrm>
            <a:off x="7562336" y="2265404"/>
            <a:ext cx="3937686" cy="27926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/>
              <a:t>Формирование позитивного отношения к семье, ответственного, уважительного отношения к внутрисемейному общению. 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689232" y="2339544"/>
          <a:ext cx="6411783" cy="4021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612888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9349" y="332656"/>
            <a:ext cx="6912768" cy="792088"/>
          </a:xfrm>
        </p:spPr>
        <p:txBody>
          <a:bodyPr>
            <a:noAutofit/>
          </a:bodyPr>
          <a:lstStyle/>
          <a:p>
            <a:r>
              <a: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Социальная активность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44139" y="260648"/>
            <a:ext cx="4320480" cy="1800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активная жизненная позиция, выражающаяся в стремлении влиять на свою жизнь и окружающие условия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7381" y="1052736"/>
            <a:ext cx="6432715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14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Тест жизнестойкости Мади</a:t>
            </a:r>
          </a:p>
          <a:p>
            <a:pPr>
              <a:buFont typeface="Arial" pitchFamily="34" charset="0"/>
              <a:buChar char="•"/>
            </a:pPr>
            <a:r>
              <a:rPr lang="ru-RU" sz="14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Тест на уровень социальной адаптации</a:t>
            </a:r>
          </a:p>
          <a:p>
            <a:pPr>
              <a:buFont typeface="Arial" pitchFamily="34" charset="0"/>
              <a:buChar char="•"/>
            </a:pPr>
            <a:r>
              <a:rPr lang="ru-RU" sz="14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Опросник по выявлению уровня социальной активности, адаптированности, автономности, воспитанности</a:t>
            </a:r>
          </a:p>
        </p:txBody>
      </p:sp>
      <p:sp>
        <p:nvSpPr>
          <p:cNvPr id="9" name="Стрелка вверх 8"/>
          <p:cNvSpPr/>
          <p:nvPr/>
        </p:nvSpPr>
        <p:spPr>
          <a:xfrm rot="10800000">
            <a:off x="11387668" y="190275"/>
            <a:ext cx="646176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" name="Picture 4" descr="http://pmlogic.ru/wp-content/uploads/2016/03/pregradyi-561x250.png">
            <a:extLst>
              <a:ext uri="{FF2B5EF4-FFF2-40B4-BE49-F238E27FC236}">
                <a16:creationId xmlns:a16="http://schemas.microsoft.com/office/drawing/2014/main" id="{2725377D-1257-4D13-A90F-7279B339D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6280" y="5431301"/>
            <a:ext cx="4268685" cy="1426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6779740" y="1871756"/>
            <a:ext cx="5412260" cy="36970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z="2000" b="1"/>
              <a:t>Помощь в проектирование социальных ситуации, направленных на самопроявление обучающихся, включения в проектную или внеурочную деятельность, способствующую раскрытию внутреннего потенциала личности. </a:t>
            </a:r>
            <a:endParaRPr lang="ru-RU" sz="20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853989" y="2364260"/>
          <a:ext cx="5645665" cy="4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226002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1371" y="404664"/>
            <a:ext cx="6912768" cy="720080"/>
          </a:xfrm>
        </p:spPr>
        <p:txBody>
          <a:bodyPr>
            <a:noAutofit/>
          </a:bodyPr>
          <a:lstStyle/>
          <a:p>
            <a:r>
              <a: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Самоэффективность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44139" y="260648"/>
            <a:ext cx="4512501" cy="20162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уверенность в своих силах достигать поставленные цели, даже если это потребует больших физических и эмоциональных затрат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27648" y="5805264"/>
            <a:ext cx="8832981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3392" y="1268760"/>
            <a:ext cx="6432715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1400" b="1"/>
              <a:t>Методика  на самоэффективность Маддукса и Шеера</a:t>
            </a:r>
          </a:p>
        </p:txBody>
      </p:sp>
      <p:sp>
        <p:nvSpPr>
          <p:cNvPr id="9" name="Стрелка вверх 8"/>
          <p:cNvSpPr/>
          <p:nvPr/>
        </p:nvSpPr>
        <p:spPr>
          <a:xfrm rot="10800000">
            <a:off x="11545824" y="1340768"/>
            <a:ext cx="646176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07968" y="2204864"/>
            <a:ext cx="6019733" cy="296849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z="2000">
                <a:latin typeface="Arial" pitchFamily="34" charset="0"/>
                <a:cs typeface="Arial" pitchFamily="34" charset="0"/>
              </a:rPr>
              <a:t/>
            </a:r>
            <a:br>
              <a:rPr lang="ru-RU" sz="2000">
                <a:latin typeface="Arial" pitchFamily="34" charset="0"/>
                <a:cs typeface="Arial" pitchFamily="34" charset="0"/>
              </a:rPr>
            </a:br>
            <a:r>
              <a:rPr lang="ru-RU" sz="2000" b="1"/>
              <a:t>Развитие навыка решения простых и сложных жизненных трудностей, формирования компетентностей в области их преодоления, формирования жизнестойкой позиции, раскрытия внутренних ресурсов личности. </a:t>
            </a:r>
          </a:p>
        </p:txBody>
      </p:sp>
      <p:pic>
        <p:nvPicPr>
          <p:cNvPr id="3074" name="Picture 2" descr="https://kidsbaron.com/wp-content/uploads/2018/02/TraceyC-20160809050804389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57509" y="4781261"/>
            <a:ext cx="4153475" cy="20767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119311" y="2583809"/>
          <a:ext cx="6063376" cy="387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326948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8680" y="2482884"/>
            <a:ext cx="5545312" cy="345638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1800"/>
              <a:t/>
            </a:r>
            <a:br>
              <a:rPr lang="ru-RU" sz="1800"/>
            </a:br>
            <a:endParaRPr lang="ru-RU" sz="180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75520" y="404664"/>
            <a:ext cx="5904656" cy="648072"/>
          </a:xfrm>
        </p:spPr>
        <p:txBody>
          <a:bodyPr/>
          <a:lstStyle/>
          <a:p>
            <a:r>
              <a: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Потребность в одобрении </a:t>
            </a:r>
          </a:p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80176" y="260648"/>
            <a:ext cx="2592288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желание получать позитивный отклик в ответ на свое поведение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47924" y="2679538"/>
            <a:ext cx="5932252" cy="26936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1960" y="1016731"/>
            <a:ext cx="5760640" cy="147109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b="1">
                <a:solidFill>
                  <a:prstClr val="black"/>
                </a:solidFill>
                <a:latin typeface="Calibri"/>
              </a:rPr>
              <a:t> </a:t>
            </a:r>
            <a:r>
              <a:rPr lang="ru-RU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Методика «Оценка потребности в одобрении» </a:t>
            </a:r>
          </a:p>
          <a:p>
            <a:r>
              <a:rPr lang="ru-RU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(Д. Краун и Д. Марлоу)</a:t>
            </a:r>
          </a:p>
          <a:p>
            <a:r>
              <a:rPr lang="ru-RU" sz="1200" u="sng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Дополнительно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«Иерархия потребностей» модификация И.А. Акиндиновой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Методика многофакторного исследования личности Кэттелла </a:t>
            </a:r>
          </a:p>
          <a:p>
            <a:r>
              <a:rPr lang="ru-RU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(16-факторный опросник Кэттелла, форма С, 105 вопросов)</a:t>
            </a:r>
          </a:p>
        </p:txBody>
      </p:sp>
      <p:sp>
        <p:nvSpPr>
          <p:cNvPr id="9" name="Стрелка вверх 8"/>
          <p:cNvSpPr/>
          <p:nvPr/>
        </p:nvSpPr>
        <p:spPr>
          <a:xfrm>
            <a:off x="9912424" y="1340768"/>
            <a:ext cx="484632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Рисунок 7" descr="Луп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15980" y="1244448"/>
            <a:ext cx="648072" cy="648072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7680176" y="2132856"/>
            <a:ext cx="4320480" cy="25251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228600" indent="220980"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азвитие адекватной самооценки, чувства самоуважения, позитивного самоотношения…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1DC11-EA27-40AB-B863-77CE703A7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196" y="2809391"/>
            <a:ext cx="5545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9160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404664"/>
            <a:ext cx="2066925" cy="3524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4112" y="836713"/>
            <a:ext cx="3528392" cy="1152127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://www.fzr.ru/programs/vsyo_chto_tebya_kasaetsya.html</a:t>
            </a:r>
            <a:endParaRPr lang="ru-RU" sz="20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260648"/>
            <a:ext cx="1512168" cy="14401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43472" y="1844824"/>
            <a:ext cx="94330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Комплексная программа, направленная на продвижение здорового образа жизни в молодежной среде, включает в себя различные аспекты здорового образа жизни - физическое, психическое, нравственное, репродуктивное здоровье подростков.</a:t>
            </a:r>
          </a:p>
          <a:p>
            <a:r>
              <a:rPr lang="ru-RU" dirty="0"/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«Всё, что тебя касается» </a:t>
            </a:r>
            <a:r>
              <a:rPr lang="ru-RU" dirty="0"/>
              <a:t>- это образовательная </a:t>
            </a:r>
            <a:r>
              <a:rPr lang="ru-RU" dirty="0" err="1"/>
              <a:t>тренинговая</a:t>
            </a:r>
            <a:r>
              <a:rPr lang="ru-RU" dirty="0"/>
              <a:t> программа для педагогов, подростков и их родителей. Использует современные интерактивные методики: «мозговые штурмы», проектную деятельность, групповую работу, ролевые игры. Программа написана на «языке подростков», что позволяет максимально вовлекать участников в работу.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dirty="0"/>
              <a:t>Сделать подростков здоровыми, научить их противостоять рискованным формам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35956706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537" b="3537"/>
          <a:stretch>
            <a:fillRect/>
          </a:stretch>
        </p:blipFill>
        <p:spPr>
          <a:xfrm>
            <a:off x="407368" y="116632"/>
            <a:ext cx="5311305" cy="4873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0" y="116632"/>
            <a:ext cx="664845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015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900" y="404664"/>
            <a:ext cx="6172200" cy="7429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Факторы риска и защиты СПТ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899004"/>
              </p:ext>
            </p:extLst>
          </p:nvPr>
        </p:nvGraphicFramePr>
        <p:xfrm>
          <a:off x="407368" y="1378020"/>
          <a:ext cx="1152128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6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0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Факторы РИСКА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4E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Факторы ЗАЩИТЫ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4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353">
                <a:tc>
                  <a:txBody>
                    <a:bodyPr/>
                    <a:lstStyle/>
                    <a:p>
                      <a:pPr marL="342900" indent="-342900" algn="l" fontAlgn="ctr">
                        <a:lnSpc>
                          <a:spcPct val="125000"/>
                        </a:lnSpc>
                        <a:buFont typeface="+mj-lt"/>
                        <a:buAutoNum type="arabicPeriod"/>
                      </a:pPr>
                      <a:r>
                        <a:rPr lang="ru-RU" sz="2400"/>
                        <a:t>Потребность в одобрении </a:t>
                      </a:r>
                    </a:p>
                    <a:p>
                      <a:pPr marL="342900" indent="-342900" algn="l" fontAlgn="ctr">
                        <a:lnSpc>
                          <a:spcPct val="125000"/>
                        </a:lnSpc>
                        <a:buFont typeface="+mj-lt"/>
                        <a:buAutoNum type="arabicPeriod"/>
                      </a:pPr>
                      <a:r>
                        <a:rPr lang="ru-RU" sz="2400"/>
                        <a:t>Подверженность влиянию группы </a:t>
                      </a:r>
                    </a:p>
                    <a:p>
                      <a:pPr marL="342900" indent="-342900" algn="l">
                        <a:lnSpc>
                          <a:spcPct val="125000"/>
                        </a:lnSpc>
                        <a:buFont typeface="+mj-lt"/>
                        <a:buAutoNum type="arabicPeriod"/>
                      </a:pPr>
                      <a:r>
                        <a:rPr lang="ru-RU" sz="2400"/>
                        <a:t>Принятие асоциальных установок социума </a:t>
                      </a:r>
                    </a:p>
                    <a:p>
                      <a:pPr marL="342900" indent="-342900" algn="l">
                        <a:lnSpc>
                          <a:spcPct val="125000"/>
                        </a:lnSpc>
                        <a:buFont typeface="+mj-lt"/>
                        <a:buAutoNum type="arabicPeriod"/>
                      </a:pPr>
                      <a:r>
                        <a:rPr lang="ru-RU" sz="2400"/>
                        <a:t>Наркопотребление в социальном окружении </a:t>
                      </a:r>
                    </a:p>
                    <a:p>
                      <a:pPr marL="342900" indent="-342900" algn="l">
                        <a:lnSpc>
                          <a:spcPct val="125000"/>
                        </a:lnSpc>
                        <a:buFont typeface="+mj-lt"/>
                        <a:buAutoNum type="arabicPeriod"/>
                      </a:pPr>
                      <a:r>
                        <a:rPr lang="ru-RU" sz="2400"/>
                        <a:t>Склонность к риску (опасности)</a:t>
                      </a:r>
                    </a:p>
                    <a:p>
                      <a:pPr marL="342900" indent="-342900" algn="l">
                        <a:lnSpc>
                          <a:spcPct val="125000"/>
                        </a:lnSpc>
                        <a:buFont typeface="+mj-lt"/>
                        <a:buAutoNum type="arabicPeriod"/>
                      </a:pPr>
                      <a:r>
                        <a:rPr lang="ru-RU" sz="2400"/>
                        <a:t>Импульсивность</a:t>
                      </a:r>
                    </a:p>
                    <a:p>
                      <a:pPr marL="342900" indent="-342900" algn="l">
                        <a:lnSpc>
                          <a:spcPct val="125000"/>
                        </a:lnSpc>
                        <a:buFont typeface="+mj-lt"/>
                        <a:buAutoNum type="arabicPeriod"/>
                      </a:pPr>
                      <a:r>
                        <a:rPr lang="ru-RU" sz="2400"/>
                        <a:t>Тревожность </a:t>
                      </a:r>
                    </a:p>
                    <a:p>
                      <a:pPr marL="342900" indent="-342900" algn="l">
                        <a:lnSpc>
                          <a:spcPct val="125000"/>
                        </a:lnSpc>
                        <a:buFont typeface="+mj-lt"/>
                        <a:buAutoNum type="arabicPeriod"/>
                      </a:pPr>
                      <a:r>
                        <a:rPr lang="ru-RU" sz="2400"/>
                        <a:t>Фрустрация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/>
                        <a:t>Принятие родителями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ru-RU" sz="2400" dirty="0"/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/>
                        <a:t>Принятие одноклассниками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ru-RU" sz="2400" dirty="0"/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/>
                        <a:t>Социальная активность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ru-RU" sz="2400" dirty="0"/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/>
                        <a:t>Самоконтроль поведения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ru-RU" sz="2400" dirty="0"/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400" dirty="0" err="1"/>
                        <a:t>Самоэффективность</a:t>
                      </a:r>
                      <a:endParaRPr lang="ru-RU" sz="2400" dirty="0"/>
                    </a:p>
                    <a:p>
                      <a:pPr marL="0" indent="0" algn="l">
                        <a:buFont typeface="+mj-lt"/>
                        <a:buNone/>
                      </a:pPr>
                      <a:endParaRPr lang="ru-RU" sz="2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 txBox="1"/>
          <p:nvPr/>
        </p:nvSpPr>
        <p:spPr>
          <a:xfrm>
            <a:off x="10272464" y="638132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b="0" smtClean="0">
                <a:solidFill>
                  <a:schemeClr val="tx1"/>
                </a:solidFill>
              </a:rPr>
              <a:pPr algn="r"/>
              <a:t>4</a:t>
            </a:fld>
            <a:endParaRPr lang="ru-RU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3037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827A1-0D68-443A-A816-6334DA48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23294"/>
            <a:ext cx="10873208" cy="742950"/>
          </a:xfrm>
        </p:spPr>
        <p:txBody>
          <a:bodyPr>
            <a:norm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Комплексные профилактические программы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F1580B5-B177-4D0F-A355-699029274B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384762"/>
              </p:ext>
            </p:extLst>
          </p:nvPr>
        </p:nvGraphicFramePr>
        <p:xfrm>
          <a:off x="551384" y="833945"/>
          <a:ext cx="11161240" cy="5925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0413">
                  <a:extLst>
                    <a:ext uri="{9D8B030D-6E8A-4147-A177-3AD203B41FA5}">
                      <a16:colId xmlns:a16="http://schemas.microsoft.com/office/drawing/2014/main" val="1659331642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2220230833"/>
                    </a:ext>
                  </a:extLst>
                </a:gridCol>
                <a:gridCol w="3534393">
                  <a:extLst>
                    <a:ext uri="{9D8B030D-6E8A-4147-A177-3AD203B41FA5}">
                      <a16:colId xmlns:a16="http://schemas.microsoft.com/office/drawing/2014/main" val="3485203624"/>
                    </a:ext>
                  </a:extLst>
                </a:gridCol>
              </a:tblGrid>
              <a:tr h="317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Примеры программ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5" marR="486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Цель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5" marR="486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Ссылка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5" marR="486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08909"/>
                  </a:ext>
                </a:extLst>
              </a:tr>
              <a:tr h="10389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u="none">
                          <a:effectLst/>
                          <a:hlinkClick r:id="rId2"/>
                        </a:rPr>
                        <a:t>Юдина И.М., Вавилова О.С. Профилактическая психолого-педагогическая программа </a:t>
                      </a:r>
                      <a:r>
                        <a:rPr lang="ru-RU" sz="1600" b="1" u="none">
                          <a:effectLst/>
                          <a:hlinkClick r:id="rId2"/>
                        </a:rPr>
                        <a:t>«Свой выбор!»</a:t>
                      </a:r>
                      <a:endParaRPr lang="ru-RU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5" marR="486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Социальное и личностное развитие подростка и профилактика отклоняющегося поведения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5" marR="486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effectLst/>
                          <a:hlinkClick r:id="rId2"/>
                        </a:rPr>
                        <a:t>http://rspc-samara.ru/specialist/obuch/5_8/materials/yudina/svoy_vybor.pdf</a:t>
                      </a:r>
                      <a:r>
                        <a:rPr lang="ru-RU" sz="1600" b="0">
                          <a:effectLst/>
                        </a:rPr>
                        <a:t> </a:t>
                      </a:r>
                    </a:p>
                  </a:txBody>
                  <a:tcPr marL="48635" marR="486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60377"/>
                  </a:ext>
                </a:extLst>
              </a:tr>
              <a:tr h="1057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u="none">
                          <a:effectLst/>
                          <a:hlinkClick r:id="rId3"/>
                        </a:rPr>
                        <a:t>Пахомова А.Г. Тренинг для школьников </a:t>
                      </a:r>
                      <a:r>
                        <a:rPr lang="ru-RU" sz="1600" b="1" u="none">
                          <a:effectLst/>
                          <a:hlinkClick r:id="rId3"/>
                        </a:rPr>
                        <a:t>«Если ты окажешься на распутье»</a:t>
                      </a:r>
                      <a:endParaRPr lang="ru-RU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5" marR="486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Профилактика рискованного поведения, посредством формирования доброжелательного отношения к жизненным ценностям.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5" marR="486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effectLst/>
                          <a:hlinkClick r:id="rId3"/>
                        </a:rPr>
                        <a:t>http://rspc-samara.ru/specialist/obuch/5_8/materials/pahomova/rasput.pdf</a:t>
                      </a:r>
                      <a:r>
                        <a:rPr lang="ru-RU" sz="1600" b="0">
                          <a:effectLst/>
                        </a:rPr>
                        <a:t> 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5" marR="486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75739"/>
                  </a:ext>
                </a:extLst>
              </a:tr>
              <a:tr h="1112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u="none" err="1">
                          <a:effectLst/>
                          <a:hlinkClick r:id="rId4"/>
                        </a:rPr>
                        <a:t>Дёкина Е.А. Развивающая психолого-педагогическая программа </a:t>
                      </a:r>
                      <a:r>
                        <a:rPr lang="ru-RU" sz="1600" b="1" u="none">
                          <a:effectLst/>
                          <a:hlinkClick r:id="rId4"/>
                        </a:rPr>
                        <a:t>«Личностный рост»</a:t>
                      </a:r>
                      <a:endParaRPr lang="ru-RU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5" marR="486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Развитие самосознания и самоисследования старших подростков через межличностное взаимодействие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5" marR="486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effectLst/>
                          <a:hlinkClick r:id="rId4"/>
                        </a:rPr>
                        <a:t>http://rspc-samara.ru/specialist/obuch/9_11/materials/dekina/rost.pdf</a:t>
                      </a:r>
                      <a:r>
                        <a:rPr lang="ru-RU" sz="1600" b="0">
                          <a:effectLst/>
                        </a:rPr>
                        <a:t> </a:t>
                      </a:r>
                    </a:p>
                  </a:txBody>
                  <a:tcPr marL="48635" marR="486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155450"/>
                  </a:ext>
                </a:extLst>
              </a:tr>
              <a:tr h="7886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u="none" err="1">
                          <a:effectLst/>
                          <a:hlinkClick r:id="rId5"/>
                        </a:rPr>
                        <a:t>Сигачева О.В. Развивающая психолого-педагогическая программа </a:t>
                      </a:r>
                      <a:r>
                        <a:rPr lang="ru-RU" sz="1600" b="1" u="none">
                          <a:effectLst/>
                          <a:hlinkClick r:id="rId5"/>
                        </a:rPr>
                        <a:t>«Перспектива»</a:t>
                      </a:r>
                      <a:endParaRPr lang="ru-RU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5" marR="486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Формирование навыков построения конструктивной жизненной стратегии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5" marR="486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effectLst/>
                          <a:hlinkClick r:id="rId5"/>
                        </a:rPr>
                        <a:t>http://rspc-samara.ru/specialist/obuch/9_11/materials/sigacheva/perspektiva.pdf</a:t>
                      </a:r>
                      <a:r>
                        <a:rPr lang="ru-RU" sz="1600" b="0">
                          <a:effectLst/>
                        </a:rPr>
                        <a:t> 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5" marR="486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988964"/>
                  </a:ext>
                </a:extLst>
              </a:tr>
              <a:tr h="827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u="none" dirty="0">
                          <a:effectLst/>
                          <a:hlinkClick r:id="rId6"/>
                        </a:rPr>
                        <a:t>Петрова С.А. Программа психолого-педагогических развивающих занятий </a:t>
                      </a:r>
                      <a:r>
                        <a:rPr lang="ru-RU" sz="1600" b="1" u="none" dirty="0">
                          <a:effectLst/>
                          <a:hlinkClick r:id="rId6"/>
                        </a:rPr>
                        <a:t>«Формула эмоционального равновесия»</a:t>
                      </a:r>
                      <a:endParaRPr lang="ru-RU" sz="16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5" marR="486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Формирование стрессоустойчивости, развитие навыков самопознания и саморегуляции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5" marR="486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hlinkClick r:id="rId6"/>
                        </a:rPr>
                        <a:t>http://rspc-samara.ru/specialist/obuch/9_11/materials/petrova/autoreg.pdf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5" marR="486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49882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10272464" y="6381328"/>
            <a:ext cx="1422400" cy="329184"/>
          </a:xfrm>
        </p:spPr>
        <p:txBody>
          <a:bodyPr/>
          <a:lstStyle/>
          <a:p>
            <a:pPr algn="r"/>
            <a:fld id="{725C68B6-61C2-468F-89AB-4B9F7531AA68}" type="slidenum">
              <a:rPr lang="ru-RU" b="0" smtClean="0">
                <a:solidFill>
                  <a:schemeClr val="tx1"/>
                </a:solidFill>
              </a:rPr>
              <a:pPr algn="r"/>
              <a:t>40</a:t>
            </a:fld>
            <a:endParaRPr lang="ru-RU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3792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rcoder.ru/code/?https%3A%2F%2Ft.me%2F%2BcjbMrCy89blkY2Ji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81" y="482395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7358" y="6125503"/>
            <a:ext cx="1931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Наша группа  </a:t>
            </a:r>
            <a:b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в Телеграм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89" y="4829527"/>
            <a:ext cx="1348861" cy="1348861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45489" y="6135335"/>
            <a:ext cx="1551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Наша группа Вконтакте</a:t>
            </a:r>
            <a:endParaRPr lang="ru-RU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464F3-3F32-4AEA-ABA1-387F8CD56C4E}"/>
              </a:ext>
            </a:extLst>
          </p:cNvPr>
          <p:cNvSpPr txBox="1"/>
          <p:nvPr/>
        </p:nvSpPr>
        <p:spPr>
          <a:xfrm>
            <a:off x="1081454" y="40679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8-906-848-32-41</a:t>
            </a:r>
            <a:b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en-US" sz="1800" b="1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aleksandra</a:t>
            </a:r>
            <a: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.</a:t>
            </a:r>
            <a:r>
              <a:rPr lang="en-US" sz="1800" b="1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pimakhova@gmail</a:t>
            </a:r>
            <a: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.</a:t>
            </a:r>
            <a:r>
              <a:rPr lang="en-US" sz="1800" b="1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ru</a:t>
            </a:r>
            <a:endParaRPr lang="ru-RU" sz="18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D40D9E-218F-4CEF-EFAC-9CDB061A347D}"/>
              </a:ext>
            </a:extLst>
          </p:cNvPr>
          <p:cNvGrpSpPr/>
          <p:nvPr/>
        </p:nvGrpSpPr>
        <p:grpSpPr>
          <a:xfrm>
            <a:off x="1081454" y="1423355"/>
            <a:ext cx="7767578" cy="1763770"/>
            <a:chOff x="1081454" y="1423355"/>
            <a:chExt cx="7767578" cy="176377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81454" y="1861890"/>
              <a:ext cx="77675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16625C"/>
                  </a:solidFill>
                  <a:latin typeface="Century Gothic" panose="020B0502020202020204" pitchFamily="34" charset="0"/>
                </a:rPr>
                <a:t>Александра Владимировна</a:t>
              </a:r>
              <a:endParaRPr lang="ru-RU" sz="3600" dirty="0">
                <a:solidFill>
                  <a:srgbClr val="16625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1D4256-A7D4-74EF-3C4B-A0244D7C40F5}"/>
                </a:ext>
              </a:extLst>
            </p:cNvPr>
            <p:cNvSpPr txBox="1"/>
            <p:nvPr/>
          </p:nvSpPr>
          <p:spPr>
            <a:xfrm>
              <a:off x="1096156" y="1423355"/>
              <a:ext cx="609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16625C"/>
                  </a:solidFill>
                  <a:latin typeface="Century Gothic" panose="020B0502020202020204" pitchFamily="34" charset="0"/>
                </a:rPr>
                <a:t>Пимахова</a:t>
              </a:r>
              <a:endParaRPr lang="en-US" sz="3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3FB854-ADB5-A18E-1D4A-0D7D6F4EDEEC}"/>
                </a:ext>
              </a:extLst>
            </p:cNvPr>
            <p:cNvSpPr txBox="1"/>
            <p:nvPr/>
          </p:nvSpPr>
          <p:spPr>
            <a:xfrm>
              <a:off x="1096155" y="2540794"/>
              <a:ext cx="67165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dirty="0">
                  <a:solidFill>
                    <a:srgbClr val="16625C"/>
                  </a:solidFill>
                  <a:latin typeface="Century Gothic" panose="020B0502020202020204" pitchFamily="34" charset="0"/>
                </a:rPr>
                <a:t>методист по профилактической работе МАУ ИМЦ г. Томска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19695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4765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Направления применения СПТ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91B88630-E536-4E82-825F-9947C716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340768"/>
            <a:ext cx="10081120" cy="52505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Полученные по методике результаты являются основой для выстраивания работы в образовательной организации по основным направлениям профилактики: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AC3C211-4BD5-4CAF-A6DF-670C852ADBAC}"/>
              </a:ext>
            </a:extLst>
          </p:cNvPr>
          <p:cNvSpPr/>
          <p:nvPr/>
        </p:nvSpPr>
        <p:spPr>
          <a:xfrm>
            <a:off x="839416" y="2503860"/>
            <a:ext cx="4608512" cy="14263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/>
              <a:t>Аутоагрессивное / суицидальное поведение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E94C1F0-7A0D-45BC-A8CA-F6A8F73337CF}"/>
              </a:ext>
            </a:extLst>
          </p:cNvPr>
          <p:cNvSpPr/>
          <p:nvPr/>
        </p:nvSpPr>
        <p:spPr>
          <a:xfrm>
            <a:off x="6744073" y="2503860"/>
            <a:ext cx="4608512" cy="1426315"/>
          </a:xfrm>
          <a:prstGeom prst="roundRect">
            <a:avLst/>
          </a:prstGeom>
          <a:solidFill>
            <a:srgbClr val="F1D9F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/>
              <a:t>Аддиктивное / зависимое поведение </a:t>
            </a:r>
          </a:p>
          <a:p>
            <a:pPr algn="ctr"/>
            <a:r>
              <a:rPr lang="ru-RU" sz="2000" dirty="0"/>
              <a:t>(от ПАВ, табака, алкоголя, интернет и т.п., группы)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1C59AAF-7C68-47A5-B2B8-6F9224CC13D1}"/>
              </a:ext>
            </a:extLst>
          </p:cNvPr>
          <p:cNvSpPr/>
          <p:nvPr/>
        </p:nvSpPr>
        <p:spPr>
          <a:xfrm>
            <a:off x="3071664" y="4221088"/>
            <a:ext cx="6192688" cy="15200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/>
              <a:t>Агрессивное поведение, вовлеченность в экстремистские организации / компании</a:t>
            </a:r>
          </a:p>
        </p:txBody>
      </p:sp>
      <p:sp>
        <p:nvSpPr>
          <p:cNvPr id="11" name="Номер слайда 6"/>
          <p:cNvSpPr txBox="1"/>
          <p:nvPr/>
        </p:nvSpPr>
        <p:spPr>
          <a:xfrm>
            <a:off x="10272464" y="638132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b="0" smtClean="0">
                <a:solidFill>
                  <a:schemeClr val="tx1"/>
                </a:solidFill>
              </a:rPr>
              <a:pPr algn="r"/>
              <a:t>5</a:t>
            </a:fld>
            <a:endParaRPr lang="ru-RU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75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DB787-1DCE-44D9-A3A7-C5EFDA01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644571"/>
            <a:ext cx="10513168" cy="557213"/>
          </a:xfrm>
        </p:spPr>
        <p:txBody>
          <a:bodyPr>
            <a:no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Анализ сочетания выраженных факторов </a:t>
            </a:r>
            <a:br>
              <a:rPr lang="ru-RU" sz="2800" b="1">
                <a:solidFill>
                  <a:srgbClr val="C00000"/>
                </a:solidFill>
              </a:rPr>
            </a:br>
            <a:r>
              <a:rPr lang="ru-RU" sz="2800" b="1">
                <a:solidFill>
                  <a:srgbClr val="C00000"/>
                </a:solidFill>
              </a:rPr>
              <a:t>для различных видов деструктивного поведения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ECDA6B3-2889-4228-B027-242FB4E00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041292"/>
              </p:ext>
            </p:extLst>
          </p:nvPr>
        </p:nvGraphicFramePr>
        <p:xfrm>
          <a:off x="119336" y="1532549"/>
          <a:ext cx="11665296" cy="494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654">
                  <a:extLst>
                    <a:ext uri="{9D8B030D-6E8A-4147-A177-3AD203B41FA5}">
                      <a16:colId xmlns:a16="http://schemas.microsoft.com/office/drawing/2014/main" val="783811633"/>
                    </a:ext>
                  </a:extLst>
                </a:gridCol>
                <a:gridCol w="4112765">
                  <a:extLst>
                    <a:ext uri="{9D8B030D-6E8A-4147-A177-3AD203B41FA5}">
                      <a16:colId xmlns:a16="http://schemas.microsoft.com/office/drawing/2014/main" val="1348012815"/>
                    </a:ext>
                  </a:extLst>
                </a:gridCol>
                <a:gridCol w="3738877">
                  <a:extLst>
                    <a:ext uri="{9D8B030D-6E8A-4147-A177-3AD203B41FA5}">
                      <a16:colId xmlns:a16="http://schemas.microsoft.com/office/drawing/2014/main" val="1210043238"/>
                    </a:ext>
                  </a:extLst>
                </a:gridCol>
              </a:tblGrid>
              <a:tr h="9579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Вид деструктивного поведения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4E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Характерные выраженные факторы РИСКА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4E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Характерные показатели факторов ЗАЩИТЫ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4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965918"/>
                  </a:ext>
                </a:extLst>
              </a:tr>
              <a:tr h="957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Аутоагрессивное / суицидальное поведение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>
                          <a:solidFill>
                            <a:schemeClr val="tx1"/>
                          </a:solidFill>
                          <a:effectLst/>
                        </a:rPr>
                        <a:t>«тревожность», «фрустрация»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>
                          <a:solidFill>
                            <a:schemeClr val="tx1"/>
                          </a:solidFill>
                          <a:effectLst/>
                        </a:rPr>
                        <a:t>сниженные «принятие родителями» и «принятие одноклассниками» 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055331"/>
                  </a:ext>
                </a:extLst>
              </a:tr>
              <a:tr h="1256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u="none" dirty="0">
                          <a:solidFill>
                            <a:srgbClr val="FF0000"/>
                          </a:solidFill>
                        </a:rPr>
                        <a:t>Аддиктивное / зависимое поведение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>
                          <a:solidFill>
                            <a:schemeClr val="tx1"/>
                          </a:solidFill>
                          <a:effectLst/>
                        </a:rPr>
                        <a:t>«принятие асоциальных установок социума», «наркопотребление в социальном окружении»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>
                          <a:solidFill>
                            <a:schemeClr val="tx1"/>
                          </a:solidFill>
                          <a:effectLst/>
                        </a:rPr>
                        <a:t>сниженный «самоконтроль поведения» 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45634"/>
                  </a:ext>
                </a:extLst>
              </a:tr>
              <a:tr h="1748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</a:rPr>
                        <a:t>Агрессивное поведение, вовлеченность в экстремистские организации / компании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>
                          <a:solidFill>
                            <a:schemeClr val="tx1"/>
                          </a:solidFill>
                          <a:effectLst/>
                        </a:rPr>
                        <a:t>«подверженность влиянию группы», «принятие асоциальных установок социума», «склонность к риску», «импульсивность»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</a:rPr>
                        <a:t>высокая «социальная активность»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834589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10272464" y="6381328"/>
            <a:ext cx="1422400" cy="329184"/>
          </a:xfrm>
        </p:spPr>
        <p:txBody>
          <a:bodyPr/>
          <a:lstStyle/>
          <a:p>
            <a:pPr algn="r"/>
            <a:fld id="{725C68B6-61C2-468F-89AB-4B9F7531AA68}" type="slidenum">
              <a:rPr lang="ru-RU" b="0" smtClean="0">
                <a:solidFill>
                  <a:schemeClr val="tx1"/>
                </a:solidFill>
              </a:rPr>
              <a:pPr algn="r"/>
              <a:t>6</a:t>
            </a:fld>
            <a:endParaRPr lang="ru-RU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460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114036"/>
              </p:ext>
            </p:extLst>
          </p:nvPr>
        </p:nvGraphicFramePr>
        <p:xfrm>
          <a:off x="335360" y="1277053"/>
          <a:ext cx="11665302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32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32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32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32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332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3323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332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236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ФИО </a:t>
                      </a:r>
                    </a:p>
                    <a:p>
                      <a:pPr algn="ctr"/>
                      <a:r>
                        <a:rPr lang="ru-RU" sz="1400" b="0" dirty="0"/>
                        <a:t>(№)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Факторы РИСКА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/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/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/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/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/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/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/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Факторы ЗАЩИТЫ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/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/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/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/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739379"/>
                  </a:ext>
                </a:extLst>
              </a:tr>
              <a:tr h="1116480">
                <a:tc vMerge="1">
                  <a:txBody>
                    <a:bodyPr/>
                    <a:lstStyle/>
                    <a:p>
                      <a:pPr algn="ctr"/>
                      <a:endParaRPr lang="ru-RU" sz="90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>
                          <a:solidFill>
                            <a:schemeClr val="bg1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Потребность в одобрении </a:t>
                      </a:r>
                      <a:endParaRPr lang="ru-RU" sz="12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>
                          <a:solidFill>
                            <a:schemeClr val="bg1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Подвержен-</a:t>
                      </a:r>
                      <a:r>
                        <a:rPr lang="ru-RU" sz="1200" b="1" u="none" dirty="0" err="1">
                          <a:solidFill>
                            <a:schemeClr val="bg1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ность</a:t>
                      </a:r>
                      <a:r>
                        <a:rPr lang="ru-RU" sz="1200" b="1" u="none" dirty="0">
                          <a:solidFill>
                            <a:schemeClr val="bg1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влиянию группы </a:t>
                      </a:r>
                      <a:endParaRPr lang="ru-RU" sz="12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Принятие асоциальных установок социума </a:t>
                      </a:r>
                      <a:endParaRPr lang="ru-RU" sz="12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u="non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Наркопотреб-ление</a:t>
                      </a:r>
                      <a:r>
                        <a:rPr lang="ru-RU" sz="12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в социальном окружении </a:t>
                      </a:r>
                      <a:endParaRPr lang="ru-RU" sz="12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Склонность к риску (опасности)</a:t>
                      </a:r>
                      <a:endParaRPr lang="ru-RU" sz="12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u="non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Импульсив-ность</a:t>
                      </a:r>
                      <a:endParaRPr lang="ru-RU" sz="12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Тревожность </a:t>
                      </a:r>
                      <a:endParaRPr lang="ru-RU" sz="12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Фрустрация</a:t>
                      </a:r>
                      <a:endParaRPr lang="ru-RU" sz="12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Принятие родителями</a:t>
                      </a:r>
                      <a:endParaRPr lang="ru-RU" sz="12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Принятие </a:t>
                      </a:r>
                      <a:r>
                        <a:rPr lang="ru-RU" sz="1200" b="1" u="non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одноклассни-ками</a:t>
                      </a:r>
                      <a:r>
                        <a:rPr lang="ru-RU" sz="12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</a:t>
                      </a:r>
                      <a:endParaRPr lang="ru-RU" sz="12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Социальная активность</a:t>
                      </a:r>
                      <a:endParaRPr lang="ru-RU" sz="12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Самоконтроль поведения </a:t>
                      </a:r>
                      <a:endParaRPr lang="ru-RU" sz="12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u="non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Самоэффек-тивность</a:t>
                      </a:r>
                      <a:endParaRPr lang="ru-RU" sz="12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–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–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–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–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–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–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–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–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–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102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–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…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998236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25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>
                          <a:solidFill>
                            <a:srgbClr val="C00000"/>
                          </a:solidFill>
                        </a:rPr>
                        <a:t>–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078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/>
                        <a:t>ИТОГО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/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/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/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u="none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/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/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/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u="none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/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/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/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/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u="none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10272464" y="6381328"/>
            <a:ext cx="1422400" cy="329184"/>
          </a:xfrm>
        </p:spPr>
        <p:txBody>
          <a:bodyPr/>
          <a:lstStyle/>
          <a:p>
            <a:pPr algn="r"/>
            <a:fld id="{725C68B6-61C2-468F-89AB-4B9F7531AA68}" type="slidenum">
              <a:rPr lang="ru-RU" b="0" smtClean="0">
                <a:solidFill>
                  <a:schemeClr val="tx1"/>
                </a:solidFill>
              </a:rPr>
              <a:pPr algn="r"/>
              <a:t>7</a:t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5360" y="376672"/>
            <a:ext cx="10441160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Пример анализа направления групповой работы с классом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/>
              <a:t> </a:t>
            </a:r>
            <a:r>
              <a:rPr lang="ru-RU" sz="2400" b="1" dirty="0">
                <a:solidFill>
                  <a:srgbClr val="0000FF"/>
                </a:solidFill>
              </a:rPr>
              <a:t>КАРТА КЛАССА</a:t>
            </a:r>
          </a:p>
        </p:txBody>
      </p:sp>
    </p:spTree>
    <p:extLst>
      <p:ext uri="{BB962C8B-B14F-4D97-AF65-F5344CB8AC3E}">
        <p14:creationId xmlns:p14="http://schemas.microsoft.com/office/powerpoint/2010/main" val="18381913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408" y="332656"/>
            <a:ext cx="1065718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411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319536"/>
            <a:ext cx="5616625" cy="195733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Типовая форма индивидуальной </a:t>
            </a:r>
            <a:r>
              <a:rPr lang="ru-RU" sz="18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программы сопровождения несовершеннолетнего</a:t>
            </a:r>
            <a:r>
              <a:rPr lang="ru-RU" sz="18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,</a:t>
            </a:r>
            <a:br>
              <a:rPr lang="ru-RU" sz="18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sz="18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18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имеющего факторы риска суицидального поведения (ИПС)</a:t>
            </a:r>
            <a:r>
              <a:rPr lang="ru-RU" sz="20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br>
              <a:rPr lang="ru-RU" sz="2000" b="1" i="1" dirty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endParaRPr lang="ru-RU" sz="2000" b="1" i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3143" y="2924944"/>
            <a:ext cx="5181600" cy="361637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ru-RU" sz="1600" dirty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Распоряжение Администрации Томской области от 17.09.2021 №535-ра «Об утверждении Межведомственной программы по профилактике суицидального поведения у несовершеннолетних в Томской области»;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6040" y="982319"/>
            <a:ext cx="5616624" cy="555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6701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32"/>
  <p:tag name="AS_OS" val="Unix 5.15.0.1020"/>
  <p:tag name="AS_RELEASE_DATE" val="2022.06.14"/>
  <p:tag name="AS_TITLE" val="Aspose.Slides for .NET Standard 2.0"/>
  <p:tag name="AS_VERSION" val="22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Century Gothic" panose="020F03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Century Gothic" panose="020F03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2908</Words>
  <Application>Microsoft Office PowerPoint</Application>
  <PresentationFormat>Широкоэкранный</PresentationFormat>
  <Paragraphs>394</Paragraphs>
  <Slides>41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50" baseType="lpstr">
      <vt:lpstr>Arial</vt:lpstr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Шаблон МАУ ИМЦ</vt:lpstr>
      <vt:lpstr>Презентация PowerPoint</vt:lpstr>
      <vt:lpstr>преимущества социально-психологического тестирования обучающихся</vt:lpstr>
      <vt:lpstr>Презентация PowerPoint</vt:lpstr>
      <vt:lpstr>Факторы риска и защиты СПТ</vt:lpstr>
      <vt:lpstr>Направления применения СПТ</vt:lpstr>
      <vt:lpstr>Анализ сочетания выраженных факторов  для различных видов деструктивного поведения</vt:lpstr>
      <vt:lpstr>Пример анализа направления групповой работы с классом   КАРТА КЛАССА</vt:lpstr>
      <vt:lpstr>Презентация PowerPoint</vt:lpstr>
      <vt:lpstr>Типовая форма индивидуальной программы сопровождения несовершеннолетнего,  имеющего факторы риска суицидального поведения (ИПС)  </vt:lpstr>
      <vt:lpstr>Типовая форма индивидуальной программы сопровождения несовершеннолетнего,  имеющего факторы риска суицидального поведения (ИПС)  </vt:lpstr>
      <vt:lpstr>Презентация PowerPoint</vt:lpstr>
      <vt:lpstr>Презентация PowerPoint</vt:lpstr>
      <vt:lpstr>Презентация PowerPoint</vt:lpstr>
      <vt:lpstr>Структурные компоненты воспитательной работы с детьми и молодежью в аспекте профилактики деструктивного поведения</vt:lpstr>
      <vt:lpstr>Рекомендуемые блоки и модули системы профилактики деструктивного поведения детей и молодежи в условиях образовательной организации</vt:lpstr>
      <vt:lpstr>Материалы в помощь педагогам-психологам</vt:lpstr>
      <vt:lpstr>Какую работу проводить  для снижения склонности к риску?</vt:lpstr>
      <vt:lpstr>Какую работу проводить для снижения  принятия асоциальных установок социума?</vt:lpstr>
      <vt:lpstr>Какую работу проводить  для снижения подверженности влиянию группы?</vt:lpstr>
      <vt:lpstr>Какую работу проводить для повышения  социальной активности и самоэффективности?</vt:lpstr>
      <vt:lpstr>Какую работу проводить  для снижения уровня фрустрации и импульсивности?  </vt:lpstr>
      <vt:lpstr>Презентация PowerPoint</vt:lpstr>
      <vt:lpstr>Психолого-педагогическое сопровождение по программе  «Как не просмотреть беду…» в контексте результатов  социально-психологического тестирования</vt:lpstr>
      <vt:lpstr>Презентация PowerPoint</vt:lpstr>
      <vt:lpstr>К структурным компонентам психологической устойчивости личности подростка относятся:</vt:lpstr>
      <vt:lpstr>Подверженность  влиянию группы </vt:lpstr>
      <vt:lpstr>Принятие асоциальных установок социума</vt:lpstr>
      <vt:lpstr> </vt:lpstr>
      <vt:lpstr>Склонность к риску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Комплексные профилактические программы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metodist38</cp:lastModifiedBy>
  <cp:revision>38</cp:revision>
  <cp:lastPrinted>2023-01-10T06:44:03Z</cp:lastPrinted>
  <dcterms:created xsi:type="dcterms:W3CDTF">2023-01-10T06:44:03Z</dcterms:created>
  <dcterms:modified xsi:type="dcterms:W3CDTF">2023-01-11T08:17:18Z</dcterms:modified>
</cp:coreProperties>
</file>