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300" r:id="rId3"/>
    <p:sldId id="303" r:id="rId4"/>
    <p:sldId id="302" r:id="rId5"/>
    <p:sldId id="296" r:id="rId6"/>
    <p:sldId id="297" r:id="rId7"/>
    <p:sldId id="298" r:id="rId8"/>
    <p:sldId id="305" r:id="rId9"/>
    <p:sldId id="306" r:id="rId10"/>
    <p:sldId id="307" r:id="rId11"/>
    <p:sldId id="293" r:id="rId12"/>
    <p:sldId id="308" r:id="rId13"/>
    <p:sldId id="292" r:id="rId14"/>
    <p:sldId id="309" r:id="rId15"/>
    <p:sldId id="3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odist38" initials="m" lastIdx="0" clrIdx="0">
    <p:extLst>
      <p:ext uri="{19B8F6BF-5375-455C-9EA6-DF929625EA0E}">
        <p15:presenceInfo xmlns:p15="http://schemas.microsoft.com/office/powerpoint/2012/main" userId="metodist3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A6D86E"/>
    <a:srgbClr val="16625C"/>
    <a:srgbClr val="CDACE6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27A48-1AEC-45A4-9582-00F7873C93C4}" type="doc">
      <dgm:prSet loTypeId="urn:microsoft.com/office/officeart/2005/8/layout/hProcess9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CFBC80-F95A-42F0-80F0-C51D6BC43821}">
      <dgm:prSet/>
      <dgm:spPr/>
      <dgm:t>
        <a:bodyPr/>
        <a:lstStyle/>
        <a:p>
          <a:pPr rtl="0"/>
          <a:r>
            <a:rPr lang="ru-RU"/>
            <a:t>преступления  </a:t>
          </a:r>
        </a:p>
      </dgm:t>
    </dgm:pt>
    <dgm:pt modelId="{80514A8B-27C5-4A47-A6FB-578037FDC387}" type="parTrans" cxnId="{405C4455-8D8D-4113-9004-667116687460}">
      <dgm:prSet/>
      <dgm:spPr/>
      <dgm:t>
        <a:bodyPr/>
        <a:lstStyle/>
        <a:p>
          <a:endParaRPr lang="ru-RU"/>
        </a:p>
      </dgm:t>
    </dgm:pt>
    <dgm:pt modelId="{4E73E727-F162-4A19-9EAF-D8A40609AA76}" type="sibTrans" cxnId="{405C4455-8D8D-4113-9004-667116687460}">
      <dgm:prSet/>
      <dgm:spPr/>
      <dgm:t>
        <a:bodyPr/>
        <a:lstStyle/>
        <a:p>
          <a:endParaRPr lang="ru-RU"/>
        </a:p>
      </dgm:t>
    </dgm:pt>
    <dgm:pt modelId="{692EBF8C-5B04-49ED-B635-63431EA5665D}">
      <dgm:prSet/>
      <dgm:spPr/>
      <dgm:t>
        <a:bodyPr/>
        <a:lstStyle/>
        <a:p>
          <a:pPr rtl="0"/>
          <a:r>
            <a:rPr lang="ru-RU" dirty="0"/>
            <a:t>административные </a:t>
          </a:r>
          <a:r>
            <a:rPr lang="ru-RU" dirty="0" smtClean="0"/>
            <a:t>нарушения</a:t>
          </a:r>
          <a:endParaRPr lang="ru-RU" dirty="0"/>
        </a:p>
      </dgm:t>
    </dgm:pt>
    <dgm:pt modelId="{2215319C-AE96-4E72-868C-429168D0AC96}" type="parTrans" cxnId="{0F7B0707-D3B1-497E-AF12-0B1790CC3B0C}">
      <dgm:prSet/>
      <dgm:spPr/>
      <dgm:t>
        <a:bodyPr/>
        <a:lstStyle/>
        <a:p>
          <a:endParaRPr lang="ru-RU"/>
        </a:p>
      </dgm:t>
    </dgm:pt>
    <dgm:pt modelId="{DAE12618-9F9A-4C09-9955-D193BE81630E}" type="sibTrans" cxnId="{0F7B0707-D3B1-497E-AF12-0B1790CC3B0C}">
      <dgm:prSet/>
      <dgm:spPr/>
      <dgm:t>
        <a:bodyPr/>
        <a:lstStyle/>
        <a:p>
          <a:endParaRPr lang="ru-RU"/>
        </a:p>
      </dgm:t>
    </dgm:pt>
    <dgm:pt modelId="{C05F6906-1F92-4B7D-9207-1D669D7526BE}">
      <dgm:prSet/>
      <dgm:spPr/>
      <dgm:t>
        <a:bodyPr/>
        <a:lstStyle/>
        <a:p>
          <a:pPr rtl="0"/>
          <a:r>
            <a:rPr lang="ru-RU"/>
            <a:t>делинквентность (противоправное поведение) </a:t>
          </a:r>
        </a:p>
      </dgm:t>
    </dgm:pt>
    <dgm:pt modelId="{5A5C7B14-765F-4C50-855E-81896A082FCA}" type="parTrans" cxnId="{E5058F32-E1CC-4335-9D50-41174F2787B0}">
      <dgm:prSet/>
      <dgm:spPr/>
      <dgm:t>
        <a:bodyPr/>
        <a:lstStyle/>
        <a:p>
          <a:endParaRPr lang="ru-RU"/>
        </a:p>
      </dgm:t>
    </dgm:pt>
    <dgm:pt modelId="{511BD6DF-5973-4539-BD83-821916A19803}" type="sibTrans" cxnId="{E5058F32-E1CC-4335-9D50-41174F2787B0}">
      <dgm:prSet/>
      <dgm:spPr/>
      <dgm:t>
        <a:bodyPr/>
        <a:lstStyle/>
        <a:p>
          <a:endParaRPr lang="ru-RU"/>
        </a:p>
      </dgm:t>
    </dgm:pt>
    <dgm:pt modelId="{F660FDF3-8DA9-427F-81C9-4E94653E20E0}">
      <dgm:prSet/>
      <dgm:spPr/>
      <dgm:t>
        <a:bodyPr/>
        <a:lstStyle/>
        <a:p>
          <a:pPr rtl="0"/>
          <a:r>
            <a:rPr lang="ru-RU"/>
            <a:t>девиантность (поведение, отклоняющееся от социальных норм)</a:t>
          </a:r>
        </a:p>
      </dgm:t>
    </dgm:pt>
    <dgm:pt modelId="{C1DD34BE-E516-46FA-A6A6-8C0FCC2BFF16}" type="parTrans" cxnId="{BAC7724A-3F71-4110-872B-13ADA83C5881}">
      <dgm:prSet/>
      <dgm:spPr/>
      <dgm:t>
        <a:bodyPr/>
        <a:lstStyle/>
        <a:p>
          <a:endParaRPr lang="ru-RU"/>
        </a:p>
      </dgm:t>
    </dgm:pt>
    <dgm:pt modelId="{F1660949-62DF-4858-83D5-0B9F4E64216D}" type="sibTrans" cxnId="{BAC7724A-3F71-4110-872B-13ADA83C5881}">
      <dgm:prSet/>
      <dgm:spPr/>
      <dgm:t>
        <a:bodyPr/>
        <a:lstStyle/>
        <a:p>
          <a:endParaRPr lang="ru-RU"/>
        </a:p>
      </dgm:t>
    </dgm:pt>
    <dgm:pt modelId="{0365B6CD-CED6-4E46-87CA-BDD0FB371F07}" type="pres">
      <dgm:prSet presAssocID="{9C327A48-1AEC-45A4-9582-00F7873C93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0A98F7-8C99-4007-9525-59BBAD7AA8AC}" type="pres">
      <dgm:prSet presAssocID="{9C327A48-1AEC-45A4-9582-00F7873C93C4}" presName="arrow" presStyleLbl="bgShp" presStyleIdx="0" presStyleCnt="1"/>
      <dgm:spPr/>
    </dgm:pt>
    <dgm:pt modelId="{B773DD86-E6CE-4B80-BE9E-4D5D05310FC5}" type="pres">
      <dgm:prSet presAssocID="{9C327A48-1AEC-45A4-9582-00F7873C93C4}" presName="linearProcess" presStyleCnt="0"/>
      <dgm:spPr/>
    </dgm:pt>
    <dgm:pt modelId="{2051FE61-BB07-4102-9D80-AE073FF6AD77}" type="pres">
      <dgm:prSet presAssocID="{52CFBC80-F95A-42F0-80F0-C51D6BC4382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BEF7-6579-4E96-8137-43DD6A76E745}" type="pres">
      <dgm:prSet presAssocID="{4E73E727-F162-4A19-9EAF-D8A40609AA76}" presName="sibTrans" presStyleCnt="0"/>
      <dgm:spPr/>
    </dgm:pt>
    <dgm:pt modelId="{B6E86562-91F3-4986-B5FF-AC96AB8B052F}" type="pres">
      <dgm:prSet presAssocID="{692EBF8C-5B04-49ED-B635-63431EA5665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F9F43-43B3-4084-A67E-8079DB617785}" type="pres">
      <dgm:prSet presAssocID="{DAE12618-9F9A-4C09-9955-D193BE81630E}" presName="sibTrans" presStyleCnt="0"/>
      <dgm:spPr/>
    </dgm:pt>
    <dgm:pt modelId="{B339682A-91D2-4270-8287-8502DBEC0206}" type="pres">
      <dgm:prSet presAssocID="{C05F6906-1F92-4B7D-9207-1D669D7526B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AC16-80F7-4F7C-B9C2-F708F274BE60}" type="pres">
      <dgm:prSet presAssocID="{511BD6DF-5973-4539-BD83-821916A19803}" presName="sibTrans" presStyleCnt="0"/>
      <dgm:spPr/>
    </dgm:pt>
    <dgm:pt modelId="{486A50AC-47B5-4AE2-9967-79479E27843F}" type="pres">
      <dgm:prSet presAssocID="{F660FDF3-8DA9-427F-81C9-4E94653E20E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E299C-0E5F-4D6B-9C19-29A013A21F1D}" type="presOf" srcId="{9C327A48-1AEC-45A4-9582-00F7873C93C4}" destId="{0365B6CD-CED6-4E46-87CA-BDD0FB371F07}" srcOrd="0" destOrd="0" presId="urn:microsoft.com/office/officeart/2005/8/layout/hProcess9"/>
    <dgm:cxn modelId="{BAC7724A-3F71-4110-872B-13ADA83C5881}" srcId="{9C327A48-1AEC-45A4-9582-00F7873C93C4}" destId="{F660FDF3-8DA9-427F-81C9-4E94653E20E0}" srcOrd="3" destOrd="0" parTransId="{C1DD34BE-E516-46FA-A6A6-8C0FCC2BFF16}" sibTransId="{F1660949-62DF-4858-83D5-0B9F4E64216D}"/>
    <dgm:cxn modelId="{E5058F32-E1CC-4335-9D50-41174F2787B0}" srcId="{9C327A48-1AEC-45A4-9582-00F7873C93C4}" destId="{C05F6906-1F92-4B7D-9207-1D669D7526BE}" srcOrd="2" destOrd="0" parTransId="{5A5C7B14-765F-4C50-855E-81896A082FCA}" sibTransId="{511BD6DF-5973-4539-BD83-821916A19803}"/>
    <dgm:cxn modelId="{405C4455-8D8D-4113-9004-667116687460}" srcId="{9C327A48-1AEC-45A4-9582-00F7873C93C4}" destId="{52CFBC80-F95A-42F0-80F0-C51D6BC43821}" srcOrd="0" destOrd="0" parTransId="{80514A8B-27C5-4A47-A6FB-578037FDC387}" sibTransId="{4E73E727-F162-4A19-9EAF-D8A40609AA76}"/>
    <dgm:cxn modelId="{0F7B0707-D3B1-497E-AF12-0B1790CC3B0C}" srcId="{9C327A48-1AEC-45A4-9582-00F7873C93C4}" destId="{692EBF8C-5B04-49ED-B635-63431EA5665D}" srcOrd="1" destOrd="0" parTransId="{2215319C-AE96-4E72-868C-429168D0AC96}" sibTransId="{DAE12618-9F9A-4C09-9955-D193BE81630E}"/>
    <dgm:cxn modelId="{FF5F8670-EFC7-4FEA-B3B8-760FB2A22312}" type="presOf" srcId="{692EBF8C-5B04-49ED-B635-63431EA5665D}" destId="{B6E86562-91F3-4986-B5FF-AC96AB8B052F}" srcOrd="0" destOrd="0" presId="urn:microsoft.com/office/officeart/2005/8/layout/hProcess9"/>
    <dgm:cxn modelId="{0D1B92C4-0F72-46E4-9C82-6E664C441525}" type="presOf" srcId="{52CFBC80-F95A-42F0-80F0-C51D6BC43821}" destId="{2051FE61-BB07-4102-9D80-AE073FF6AD77}" srcOrd="0" destOrd="0" presId="urn:microsoft.com/office/officeart/2005/8/layout/hProcess9"/>
    <dgm:cxn modelId="{03694EE5-EC67-460B-A5D9-6250EABA1635}" type="presOf" srcId="{F660FDF3-8DA9-427F-81C9-4E94653E20E0}" destId="{486A50AC-47B5-4AE2-9967-79479E27843F}" srcOrd="0" destOrd="0" presId="urn:microsoft.com/office/officeart/2005/8/layout/hProcess9"/>
    <dgm:cxn modelId="{7D5588C6-7AF0-43AA-A5CE-DB4CDC128414}" type="presOf" srcId="{C05F6906-1F92-4B7D-9207-1D669D7526BE}" destId="{B339682A-91D2-4270-8287-8502DBEC0206}" srcOrd="0" destOrd="0" presId="urn:microsoft.com/office/officeart/2005/8/layout/hProcess9"/>
    <dgm:cxn modelId="{4E43FA90-2649-4980-806C-9866CAE975D2}" type="presParOf" srcId="{0365B6CD-CED6-4E46-87CA-BDD0FB371F07}" destId="{F10A98F7-8C99-4007-9525-59BBAD7AA8AC}" srcOrd="0" destOrd="0" presId="urn:microsoft.com/office/officeart/2005/8/layout/hProcess9"/>
    <dgm:cxn modelId="{1667E18D-020C-45F4-83A3-48C1FB5A293F}" type="presParOf" srcId="{0365B6CD-CED6-4E46-87CA-BDD0FB371F07}" destId="{B773DD86-E6CE-4B80-BE9E-4D5D05310FC5}" srcOrd="1" destOrd="0" presId="urn:microsoft.com/office/officeart/2005/8/layout/hProcess9"/>
    <dgm:cxn modelId="{0B41F858-9E65-43A5-8819-DF95DFDAF5BA}" type="presParOf" srcId="{B773DD86-E6CE-4B80-BE9E-4D5D05310FC5}" destId="{2051FE61-BB07-4102-9D80-AE073FF6AD77}" srcOrd="0" destOrd="0" presId="urn:microsoft.com/office/officeart/2005/8/layout/hProcess9"/>
    <dgm:cxn modelId="{EB751E3C-1D20-4365-842C-35339A696AB1}" type="presParOf" srcId="{B773DD86-E6CE-4B80-BE9E-4D5D05310FC5}" destId="{52C3BEF7-6579-4E96-8137-43DD6A76E745}" srcOrd="1" destOrd="0" presId="urn:microsoft.com/office/officeart/2005/8/layout/hProcess9"/>
    <dgm:cxn modelId="{199EB6E9-1633-4D0D-8F75-9C44E1F359E9}" type="presParOf" srcId="{B773DD86-E6CE-4B80-BE9E-4D5D05310FC5}" destId="{B6E86562-91F3-4986-B5FF-AC96AB8B052F}" srcOrd="2" destOrd="0" presId="urn:microsoft.com/office/officeart/2005/8/layout/hProcess9"/>
    <dgm:cxn modelId="{271332CA-5A8C-4FBE-BDFA-BA30D393EBD0}" type="presParOf" srcId="{B773DD86-E6CE-4B80-BE9E-4D5D05310FC5}" destId="{59BF9F43-43B3-4084-A67E-8079DB617785}" srcOrd="3" destOrd="0" presId="urn:microsoft.com/office/officeart/2005/8/layout/hProcess9"/>
    <dgm:cxn modelId="{6ABA0923-4849-46C9-ADF4-833556208588}" type="presParOf" srcId="{B773DD86-E6CE-4B80-BE9E-4D5D05310FC5}" destId="{B339682A-91D2-4270-8287-8502DBEC0206}" srcOrd="4" destOrd="0" presId="urn:microsoft.com/office/officeart/2005/8/layout/hProcess9"/>
    <dgm:cxn modelId="{B1714D20-CFDB-4E8D-9EDB-4D4F3E6BE88C}" type="presParOf" srcId="{B773DD86-E6CE-4B80-BE9E-4D5D05310FC5}" destId="{FB75AC16-80F7-4F7C-B9C2-F708F274BE60}" srcOrd="5" destOrd="0" presId="urn:microsoft.com/office/officeart/2005/8/layout/hProcess9"/>
    <dgm:cxn modelId="{B20A776D-4EBB-4535-99BF-7B8B123E25DA}" type="presParOf" srcId="{B773DD86-E6CE-4B80-BE9E-4D5D05310FC5}" destId="{486A50AC-47B5-4AE2-9967-79479E27843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99F6A-D4AB-4E2F-AA59-53FD8FCBF64D}" type="doc">
      <dgm:prSet loTypeId="urn:microsoft.com/office/officeart/2005/8/layout/hList6" loCatId="list" qsTypeId="urn:microsoft.com/office/officeart/2005/8/quickstyle/3d3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8B083608-0A83-4A9D-A809-EF3B9B173464}">
      <dgm:prSet/>
      <dgm:spPr/>
      <dgm:t>
        <a:bodyPr/>
        <a:lstStyle/>
        <a:p>
          <a:pPr rtl="0"/>
          <a:r>
            <a:rPr lang="ru-RU"/>
            <a:t>оказание социально-психологической и педагогической помощи несовершеннолетним, имеющим отклонения в развитии или поведении либо проблемы в обучении </a:t>
          </a:r>
        </a:p>
      </dgm:t>
    </dgm:pt>
    <dgm:pt modelId="{FFCAB467-0ABE-4CE7-9B4F-3CC2BF4CB4BB}" type="parTrans" cxnId="{BEDBB4A3-AAAD-455A-AA9C-B855B047D12A}">
      <dgm:prSet/>
      <dgm:spPr/>
      <dgm:t>
        <a:bodyPr/>
        <a:lstStyle/>
        <a:p>
          <a:endParaRPr lang="ru-RU"/>
        </a:p>
      </dgm:t>
    </dgm:pt>
    <dgm:pt modelId="{99372CEB-72F4-4224-AA41-45A003728991}" type="sibTrans" cxnId="{BEDBB4A3-AAAD-455A-AA9C-B855B047D12A}">
      <dgm:prSet/>
      <dgm:spPr/>
      <dgm:t>
        <a:bodyPr/>
        <a:lstStyle/>
        <a:p>
          <a:endParaRPr lang="ru-RU"/>
        </a:p>
      </dgm:t>
    </dgm:pt>
    <dgm:pt modelId="{02C0164A-5A5E-41D9-91ED-4951E2995176}">
      <dgm:prSet/>
      <dgm:spPr/>
      <dgm:t>
        <a:bodyPr/>
        <a:lstStyle/>
        <a:p>
          <a:pPr rtl="0"/>
          <a:r>
            <a:rPr lang="ru-RU"/>
            <a:t>выявление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учреждениях, принятие мер по их воспитанию и получению ими образования </a:t>
          </a:r>
        </a:p>
      </dgm:t>
    </dgm:pt>
    <dgm:pt modelId="{1B77DA0C-8358-4CF9-ABB3-4B542B4A4DF1}" type="parTrans" cxnId="{9080A3A7-AB67-48E8-A3E4-6A44A29D80C7}">
      <dgm:prSet/>
      <dgm:spPr/>
      <dgm:t>
        <a:bodyPr/>
        <a:lstStyle/>
        <a:p>
          <a:endParaRPr lang="ru-RU"/>
        </a:p>
      </dgm:t>
    </dgm:pt>
    <dgm:pt modelId="{4EFA7710-4C4C-4934-BD6C-2CBDC167B6DB}" type="sibTrans" cxnId="{9080A3A7-AB67-48E8-A3E4-6A44A29D80C7}">
      <dgm:prSet/>
      <dgm:spPr/>
      <dgm:t>
        <a:bodyPr/>
        <a:lstStyle/>
        <a:p>
          <a:endParaRPr lang="ru-RU"/>
        </a:p>
      </dgm:t>
    </dgm:pt>
    <dgm:pt modelId="{BA6B55D0-0F98-4689-A478-39611D5EF489}">
      <dgm:prSet/>
      <dgm:spPr/>
      <dgm:t>
        <a:bodyPr/>
        <a:lstStyle/>
        <a:p>
          <a:pPr rtl="0"/>
          <a:r>
            <a:rPr lang="ru-RU"/>
            <a:t>выявление семей, находящихся в социально опасном положении и оказание им помощи в обучении и воспитании детей</a:t>
          </a:r>
        </a:p>
      </dgm:t>
    </dgm:pt>
    <dgm:pt modelId="{921DA753-0D61-4E20-B28E-DB6ED14D6E2E}" type="parTrans" cxnId="{53D92625-28B6-44BD-966F-40FD5B02C426}">
      <dgm:prSet/>
      <dgm:spPr/>
      <dgm:t>
        <a:bodyPr/>
        <a:lstStyle/>
        <a:p>
          <a:endParaRPr lang="ru-RU"/>
        </a:p>
      </dgm:t>
    </dgm:pt>
    <dgm:pt modelId="{A11132C5-0DA3-416D-B2CE-752B8271D08B}" type="sibTrans" cxnId="{53D92625-28B6-44BD-966F-40FD5B02C426}">
      <dgm:prSet/>
      <dgm:spPr/>
      <dgm:t>
        <a:bodyPr/>
        <a:lstStyle/>
        <a:p>
          <a:endParaRPr lang="ru-RU"/>
        </a:p>
      </dgm:t>
    </dgm:pt>
    <dgm:pt modelId="{35EF4D6C-EFE5-44B6-8D04-D68344847A48}">
      <dgm:prSet/>
      <dgm:spPr/>
      <dgm:t>
        <a:bodyPr/>
        <a:lstStyle/>
        <a:p>
          <a:pPr rtl="0"/>
          <a:r>
            <a:rPr lang="ru-RU"/>
            <a:t>обеспечение организации в образовательных учреждениях общедоступной системы дополнительного образования</a:t>
          </a:r>
        </a:p>
      </dgm:t>
    </dgm:pt>
    <dgm:pt modelId="{8DAD346D-5FFB-4F1B-B03A-E619476CB7AE}" type="parTrans" cxnId="{B9A9173D-0295-47B5-9607-251732A9E88B}">
      <dgm:prSet/>
      <dgm:spPr/>
      <dgm:t>
        <a:bodyPr/>
        <a:lstStyle/>
        <a:p>
          <a:endParaRPr lang="ru-RU"/>
        </a:p>
      </dgm:t>
    </dgm:pt>
    <dgm:pt modelId="{E8B8C418-E8DA-44EA-835C-FC8E5AA53891}" type="sibTrans" cxnId="{B9A9173D-0295-47B5-9607-251732A9E88B}">
      <dgm:prSet/>
      <dgm:spPr/>
      <dgm:t>
        <a:bodyPr/>
        <a:lstStyle/>
        <a:p>
          <a:endParaRPr lang="ru-RU"/>
        </a:p>
      </dgm:t>
    </dgm:pt>
    <dgm:pt modelId="{6B837BEB-F9F2-45E8-827F-8C7958B8A721}">
      <dgm:prSet/>
      <dgm:spPr/>
      <dgm:t>
        <a:bodyPr/>
        <a:lstStyle/>
        <a:p>
          <a:pPr rtl="0"/>
          <a:r>
            <a:rPr lang="ru-RU"/>
            <a:t>реализация дидактических и воспитательных программ и методик, направленных на формирование законопослушного поведения несовершеннолетних</a:t>
          </a:r>
        </a:p>
      </dgm:t>
    </dgm:pt>
    <dgm:pt modelId="{3E35A139-0398-4BF1-9891-B68AC43F0078}" type="parTrans" cxnId="{1DE92899-DF98-48C4-BD76-84B309CC9E09}">
      <dgm:prSet/>
      <dgm:spPr/>
      <dgm:t>
        <a:bodyPr/>
        <a:lstStyle/>
        <a:p>
          <a:endParaRPr lang="ru-RU"/>
        </a:p>
      </dgm:t>
    </dgm:pt>
    <dgm:pt modelId="{23A573BE-F068-47BD-97EA-A9E2D1842C5B}" type="sibTrans" cxnId="{1DE92899-DF98-48C4-BD76-84B309CC9E09}">
      <dgm:prSet/>
      <dgm:spPr/>
      <dgm:t>
        <a:bodyPr/>
        <a:lstStyle/>
        <a:p>
          <a:endParaRPr lang="ru-RU"/>
        </a:p>
      </dgm:t>
    </dgm:pt>
    <dgm:pt modelId="{8752D0E6-2F4A-4AB7-8089-06498D8B0524}" type="pres">
      <dgm:prSet presAssocID="{62099F6A-D4AB-4E2F-AA59-53FD8FCBF6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F9A1B9-D688-4EEB-A660-CF0ABD0EE983}" type="pres">
      <dgm:prSet presAssocID="{8B083608-0A83-4A9D-A809-EF3B9B1734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D269-03F0-457A-A856-BDF7D424B1E6}" type="pres">
      <dgm:prSet presAssocID="{99372CEB-72F4-4224-AA41-45A003728991}" presName="sibTrans" presStyleCnt="0"/>
      <dgm:spPr/>
    </dgm:pt>
    <dgm:pt modelId="{A81D0895-BDA1-4D7D-82DA-05E37E47B78D}" type="pres">
      <dgm:prSet presAssocID="{02C0164A-5A5E-41D9-91ED-4951E29951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41FCE-B4D3-4211-93FC-C1DFB2725A9C}" type="pres">
      <dgm:prSet presAssocID="{4EFA7710-4C4C-4934-BD6C-2CBDC167B6DB}" presName="sibTrans" presStyleCnt="0"/>
      <dgm:spPr/>
    </dgm:pt>
    <dgm:pt modelId="{226825D6-45CA-46C7-8C69-0E9026571211}" type="pres">
      <dgm:prSet presAssocID="{BA6B55D0-0F98-4689-A478-39611D5EF4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2B5AE-1DDA-4F4C-B78B-D85D2520E8D3}" type="pres">
      <dgm:prSet presAssocID="{A11132C5-0DA3-416D-B2CE-752B8271D08B}" presName="sibTrans" presStyleCnt="0"/>
      <dgm:spPr/>
    </dgm:pt>
    <dgm:pt modelId="{2543BAA8-A133-40EF-8DB8-F97D1C680D1A}" type="pres">
      <dgm:prSet presAssocID="{35EF4D6C-EFE5-44B6-8D04-D68344847A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71DF2-D3BE-4D5F-90CF-792702F1FC7B}" type="pres">
      <dgm:prSet presAssocID="{E8B8C418-E8DA-44EA-835C-FC8E5AA53891}" presName="sibTrans" presStyleCnt="0"/>
      <dgm:spPr/>
    </dgm:pt>
    <dgm:pt modelId="{22E5E157-DE47-4C6A-83A1-3C09776EBD83}" type="pres">
      <dgm:prSet presAssocID="{6B837BEB-F9F2-45E8-827F-8C7958B8A7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2DA0D-1202-41A3-A046-48B5A3E5102B}" type="presOf" srcId="{6B837BEB-F9F2-45E8-827F-8C7958B8A721}" destId="{22E5E157-DE47-4C6A-83A1-3C09776EBD83}" srcOrd="0" destOrd="0" presId="urn:microsoft.com/office/officeart/2005/8/layout/hList6"/>
    <dgm:cxn modelId="{5CF6FA7F-C6B4-4E4C-B965-D17D8F553D6F}" type="presOf" srcId="{8B083608-0A83-4A9D-A809-EF3B9B173464}" destId="{52F9A1B9-D688-4EEB-A660-CF0ABD0EE983}" srcOrd="0" destOrd="0" presId="urn:microsoft.com/office/officeart/2005/8/layout/hList6"/>
    <dgm:cxn modelId="{2B69D35C-FCAF-48E2-BA03-0E69561F6983}" type="presOf" srcId="{35EF4D6C-EFE5-44B6-8D04-D68344847A48}" destId="{2543BAA8-A133-40EF-8DB8-F97D1C680D1A}" srcOrd="0" destOrd="0" presId="urn:microsoft.com/office/officeart/2005/8/layout/hList6"/>
    <dgm:cxn modelId="{C9A594DA-43B2-4298-9669-DBCF50D3CD4C}" type="presOf" srcId="{62099F6A-D4AB-4E2F-AA59-53FD8FCBF64D}" destId="{8752D0E6-2F4A-4AB7-8089-06498D8B0524}" srcOrd="0" destOrd="0" presId="urn:microsoft.com/office/officeart/2005/8/layout/hList6"/>
    <dgm:cxn modelId="{9080A3A7-AB67-48E8-A3E4-6A44A29D80C7}" srcId="{62099F6A-D4AB-4E2F-AA59-53FD8FCBF64D}" destId="{02C0164A-5A5E-41D9-91ED-4951E2995176}" srcOrd="1" destOrd="0" parTransId="{1B77DA0C-8358-4CF9-ABB3-4B542B4A4DF1}" sibTransId="{4EFA7710-4C4C-4934-BD6C-2CBDC167B6DB}"/>
    <dgm:cxn modelId="{BEDBB4A3-AAAD-455A-AA9C-B855B047D12A}" srcId="{62099F6A-D4AB-4E2F-AA59-53FD8FCBF64D}" destId="{8B083608-0A83-4A9D-A809-EF3B9B173464}" srcOrd="0" destOrd="0" parTransId="{FFCAB467-0ABE-4CE7-9B4F-3CC2BF4CB4BB}" sibTransId="{99372CEB-72F4-4224-AA41-45A003728991}"/>
    <dgm:cxn modelId="{C3A35296-1BC5-4A70-B031-7589BAD4443D}" type="presOf" srcId="{BA6B55D0-0F98-4689-A478-39611D5EF489}" destId="{226825D6-45CA-46C7-8C69-0E9026571211}" srcOrd="0" destOrd="0" presId="urn:microsoft.com/office/officeart/2005/8/layout/hList6"/>
    <dgm:cxn modelId="{B9A9173D-0295-47B5-9607-251732A9E88B}" srcId="{62099F6A-D4AB-4E2F-AA59-53FD8FCBF64D}" destId="{35EF4D6C-EFE5-44B6-8D04-D68344847A48}" srcOrd="3" destOrd="0" parTransId="{8DAD346D-5FFB-4F1B-B03A-E619476CB7AE}" sibTransId="{E8B8C418-E8DA-44EA-835C-FC8E5AA53891}"/>
    <dgm:cxn modelId="{ACFF9CE3-9A7D-4C17-9879-85089865F888}" type="presOf" srcId="{02C0164A-5A5E-41D9-91ED-4951E2995176}" destId="{A81D0895-BDA1-4D7D-82DA-05E37E47B78D}" srcOrd="0" destOrd="0" presId="urn:microsoft.com/office/officeart/2005/8/layout/hList6"/>
    <dgm:cxn modelId="{53D92625-28B6-44BD-966F-40FD5B02C426}" srcId="{62099F6A-D4AB-4E2F-AA59-53FD8FCBF64D}" destId="{BA6B55D0-0F98-4689-A478-39611D5EF489}" srcOrd="2" destOrd="0" parTransId="{921DA753-0D61-4E20-B28E-DB6ED14D6E2E}" sibTransId="{A11132C5-0DA3-416D-B2CE-752B8271D08B}"/>
    <dgm:cxn modelId="{1DE92899-DF98-48C4-BD76-84B309CC9E09}" srcId="{62099F6A-D4AB-4E2F-AA59-53FD8FCBF64D}" destId="{6B837BEB-F9F2-45E8-827F-8C7958B8A721}" srcOrd="4" destOrd="0" parTransId="{3E35A139-0398-4BF1-9891-B68AC43F0078}" sibTransId="{23A573BE-F068-47BD-97EA-A9E2D1842C5B}"/>
    <dgm:cxn modelId="{748ADA74-D8B3-43BE-AA3A-8D26529296C9}" type="presParOf" srcId="{8752D0E6-2F4A-4AB7-8089-06498D8B0524}" destId="{52F9A1B9-D688-4EEB-A660-CF0ABD0EE983}" srcOrd="0" destOrd="0" presId="urn:microsoft.com/office/officeart/2005/8/layout/hList6"/>
    <dgm:cxn modelId="{6BA9A8CB-76D9-47B4-B759-5C8601A2F43B}" type="presParOf" srcId="{8752D0E6-2F4A-4AB7-8089-06498D8B0524}" destId="{535FD269-03F0-457A-A856-BDF7D424B1E6}" srcOrd="1" destOrd="0" presId="urn:microsoft.com/office/officeart/2005/8/layout/hList6"/>
    <dgm:cxn modelId="{0413062C-C3F1-44EA-9DD2-A5A2042CACAE}" type="presParOf" srcId="{8752D0E6-2F4A-4AB7-8089-06498D8B0524}" destId="{A81D0895-BDA1-4D7D-82DA-05E37E47B78D}" srcOrd="2" destOrd="0" presId="urn:microsoft.com/office/officeart/2005/8/layout/hList6"/>
    <dgm:cxn modelId="{1CCEEEED-C9FD-451E-917B-C72B0F12DCC9}" type="presParOf" srcId="{8752D0E6-2F4A-4AB7-8089-06498D8B0524}" destId="{AD441FCE-B4D3-4211-93FC-C1DFB2725A9C}" srcOrd="3" destOrd="0" presId="urn:microsoft.com/office/officeart/2005/8/layout/hList6"/>
    <dgm:cxn modelId="{EA982A9F-5670-43DB-B4C5-2E8414B3322F}" type="presParOf" srcId="{8752D0E6-2F4A-4AB7-8089-06498D8B0524}" destId="{226825D6-45CA-46C7-8C69-0E9026571211}" srcOrd="4" destOrd="0" presId="urn:microsoft.com/office/officeart/2005/8/layout/hList6"/>
    <dgm:cxn modelId="{81EBE653-8AD5-4AE5-B51C-3E869503F73C}" type="presParOf" srcId="{8752D0E6-2F4A-4AB7-8089-06498D8B0524}" destId="{C972B5AE-1DDA-4F4C-B78B-D85D2520E8D3}" srcOrd="5" destOrd="0" presId="urn:microsoft.com/office/officeart/2005/8/layout/hList6"/>
    <dgm:cxn modelId="{D6030CE8-CBCB-4EC7-B66C-D8812DD315EE}" type="presParOf" srcId="{8752D0E6-2F4A-4AB7-8089-06498D8B0524}" destId="{2543BAA8-A133-40EF-8DB8-F97D1C680D1A}" srcOrd="6" destOrd="0" presId="urn:microsoft.com/office/officeart/2005/8/layout/hList6"/>
    <dgm:cxn modelId="{8651E4E9-06A2-4D9A-B965-2DF070408EE9}" type="presParOf" srcId="{8752D0E6-2F4A-4AB7-8089-06498D8B0524}" destId="{1AF71DF2-D3BE-4D5F-90CF-792702F1FC7B}" srcOrd="7" destOrd="0" presId="urn:microsoft.com/office/officeart/2005/8/layout/hList6"/>
    <dgm:cxn modelId="{85B046C8-F414-447D-9580-ABC28E04790B}" type="presParOf" srcId="{8752D0E6-2F4A-4AB7-8089-06498D8B0524}" destId="{22E5E157-DE47-4C6A-83A1-3C09776EBD8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A897B-73B6-4E30-9F81-5C964F724C3D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912BE6-203C-41C1-9AE2-DC8BCED66D4D}">
      <dgm:prSet/>
      <dgm:spPr/>
      <dgm:t>
        <a:bodyPr/>
        <a:lstStyle/>
        <a:p>
          <a:pPr rtl="0"/>
          <a:r>
            <a:rPr lang="ru-RU"/>
            <a:t>возможности удовлетворения основных потребностей у субъектов образовательного процесса</a:t>
          </a:r>
        </a:p>
      </dgm:t>
    </dgm:pt>
    <dgm:pt modelId="{10C34177-58F4-4658-BB82-091F35A5D100}" type="parTrans" cxnId="{CC8BDC4E-C37C-48B6-8B23-CCD4C0473100}">
      <dgm:prSet/>
      <dgm:spPr/>
      <dgm:t>
        <a:bodyPr/>
        <a:lstStyle/>
        <a:p>
          <a:endParaRPr lang="ru-RU"/>
        </a:p>
      </dgm:t>
    </dgm:pt>
    <dgm:pt modelId="{DB1623A6-2AF4-4421-9419-D5A5895525C5}" type="sibTrans" cxnId="{CC8BDC4E-C37C-48B6-8B23-CCD4C0473100}">
      <dgm:prSet/>
      <dgm:spPr/>
      <dgm:t>
        <a:bodyPr/>
        <a:lstStyle/>
        <a:p>
          <a:endParaRPr lang="ru-RU"/>
        </a:p>
      </dgm:t>
    </dgm:pt>
    <dgm:pt modelId="{A5A12756-B833-4B2A-94B6-B159AA6E5341}">
      <dgm:prSet/>
      <dgm:spPr/>
      <dgm:t>
        <a:bodyPr/>
        <a:lstStyle/>
        <a:p>
          <a:pPr rtl="0"/>
          <a:r>
            <a:rPr lang="ru-RU"/>
            <a:t>возможности для раскрытия интересов и способностей обучающихся, поддержки их конструктивной самореализации</a:t>
          </a:r>
        </a:p>
      </dgm:t>
    </dgm:pt>
    <dgm:pt modelId="{8E777665-7D9E-47CB-A48B-ED52D87DDEF6}" type="parTrans" cxnId="{8F78A792-4777-4FBB-8A55-29669CA892F3}">
      <dgm:prSet/>
      <dgm:spPr/>
      <dgm:t>
        <a:bodyPr/>
        <a:lstStyle/>
        <a:p>
          <a:endParaRPr lang="ru-RU"/>
        </a:p>
      </dgm:t>
    </dgm:pt>
    <dgm:pt modelId="{71B2D623-3B0B-46C2-958E-81F88DDD9CC6}" type="sibTrans" cxnId="{8F78A792-4777-4FBB-8A55-29669CA892F3}">
      <dgm:prSet/>
      <dgm:spPr/>
      <dgm:t>
        <a:bodyPr/>
        <a:lstStyle/>
        <a:p>
          <a:endParaRPr lang="ru-RU"/>
        </a:p>
      </dgm:t>
    </dgm:pt>
    <dgm:pt modelId="{7C3C8866-36A1-4CA6-BA0F-FD7234EEE437}">
      <dgm:prSet/>
      <dgm:spPr/>
      <dgm:t>
        <a:bodyPr/>
        <a:lstStyle/>
        <a:p>
          <a:pPr rtl="0"/>
          <a:r>
            <a:rPr lang="ru-RU"/>
            <a:t>личностно-доверительного общения и осознанного отказа от любых форм психологического насилия</a:t>
          </a:r>
        </a:p>
      </dgm:t>
    </dgm:pt>
    <dgm:pt modelId="{DED2CA17-BF2B-4BCE-8664-383B7B9B7DCE}" type="parTrans" cxnId="{18463D96-6152-4372-9C73-CCDB2D05425A}">
      <dgm:prSet/>
      <dgm:spPr/>
      <dgm:t>
        <a:bodyPr/>
        <a:lstStyle/>
        <a:p>
          <a:endParaRPr lang="ru-RU"/>
        </a:p>
      </dgm:t>
    </dgm:pt>
    <dgm:pt modelId="{74100DB0-590B-47B2-842D-ED45A4761959}" type="sibTrans" cxnId="{18463D96-6152-4372-9C73-CCDB2D05425A}">
      <dgm:prSet/>
      <dgm:spPr/>
      <dgm:t>
        <a:bodyPr/>
        <a:lstStyle/>
        <a:p>
          <a:endParaRPr lang="ru-RU"/>
        </a:p>
      </dgm:t>
    </dgm:pt>
    <dgm:pt modelId="{C7247F89-7042-4B09-A53C-BB96F596C1D7}">
      <dgm:prSet/>
      <dgm:spPr/>
      <dgm:t>
        <a:bodyPr/>
        <a:lstStyle/>
        <a:p>
          <a:pPr rtl="0"/>
          <a:r>
            <a:rPr lang="ru-RU"/>
            <a:t>ориентированности всех субъектов образовательного процесса на взаимопомощь и взаимоподдержку</a:t>
          </a:r>
        </a:p>
      </dgm:t>
    </dgm:pt>
    <dgm:pt modelId="{DFD9242E-5011-45FF-99AD-0BEBBB6EC87B}" type="parTrans" cxnId="{C633168A-7DC5-43A2-8049-0A824A140B1B}">
      <dgm:prSet/>
      <dgm:spPr/>
      <dgm:t>
        <a:bodyPr/>
        <a:lstStyle/>
        <a:p>
          <a:endParaRPr lang="ru-RU"/>
        </a:p>
      </dgm:t>
    </dgm:pt>
    <dgm:pt modelId="{0B72A406-3924-4EFA-A346-6010664C8C65}" type="sibTrans" cxnId="{C633168A-7DC5-43A2-8049-0A824A140B1B}">
      <dgm:prSet/>
      <dgm:spPr/>
      <dgm:t>
        <a:bodyPr/>
        <a:lstStyle/>
        <a:p>
          <a:endParaRPr lang="ru-RU"/>
        </a:p>
      </dgm:t>
    </dgm:pt>
    <dgm:pt modelId="{82FB24A5-FE8B-49A1-B194-D90771245DA7}" type="pres">
      <dgm:prSet presAssocID="{D26A897B-73B6-4E30-9F81-5C964F724C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E23A9-58A1-421C-A477-5FCF8D0A1425}" type="pres">
      <dgm:prSet presAssocID="{30912BE6-203C-41C1-9AE2-DC8BCED66D4D}" presName="composite" presStyleCnt="0"/>
      <dgm:spPr/>
    </dgm:pt>
    <dgm:pt modelId="{4F97FBEF-AAAF-4E15-A9ED-C75CDC52C232}" type="pres">
      <dgm:prSet presAssocID="{30912BE6-203C-41C1-9AE2-DC8BCED66D4D}" presName="imgShp" presStyleLbl="fgImgPlace1" presStyleIdx="0" presStyleCnt="4"/>
      <dgm:spPr/>
    </dgm:pt>
    <dgm:pt modelId="{67C5B1D3-5648-41D9-97B1-018260876799}" type="pres">
      <dgm:prSet presAssocID="{30912BE6-203C-41C1-9AE2-DC8BCED66D4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EBB91-B3BE-48D3-B420-A40BB981A577}" type="pres">
      <dgm:prSet presAssocID="{DB1623A6-2AF4-4421-9419-D5A5895525C5}" presName="spacing" presStyleCnt="0"/>
      <dgm:spPr/>
    </dgm:pt>
    <dgm:pt modelId="{5E26BD52-25E5-49E6-B9E4-62A993386F42}" type="pres">
      <dgm:prSet presAssocID="{A5A12756-B833-4B2A-94B6-B159AA6E5341}" presName="composite" presStyleCnt="0"/>
      <dgm:spPr/>
    </dgm:pt>
    <dgm:pt modelId="{B6F7B127-93CE-4D56-93E1-5D3D28F1F5B7}" type="pres">
      <dgm:prSet presAssocID="{A5A12756-B833-4B2A-94B6-B159AA6E5341}" presName="imgShp" presStyleLbl="fgImgPlace1" presStyleIdx="1" presStyleCnt="4"/>
      <dgm:spPr/>
    </dgm:pt>
    <dgm:pt modelId="{6B7260EB-58DD-4287-9751-8FAD26D96AFB}" type="pres">
      <dgm:prSet presAssocID="{A5A12756-B833-4B2A-94B6-B159AA6E534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39D52-7B58-422C-9011-C9846923CB34}" type="pres">
      <dgm:prSet presAssocID="{71B2D623-3B0B-46C2-958E-81F88DDD9CC6}" presName="spacing" presStyleCnt="0"/>
      <dgm:spPr/>
    </dgm:pt>
    <dgm:pt modelId="{85DA602A-E490-4E59-9193-4A287D738B3A}" type="pres">
      <dgm:prSet presAssocID="{7C3C8866-36A1-4CA6-BA0F-FD7234EEE437}" presName="composite" presStyleCnt="0"/>
      <dgm:spPr/>
    </dgm:pt>
    <dgm:pt modelId="{068127F1-DFE7-4198-BDE2-F03A1F06D83E}" type="pres">
      <dgm:prSet presAssocID="{7C3C8866-36A1-4CA6-BA0F-FD7234EEE437}" presName="imgShp" presStyleLbl="fgImgPlace1" presStyleIdx="2" presStyleCnt="4"/>
      <dgm:spPr/>
    </dgm:pt>
    <dgm:pt modelId="{EF016936-2D28-4768-971A-7890CB5CF219}" type="pres">
      <dgm:prSet presAssocID="{7C3C8866-36A1-4CA6-BA0F-FD7234EEE43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D74A-CA3F-41EB-846A-EF755B3B352C}" type="pres">
      <dgm:prSet presAssocID="{74100DB0-590B-47B2-842D-ED45A4761959}" presName="spacing" presStyleCnt="0"/>
      <dgm:spPr/>
    </dgm:pt>
    <dgm:pt modelId="{B09FB0DB-529D-4C76-83CE-4A6395A0D51C}" type="pres">
      <dgm:prSet presAssocID="{C7247F89-7042-4B09-A53C-BB96F596C1D7}" presName="composite" presStyleCnt="0"/>
      <dgm:spPr/>
    </dgm:pt>
    <dgm:pt modelId="{04584ABE-5875-4489-A708-6F13D7434A0C}" type="pres">
      <dgm:prSet presAssocID="{C7247F89-7042-4B09-A53C-BB96F596C1D7}" presName="imgShp" presStyleLbl="fgImgPlace1" presStyleIdx="3" presStyleCnt="4"/>
      <dgm:spPr/>
    </dgm:pt>
    <dgm:pt modelId="{2A8B5186-6149-4572-BD51-B21657706DE6}" type="pres">
      <dgm:prSet presAssocID="{C7247F89-7042-4B09-A53C-BB96F596C1D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3168A-7DC5-43A2-8049-0A824A140B1B}" srcId="{D26A897B-73B6-4E30-9F81-5C964F724C3D}" destId="{C7247F89-7042-4B09-A53C-BB96F596C1D7}" srcOrd="3" destOrd="0" parTransId="{DFD9242E-5011-45FF-99AD-0BEBBB6EC87B}" sibTransId="{0B72A406-3924-4EFA-A346-6010664C8C65}"/>
    <dgm:cxn modelId="{8F78A792-4777-4FBB-8A55-29669CA892F3}" srcId="{D26A897B-73B6-4E30-9F81-5C964F724C3D}" destId="{A5A12756-B833-4B2A-94B6-B159AA6E5341}" srcOrd="1" destOrd="0" parTransId="{8E777665-7D9E-47CB-A48B-ED52D87DDEF6}" sibTransId="{71B2D623-3B0B-46C2-958E-81F88DDD9CC6}"/>
    <dgm:cxn modelId="{8810F6C1-6210-43CB-934C-EB9B992A2C5E}" type="presOf" srcId="{7C3C8866-36A1-4CA6-BA0F-FD7234EEE437}" destId="{EF016936-2D28-4768-971A-7890CB5CF219}" srcOrd="0" destOrd="0" presId="urn:microsoft.com/office/officeart/2005/8/layout/vList3"/>
    <dgm:cxn modelId="{CC8BDC4E-C37C-48B6-8B23-CCD4C0473100}" srcId="{D26A897B-73B6-4E30-9F81-5C964F724C3D}" destId="{30912BE6-203C-41C1-9AE2-DC8BCED66D4D}" srcOrd="0" destOrd="0" parTransId="{10C34177-58F4-4658-BB82-091F35A5D100}" sibTransId="{DB1623A6-2AF4-4421-9419-D5A5895525C5}"/>
    <dgm:cxn modelId="{B9A61BA5-E985-4F95-9A3A-8AE168FAAD3E}" type="presOf" srcId="{D26A897B-73B6-4E30-9F81-5C964F724C3D}" destId="{82FB24A5-FE8B-49A1-B194-D90771245DA7}" srcOrd="0" destOrd="0" presId="urn:microsoft.com/office/officeart/2005/8/layout/vList3"/>
    <dgm:cxn modelId="{C96EC077-30EA-442C-A6A8-392D7D2E0134}" type="presOf" srcId="{C7247F89-7042-4B09-A53C-BB96F596C1D7}" destId="{2A8B5186-6149-4572-BD51-B21657706DE6}" srcOrd="0" destOrd="0" presId="urn:microsoft.com/office/officeart/2005/8/layout/vList3"/>
    <dgm:cxn modelId="{18463D96-6152-4372-9C73-CCDB2D05425A}" srcId="{D26A897B-73B6-4E30-9F81-5C964F724C3D}" destId="{7C3C8866-36A1-4CA6-BA0F-FD7234EEE437}" srcOrd="2" destOrd="0" parTransId="{DED2CA17-BF2B-4BCE-8664-383B7B9B7DCE}" sibTransId="{74100DB0-590B-47B2-842D-ED45A4761959}"/>
    <dgm:cxn modelId="{01B7343C-8820-4A5E-89BC-82867E75192B}" type="presOf" srcId="{A5A12756-B833-4B2A-94B6-B159AA6E5341}" destId="{6B7260EB-58DD-4287-9751-8FAD26D96AFB}" srcOrd="0" destOrd="0" presId="urn:microsoft.com/office/officeart/2005/8/layout/vList3"/>
    <dgm:cxn modelId="{E40442AC-4384-4D15-8758-917FF5A342D6}" type="presOf" srcId="{30912BE6-203C-41C1-9AE2-DC8BCED66D4D}" destId="{67C5B1D3-5648-41D9-97B1-018260876799}" srcOrd="0" destOrd="0" presId="urn:microsoft.com/office/officeart/2005/8/layout/vList3"/>
    <dgm:cxn modelId="{976A0E3A-C4AB-4227-AEB7-116EBAB39B1B}" type="presParOf" srcId="{82FB24A5-FE8B-49A1-B194-D90771245DA7}" destId="{FBEE23A9-58A1-421C-A477-5FCF8D0A1425}" srcOrd="0" destOrd="0" presId="urn:microsoft.com/office/officeart/2005/8/layout/vList3"/>
    <dgm:cxn modelId="{FDD95275-F6BC-469D-8F2B-81177361BACA}" type="presParOf" srcId="{FBEE23A9-58A1-421C-A477-5FCF8D0A1425}" destId="{4F97FBEF-AAAF-4E15-A9ED-C75CDC52C232}" srcOrd="0" destOrd="0" presId="urn:microsoft.com/office/officeart/2005/8/layout/vList3"/>
    <dgm:cxn modelId="{115B3A1A-BF71-4E88-82E4-1489F71F4C77}" type="presParOf" srcId="{FBEE23A9-58A1-421C-A477-5FCF8D0A1425}" destId="{67C5B1D3-5648-41D9-97B1-018260876799}" srcOrd="1" destOrd="0" presId="urn:microsoft.com/office/officeart/2005/8/layout/vList3"/>
    <dgm:cxn modelId="{FFED9DB4-3251-4B6B-B3F5-9398F2C085AC}" type="presParOf" srcId="{82FB24A5-FE8B-49A1-B194-D90771245DA7}" destId="{145EBB91-B3BE-48D3-B420-A40BB981A577}" srcOrd="1" destOrd="0" presId="urn:microsoft.com/office/officeart/2005/8/layout/vList3"/>
    <dgm:cxn modelId="{6AB6EC06-672B-4AF5-99C8-8F4980C32463}" type="presParOf" srcId="{82FB24A5-FE8B-49A1-B194-D90771245DA7}" destId="{5E26BD52-25E5-49E6-B9E4-62A993386F42}" srcOrd="2" destOrd="0" presId="urn:microsoft.com/office/officeart/2005/8/layout/vList3"/>
    <dgm:cxn modelId="{8BCD11A2-23D2-4D2F-B422-90F5E32B7180}" type="presParOf" srcId="{5E26BD52-25E5-49E6-B9E4-62A993386F42}" destId="{B6F7B127-93CE-4D56-93E1-5D3D28F1F5B7}" srcOrd="0" destOrd="0" presId="urn:microsoft.com/office/officeart/2005/8/layout/vList3"/>
    <dgm:cxn modelId="{BC576F5C-1926-4C4E-8FE8-B574E7514BC6}" type="presParOf" srcId="{5E26BD52-25E5-49E6-B9E4-62A993386F42}" destId="{6B7260EB-58DD-4287-9751-8FAD26D96AFB}" srcOrd="1" destOrd="0" presId="urn:microsoft.com/office/officeart/2005/8/layout/vList3"/>
    <dgm:cxn modelId="{6D426883-98B4-4D92-8AB1-E905215BCD7D}" type="presParOf" srcId="{82FB24A5-FE8B-49A1-B194-D90771245DA7}" destId="{F0839D52-7B58-422C-9011-C9846923CB34}" srcOrd="3" destOrd="0" presId="urn:microsoft.com/office/officeart/2005/8/layout/vList3"/>
    <dgm:cxn modelId="{BAB34694-51D4-4917-A129-BF18EE3D9D4F}" type="presParOf" srcId="{82FB24A5-FE8B-49A1-B194-D90771245DA7}" destId="{85DA602A-E490-4E59-9193-4A287D738B3A}" srcOrd="4" destOrd="0" presId="urn:microsoft.com/office/officeart/2005/8/layout/vList3"/>
    <dgm:cxn modelId="{22A00B9F-8730-47FE-B3F2-DCEEAA435277}" type="presParOf" srcId="{85DA602A-E490-4E59-9193-4A287D738B3A}" destId="{068127F1-DFE7-4198-BDE2-F03A1F06D83E}" srcOrd="0" destOrd="0" presId="urn:microsoft.com/office/officeart/2005/8/layout/vList3"/>
    <dgm:cxn modelId="{5B4BC241-C01B-4710-A558-2F0389CE6EBF}" type="presParOf" srcId="{85DA602A-E490-4E59-9193-4A287D738B3A}" destId="{EF016936-2D28-4768-971A-7890CB5CF219}" srcOrd="1" destOrd="0" presId="urn:microsoft.com/office/officeart/2005/8/layout/vList3"/>
    <dgm:cxn modelId="{245CCDEA-E5BC-410F-9A6B-3B53DFAE732D}" type="presParOf" srcId="{82FB24A5-FE8B-49A1-B194-D90771245DA7}" destId="{EA0DD74A-CA3F-41EB-846A-EF755B3B352C}" srcOrd="5" destOrd="0" presId="urn:microsoft.com/office/officeart/2005/8/layout/vList3"/>
    <dgm:cxn modelId="{C200B236-73B6-4247-8B4A-7C50B12A7D58}" type="presParOf" srcId="{82FB24A5-FE8B-49A1-B194-D90771245DA7}" destId="{B09FB0DB-529D-4C76-83CE-4A6395A0D51C}" srcOrd="6" destOrd="0" presId="urn:microsoft.com/office/officeart/2005/8/layout/vList3"/>
    <dgm:cxn modelId="{A027EF3B-BADC-42C7-ACC3-A1C7557F095B}" type="presParOf" srcId="{B09FB0DB-529D-4C76-83CE-4A6395A0D51C}" destId="{04584ABE-5875-4489-A708-6F13D7434A0C}" srcOrd="0" destOrd="0" presId="urn:microsoft.com/office/officeart/2005/8/layout/vList3"/>
    <dgm:cxn modelId="{2E045178-E1E8-4EEC-8C57-DBC3A8C90B60}" type="presParOf" srcId="{B09FB0DB-529D-4C76-83CE-4A6395A0D51C}" destId="{2A8B5186-6149-4572-BD51-B21657706D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211DD-65AD-4ADD-8037-1700B60AB646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C7EC83E-0A81-4ACC-9A81-7A748EEE4455}">
      <dgm:prSet/>
      <dgm:spPr/>
      <dgm:t>
        <a:bodyPr/>
        <a:lstStyle/>
        <a:p>
          <a:pPr rtl="0"/>
          <a:r>
            <a:rPr lang="ru-RU"/>
            <a:t>выявление семейного неблагополучия </a:t>
          </a:r>
        </a:p>
      </dgm:t>
    </dgm:pt>
    <dgm:pt modelId="{C152AD6A-CA37-4D4D-A508-A2AD553EE308}" type="parTrans" cxnId="{E1BCD841-DACF-4893-8D8D-92F3A957140C}">
      <dgm:prSet/>
      <dgm:spPr/>
      <dgm:t>
        <a:bodyPr/>
        <a:lstStyle/>
        <a:p>
          <a:endParaRPr lang="ru-RU"/>
        </a:p>
      </dgm:t>
    </dgm:pt>
    <dgm:pt modelId="{E10D8BE7-0440-4B0F-8601-F0CB007A1042}" type="sibTrans" cxnId="{E1BCD841-DACF-4893-8D8D-92F3A957140C}">
      <dgm:prSet/>
      <dgm:spPr/>
      <dgm:t>
        <a:bodyPr/>
        <a:lstStyle/>
        <a:p>
          <a:endParaRPr lang="ru-RU"/>
        </a:p>
      </dgm:t>
    </dgm:pt>
    <dgm:pt modelId="{A0D8A29E-A174-437C-963C-623E5482F542}">
      <dgm:prSet/>
      <dgm:spPr/>
      <dgm:t>
        <a:bodyPr/>
        <a:lstStyle/>
        <a:p>
          <a:pPr rtl="0"/>
          <a:r>
            <a:rPr lang="ru-RU"/>
            <a:t>консультирование родителей в случае затрудненных воспитательных усилий или конфликтных родительско-детских взаимоотношений </a:t>
          </a:r>
        </a:p>
      </dgm:t>
    </dgm:pt>
    <dgm:pt modelId="{0B5E6AA1-EF02-4DAB-8FC9-E66C8CA1943D}" type="parTrans" cxnId="{EE56623D-361B-4E8C-8661-928E2D259037}">
      <dgm:prSet/>
      <dgm:spPr/>
      <dgm:t>
        <a:bodyPr/>
        <a:lstStyle/>
        <a:p>
          <a:endParaRPr lang="ru-RU"/>
        </a:p>
      </dgm:t>
    </dgm:pt>
    <dgm:pt modelId="{BD0E607F-2F34-4C53-ABE5-550F4B0918AA}" type="sibTrans" cxnId="{EE56623D-361B-4E8C-8661-928E2D259037}">
      <dgm:prSet/>
      <dgm:spPr/>
      <dgm:t>
        <a:bodyPr/>
        <a:lstStyle/>
        <a:p>
          <a:endParaRPr lang="ru-RU"/>
        </a:p>
      </dgm:t>
    </dgm:pt>
    <dgm:pt modelId="{680CA109-783F-49DE-A8AF-C4BAAB7F3646}">
      <dgm:prSet/>
      <dgm:spPr/>
      <dgm:t>
        <a:bodyPr/>
        <a:lstStyle/>
        <a:p>
          <a:pPr rtl="0"/>
          <a:r>
            <a:rPr lang="ru-RU"/>
            <a:t>психолого-педагогическое сопровождение внутрисемейной профилактики общественно опасного поведения детей и молодежи</a:t>
          </a:r>
        </a:p>
      </dgm:t>
    </dgm:pt>
    <dgm:pt modelId="{ED077817-302B-48A8-90DF-51BEF38BF5DC}" type="parTrans" cxnId="{40E02B09-AD26-4F42-8B38-FBEC9348A811}">
      <dgm:prSet/>
      <dgm:spPr/>
      <dgm:t>
        <a:bodyPr/>
        <a:lstStyle/>
        <a:p>
          <a:endParaRPr lang="ru-RU"/>
        </a:p>
      </dgm:t>
    </dgm:pt>
    <dgm:pt modelId="{D9F98EA6-6C6A-46D2-AD98-EA0F4ED2EFBF}" type="sibTrans" cxnId="{40E02B09-AD26-4F42-8B38-FBEC9348A811}">
      <dgm:prSet/>
      <dgm:spPr/>
      <dgm:t>
        <a:bodyPr/>
        <a:lstStyle/>
        <a:p>
          <a:endParaRPr lang="ru-RU"/>
        </a:p>
      </dgm:t>
    </dgm:pt>
    <dgm:pt modelId="{93388137-6407-479D-86D8-086A84FAB4C0}">
      <dgm:prSet/>
      <dgm:spPr/>
      <dgm:t>
        <a:bodyPr/>
        <a:lstStyle/>
        <a:p>
          <a:pPr rtl="0"/>
          <a:r>
            <a:rPr lang="ru-RU"/>
            <a:t>налаживание комплексного и регулярного взаимодействия с различными субъектами профилактики противоправного поведения детей и молодежи </a:t>
          </a:r>
        </a:p>
      </dgm:t>
    </dgm:pt>
    <dgm:pt modelId="{95D858C0-FA69-491E-93C6-43C3A4790C34}" type="parTrans" cxnId="{5F189AD7-6D89-4B92-9B28-A4CE1D543ADF}">
      <dgm:prSet/>
      <dgm:spPr/>
      <dgm:t>
        <a:bodyPr/>
        <a:lstStyle/>
        <a:p>
          <a:endParaRPr lang="ru-RU"/>
        </a:p>
      </dgm:t>
    </dgm:pt>
    <dgm:pt modelId="{B62EB948-0903-4DCB-BED2-75AEFA976105}" type="sibTrans" cxnId="{5F189AD7-6D89-4B92-9B28-A4CE1D543ADF}">
      <dgm:prSet/>
      <dgm:spPr/>
      <dgm:t>
        <a:bodyPr/>
        <a:lstStyle/>
        <a:p>
          <a:endParaRPr lang="ru-RU"/>
        </a:p>
      </dgm:t>
    </dgm:pt>
    <dgm:pt modelId="{2896E0EB-2A5B-445C-8ECC-1B35A2B87590}">
      <dgm:prSet/>
      <dgm:spPr/>
      <dgm:t>
        <a:bodyPr/>
        <a:lstStyle/>
        <a:p>
          <a:pPr rtl="0"/>
          <a:r>
            <a:rPr lang="ru-RU"/>
            <a:t>выявление и поддержку детей, молодежи, находящихся в трудных жизненных ситуациях </a:t>
          </a:r>
        </a:p>
      </dgm:t>
    </dgm:pt>
    <dgm:pt modelId="{8D6C6183-91C2-4E77-ACCF-317942A3695A}" type="parTrans" cxnId="{24FFBA73-6D12-4F1B-911E-82115002E5AA}">
      <dgm:prSet/>
      <dgm:spPr/>
      <dgm:t>
        <a:bodyPr/>
        <a:lstStyle/>
        <a:p>
          <a:endParaRPr lang="ru-RU"/>
        </a:p>
      </dgm:t>
    </dgm:pt>
    <dgm:pt modelId="{6CB88667-C94B-4E83-AE03-E291EE1AF242}" type="sibTrans" cxnId="{24FFBA73-6D12-4F1B-911E-82115002E5AA}">
      <dgm:prSet/>
      <dgm:spPr/>
      <dgm:t>
        <a:bodyPr/>
        <a:lstStyle/>
        <a:p>
          <a:endParaRPr lang="ru-RU"/>
        </a:p>
      </dgm:t>
    </dgm:pt>
    <dgm:pt modelId="{40538F7E-0CCD-4DB3-920B-FE7ED20581C7}">
      <dgm:prSet/>
      <dgm:spPr/>
      <dgm:t>
        <a:bodyPr/>
        <a:lstStyle/>
        <a:p>
          <a:pPr rtl="0"/>
          <a:r>
            <a:rPr lang="ru-RU"/>
            <a:t>подготовку детей и молодежи к безопасному использованию медийно-информационного пространства</a:t>
          </a:r>
        </a:p>
      </dgm:t>
    </dgm:pt>
    <dgm:pt modelId="{0F813CD0-A160-4024-B718-AE497DB7B777}" type="parTrans" cxnId="{E15CB238-CDD7-4E46-80A4-2D8059875313}">
      <dgm:prSet/>
      <dgm:spPr/>
      <dgm:t>
        <a:bodyPr/>
        <a:lstStyle/>
        <a:p>
          <a:endParaRPr lang="ru-RU"/>
        </a:p>
      </dgm:t>
    </dgm:pt>
    <dgm:pt modelId="{E256ECCC-0C66-498C-A9D1-A814E1A3B4DE}" type="sibTrans" cxnId="{E15CB238-CDD7-4E46-80A4-2D8059875313}">
      <dgm:prSet/>
      <dgm:spPr/>
      <dgm:t>
        <a:bodyPr/>
        <a:lstStyle/>
        <a:p>
          <a:endParaRPr lang="ru-RU"/>
        </a:p>
      </dgm:t>
    </dgm:pt>
    <dgm:pt modelId="{0CD601CA-CA38-452D-B5C9-B3D304A9F621}">
      <dgm:prSet/>
      <dgm:spPr/>
      <dgm:t>
        <a:bodyPr/>
        <a:lstStyle/>
        <a:p>
          <a:pPr rtl="0"/>
          <a:r>
            <a:rPr lang="ru-RU"/>
            <a:t>реализацию технологий «альтернативного перевеса» (поддержка конструктивной социально-культурной и волонтерской активности детей и молодежи</a:t>
          </a:r>
        </a:p>
      </dgm:t>
    </dgm:pt>
    <dgm:pt modelId="{E4A38FF3-AA71-4EA8-85B8-45203ACD4803}" type="parTrans" cxnId="{CF09E8E0-2CB7-4E11-9EA1-B8BB71EEC9FD}">
      <dgm:prSet/>
      <dgm:spPr/>
      <dgm:t>
        <a:bodyPr/>
        <a:lstStyle/>
        <a:p>
          <a:endParaRPr lang="ru-RU"/>
        </a:p>
      </dgm:t>
    </dgm:pt>
    <dgm:pt modelId="{B308AF70-A837-49B6-9489-2C5BF884B1D4}" type="sibTrans" cxnId="{CF09E8E0-2CB7-4E11-9EA1-B8BB71EEC9FD}">
      <dgm:prSet/>
      <dgm:spPr/>
      <dgm:t>
        <a:bodyPr/>
        <a:lstStyle/>
        <a:p>
          <a:endParaRPr lang="ru-RU"/>
        </a:p>
      </dgm:t>
    </dgm:pt>
    <dgm:pt modelId="{663E3443-6301-4231-9501-D409062E814B}">
      <dgm:prSet/>
      <dgm:spPr/>
      <dgm:t>
        <a:bodyPr/>
        <a:lstStyle/>
        <a:p>
          <a:pPr rtl="0"/>
          <a:r>
            <a:rPr lang="ru-RU"/>
            <a:t>использование методик конструирования социальной успешности детей и молодежи, создание «полей выброса энергии» </a:t>
          </a:r>
        </a:p>
      </dgm:t>
    </dgm:pt>
    <dgm:pt modelId="{E04B2826-236E-4FDB-869A-CAD12F811A2F}" type="parTrans" cxnId="{C6BB8404-54F6-4729-95B2-93C538C5774E}">
      <dgm:prSet/>
      <dgm:spPr/>
      <dgm:t>
        <a:bodyPr/>
        <a:lstStyle/>
        <a:p>
          <a:endParaRPr lang="ru-RU"/>
        </a:p>
      </dgm:t>
    </dgm:pt>
    <dgm:pt modelId="{2EFCF3BB-B778-414E-86F6-D18A5DE14E0E}" type="sibTrans" cxnId="{C6BB8404-54F6-4729-95B2-93C538C5774E}">
      <dgm:prSet/>
      <dgm:spPr/>
      <dgm:t>
        <a:bodyPr/>
        <a:lstStyle/>
        <a:p>
          <a:endParaRPr lang="ru-RU"/>
        </a:p>
      </dgm:t>
    </dgm:pt>
    <dgm:pt modelId="{F805CD8A-B4EB-4231-BFDE-E7481B12D378}" type="pres">
      <dgm:prSet presAssocID="{BB4211DD-65AD-4ADD-8037-1700B60AB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949D5-D339-495E-A213-774E3284BA93}" type="pres">
      <dgm:prSet presAssocID="{9C7EC83E-0A81-4ACC-9A81-7A748EEE445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9DC44-E482-4A45-811D-2A1CD0B73E34}" type="pres">
      <dgm:prSet presAssocID="{E10D8BE7-0440-4B0F-8601-F0CB007A1042}" presName="sibTrans" presStyleCnt="0"/>
      <dgm:spPr/>
    </dgm:pt>
    <dgm:pt modelId="{4D563BB7-1771-46F4-8F57-49C3D44CCF0D}" type="pres">
      <dgm:prSet presAssocID="{A0D8A29E-A174-437C-963C-623E5482F5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3EBE5-6086-4CE1-85D1-682FC53E02E5}" type="pres">
      <dgm:prSet presAssocID="{BD0E607F-2F34-4C53-ABE5-550F4B0918AA}" presName="sibTrans" presStyleCnt="0"/>
      <dgm:spPr/>
    </dgm:pt>
    <dgm:pt modelId="{FA4CF443-E73B-4429-B84F-B943186D2782}" type="pres">
      <dgm:prSet presAssocID="{680CA109-783F-49DE-A8AF-C4BAAB7F364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AB2F8-0723-402B-862F-EF09B1D932AA}" type="pres">
      <dgm:prSet presAssocID="{D9F98EA6-6C6A-46D2-AD98-EA0F4ED2EFBF}" presName="sibTrans" presStyleCnt="0"/>
      <dgm:spPr/>
    </dgm:pt>
    <dgm:pt modelId="{CB6220A8-B825-4D73-B58A-327A3E082F72}" type="pres">
      <dgm:prSet presAssocID="{93388137-6407-479D-86D8-086A84FAB4C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8D6B-E2DD-49F2-8D25-4EF1E286B300}" type="pres">
      <dgm:prSet presAssocID="{B62EB948-0903-4DCB-BED2-75AEFA976105}" presName="sibTrans" presStyleCnt="0"/>
      <dgm:spPr/>
    </dgm:pt>
    <dgm:pt modelId="{21343F9D-2829-4E18-A960-C07E5899D166}" type="pres">
      <dgm:prSet presAssocID="{2896E0EB-2A5B-445C-8ECC-1B35A2B8759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A6E9-23CA-4B78-933A-A3DDFC949035}" type="pres">
      <dgm:prSet presAssocID="{6CB88667-C94B-4E83-AE03-E291EE1AF242}" presName="sibTrans" presStyleCnt="0"/>
      <dgm:spPr/>
    </dgm:pt>
    <dgm:pt modelId="{1D214041-750A-484F-9C1F-FFBBCFFAD7A5}" type="pres">
      <dgm:prSet presAssocID="{40538F7E-0CCD-4DB3-920B-FE7ED20581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DEC58-0DDD-4AF5-95CA-A67AFD4C0644}" type="pres">
      <dgm:prSet presAssocID="{E256ECCC-0C66-498C-A9D1-A814E1A3B4DE}" presName="sibTrans" presStyleCnt="0"/>
      <dgm:spPr/>
    </dgm:pt>
    <dgm:pt modelId="{AE62CB5B-1719-4047-BCFA-C8D0B14C6FF6}" type="pres">
      <dgm:prSet presAssocID="{0CD601CA-CA38-452D-B5C9-B3D304A9F6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F4B36-6C4F-498A-AA9B-9BD5749F96E7}" type="pres">
      <dgm:prSet presAssocID="{B308AF70-A837-49B6-9489-2C5BF884B1D4}" presName="sibTrans" presStyleCnt="0"/>
      <dgm:spPr/>
    </dgm:pt>
    <dgm:pt modelId="{B4CB23A0-C8D4-41F7-B0FB-632BDB05F1A0}" type="pres">
      <dgm:prSet presAssocID="{663E3443-6301-4231-9501-D409062E81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4A743-B17D-4287-8C9D-B278E8F54F0A}" type="presOf" srcId="{2896E0EB-2A5B-445C-8ECC-1B35A2B87590}" destId="{21343F9D-2829-4E18-A960-C07E5899D166}" srcOrd="0" destOrd="0" presId="urn:microsoft.com/office/officeart/2005/8/layout/default"/>
    <dgm:cxn modelId="{24FFBA73-6D12-4F1B-911E-82115002E5AA}" srcId="{BB4211DD-65AD-4ADD-8037-1700B60AB646}" destId="{2896E0EB-2A5B-445C-8ECC-1B35A2B87590}" srcOrd="4" destOrd="0" parTransId="{8D6C6183-91C2-4E77-ACCF-317942A3695A}" sibTransId="{6CB88667-C94B-4E83-AE03-E291EE1AF242}"/>
    <dgm:cxn modelId="{E1BCD841-DACF-4893-8D8D-92F3A957140C}" srcId="{BB4211DD-65AD-4ADD-8037-1700B60AB646}" destId="{9C7EC83E-0A81-4ACC-9A81-7A748EEE4455}" srcOrd="0" destOrd="0" parTransId="{C152AD6A-CA37-4D4D-A508-A2AD553EE308}" sibTransId="{E10D8BE7-0440-4B0F-8601-F0CB007A1042}"/>
    <dgm:cxn modelId="{40E02B09-AD26-4F42-8B38-FBEC9348A811}" srcId="{BB4211DD-65AD-4ADD-8037-1700B60AB646}" destId="{680CA109-783F-49DE-A8AF-C4BAAB7F3646}" srcOrd="2" destOrd="0" parTransId="{ED077817-302B-48A8-90DF-51BEF38BF5DC}" sibTransId="{D9F98EA6-6C6A-46D2-AD98-EA0F4ED2EFBF}"/>
    <dgm:cxn modelId="{5F189AD7-6D89-4B92-9B28-A4CE1D543ADF}" srcId="{BB4211DD-65AD-4ADD-8037-1700B60AB646}" destId="{93388137-6407-479D-86D8-086A84FAB4C0}" srcOrd="3" destOrd="0" parTransId="{95D858C0-FA69-491E-93C6-43C3A4790C34}" sibTransId="{B62EB948-0903-4DCB-BED2-75AEFA976105}"/>
    <dgm:cxn modelId="{A566E0AE-9FC2-4FF0-AB15-9A9123F20E8D}" type="presOf" srcId="{93388137-6407-479D-86D8-086A84FAB4C0}" destId="{CB6220A8-B825-4D73-B58A-327A3E082F72}" srcOrd="0" destOrd="0" presId="urn:microsoft.com/office/officeart/2005/8/layout/default"/>
    <dgm:cxn modelId="{DD133CF2-43C8-49D0-88B7-2E068E423129}" type="presOf" srcId="{40538F7E-0CCD-4DB3-920B-FE7ED20581C7}" destId="{1D214041-750A-484F-9C1F-FFBBCFFAD7A5}" srcOrd="0" destOrd="0" presId="urn:microsoft.com/office/officeart/2005/8/layout/default"/>
    <dgm:cxn modelId="{20B189E7-A7BE-4291-8A30-FB13ACDCB194}" type="presOf" srcId="{680CA109-783F-49DE-A8AF-C4BAAB7F3646}" destId="{FA4CF443-E73B-4429-B84F-B943186D2782}" srcOrd="0" destOrd="0" presId="urn:microsoft.com/office/officeart/2005/8/layout/default"/>
    <dgm:cxn modelId="{C6BB8404-54F6-4729-95B2-93C538C5774E}" srcId="{BB4211DD-65AD-4ADD-8037-1700B60AB646}" destId="{663E3443-6301-4231-9501-D409062E814B}" srcOrd="7" destOrd="0" parTransId="{E04B2826-236E-4FDB-869A-CAD12F811A2F}" sibTransId="{2EFCF3BB-B778-414E-86F6-D18A5DE14E0E}"/>
    <dgm:cxn modelId="{DB92312B-5296-44C8-B91E-293B26698A14}" type="presOf" srcId="{663E3443-6301-4231-9501-D409062E814B}" destId="{B4CB23A0-C8D4-41F7-B0FB-632BDB05F1A0}" srcOrd="0" destOrd="0" presId="urn:microsoft.com/office/officeart/2005/8/layout/default"/>
    <dgm:cxn modelId="{EE56623D-361B-4E8C-8661-928E2D259037}" srcId="{BB4211DD-65AD-4ADD-8037-1700B60AB646}" destId="{A0D8A29E-A174-437C-963C-623E5482F542}" srcOrd="1" destOrd="0" parTransId="{0B5E6AA1-EF02-4DAB-8FC9-E66C8CA1943D}" sibTransId="{BD0E607F-2F34-4C53-ABE5-550F4B0918AA}"/>
    <dgm:cxn modelId="{3A67BFF5-6446-4DFA-9263-8E9B0AB9CE19}" type="presOf" srcId="{BB4211DD-65AD-4ADD-8037-1700B60AB646}" destId="{F805CD8A-B4EB-4231-BFDE-E7481B12D378}" srcOrd="0" destOrd="0" presId="urn:microsoft.com/office/officeart/2005/8/layout/default"/>
    <dgm:cxn modelId="{E15CB238-CDD7-4E46-80A4-2D8059875313}" srcId="{BB4211DD-65AD-4ADD-8037-1700B60AB646}" destId="{40538F7E-0CCD-4DB3-920B-FE7ED20581C7}" srcOrd="5" destOrd="0" parTransId="{0F813CD0-A160-4024-B718-AE497DB7B777}" sibTransId="{E256ECCC-0C66-498C-A9D1-A814E1A3B4DE}"/>
    <dgm:cxn modelId="{CF09E8E0-2CB7-4E11-9EA1-B8BB71EEC9FD}" srcId="{BB4211DD-65AD-4ADD-8037-1700B60AB646}" destId="{0CD601CA-CA38-452D-B5C9-B3D304A9F621}" srcOrd="6" destOrd="0" parTransId="{E4A38FF3-AA71-4EA8-85B8-45203ACD4803}" sibTransId="{B308AF70-A837-49B6-9489-2C5BF884B1D4}"/>
    <dgm:cxn modelId="{729BE0D5-EBA4-4AC9-B8F2-2EF8186B2E36}" type="presOf" srcId="{A0D8A29E-A174-437C-963C-623E5482F542}" destId="{4D563BB7-1771-46F4-8F57-49C3D44CCF0D}" srcOrd="0" destOrd="0" presId="urn:microsoft.com/office/officeart/2005/8/layout/default"/>
    <dgm:cxn modelId="{704139B8-CDBB-4393-B18F-826D28970A26}" type="presOf" srcId="{9C7EC83E-0A81-4ACC-9A81-7A748EEE4455}" destId="{391949D5-D339-495E-A213-774E3284BA93}" srcOrd="0" destOrd="0" presId="urn:microsoft.com/office/officeart/2005/8/layout/default"/>
    <dgm:cxn modelId="{15B08CD4-CBEC-4AE2-8246-6551D0684ABF}" type="presOf" srcId="{0CD601CA-CA38-452D-B5C9-B3D304A9F621}" destId="{AE62CB5B-1719-4047-BCFA-C8D0B14C6FF6}" srcOrd="0" destOrd="0" presId="urn:microsoft.com/office/officeart/2005/8/layout/default"/>
    <dgm:cxn modelId="{A5AA265A-E139-4BA4-892C-9EF462A25181}" type="presParOf" srcId="{F805CD8A-B4EB-4231-BFDE-E7481B12D378}" destId="{391949D5-D339-495E-A213-774E3284BA93}" srcOrd="0" destOrd="0" presId="urn:microsoft.com/office/officeart/2005/8/layout/default"/>
    <dgm:cxn modelId="{ED6A82D0-7639-4ABB-9CF0-5862BEDCE133}" type="presParOf" srcId="{F805CD8A-B4EB-4231-BFDE-E7481B12D378}" destId="{1F79DC44-E482-4A45-811D-2A1CD0B73E34}" srcOrd="1" destOrd="0" presId="urn:microsoft.com/office/officeart/2005/8/layout/default"/>
    <dgm:cxn modelId="{E8B4E10D-BDA0-4875-A537-1B3883358EAC}" type="presParOf" srcId="{F805CD8A-B4EB-4231-BFDE-E7481B12D378}" destId="{4D563BB7-1771-46F4-8F57-49C3D44CCF0D}" srcOrd="2" destOrd="0" presId="urn:microsoft.com/office/officeart/2005/8/layout/default"/>
    <dgm:cxn modelId="{57628DA3-55AB-4E1C-9802-3E2F0B1A013A}" type="presParOf" srcId="{F805CD8A-B4EB-4231-BFDE-E7481B12D378}" destId="{6D73EBE5-6086-4CE1-85D1-682FC53E02E5}" srcOrd="3" destOrd="0" presId="urn:microsoft.com/office/officeart/2005/8/layout/default"/>
    <dgm:cxn modelId="{F5361C8F-8665-4476-AC1C-F20CB5E7AFE2}" type="presParOf" srcId="{F805CD8A-B4EB-4231-BFDE-E7481B12D378}" destId="{FA4CF443-E73B-4429-B84F-B943186D2782}" srcOrd="4" destOrd="0" presId="urn:microsoft.com/office/officeart/2005/8/layout/default"/>
    <dgm:cxn modelId="{F7C309A2-15A9-4952-991E-7AD6811D5645}" type="presParOf" srcId="{F805CD8A-B4EB-4231-BFDE-E7481B12D378}" destId="{C50AB2F8-0723-402B-862F-EF09B1D932AA}" srcOrd="5" destOrd="0" presId="urn:microsoft.com/office/officeart/2005/8/layout/default"/>
    <dgm:cxn modelId="{D6D97CAE-9451-4C9E-9818-8C4C6AFCE7AA}" type="presParOf" srcId="{F805CD8A-B4EB-4231-BFDE-E7481B12D378}" destId="{CB6220A8-B825-4D73-B58A-327A3E082F72}" srcOrd="6" destOrd="0" presId="urn:microsoft.com/office/officeart/2005/8/layout/default"/>
    <dgm:cxn modelId="{57B1F538-AF3C-410D-B4BD-B6C6BB2D799D}" type="presParOf" srcId="{F805CD8A-B4EB-4231-BFDE-E7481B12D378}" destId="{54EC8D6B-E2DD-49F2-8D25-4EF1E286B300}" srcOrd="7" destOrd="0" presId="urn:microsoft.com/office/officeart/2005/8/layout/default"/>
    <dgm:cxn modelId="{5476260D-E037-4C6B-8340-F07915140CD4}" type="presParOf" srcId="{F805CD8A-B4EB-4231-BFDE-E7481B12D378}" destId="{21343F9D-2829-4E18-A960-C07E5899D166}" srcOrd="8" destOrd="0" presId="urn:microsoft.com/office/officeart/2005/8/layout/default"/>
    <dgm:cxn modelId="{D8A8D752-AD4D-4B02-A685-3389DA34CCCE}" type="presParOf" srcId="{F805CD8A-B4EB-4231-BFDE-E7481B12D378}" destId="{2728A6E9-23CA-4B78-933A-A3DDFC949035}" srcOrd="9" destOrd="0" presId="urn:microsoft.com/office/officeart/2005/8/layout/default"/>
    <dgm:cxn modelId="{1E4C987E-ACCA-4447-BAA4-103BB99D9848}" type="presParOf" srcId="{F805CD8A-B4EB-4231-BFDE-E7481B12D378}" destId="{1D214041-750A-484F-9C1F-FFBBCFFAD7A5}" srcOrd="10" destOrd="0" presId="urn:microsoft.com/office/officeart/2005/8/layout/default"/>
    <dgm:cxn modelId="{DC6B20BC-7709-44FF-B93B-5319845763D3}" type="presParOf" srcId="{F805CD8A-B4EB-4231-BFDE-E7481B12D378}" destId="{A33DEC58-0DDD-4AF5-95CA-A67AFD4C0644}" srcOrd="11" destOrd="0" presId="urn:microsoft.com/office/officeart/2005/8/layout/default"/>
    <dgm:cxn modelId="{81F22360-D4EB-4988-9660-0081A0CA5C56}" type="presParOf" srcId="{F805CD8A-B4EB-4231-BFDE-E7481B12D378}" destId="{AE62CB5B-1719-4047-BCFA-C8D0B14C6FF6}" srcOrd="12" destOrd="0" presId="urn:microsoft.com/office/officeart/2005/8/layout/default"/>
    <dgm:cxn modelId="{1F79304B-1BD8-463E-8378-70A42D872DAF}" type="presParOf" srcId="{F805CD8A-B4EB-4231-BFDE-E7481B12D378}" destId="{8A2F4B36-6C4F-498A-AA9B-9BD5749F96E7}" srcOrd="13" destOrd="0" presId="urn:microsoft.com/office/officeart/2005/8/layout/default"/>
    <dgm:cxn modelId="{6E8184AD-BF1F-410B-8B4D-86AEEB18825D}" type="presParOf" srcId="{F805CD8A-B4EB-4231-BFDE-E7481B12D378}" destId="{B4CB23A0-C8D4-41F7-B0FB-632BDB05F1A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85B153-6D94-4CBB-8751-03F8305A0A51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898D7F-BADF-409F-85C8-E8C5E4FBA138}">
      <dgm:prSet/>
      <dgm:spPr/>
      <dgm:t>
        <a:bodyPr/>
        <a:lstStyle/>
        <a:p>
          <a:r>
            <a:rPr lang="ru-RU" dirty="0"/>
            <a:t>нравственное </a:t>
          </a:r>
          <a:r>
            <a:rPr lang="ru-RU" dirty="0" smtClean="0"/>
            <a:t>воспитание</a:t>
          </a:r>
          <a:endParaRPr lang="en-US" dirty="0"/>
        </a:p>
      </dgm:t>
    </dgm:pt>
    <dgm:pt modelId="{D447F7E9-C0CD-4B67-8CD8-40BCDE641C30}" type="parTrans" cxnId="{F7E07C51-4F6B-4BD7-AD1C-DB9519AA2247}">
      <dgm:prSet/>
      <dgm:spPr/>
      <dgm:t>
        <a:bodyPr/>
        <a:lstStyle/>
        <a:p>
          <a:endParaRPr lang="en-US"/>
        </a:p>
      </dgm:t>
    </dgm:pt>
    <dgm:pt modelId="{43DC5A10-2F81-4B3C-BB39-629778BD5637}" type="sibTrans" cxnId="{F7E07C51-4F6B-4BD7-AD1C-DB9519AA2247}">
      <dgm:prSet/>
      <dgm:spPr/>
      <dgm:t>
        <a:bodyPr/>
        <a:lstStyle/>
        <a:p>
          <a:endParaRPr lang="en-US"/>
        </a:p>
      </dgm:t>
    </dgm:pt>
    <dgm:pt modelId="{7E4E3565-EC53-4ED0-AD79-870796929AD1}">
      <dgm:prSet/>
      <dgm:spPr/>
      <dgm:t>
        <a:bodyPr/>
        <a:lstStyle/>
        <a:p>
          <a:r>
            <a:rPr lang="ru-RU" dirty="0"/>
            <a:t>гражданско-правовое </a:t>
          </a:r>
          <a:r>
            <a:rPr lang="ru-RU" dirty="0" smtClean="0"/>
            <a:t>воспитание</a:t>
          </a:r>
          <a:endParaRPr lang="en-US" dirty="0"/>
        </a:p>
      </dgm:t>
    </dgm:pt>
    <dgm:pt modelId="{FBAC51D5-14F4-4D29-BBC3-C6EAA90DDF7C}" type="parTrans" cxnId="{EAF17D39-4FAA-42ED-A6D9-6CF45B530B41}">
      <dgm:prSet/>
      <dgm:spPr/>
      <dgm:t>
        <a:bodyPr/>
        <a:lstStyle/>
        <a:p>
          <a:endParaRPr lang="en-US"/>
        </a:p>
      </dgm:t>
    </dgm:pt>
    <dgm:pt modelId="{DD90E24B-660E-4818-A953-5A6A0BB33745}" type="sibTrans" cxnId="{EAF17D39-4FAA-42ED-A6D9-6CF45B530B41}">
      <dgm:prSet/>
      <dgm:spPr/>
      <dgm:t>
        <a:bodyPr/>
        <a:lstStyle/>
        <a:p>
          <a:endParaRPr lang="en-US"/>
        </a:p>
      </dgm:t>
    </dgm:pt>
    <dgm:pt modelId="{60C3A5FF-09F2-47A0-9F87-16850A3243CC}">
      <dgm:prSet/>
      <dgm:spPr/>
      <dgm:t>
        <a:bodyPr/>
        <a:lstStyle/>
        <a:p>
          <a:r>
            <a:rPr lang="ru-RU" dirty="0"/>
            <a:t>развитие </a:t>
          </a:r>
          <a:r>
            <a:rPr lang="ru-RU" dirty="0" err="1" smtClean="0"/>
            <a:t>ассертивности</a:t>
          </a:r>
          <a:endParaRPr lang="en-US" dirty="0"/>
        </a:p>
      </dgm:t>
    </dgm:pt>
    <dgm:pt modelId="{EE03228B-484C-4C5C-A8F1-DC2746310330}" type="parTrans" cxnId="{18591380-D40D-4AF9-A7A8-237AD4FCACBD}">
      <dgm:prSet/>
      <dgm:spPr/>
      <dgm:t>
        <a:bodyPr/>
        <a:lstStyle/>
        <a:p>
          <a:endParaRPr lang="en-US"/>
        </a:p>
      </dgm:t>
    </dgm:pt>
    <dgm:pt modelId="{E6F48381-E9C5-4E81-9D4E-F267988C4904}" type="sibTrans" cxnId="{18591380-D40D-4AF9-A7A8-237AD4FCACBD}">
      <dgm:prSet/>
      <dgm:spPr/>
      <dgm:t>
        <a:bodyPr/>
        <a:lstStyle/>
        <a:p>
          <a:endParaRPr lang="en-US"/>
        </a:p>
      </dgm:t>
    </dgm:pt>
    <dgm:pt modelId="{E05A348D-2637-446E-A9CA-107FFA0322AA}">
      <dgm:prSet/>
      <dgm:spPr/>
      <dgm:t>
        <a:bodyPr/>
        <a:lstStyle/>
        <a:p>
          <a:r>
            <a:rPr lang="ru-RU" dirty="0"/>
            <a:t>развитие критического </a:t>
          </a:r>
          <a:r>
            <a:rPr lang="ru-RU" dirty="0" smtClean="0"/>
            <a:t>мышления</a:t>
          </a:r>
          <a:endParaRPr lang="en-US" dirty="0"/>
        </a:p>
      </dgm:t>
    </dgm:pt>
    <dgm:pt modelId="{398537B8-1FDD-4FF6-8A9D-EF3C058B8CEA}" type="parTrans" cxnId="{2874F8FE-A867-4A5E-9BAE-6884BF855FB6}">
      <dgm:prSet/>
      <dgm:spPr/>
      <dgm:t>
        <a:bodyPr/>
        <a:lstStyle/>
        <a:p>
          <a:endParaRPr lang="en-US"/>
        </a:p>
      </dgm:t>
    </dgm:pt>
    <dgm:pt modelId="{1FBAD5C7-4342-4E8B-87D3-75CFB2FF78CD}" type="sibTrans" cxnId="{2874F8FE-A867-4A5E-9BAE-6884BF855FB6}">
      <dgm:prSet/>
      <dgm:spPr/>
      <dgm:t>
        <a:bodyPr/>
        <a:lstStyle/>
        <a:p>
          <a:endParaRPr lang="en-US"/>
        </a:p>
      </dgm:t>
    </dgm:pt>
    <dgm:pt modelId="{B0DF4DE8-EA31-4FCE-B154-898676865A2E}">
      <dgm:prSet/>
      <dgm:spPr/>
      <dgm:t>
        <a:bodyPr/>
        <a:lstStyle/>
        <a:p>
          <a:r>
            <a:rPr lang="ru-RU"/>
            <a:t>развитие социальной компетентности</a:t>
          </a:r>
          <a:endParaRPr lang="en-US"/>
        </a:p>
      </dgm:t>
    </dgm:pt>
    <dgm:pt modelId="{0C684D0A-733D-4857-9F50-05744C3C8E2C}" type="parTrans" cxnId="{132C914C-C3C3-4E81-BAF6-FDE16D7F680B}">
      <dgm:prSet/>
      <dgm:spPr/>
      <dgm:t>
        <a:bodyPr/>
        <a:lstStyle/>
        <a:p>
          <a:endParaRPr lang="en-US"/>
        </a:p>
      </dgm:t>
    </dgm:pt>
    <dgm:pt modelId="{60176403-5814-470F-A05F-31870EEB22F1}" type="sibTrans" cxnId="{132C914C-C3C3-4E81-BAF6-FDE16D7F680B}">
      <dgm:prSet/>
      <dgm:spPr/>
      <dgm:t>
        <a:bodyPr/>
        <a:lstStyle/>
        <a:p>
          <a:endParaRPr lang="en-US"/>
        </a:p>
      </dgm:t>
    </dgm:pt>
    <dgm:pt modelId="{8363C168-8079-4B1E-A238-E4472EE7FD92}" type="pres">
      <dgm:prSet presAssocID="{C885B153-6D94-4CBB-8751-03F8305A0A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CED98-A1A3-45C3-B869-C85B509E6CBF}" type="pres">
      <dgm:prSet presAssocID="{B4898D7F-BADF-409F-85C8-E8C5E4FBA138}" presName="composite" presStyleCnt="0"/>
      <dgm:spPr/>
    </dgm:pt>
    <dgm:pt modelId="{86AB48A9-FDF6-46A3-B8FC-70F74727B461}" type="pres">
      <dgm:prSet presAssocID="{B4898D7F-BADF-409F-85C8-E8C5E4FBA13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A728C-4749-4FFB-80B7-266E7903FA08}" type="pres">
      <dgm:prSet presAssocID="{B4898D7F-BADF-409F-85C8-E8C5E4FBA138}" presName="desTx" presStyleLbl="alignAccFollowNode1" presStyleIdx="0" presStyleCnt="5">
        <dgm:presLayoutVars>
          <dgm:bulletEnabled val="1"/>
        </dgm:presLayoutVars>
      </dgm:prSet>
      <dgm:spPr/>
    </dgm:pt>
    <dgm:pt modelId="{3D1466B3-E353-4D5A-916B-3D467E77A02F}" type="pres">
      <dgm:prSet presAssocID="{43DC5A10-2F81-4B3C-BB39-629778BD5637}" presName="space" presStyleCnt="0"/>
      <dgm:spPr/>
    </dgm:pt>
    <dgm:pt modelId="{6C64FAF4-B147-4A35-B1D9-E7F95405EA1D}" type="pres">
      <dgm:prSet presAssocID="{7E4E3565-EC53-4ED0-AD79-870796929AD1}" presName="composite" presStyleCnt="0"/>
      <dgm:spPr/>
    </dgm:pt>
    <dgm:pt modelId="{87AE3243-581B-420F-AEF6-A25AFB7A4182}" type="pres">
      <dgm:prSet presAssocID="{7E4E3565-EC53-4ED0-AD79-870796929AD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80A8D-56BB-4C97-B304-07033FAD936E}" type="pres">
      <dgm:prSet presAssocID="{7E4E3565-EC53-4ED0-AD79-870796929AD1}" presName="desTx" presStyleLbl="alignAccFollowNode1" presStyleIdx="1" presStyleCnt="5">
        <dgm:presLayoutVars>
          <dgm:bulletEnabled val="1"/>
        </dgm:presLayoutVars>
      </dgm:prSet>
      <dgm:spPr/>
    </dgm:pt>
    <dgm:pt modelId="{5B8B39CE-1ADD-438E-A579-660CCA3ED16B}" type="pres">
      <dgm:prSet presAssocID="{DD90E24B-660E-4818-A953-5A6A0BB33745}" presName="space" presStyleCnt="0"/>
      <dgm:spPr/>
    </dgm:pt>
    <dgm:pt modelId="{6B9D6BD8-50AE-4311-ABE1-9E07C422DC56}" type="pres">
      <dgm:prSet presAssocID="{60C3A5FF-09F2-47A0-9F87-16850A3243CC}" presName="composite" presStyleCnt="0"/>
      <dgm:spPr/>
    </dgm:pt>
    <dgm:pt modelId="{0CEC250E-9E3A-4601-A42C-2EDCC6E28EAE}" type="pres">
      <dgm:prSet presAssocID="{60C3A5FF-09F2-47A0-9F87-16850A3243C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3ED81-3FE6-4BCE-B2FF-D806040C72C9}" type="pres">
      <dgm:prSet presAssocID="{60C3A5FF-09F2-47A0-9F87-16850A3243CC}" presName="desTx" presStyleLbl="alignAccFollowNode1" presStyleIdx="2" presStyleCnt="5">
        <dgm:presLayoutVars>
          <dgm:bulletEnabled val="1"/>
        </dgm:presLayoutVars>
      </dgm:prSet>
      <dgm:spPr/>
    </dgm:pt>
    <dgm:pt modelId="{C449C8B3-9A9E-40FA-9BF0-D9D4C76EBD46}" type="pres">
      <dgm:prSet presAssocID="{E6F48381-E9C5-4E81-9D4E-F267988C4904}" presName="space" presStyleCnt="0"/>
      <dgm:spPr/>
    </dgm:pt>
    <dgm:pt modelId="{E4DFBF2B-93C7-4783-8618-FFFEF58F01C0}" type="pres">
      <dgm:prSet presAssocID="{E05A348D-2637-446E-A9CA-107FFA0322AA}" presName="composite" presStyleCnt="0"/>
      <dgm:spPr/>
    </dgm:pt>
    <dgm:pt modelId="{24ED95C4-EB46-4FEC-B864-6733C116B6B4}" type="pres">
      <dgm:prSet presAssocID="{E05A348D-2637-446E-A9CA-107FFA0322A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53477-3CBF-4896-8675-2A591E21E4C3}" type="pres">
      <dgm:prSet presAssocID="{E05A348D-2637-446E-A9CA-107FFA0322AA}" presName="desTx" presStyleLbl="alignAccFollowNode1" presStyleIdx="3" presStyleCnt="5">
        <dgm:presLayoutVars>
          <dgm:bulletEnabled val="1"/>
        </dgm:presLayoutVars>
      </dgm:prSet>
      <dgm:spPr/>
    </dgm:pt>
    <dgm:pt modelId="{3E92A6FB-9A15-4280-82C7-296DF3A3201D}" type="pres">
      <dgm:prSet presAssocID="{1FBAD5C7-4342-4E8B-87D3-75CFB2FF78CD}" presName="space" presStyleCnt="0"/>
      <dgm:spPr/>
    </dgm:pt>
    <dgm:pt modelId="{16C1902F-488F-4FBC-A687-F2E851A367B9}" type="pres">
      <dgm:prSet presAssocID="{B0DF4DE8-EA31-4FCE-B154-898676865A2E}" presName="composite" presStyleCnt="0"/>
      <dgm:spPr/>
    </dgm:pt>
    <dgm:pt modelId="{7C86E72C-A660-49C2-8E2E-E37FC90F9D30}" type="pres">
      <dgm:prSet presAssocID="{B0DF4DE8-EA31-4FCE-B154-898676865A2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701C6-4061-401D-BB40-37D605FB0A35}" type="pres">
      <dgm:prSet presAssocID="{B0DF4DE8-EA31-4FCE-B154-898676865A2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7E07C51-4F6B-4BD7-AD1C-DB9519AA2247}" srcId="{C885B153-6D94-4CBB-8751-03F8305A0A51}" destId="{B4898D7F-BADF-409F-85C8-E8C5E4FBA138}" srcOrd="0" destOrd="0" parTransId="{D447F7E9-C0CD-4B67-8CD8-40BCDE641C30}" sibTransId="{43DC5A10-2F81-4B3C-BB39-629778BD5637}"/>
    <dgm:cxn modelId="{FC936B38-06C5-4132-87C9-72F32AD944E2}" type="presOf" srcId="{C885B153-6D94-4CBB-8751-03F8305A0A51}" destId="{8363C168-8079-4B1E-A238-E4472EE7FD92}" srcOrd="0" destOrd="0" presId="urn:microsoft.com/office/officeart/2005/8/layout/hList1"/>
    <dgm:cxn modelId="{6FAFED42-B6FE-43F8-8078-DCAFE637F432}" type="presOf" srcId="{E05A348D-2637-446E-A9CA-107FFA0322AA}" destId="{24ED95C4-EB46-4FEC-B864-6733C116B6B4}" srcOrd="0" destOrd="0" presId="urn:microsoft.com/office/officeart/2005/8/layout/hList1"/>
    <dgm:cxn modelId="{EAF17D39-4FAA-42ED-A6D9-6CF45B530B41}" srcId="{C885B153-6D94-4CBB-8751-03F8305A0A51}" destId="{7E4E3565-EC53-4ED0-AD79-870796929AD1}" srcOrd="1" destOrd="0" parTransId="{FBAC51D5-14F4-4D29-BBC3-C6EAA90DDF7C}" sibTransId="{DD90E24B-660E-4818-A953-5A6A0BB33745}"/>
    <dgm:cxn modelId="{826533F6-42F9-479F-822A-B1D9D90F4B12}" type="presOf" srcId="{B4898D7F-BADF-409F-85C8-E8C5E4FBA138}" destId="{86AB48A9-FDF6-46A3-B8FC-70F74727B461}" srcOrd="0" destOrd="0" presId="urn:microsoft.com/office/officeart/2005/8/layout/hList1"/>
    <dgm:cxn modelId="{132C914C-C3C3-4E81-BAF6-FDE16D7F680B}" srcId="{C885B153-6D94-4CBB-8751-03F8305A0A51}" destId="{B0DF4DE8-EA31-4FCE-B154-898676865A2E}" srcOrd="4" destOrd="0" parTransId="{0C684D0A-733D-4857-9F50-05744C3C8E2C}" sibTransId="{60176403-5814-470F-A05F-31870EEB22F1}"/>
    <dgm:cxn modelId="{121868C7-E6FB-4D9F-8676-A8FDFA1D4CA0}" type="presOf" srcId="{7E4E3565-EC53-4ED0-AD79-870796929AD1}" destId="{87AE3243-581B-420F-AEF6-A25AFB7A4182}" srcOrd="0" destOrd="0" presId="urn:microsoft.com/office/officeart/2005/8/layout/hList1"/>
    <dgm:cxn modelId="{2874F8FE-A867-4A5E-9BAE-6884BF855FB6}" srcId="{C885B153-6D94-4CBB-8751-03F8305A0A51}" destId="{E05A348D-2637-446E-A9CA-107FFA0322AA}" srcOrd="3" destOrd="0" parTransId="{398537B8-1FDD-4FF6-8A9D-EF3C058B8CEA}" sibTransId="{1FBAD5C7-4342-4E8B-87D3-75CFB2FF78CD}"/>
    <dgm:cxn modelId="{AD6FB1FD-917F-45F5-9A1B-9D397159675B}" type="presOf" srcId="{B0DF4DE8-EA31-4FCE-B154-898676865A2E}" destId="{7C86E72C-A660-49C2-8E2E-E37FC90F9D30}" srcOrd="0" destOrd="0" presId="urn:microsoft.com/office/officeart/2005/8/layout/hList1"/>
    <dgm:cxn modelId="{2CE8C8CD-2D65-496A-828D-D7D7B5E3077E}" type="presOf" srcId="{60C3A5FF-09F2-47A0-9F87-16850A3243CC}" destId="{0CEC250E-9E3A-4601-A42C-2EDCC6E28EAE}" srcOrd="0" destOrd="0" presId="urn:microsoft.com/office/officeart/2005/8/layout/hList1"/>
    <dgm:cxn modelId="{18591380-D40D-4AF9-A7A8-237AD4FCACBD}" srcId="{C885B153-6D94-4CBB-8751-03F8305A0A51}" destId="{60C3A5FF-09F2-47A0-9F87-16850A3243CC}" srcOrd="2" destOrd="0" parTransId="{EE03228B-484C-4C5C-A8F1-DC2746310330}" sibTransId="{E6F48381-E9C5-4E81-9D4E-F267988C4904}"/>
    <dgm:cxn modelId="{B2CC872D-C4E1-4583-8949-0691919E6947}" type="presParOf" srcId="{8363C168-8079-4B1E-A238-E4472EE7FD92}" destId="{442CED98-A1A3-45C3-B869-C85B509E6CBF}" srcOrd="0" destOrd="0" presId="urn:microsoft.com/office/officeart/2005/8/layout/hList1"/>
    <dgm:cxn modelId="{7234E3C6-49F1-45C0-AE28-5ABBBD5CDAD2}" type="presParOf" srcId="{442CED98-A1A3-45C3-B869-C85B509E6CBF}" destId="{86AB48A9-FDF6-46A3-B8FC-70F74727B461}" srcOrd="0" destOrd="0" presId="urn:microsoft.com/office/officeart/2005/8/layout/hList1"/>
    <dgm:cxn modelId="{11F1428C-5571-43F2-9A02-4DE715971FF3}" type="presParOf" srcId="{442CED98-A1A3-45C3-B869-C85B509E6CBF}" destId="{A02A728C-4749-4FFB-80B7-266E7903FA08}" srcOrd="1" destOrd="0" presId="urn:microsoft.com/office/officeart/2005/8/layout/hList1"/>
    <dgm:cxn modelId="{125020D2-C7D5-4D10-BDE6-4BC14F68ACCE}" type="presParOf" srcId="{8363C168-8079-4B1E-A238-E4472EE7FD92}" destId="{3D1466B3-E353-4D5A-916B-3D467E77A02F}" srcOrd="1" destOrd="0" presId="urn:microsoft.com/office/officeart/2005/8/layout/hList1"/>
    <dgm:cxn modelId="{B2885E1A-373A-4EBA-83A5-7B809DF5AD7E}" type="presParOf" srcId="{8363C168-8079-4B1E-A238-E4472EE7FD92}" destId="{6C64FAF4-B147-4A35-B1D9-E7F95405EA1D}" srcOrd="2" destOrd="0" presId="urn:microsoft.com/office/officeart/2005/8/layout/hList1"/>
    <dgm:cxn modelId="{80F0C22A-C9BB-427A-99FF-30B21556096A}" type="presParOf" srcId="{6C64FAF4-B147-4A35-B1D9-E7F95405EA1D}" destId="{87AE3243-581B-420F-AEF6-A25AFB7A4182}" srcOrd="0" destOrd="0" presId="urn:microsoft.com/office/officeart/2005/8/layout/hList1"/>
    <dgm:cxn modelId="{FF692376-DAA3-405B-AFD3-D812148FC0C2}" type="presParOf" srcId="{6C64FAF4-B147-4A35-B1D9-E7F95405EA1D}" destId="{7A580A8D-56BB-4C97-B304-07033FAD936E}" srcOrd="1" destOrd="0" presId="urn:microsoft.com/office/officeart/2005/8/layout/hList1"/>
    <dgm:cxn modelId="{2C3BA026-44F8-45E2-8D15-69CD5C4F5D97}" type="presParOf" srcId="{8363C168-8079-4B1E-A238-E4472EE7FD92}" destId="{5B8B39CE-1ADD-438E-A579-660CCA3ED16B}" srcOrd="3" destOrd="0" presId="urn:microsoft.com/office/officeart/2005/8/layout/hList1"/>
    <dgm:cxn modelId="{B3283D52-5C77-4D7E-99D1-CA48E68A0AE4}" type="presParOf" srcId="{8363C168-8079-4B1E-A238-E4472EE7FD92}" destId="{6B9D6BD8-50AE-4311-ABE1-9E07C422DC56}" srcOrd="4" destOrd="0" presId="urn:microsoft.com/office/officeart/2005/8/layout/hList1"/>
    <dgm:cxn modelId="{CAF38A9D-C46B-4CC9-9013-F6252C915FBA}" type="presParOf" srcId="{6B9D6BD8-50AE-4311-ABE1-9E07C422DC56}" destId="{0CEC250E-9E3A-4601-A42C-2EDCC6E28EAE}" srcOrd="0" destOrd="0" presId="urn:microsoft.com/office/officeart/2005/8/layout/hList1"/>
    <dgm:cxn modelId="{C1B8DD09-588D-4B84-9AF8-B9D54A347B20}" type="presParOf" srcId="{6B9D6BD8-50AE-4311-ABE1-9E07C422DC56}" destId="{7723ED81-3FE6-4BCE-B2FF-D806040C72C9}" srcOrd="1" destOrd="0" presId="urn:microsoft.com/office/officeart/2005/8/layout/hList1"/>
    <dgm:cxn modelId="{9F52D5E1-515D-4E25-B993-E3AF51572771}" type="presParOf" srcId="{8363C168-8079-4B1E-A238-E4472EE7FD92}" destId="{C449C8B3-9A9E-40FA-9BF0-D9D4C76EBD46}" srcOrd="5" destOrd="0" presId="urn:microsoft.com/office/officeart/2005/8/layout/hList1"/>
    <dgm:cxn modelId="{7BCE200F-BF21-46F6-83B1-3355E9C4FAB8}" type="presParOf" srcId="{8363C168-8079-4B1E-A238-E4472EE7FD92}" destId="{E4DFBF2B-93C7-4783-8618-FFFEF58F01C0}" srcOrd="6" destOrd="0" presId="urn:microsoft.com/office/officeart/2005/8/layout/hList1"/>
    <dgm:cxn modelId="{E50E40AB-703F-4936-8D53-931D366BA12F}" type="presParOf" srcId="{E4DFBF2B-93C7-4783-8618-FFFEF58F01C0}" destId="{24ED95C4-EB46-4FEC-B864-6733C116B6B4}" srcOrd="0" destOrd="0" presId="urn:microsoft.com/office/officeart/2005/8/layout/hList1"/>
    <dgm:cxn modelId="{5B2E0A7B-FE7D-4935-82EF-13FB5CA0F65A}" type="presParOf" srcId="{E4DFBF2B-93C7-4783-8618-FFFEF58F01C0}" destId="{B3553477-3CBF-4896-8675-2A591E21E4C3}" srcOrd="1" destOrd="0" presId="urn:microsoft.com/office/officeart/2005/8/layout/hList1"/>
    <dgm:cxn modelId="{DC2A0ACE-3B53-4058-A8F2-B83DACE7F6FF}" type="presParOf" srcId="{8363C168-8079-4B1E-A238-E4472EE7FD92}" destId="{3E92A6FB-9A15-4280-82C7-296DF3A3201D}" srcOrd="7" destOrd="0" presId="urn:microsoft.com/office/officeart/2005/8/layout/hList1"/>
    <dgm:cxn modelId="{0B8AB9D1-9C3E-4BE8-B041-FB9F81ECDC5C}" type="presParOf" srcId="{8363C168-8079-4B1E-A238-E4472EE7FD92}" destId="{16C1902F-488F-4FBC-A687-F2E851A367B9}" srcOrd="8" destOrd="0" presId="urn:microsoft.com/office/officeart/2005/8/layout/hList1"/>
    <dgm:cxn modelId="{22AF1360-4A1F-4428-BE76-596319C2E403}" type="presParOf" srcId="{16C1902F-488F-4FBC-A687-F2E851A367B9}" destId="{7C86E72C-A660-49C2-8E2E-E37FC90F9D30}" srcOrd="0" destOrd="0" presId="urn:microsoft.com/office/officeart/2005/8/layout/hList1"/>
    <dgm:cxn modelId="{73CB1F11-7A4F-4FAE-970E-0DD067DA8711}" type="presParOf" srcId="{16C1902F-488F-4FBC-A687-F2E851A367B9}" destId="{7E2701C6-4061-401D-BB40-37D605FB0A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656051-5070-4A79-8CCC-F073E721F5CE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B17CF2-FDE3-4A6E-BDA2-487A3149EB8E}">
      <dgm:prSet/>
      <dgm:spPr/>
      <dgm:t>
        <a:bodyPr/>
        <a:lstStyle/>
        <a:p>
          <a:r>
            <a:rPr lang="ru-RU"/>
            <a:t>нарушения нормативно-правового сознания</a:t>
          </a:r>
          <a:endParaRPr lang="en-US"/>
        </a:p>
      </dgm:t>
    </dgm:pt>
    <dgm:pt modelId="{D023078D-D48B-4D84-85BE-DADBA6585B06}" type="parTrans" cxnId="{C245DBD2-15FF-451F-8F05-EA6980C0DE1F}">
      <dgm:prSet/>
      <dgm:spPr/>
      <dgm:t>
        <a:bodyPr/>
        <a:lstStyle/>
        <a:p>
          <a:endParaRPr lang="en-US"/>
        </a:p>
      </dgm:t>
    </dgm:pt>
    <dgm:pt modelId="{B428951C-5E21-4987-9F51-E560A966994A}" type="sibTrans" cxnId="{C245DBD2-15FF-451F-8F05-EA6980C0DE1F}">
      <dgm:prSet/>
      <dgm:spPr/>
      <dgm:t>
        <a:bodyPr/>
        <a:lstStyle/>
        <a:p>
          <a:endParaRPr lang="en-US"/>
        </a:p>
      </dgm:t>
    </dgm:pt>
    <dgm:pt modelId="{FDA464AA-953E-4DB0-ADB5-4DE70E7F5E03}">
      <dgm:prSet/>
      <dgm:spPr/>
      <dgm:t>
        <a:bodyPr/>
        <a:lstStyle/>
        <a:p>
          <a:r>
            <a:rPr lang="ru-RU"/>
            <a:t>девиантные ценности и установки</a:t>
          </a:r>
          <a:endParaRPr lang="en-US"/>
        </a:p>
      </dgm:t>
    </dgm:pt>
    <dgm:pt modelId="{BA6E752D-D93B-4716-A31F-39116A8C5694}" type="parTrans" cxnId="{48CA2B51-2167-4A7F-94D5-57479FA41271}">
      <dgm:prSet/>
      <dgm:spPr/>
      <dgm:t>
        <a:bodyPr/>
        <a:lstStyle/>
        <a:p>
          <a:endParaRPr lang="en-US"/>
        </a:p>
      </dgm:t>
    </dgm:pt>
    <dgm:pt modelId="{09183BB3-4FB3-42BD-97FF-B025BBADA83D}" type="sibTrans" cxnId="{48CA2B51-2167-4A7F-94D5-57479FA41271}">
      <dgm:prSet/>
      <dgm:spPr/>
      <dgm:t>
        <a:bodyPr/>
        <a:lstStyle/>
        <a:p>
          <a:endParaRPr lang="en-US"/>
        </a:p>
      </dgm:t>
    </dgm:pt>
    <dgm:pt modelId="{3DD5F34B-A272-40CB-A924-1D839A40E722}">
      <dgm:prSet/>
      <dgm:spPr/>
      <dgm:t>
        <a:bodyPr/>
        <a:lstStyle/>
        <a:p>
          <a:r>
            <a:rPr lang="ru-RU"/>
            <a:t>неблагополучие коммуникативной сферы</a:t>
          </a:r>
          <a:endParaRPr lang="en-US"/>
        </a:p>
      </dgm:t>
    </dgm:pt>
    <dgm:pt modelId="{92018F27-4EA1-43BF-AA8B-A1FB0BAD4D8F}" type="parTrans" cxnId="{7D74998F-0933-4BBA-8FE8-FA2CE39180A7}">
      <dgm:prSet/>
      <dgm:spPr/>
      <dgm:t>
        <a:bodyPr/>
        <a:lstStyle/>
        <a:p>
          <a:endParaRPr lang="en-US"/>
        </a:p>
      </dgm:t>
    </dgm:pt>
    <dgm:pt modelId="{F919C3CF-7CD8-47F3-9E20-F99E64E6C419}" type="sibTrans" cxnId="{7D74998F-0933-4BBA-8FE8-FA2CE39180A7}">
      <dgm:prSet/>
      <dgm:spPr/>
      <dgm:t>
        <a:bodyPr/>
        <a:lstStyle/>
        <a:p>
          <a:endParaRPr lang="en-US"/>
        </a:p>
      </dgm:t>
    </dgm:pt>
    <dgm:pt modelId="{A8B0C3FD-2152-4833-9F9C-D93A114C4D3B}">
      <dgm:prSet/>
      <dgm:spPr/>
      <dgm:t>
        <a:bodyPr/>
        <a:lstStyle/>
        <a:p>
          <a:r>
            <a:rPr lang="ru-RU"/>
            <a:t>эмоциональные нарушения</a:t>
          </a:r>
          <a:endParaRPr lang="en-US"/>
        </a:p>
      </dgm:t>
    </dgm:pt>
    <dgm:pt modelId="{60BD3508-36C8-4082-9B24-D6E0EED78803}" type="parTrans" cxnId="{D14A58F8-ACE0-4767-94CE-0A74E8AD0575}">
      <dgm:prSet/>
      <dgm:spPr/>
      <dgm:t>
        <a:bodyPr/>
        <a:lstStyle/>
        <a:p>
          <a:endParaRPr lang="en-US"/>
        </a:p>
      </dgm:t>
    </dgm:pt>
    <dgm:pt modelId="{E70A4F9A-DC69-472A-B985-A4B5E5AF80A2}" type="sibTrans" cxnId="{D14A58F8-ACE0-4767-94CE-0A74E8AD0575}">
      <dgm:prSet/>
      <dgm:spPr/>
      <dgm:t>
        <a:bodyPr/>
        <a:lstStyle/>
        <a:p>
          <a:endParaRPr lang="en-US"/>
        </a:p>
      </dgm:t>
    </dgm:pt>
    <dgm:pt modelId="{C7343978-FC95-42C6-B7FE-8E1CB6AA0E91}">
      <dgm:prSet/>
      <dgm:spPr/>
      <dgm:t>
        <a:bodyPr/>
        <a:lstStyle/>
        <a:p>
          <a:r>
            <a:rPr lang="ru-RU"/>
            <a:t>когнитивные искажения</a:t>
          </a:r>
          <a:endParaRPr lang="en-US"/>
        </a:p>
      </dgm:t>
    </dgm:pt>
    <dgm:pt modelId="{1B1157FC-5018-46F1-A2DF-25CBF5CAF34A}" type="parTrans" cxnId="{68F02EF7-0AEE-44A8-8E34-7FDEB3203C34}">
      <dgm:prSet/>
      <dgm:spPr/>
      <dgm:t>
        <a:bodyPr/>
        <a:lstStyle/>
        <a:p>
          <a:endParaRPr lang="en-US"/>
        </a:p>
      </dgm:t>
    </dgm:pt>
    <dgm:pt modelId="{FA553F0F-1CAC-4817-AC56-01DBC968557B}" type="sibTrans" cxnId="{68F02EF7-0AEE-44A8-8E34-7FDEB3203C34}">
      <dgm:prSet/>
      <dgm:spPr/>
      <dgm:t>
        <a:bodyPr/>
        <a:lstStyle/>
        <a:p>
          <a:endParaRPr lang="en-US"/>
        </a:p>
      </dgm:t>
    </dgm:pt>
    <dgm:pt modelId="{2A89FDAB-90F6-4A75-8445-78FB2E5D59AF}" type="pres">
      <dgm:prSet presAssocID="{69656051-5070-4A79-8CCC-F073E721F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5C9E0E-E8F9-4300-9598-3CFDD6D45984}" type="pres">
      <dgm:prSet presAssocID="{8FB17CF2-FDE3-4A6E-BDA2-487A3149EB8E}" presName="composite" presStyleCnt="0"/>
      <dgm:spPr/>
    </dgm:pt>
    <dgm:pt modelId="{19CD86EC-2819-4790-9397-4E024B0C8D80}" type="pres">
      <dgm:prSet presAssocID="{8FB17CF2-FDE3-4A6E-BDA2-487A3149EB8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89DB-EF1E-4C8F-AB03-630BF6AEE75C}" type="pres">
      <dgm:prSet presAssocID="{8FB17CF2-FDE3-4A6E-BDA2-487A3149EB8E}" presName="desTx" presStyleLbl="alignAccFollowNode1" presStyleIdx="0" presStyleCnt="5">
        <dgm:presLayoutVars>
          <dgm:bulletEnabled val="1"/>
        </dgm:presLayoutVars>
      </dgm:prSet>
      <dgm:spPr/>
    </dgm:pt>
    <dgm:pt modelId="{4B1C4A11-ADA5-4A23-9492-C7415C490740}" type="pres">
      <dgm:prSet presAssocID="{B428951C-5E21-4987-9F51-E560A966994A}" presName="space" presStyleCnt="0"/>
      <dgm:spPr/>
    </dgm:pt>
    <dgm:pt modelId="{8BADA00E-B0D5-4720-8ABC-CBA2D72F1D5F}" type="pres">
      <dgm:prSet presAssocID="{FDA464AA-953E-4DB0-ADB5-4DE70E7F5E03}" presName="composite" presStyleCnt="0"/>
      <dgm:spPr/>
    </dgm:pt>
    <dgm:pt modelId="{93D49FEC-00AA-4E9A-A79A-96C7AFCFB6EE}" type="pres">
      <dgm:prSet presAssocID="{FDA464AA-953E-4DB0-ADB5-4DE70E7F5E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921EA-FFF8-4459-8244-906C36CF8DBD}" type="pres">
      <dgm:prSet presAssocID="{FDA464AA-953E-4DB0-ADB5-4DE70E7F5E03}" presName="desTx" presStyleLbl="alignAccFollowNode1" presStyleIdx="1" presStyleCnt="5">
        <dgm:presLayoutVars>
          <dgm:bulletEnabled val="1"/>
        </dgm:presLayoutVars>
      </dgm:prSet>
      <dgm:spPr/>
    </dgm:pt>
    <dgm:pt modelId="{C6E92B80-0E0B-483C-9063-1C5E7F31B03A}" type="pres">
      <dgm:prSet presAssocID="{09183BB3-4FB3-42BD-97FF-B025BBADA83D}" presName="space" presStyleCnt="0"/>
      <dgm:spPr/>
    </dgm:pt>
    <dgm:pt modelId="{C78A6CAD-C431-4568-9A22-C3B106AF100E}" type="pres">
      <dgm:prSet presAssocID="{3DD5F34B-A272-40CB-A924-1D839A40E722}" presName="composite" presStyleCnt="0"/>
      <dgm:spPr/>
    </dgm:pt>
    <dgm:pt modelId="{0277E140-A7D1-45FB-AB60-30CC91B840DF}" type="pres">
      <dgm:prSet presAssocID="{3DD5F34B-A272-40CB-A924-1D839A40E72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DC601-E394-43DA-B752-6F07311332C3}" type="pres">
      <dgm:prSet presAssocID="{3DD5F34B-A272-40CB-A924-1D839A40E722}" presName="desTx" presStyleLbl="alignAccFollowNode1" presStyleIdx="2" presStyleCnt="5">
        <dgm:presLayoutVars>
          <dgm:bulletEnabled val="1"/>
        </dgm:presLayoutVars>
      </dgm:prSet>
      <dgm:spPr/>
    </dgm:pt>
    <dgm:pt modelId="{17A0A050-DA73-4E80-B11B-6F62E9A190B4}" type="pres">
      <dgm:prSet presAssocID="{F919C3CF-7CD8-47F3-9E20-F99E64E6C419}" presName="space" presStyleCnt="0"/>
      <dgm:spPr/>
    </dgm:pt>
    <dgm:pt modelId="{2EBEB350-8CBF-4473-98F0-6A5178CB98A7}" type="pres">
      <dgm:prSet presAssocID="{A8B0C3FD-2152-4833-9F9C-D93A114C4D3B}" presName="composite" presStyleCnt="0"/>
      <dgm:spPr/>
    </dgm:pt>
    <dgm:pt modelId="{4397014E-20BA-4A6C-BAEC-B9C058A3E502}" type="pres">
      <dgm:prSet presAssocID="{A8B0C3FD-2152-4833-9F9C-D93A114C4D3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8D20A-ED98-45B2-ABE7-7606C6F665BA}" type="pres">
      <dgm:prSet presAssocID="{A8B0C3FD-2152-4833-9F9C-D93A114C4D3B}" presName="desTx" presStyleLbl="alignAccFollowNode1" presStyleIdx="3" presStyleCnt="5">
        <dgm:presLayoutVars>
          <dgm:bulletEnabled val="1"/>
        </dgm:presLayoutVars>
      </dgm:prSet>
      <dgm:spPr/>
    </dgm:pt>
    <dgm:pt modelId="{EAC2228D-4285-493C-8EB5-4EAB756DBF2F}" type="pres">
      <dgm:prSet presAssocID="{E70A4F9A-DC69-472A-B985-A4B5E5AF80A2}" presName="space" presStyleCnt="0"/>
      <dgm:spPr/>
    </dgm:pt>
    <dgm:pt modelId="{695A8908-4FD4-4C40-844F-0B1D2EE4F03B}" type="pres">
      <dgm:prSet presAssocID="{C7343978-FC95-42C6-B7FE-8E1CB6AA0E91}" presName="composite" presStyleCnt="0"/>
      <dgm:spPr/>
    </dgm:pt>
    <dgm:pt modelId="{6CBE1705-40AB-4CE1-9069-EA658A75D8FF}" type="pres">
      <dgm:prSet presAssocID="{C7343978-FC95-42C6-B7FE-8E1CB6AA0E9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C376-B288-478B-9B61-DBFDF10C3C0D}" type="pres">
      <dgm:prSet presAssocID="{C7343978-FC95-42C6-B7FE-8E1CB6AA0E9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245DBD2-15FF-451F-8F05-EA6980C0DE1F}" srcId="{69656051-5070-4A79-8CCC-F073E721F5CE}" destId="{8FB17CF2-FDE3-4A6E-BDA2-487A3149EB8E}" srcOrd="0" destOrd="0" parTransId="{D023078D-D48B-4D84-85BE-DADBA6585B06}" sibTransId="{B428951C-5E21-4987-9F51-E560A966994A}"/>
    <dgm:cxn modelId="{A136374A-2BBA-404F-B40B-BD454EC1C801}" type="presOf" srcId="{69656051-5070-4A79-8CCC-F073E721F5CE}" destId="{2A89FDAB-90F6-4A75-8445-78FB2E5D59AF}" srcOrd="0" destOrd="0" presId="urn:microsoft.com/office/officeart/2005/8/layout/hList1"/>
    <dgm:cxn modelId="{48CA2B51-2167-4A7F-94D5-57479FA41271}" srcId="{69656051-5070-4A79-8CCC-F073E721F5CE}" destId="{FDA464AA-953E-4DB0-ADB5-4DE70E7F5E03}" srcOrd="1" destOrd="0" parTransId="{BA6E752D-D93B-4716-A31F-39116A8C5694}" sibTransId="{09183BB3-4FB3-42BD-97FF-B025BBADA83D}"/>
    <dgm:cxn modelId="{AC35BB03-E239-40CC-8765-7E31655E4C1B}" type="presOf" srcId="{C7343978-FC95-42C6-B7FE-8E1CB6AA0E91}" destId="{6CBE1705-40AB-4CE1-9069-EA658A75D8FF}" srcOrd="0" destOrd="0" presId="urn:microsoft.com/office/officeart/2005/8/layout/hList1"/>
    <dgm:cxn modelId="{8BB96A27-7681-4F89-9C92-73D2DB61D0D9}" type="presOf" srcId="{8FB17CF2-FDE3-4A6E-BDA2-487A3149EB8E}" destId="{19CD86EC-2819-4790-9397-4E024B0C8D80}" srcOrd="0" destOrd="0" presId="urn:microsoft.com/office/officeart/2005/8/layout/hList1"/>
    <dgm:cxn modelId="{E9988044-5412-4DD2-A546-AADE0B4A5C28}" type="presOf" srcId="{3DD5F34B-A272-40CB-A924-1D839A40E722}" destId="{0277E140-A7D1-45FB-AB60-30CC91B840DF}" srcOrd="0" destOrd="0" presId="urn:microsoft.com/office/officeart/2005/8/layout/hList1"/>
    <dgm:cxn modelId="{68F02EF7-0AEE-44A8-8E34-7FDEB3203C34}" srcId="{69656051-5070-4A79-8CCC-F073E721F5CE}" destId="{C7343978-FC95-42C6-B7FE-8E1CB6AA0E91}" srcOrd="4" destOrd="0" parTransId="{1B1157FC-5018-46F1-A2DF-25CBF5CAF34A}" sibTransId="{FA553F0F-1CAC-4817-AC56-01DBC968557B}"/>
    <dgm:cxn modelId="{9D3A7EE2-0D8B-47C5-9491-75C3C71B953D}" type="presOf" srcId="{A8B0C3FD-2152-4833-9F9C-D93A114C4D3B}" destId="{4397014E-20BA-4A6C-BAEC-B9C058A3E502}" srcOrd="0" destOrd="0" presId="urn:microsoft.com/office/officeart/2005/8/layout/hList1"/>
    <dgm:cxn modelId="{4EAD4662-C064-42CC-92EC-634B4BE400E8}" type="presOf" srcId="{FDA464AA-953E-4DB0-ADB5-4DE70E7F5E03}" destId="{93D49FEC-00AA-4E9A-A79A-96C7AFCFB6EE}" srcOrd="0" destOrd="0" presId="urn:microsoft.com/office/officeart/2005/8/layout/hList1"/>
    <dgm:cxn modelId="{D14A58F8-ACE0-4767-94CE-0A74E8AD0575}" srcId="{69656051-5070-4A79-8CCC-F073E721F5CE}" destId="{A8B0C3FD-2152-4833-9F9C-D93A114C4D3B}" srcOrd="3" destOrd="0" parTransId="{60BD3508-36C8-4082-9B24-D6E0EED78803}" sibTransId="{E70A4F9A-DC69-472A-B985-A4B5E5AF80A2}"/>
    <dgm:cxn modelId="{7D74998F-0933-4BBA-8FE8-FA2CE39180A7}" srcId="{69656051-5070-4A79-8CCC-F073E721F5CE}" destId="{3DD5F34B-A272-40CB-A924-1D839A40E722}" srcOrd="2" destOrd="0" parTransId="{92018F27-4EA1-43BF-AA8B-A1FB0BAD4D8F}" sibTransId="{F919C3CF-7CD8-47F3-9E20-F99E64E6C419}"/>
    <dgm:cxn modelId="{F487FB3D-B7AD-401B-B8E6-51E4A94A3C7D}" type="presParOf" srcId="{2A89FDAB-90F6-4A75-8445-78FB2E5D59AF}" destId="{9E5C9E0E-E8F9-4300-9598-3CFDD6D45984}" srcOrd="0" destOrd="0" presId="urn:microsoft.com/office/officeart/2005/8/layout/hList1"/>
    <dgm:cxn modelId="{FF8B334F-6533-4DC1-A3A0-F866F1AE9C5E}" type="presParOf" srcId="{9E5C9E0E-E8F9-4300-9598-3CFDD6D45984}" destId="{19CD86EC-2819-4790-9397-4E024B0C8D80}" srcOrd="0" destOrd="0" presId="urn:microsoft.com/office/officeart/2005/8/layout/hList1"/>
    <dgm:cxn modelId="{30E8F8AC-B4AC-4C1B-B3FF-7BA9F208541F}" type="presParOf" srcId="{9E5C9E0E-E8F9-4300-9598-3CFDD6D45984}" destId="{0BA489DB-EF1E-4C8F-AB03-630BF6AEE75C}" srcOrd="1" destOrd="0" presId="urn:microsoft.com/office/officeart/2005/8/layout/hList1"/>
    <dgm:cxn modelId="{E4F27B73-7BAA-4FFA-9C99-3B9BB601285C}" type="presParOf" srcId="{2A89FDAB-90F6-4A75-8445-78FB2E5D59AF}" destId="{4B1C4A11-ADA5-4A23-9492-C7415C490740}" srcOrd="1" destOrd="0" presId="urn:microsoft.com/office/officeart/2005/8/layout/hList1"/>
    <dgm:cxn modelId="{92B120F0-AE8F-4070-8890-22D6E76BD743}" type="presParOf" srcId="{2A89FDAB-90F6-4A75-8445-78FB2E5D59AF}" destId="{8BADA00E-B0D5-4720-8ABC-CBA2D72F1D5F}" srcOrd="2" destOrd="0" presId="urn:microsoft.com/office/officeart/2005/8/layout/hList1"/>
    <dgm:cxn modelId="{124781C4-3B44-4581-8D5B-C18C8958D1FD}" type="presParOf" srcId="{8BADA00E-B0D5-4720-8ABC-CBA2D72F1D5F}" destId="{93D49FEC-00AA-4E9A-A79A-96C7AFCFB6EE}" srcOrd="0" destOrd="0" presId="urn:microsoft.com/office/officeart/2005/8/layout/hList1"/>
    <dgm:cxn modelId="{08004818-517B-4652-BA8F-D8150502FECE}" type="presParOf" srcId="{8BADA00E-B0D5-4720-8ABC-CBA2D72F1D5F}" destId="{44B921EA-FFF8-4459-8244-906C36CF8DBD}" srcOrd="1" destOrd="0" presId="urn:microsoft.com/office/officeart/2005/8/layout/hList1"/>
    <dgm:cxn modelId="{D8211E01-055F-42F5-9FA4-CD58528F9F0F}" type="presParOf" srcId="{2A89FDAB-90F6-4A75-8445-78FB2E5D59AF}" destId="{C6E92B80-0E0B-483C-9063-1C5E7F31B03A}" srcOrd="3" destOrd="0" presId="urn:microsoft.com/office/officeart/2005/8/layout/hList1"/>
    <dgm:cxn modelId="{01F153CA-4024-45B0-A199-B76805C44503}" type="presParOf" srcId="{2A89FDAB-90F6-4A75-8445-78FB2E5D59AF}" destId="{C78A6CAD-C431-4568-9A22-C3B106AF100E}" srcOrd="4" destOrd="0" presId="urn:microsoft.com/office/officeart/2005/8/layout/hList1"/>
    <dgm:cxn modelId="{DDD94E9A-E270-4BE3-AE45-E077B7EB15CA}" type="presParOf" srcId="{C78A6CAD-C431-4568-9A22-C3B106AF100E}" destId="{0277E140-A7D1-45FB-AB60-30CC91B840DF}" srcOrd="0" destOrd="0" presId="urn:microsoft.com/office/officeart/2005/8/layout/hList1"/>
    <dgm:cxn modelId="{F27F809A-957B-463B-A08F-4EA440100B9C}" type="presParOf" srcId="{C78A6CAD-C431-4568-9A22-C3B106AF100E}" destId="{A20DC601-E394-43DA-B752-6F07311332C3}" srcOrd="1" destOrd="0" presId="urn:microsoft.com/office/officeart/2005/8/layout/hList1"/>
    <dgm:cxn modelId="{7700B270-4C87-421A-B89F-7A210E2041B8}" type="presParOf" srcId="{2A89FDAB-90F6-4A75-8445-78FB2E5D59AF}" destId="{17A0A050-DA73-4E80-B11B-6F62E9A190B4}" srcOrd="5" destOrd="0" presId="urn:microsoft.com/office/officeart/2005/8/layout/hList1"/>
    <dgm:cxn modelId="{6C24B466-F8E1-41A7-A48A-CD0CF206D745}" type="presParOf" srcId="{2A89FDAB-90F6-4A75-8445-78FB2E5D59AF}" destId="{2EBEB350-8CBF-4473-98F0-6A5178CB98A7}" srcOrd="6" destOrd="0" presId="urn:microsoft.com/office/officeart/2005/8/layout/hList1"/>
    <dgm:cxn modelId="{66E952C7-8F75-4C93-9D84-0EE22C7BBB3F}" type="presParOf" srcId="{2EBEB350-8CBF-4473-98F0-6A5178CB98A7}" destId="{4397014E-20BA-4A6C-BAEC-B9C058A3E502}" srcOrd="0" destOrd="0" presId="urn:microsoft.com/office/officeart/2005/8/layout/hList1"/>
    <dgm:cxn modelId="{3CB25B3A-4B4B-48D9-AE53-B1CDD8DF282B}" type="presParOf" srcId="{2EBEB350-8CBF-4473-98F0-6A5178CB98A7}" destId="{50B8D20A-ED98-45B2-ABE7-7606C6F665BA}" srcOrd="1" destOrd="0" presId="urn:microsoft.com/office/officeart/2005/8/layout/hList1"/>
    <dgm:cxn modelId="{1399D0F7-46BF-4755-B9C8-4BEDA612A089}" type="presParOf" srcId="{2A89FDAB-90F6-4A75-8445-78FB2E5D59AF}" destId="{EAC2228D-4285-493C-8EB5-4EAB756DBF2F}" srcOrd="7" destOrd="0" presId="urn:microsoft.com/office/officeart/2005/8/layout/hList1"/>
    <dgm:cxn modelId="{C7E0C8D9-95E6-4FD5-A39F-344318AFB7EB}" type="presParOf" srcId="{2A89FDAB-90F6-4A75-8445-78FB2E5D59AF}" destId="{695A8908-4FD4-4C40-844F-0B1D2EE4F03B}" srcOrd="8" destOrd="0" presId="urn:microsoft.com/office/officeart/2005/8/layout/hList1"/>
    <dgm:cxn modelId="{8B386392-158C-4D74-A41A-2C91EAC415CC}" type="presParOf" srcId="{695A8908-4FD4-4C40-844F-0B1D2EE4F03B}" destId="{6CBE1705-40AB-4CE1-9069-EA658A75D8FF}" srcOrd="0" destOrd="0" presId="urn:microsoft.com/office/officeart/2005/8/layout/hList1"/>
    <dgm:cxn modelId="{9CA0AF94-2138-48BA-976F-13F4935AAF80}" type="presParOf" srcId="{695A8908-4FD4-4C40-844F-0B1D2EE4F03B}" destId="{4432C376-B288-478B-9B61-DBFDF10C3C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5F6EC-F5A9-4359-9C08-A344D8EBF2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0FEF7-8FF8-4F11-A4A6-20D436CB25B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mtClean="0"/>
            <a:t>информирование обучающихся о нормах права и правомерного поведения</a:t>
          </a:r>
          <a:endParaRPr lang="ru-RU"/>
        </a:p>
      </dgm:t>
    </dgm:pt>
    <dgm:pt modelId="{A1E0A8CB-A4C8-4DE4-8BAB-7DB88992C114}" type="parTrans" cxnId="{7D0458A0-6D06-4D6D-8E61-A9D8013AA12B}">
      <dgm:prSet/>
      <dgm:spPr/>
      <dgm:t>
        <a:bodyPr/>
        <a:lstStyle/>
        <a:p>
          <a:endParaRPr lang="ru-RU"/>
        </a:p>
      </dgm:t>
    </dgm:pt>
    <dgm:pt modelId="{0058E147-4AE1-4A83-ABBD-1CED21B11836}" type="sibTrans" cxnId="{7D0458A0-6D06-4D6D-8E61-A9D8013AA12B}">
      <dgm:prSet/>
      <dgm:spPr/>
      <dgm:t>
        <a:bodyPr/>
        <a:lstStyle/>
        <a:p>
          <a:endParaRPr lang="ru-RU"/>
        </a:p>
      </dgm:t>
    </dgm:pt>
    <dgm:pt modelId="{6E449CDE-4875-43AB-8D96-FF98CA7161C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формирование уважительного отношения к законодательству, правовой системе, институтам обеспечения правопорядка </a:t>
          </a:r>
          <a:endParaRPr lang="ru-RU" dirty="0"/>
        </a:p>
      </dgm:t>
    </dgm:pt>
    <dgm:pt modelId="{5811F59E-ECC0-4804-928A-EBD900B92C01}" type="parTrans" cxnId="{2DAD22C3-BBB8-4E38-A5EB-CA124FA57492}">
      <dgm:prSet/>
      <dgm:spPr/>
      <dgm:t>
        <a:bodyPr/>
        <a:lstStyle/>
        <a:p>
          <a:endParaRPr lang="ru-RU"/>
        </a:p>
      </dgm:t>
    </dgm:pt>
    <dgm:pt modelId="{41241291-354E-4936-A6FB-E799F1EA2DF0}" type="sibTrans" cxnId="{2DAD22C3-BBB8-4E38-A5EB-CA124FA57492}">
      <dgm:prSet/>
      <dgm:spPr/>
      <dgm:t>
        <a:bodyPr/>
        <a:lstStyle/>
        <a:p>
          <a:endParaRPr lang="ru-RU"/>
        </a:p>
      </dgm:t>
    </dgm:pt>
    <dgm:pt modelId="{4717CF30-E040-4489-8C9D-3B53DCBA54F7}">
      <dgm:prSet/>
      <dgm:spPr>
        <a:solidFill>
          <a:srgbClr val="33CCCC"/>
        </a:solidFill>
      </dgm:spPr>
      <dgm:t>
        <a:bodyPr/>
        <a:lstStyle/>
        <a:p>
          <a:pPr rtl="0"/>
          <a:r>
            <a:rPr lang="ru-RU" dirty="0" smtClean="0"/>
            <a:t>создание условий для принятия обучающимся ответственности за соблюдение правопорядка</a:t>
          </a:r>
          <a:endParaRPr lang="ru-RU" dirty="0"/>
        </a:p>
      </dgm:t>
    </dgm:pt>
    <dgm:pt modelId="{F9A50655-7725-46D2-9B26-C22465892AA3}" type="parTrans" cxnId="{F5397EDE-1FAE-44BD-B2A0-4C9A426E623C}">
      <dgm:prSet/>
      <dgm:spPr/>
      <dgm:t>
        <a:bodyPr/>
        <a:lstStyle/>
        <a:p>
          <a:endParaRPr lang="ru-RU"/>
        </a:p>
      </dgm:t>
    </dgm:pt>
    <dgm:pt modelId="{88B72A5D-15E7-405A-A6D7-6FBE960B01F9}" type="sibTrans" cxnId="{F5397EDE-1FAE-44BD-B2A0-4C9A426E623C}">
      <dgm:prSet/>
      <dgm:spPr/>
      <dgm:t>
        <a:bodyPr/>
        <a:lstStyle/>
        <a:p>
          <a:endParaRPr lang="ru-RU"/>
        </a:p>
      </dgm:t>
    </dgm:pt>
    <dgm:pt modelId="{F1498630-BAA7-4996-BC1F-A8C3B86FFE18}">
      <dgm:prSet/>
      <dgm:spPr/>
      <dgm:t>
        <a:bodyPr/>
        <a:lstStyle/>
        <a:p>
          <a:pPr rtl="0"/>
          <a:r>
            <a:rPr lang="ru-RU" smtClean="0"/>
            <a:t>формирование привычек, алгоритмов поведения, соответствующего моральным и правовым нормам </a:t>
          </a:r>
          <a:endParaRPr lang="ru-RU"/>
        </a:p>
      </dgm:t>
    </dgm:pt>
    <dgm:pt modelId="{4814D341-9CAB-4CFE-9515-2995EB81251C}" type="parTrans" cxnId="{60BE6E97-4D3B-472F-AE55-BE54B052BBC3}">
      <dgm:prSet/>
      <dgm:spPr/>
      <dgm:t>
        <a:bodyPr/>
        <a:lstStyle/>
        <a:p>
          <a:endParaRPr lang="ru-RU"/>
        </a:p>
      </dgm:t>
    </dgm:pt>
    <dgm:pt modelId="{865FBC8D-9E6E-4759-B659-D08EA1248E05}" type="sibTrans" cxnId="{60BE6E97-4D3B-472F-AE55-BE54B052BBC3}">
      <dgm:prSet/>
      <dgm:spPr/>
      <dgm:t>
        <a:bodyPr/>
        <a:lstStyle/>
        <a:p>
          <a:endParaRPr lang="ru-RU"/>
        </a:p>
      </dgm:t>
    </dgm:pt>
    <dgm:pt modelId="{D56FE969-A10D-437E-AB99-8BFA377C1FC2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изучение и понимание базовых основ правоприменительной практики в государстве и обществе</a:t>
          </a:r>
          <a:endParaRPr lang="ru-RU" dirty="0"/>
        </a:p>
      </dgm:t>
    </dgm:pt>
    <dgm:pt modelId="{25E657CC-7700-40CF-A8B5-90D83A0E6739}" type="parTrans" cxnId="{9BA748E1-55D9-4F0F-BC5C-2752AA59A016}">
      <dgm:prSet/>
      <dgm:spPr/>
      <dgm:t>
        <a:bodyPr/>
        <a:lstStyle/>
        <a:p>
          <a:endParaRPr lang="ru-RU"/>
        </a:p>
      </dgm:t>
    </dgm:pt>
    <dgm:pt modelId="{DA279CB7-3957-43AB-BDA2-81D0F0118AEA}" type="sibTrans" cxnId="{9BA748E1-55D9-4F0F-BC5C-2752AA59A016}">
      <dgm:prSet/>
      <dgm:spPr/>
      <dgm:t>
        <a:bodyPr/>
        <a:lstStyle/>
        <a:p>
          <a:endParaRPr lang="ru-RU"/>
        </a:p>
      </dgm:t>
    </dgm:pt>
    <dgm:pt modelId="{B72291F0-F753-4F3A-937A-2FBE307FE631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формирование установок на участие в профилактике правонарушений, выявление нарушителей </a:t>
          </a:r>
          <a:endParaRPr lang="ru-RU" dirty="0"/>
        </a:p>
      </dgm:t>
    </dgm:pt>
    <dgm:pt modelId="{A024E974-4AD8-45A7-8113-8132665B2E99}" type="parTrans" cxnId="{7EA08E56-EDEF-4077-8ABB-ABCB3488C12A}">
      <dgm:prSet/>
      <dgm:spPr/>
      <dgm:t>
        <a:bodyPr/>
        <a:lstStyle/>
        <a:p>
          <a:endParaRPr lang="ru-RU"/>
        </a:p>
      </dgm:t>
    </dgm:pt>
    <dgm:pt modelId="{7B7CA72D-F0EF-423D-88AE-77B7A577389A}" type="sibTrans" cxnId="{7EA08E56-EDEF-4077-8ABB-ABCB3488C12A}">
      <dgm:prSet/>
      <dgm:spPr/>
      <dgm:t>
        <a:bodyPr/>
        <a:lstStyle/>
        <a:p>
          <a:endParaRPr lang="ru-RU"/>
        </a:p>
      </dgm:t>
    </dgm:pt>
    <dgm:pt modelId="{A2664F62-8E21-4BF4-987D-5FA166BBD792}" type="pres">
      <dgm:prSet presAssocID="{E315F6EC-F5A9-4359-9C08-A344D8EBF2AE}" presName="linear" presStyleCnt="0">
        <dgm:presLayoutVars>
          <dgm:animLvl val="lvl"/>
          <dgm:resizeHandles val="exact"/>
        </dgm:presLayoutVars>
      </dgm:prSet>
      <dgm:spPr/>
    </dgm:pt>
    <dgm:pt modelId="{5AE6423F-2B7E-4602-B631-6DEC8376AB11}" type="pres">
      <dgm:prSet presAssocID="{68E0FEF7-8FF8-4F11-A4A6-20D436CB25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ECB4E6E-CDC7-4CA2-BF96-4FD5D4592326}" type="pres">
      <dgm:prSet presAssocID="{0058E147-4AE1-4A83-ABBD-1CED21B11836}" presName="spacer" presStyleCnt="0"/>
      <dgm:spPr/>
    </dgm:pt>
    <dgm:pt modelId="{C4F90181-2286-4926-9F67-57E7709AA647}" type="pres">
      <dgm:prSet presAssocID="{6E449CDE-4875-43AB-8D96-FF98CA7161C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1188B2D-DA4C-4CD3-8F1D-805631451C40}" type="pres">
      <dgm:prSet presAssocID="{41241291-354E-4936-A6FB-E799F1EA2DF0}" presName="spacer" presStyleCnt="0"/>
      <dgm:spPr/>
    </dgm:pt>
    <dgm:pt modelId="{7AA91524-945B-4636-A694-721616D30E08}" type="pres">
      <dgm:prSet presAssocID="{4717CF30-E040-4489-8C9D-3B53DCBA54F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00E945-8AEE-463D-9E90-003B9FE2D14A}" type="pres">
      <dgm:prSet presAssocID="{88B72A5D-15E7-405A-A6D7-6FBE960B01F9}" presName="spacer" presStyleCnt="0"/>
      <dgm:spPr/>
    </dgm:pt>
    <dgm:pt modelId="{A7C89D3C-A646-4C55-9EA0-AD1A509BF268}" type="pres">
      <dgm:prSet presAssocID="{F1498630-BAA7-4996-BC1F-A8C3B86FFE1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761A1F-7365-407B-BE25-5FBF272BAA3E}" type="pres">
      <dgm:prSet presAssocID="{865FBC8D-9E6E-4759-B659-D08EA1248E05}" presName="spacer" presStyleCnt="0"/>
      <dgm:spPr/>
    </dgm:pt>
    <dgm:pt modelId="{F60BB9CD-22C4-4AE5-B8D4-9A6CA61D83A0}" type="pres">
      <dgm:prSet presAssocID="{D56FE969-A10D-437E-AB99-8BFA377C1FC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90DFE4-4C2B-40D0-993B-4E609A92300D}" type="pres">
      <dgm:prSet presAssocID="{DA279CB7-3957-43AB-BDA2-81D0F0118AEA}" presName="spacer" presStyleCnt="0"/>
      <dgm:spPr/>
    </dgm:pt>
    <dgm:pt modelId="{0A72D0A0-D292-42A0-8B62-917C0D1F933D}" type="pres">
      <dgm:prSet presAssocID="{B72291F0-F753-4F3A-937A-2FBE307FE63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5397EDE-1FAE-44BD-B2A0-4C9A426E623C}" srcId="{E315F6EC-F5A9-4359-9C08-A344D8EBF2AE}" destId="{4717CF30-E040-4489-8C9D-3B53DCBA54F7}" srcOrd="2" destOrd="0" parTransId="{F9A50655-7725-46D2-9B26-C22465892AA3}" sibTransId="{88B72A5D-15E7-405A-A6D7-6FBE960B01F9}"/>
    <dgm:cxn modelId="{4EAC5414-4613-4A97-95AD-3382605A90F5}" type="presOf" srcId="{D56FE969-A10D-437E-AB99-8BFA377C1FC2}" destId="{F60BB9CD-22C4-4AE5-B8D4-9A6CA61D83A0}" srcOrd="0" destOrd="0" presId="urn:microsoft.com/office/officeart/2005/8/layout/vList2"/>
    <dgm:cxn modelId="{60BE6E97-4D3B-472F-AE55-BE54B052BBC3}" srcId="{E315F6EC-F5A9-4359-9C08-A344D8EBF2AE}" destId="{F1498630-BAA7-4996-BC1F-A8C3B86FFE18}" srcOrd="3" destOrd="0" parTransId="{4814D341-9CAB-4CFE-9515-2995EB81251C}" sibTransId="{865FBC8D-9E6E-4759-B659-D08EA1248E05}"/>
    <dgm:cxn modelId="{825194CC-2511-49CF-B5E1-B1960374DBFB}" type="presOf" srcId="{E315F6EC-F5A9-4359-9C08-A344D8EBF2AE}" destId="{A2664F62-8E21-4BF4-987D-5FA166BBD792}" srcOrd="0" destOrd="0" presId="urn:microsoft.com/office/officeart/2005/8/layout/vList2"/>
    <dgm:cxn modelId="{4C30C126-4163-4982-AEEB-599F9EEF65B1}" type="presOf" srcId="{4717CF30-E040-4489-8C9D-3B53DCBA54F7}" destId="{7AA91524-945B-4636-A694-721616D30E08}" srcOrd="0" destOrd="0" presId="urn:microsoft.com/office/officeart/2005/8/layout/vList2"/>
    <dgm:cxn modelId="{F6AF9EDD-5838-4A0F-9023-21F93C881D15}" type="presOf" srcId="{68E0FEF7-8FF8-4F11-A4A6-20D436CB25B3}" destId="{5AE6423F-2B7E-4602-B631-6DEC8376AB11}" srcOrd="0" destOrd="0" presId="urn:microsoft.com/office/officeart/2005/8/layout/vList2"/>
    <dgm:cxn modelId="{4DEA2D2B-3ECD-4028-8FD8-99F57A849FA7}" type="presOf" srcId="{B72291F0-F753-4F3A-937A-2FBE307FE631}" destId="{0A72D0A0-D292-42A0-8B62-917C0D1F933D}" srcOrd="0" destOrd="0" presId="urn:microsoft.com/office/officeart/2005/8/layout/vList2"/>
    <dgm:cxn modelId="{9BA748E1-55D9-4F0F-BC5C-2752AA59A016}" srcId="{E315F6EC-F5A9-4359-9C08-A344D8EBF2AE}" destId="{D56FE969-A10D-437E-AB99-8BFA377C1FC2}" srcOrd="4" destOrd="0" parTransId="{25E657CC-7700-40CF-A8B5-90D83A0E6739}" sibTransId="{DA279CB7-3957-43AB-BDA2-81D0F0118AEA}"/>
    <dgm:cxn modelId="{1898A499-CB27-4867-B54D-D61E75BE4FE9}" type="presOf" srcId="{F1498630-BAA7-4996-BC1F-A8C3B86FFE18}" destId="{A7C89D3C-A646-4C55-9EA0-AD1A509BF268}" srcOrd="0" destOrd="0" presId="urn:microsoft.com/office/officeart/2005/8/layout/vList2"/>
    <dgm:cxn modelId="{2DAD22C3-BBB8-4E38-A5EB-CA124FA57492}" srcId="{E315F6EC-F5A9-4359-9C08-A344D8EBF2AE}" destId="{6E449CDE-4875-43AB-8D96-FF98CA7161C8}" srcOrd="1" destOrd="0" parTransId="{5811F59E-ECC0-4804-928A-EBD900B92C01}" sibTransId="{41241291-354E-4936-A6FB-E799F1EA2DF0}"/>
    <dgm:cxn modelId="{7D0458A0-6D06-4D6D-8E61-A9D8013AA12B}" srcId="{E315F6EC-F5A9-4359-9C08-A344D8EBF2AE}" destId="{68E0FEF7-8FF8-4F11-A4A6-20D436CB25B3}" srcOrd="0" destOrd="0" parTransId="{A1E0A8CB-A4C8-4DE4-8BAB-7DB88992C114}" sibTransId="{0058E147-4AE1-4A83-ABBD-1CED21B11836}"/>
    <dgm:cxn modelId="{7EA08E56-EDEF-4077-8ABB-ABCB3488C12A}" srcId="{E315F6EC-F5A9-4359-9C08-A344D8EBF2AE}" destId="{B72291F0-F753-4F3A-937A-2FBE307FE631}" srcOrd="5" destOrd="0" parTransId="{A024E974-4AD8-45A7-8113-8132665B2E99}" sibTransId="{7B7CA72D-F0EF-423D-88AE-77B7A577389A}"/>
    <dgm:cxn modelId="{211E45E9-D7B7-414E-9A3E-951A78C2EDA7}" type="presOf" srcId="{6E449CDE-4875-43AB-8D96-FF98CA7161C8}" destId="{C4F90181-2286-4926-9F67-57E7709AA647}" srcOrd="0" destOrd="0" presId="urn:microsoft.com/office/officeart/2005/8/layout/vList2"/>
    <dgm:cxn modelId="{F2A47D72-2419-4DA0-8F3C-B4636AD858F6}" type="presParOf" srcId="{A2664F62-8E21-4BF4-987D-5FA166BBD792}" destId="{5AE6423F-2B7E-4602-B631-6DEC8376AB11}" srcOrd="0" destOrd="0" presId="urn:microsoft.com/office/officeart/2005/8/layout/vList2"/>
    <dgm:cxn modelId="{EAF92BB3-B596-484C-B25D-43BEE15BF73E}" type="presParOf" srcId="{A2664F62-8E21-4BF4-987D-5FA166BBD792}" destId="{3ECB4E6E-CDC7-4CA2-BF96-4FD5D4592326}" srcOrd="1" destOrd="0" presId="urn:microsoft.com/office/officeart/2005/8/layout/vList2"/>
    <dgm:cxn modelId="{4E93D7D3-1333-4BF2-A164-F7652C6352D7}" type="presParOf" srcId="{A2664F62-8E21-4BF4-987D-5FA166BBD792}" destId="{C4F90181-2286-4926-9F67-57E7709AA647}" srcOrd="2" destOrd="0" presId="urn:microsoft.com/office/officeart/2005/8/layout/vList2"/>
    <dgm:cxn modelId="{CE058419-9637-4F57-9437-C685D56DF9EA}" type="presParOf" srcId="{A2664F62-8E21-4BF4-987D-5FA166BBD792}" destId="{D1188B2D-DA4C-4CD3-8F1D-805631451C40}" srcOrd="3" destOrd="0" presId="urn:microsoft.com/office/officeart/2005/8/layout/vList2"/>
    <dgm:cxn modelId="{E3F2685A-065D-420E-B400-44E6A0567FCF}" type="presParOf" srcId="{A2664F62-8E21-4BF4-987D-5FA166BBD792}" destId="{7AA91524-945B-4636-A694-721616D30E08}" srcOrd="4" destOrd="0" presId="urn:microsoft.com/office/officeart/2005/8/layout/vList2"/>
    <dgm:cxn modelId="{CC0970B4-35F2-4CCD-B6D9-83BBBEC890FB}" type="presParOf" srcId="{A2664F62-8E21-4BF4-987D-5FA166BBD792}" destId="{AE00E945-8AEE-463D-9E90-003B9FE2D14A}" srcOrd="5" destOrd="0" presId="urn:microsoft.com/office/officeart/2005/8/layout/vList2"/>
    <dgm:cxn modelId="{7D44EEA0-467B-4DB2-BFDE-EE3D9BFBAF2A}" type="presParOf" srcId="{A2664F62-8E21-4BF4-987D-5FA166BBD792}" destId="{A7C89D3C-A646-4C55-9EA0-AD1A509BF268}" srcOrd="6" destOrd="0" presId="urn:microsoft.com/office/officeart/2005/8/layout/vList2"/>
    <dgm:cxn modelId="{2DC91C5E-D94A-484C-AB12-9942F20B608B}" type="presParOf" srcId="{A2664F62-8E21-4BF4-987D-5FA166BBD792}" destId="{B5761A1F-7365-407B-BE25-5FBF272BAA3E}" srcOrd="7" destOrd="0" presId="urn:microsoft.com/office/officeart/2005/8/layout/vList2"/>
    <dgm:cxn modelId="{803AFC10-954A-4DB9-8557-8D437267BF4E}" type="presParOf" srcId="{A2664F62-8E21-4BF4-987D-5FA166BBD792}" destId="{F60BB9CD-22C4-4AE5-B8D4-9A6CA61D83A0}" srcOrd="8" destOrd="0" presId="urn:microsoft.com/office/officeart/2005/8/layout/vList2"/>
    <dgm:cxn modelId="{18A53CC8-7E51-48E5-9A32-46267C81E1D4}" type="presParOf" srcId="{A2664F62-8E21-4BF4-987D-5FA166BBD792}" destId="{2790DFE4-4C2B-40D0-993B-4E609A92300D}" srcOrd="9" destOrd="0" presId="urn:microsoft.com/office/officeart/2005/8/layout/vList2"/>
    <dgm:cxn modelId="{14C4F689-BCC6-4649-962E-B2DC066A517B}" type="presParOf" srcId="{A2664F62-8E21-4BF4-987D-5FA166BBD792}" destId="{0A72D0A0-D292-42A0-8B62-917C0D1F93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98F7-8C99-4007-9525-59BBAD7AA8AC}">
      <dsp:nvSpPr>
        <dsp:cNvPr id="0" name=""/>
        <dsp:cNvSpPr/>
      </dsp:nvSpPr>
      <dsp:spPr>
        <a:xfrm>
          <a:off x="605350" y="0"/>
          <a:ext cx="6860638" cy="579889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1FE61-BB07-4102-9D80-AE073FF6AD77}">
      <dsp:nvSpPr>
        <dsp:cNvPr id="0" name=""/>
        <dsp:cNvSpPr/>
      </dsp:nvSpPr>
      <dsp:spPr>
        <a:xfrm>
          <a:off x="4039" y="1739668"/>
          <a:ext cx="1942954" cy="23195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преступления  </a:t>
          </a:r>
        </a:p>
      </dsp:txBody>
      <dsp:txXfrm>
        <a:off x="98886" y="1834515"/>
        <a:ext cx="1753260" cy="2129863"/>
      </dsp:txXfrm>
    </dsp:sp>
    <dsp:sp modelId="{B6E86562-91F3-4986-B5FF-AC96AB8B052F}">
      <dsp:nvSpPr>
        <dsp:cNvPr id="0" name=""/>
        <dsp:cNvSpPr/>
      </dsp:nvSpPr>
      <dsp:spPr>
        <a:xfrm>
          <a:off x="2044141" y="1739668"/>
          <a:ext cx="1942954" cy="231955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административные </a:t>
          </a:r>
          <a:r>
            <a:rPr lang="ru-RU" sz="1300" kern="1200" dirty="0" smtClean="0"/>
            <a:t>нарушения</a:t>
          </a:r>
          <a:endParaRPr lang="ru-RU" sz="1300" kern="1200" dirty="0"/>
        </a:p>
      </dsp:txBody>
      <dsp:txXfrm>
        <a:off x="2138988" y="1834515"/>
        <a:ext cx="1753260" cy="2129863"/>
      </dsp:txXfrm>
    </dsp:sp>
    <dsp:sp modelId="{B339682A-91D2-4270-8287-8502DBEC0206}">
      <dsp:nvSpPr>
        <dsp:cNvPr id="0" name=""/>
        <dsp:cNvSpPr/>
      </dsp:nvSpPr>
      <dsp:spPr>
        <a:xfrm>
          <a:off x="4084243" y="1739668"/>
          <a:ext cx="1942954" cy="231955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делинквентность (противоправное поведение) </a:t>
          </a:r>
        </a:p>
      </dsp:txBody>
      <dsp:txXfrm>
        <a:off x="4179090" y="1834515"/>
        <a:ext cx="1753260" cy="2129863"/>
      </dsp:txXfrm>
    </dsp:sp>
    <dsp:sp modelId="{486A50AC-47B5-4AE2-9967-79479E27843F}">
      <dsp:nvSpPr>
        <dsp:cNvPr id="0" name=""/>
        <dsp:cNvSpPr/>
      </dsp:nvSpPr>
      <dsp:spPr>
        <a:xfrm>
          <a:off x="6124345" y="1739668"/>
          <a:ext cx="1942954" cy="231955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девиантность (поведение, отклоняющееся от социальных норм)</a:t>
          </a:r>
        </a:p>
      </dsp:txBody>
      <dsp:txXfrm>
        <a:off x="6219192" y="1834515"/>
        <a:ext cx="1753260" cy="2129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A1B9-D688-4EEB-A660-CF0ABD0EE983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24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оказание социально-психологической и педагогической помощи несовершеннолетним, имеющим отклонения в развитии или поведении либо проблемы в обучении </a:t>
          </a:r>
        </a:p>
      </dsp:txBody>
      <dsp:txXfrm rot="5400000">
        <a:off x="5649" y="870267"/>
        <a:ext cx="1981944" cy="2610802"/>
      </dsp:txXfrm>
    </dsp:sp>
    <dsp:sp modelId="{A81D0895-BDA1-4D7D-82DA-05E37E47B78D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24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выявление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учреждениях, принятие мер по их воспитанию и получению ими образования </a:t>
          </a:r>
        </a:p>
      </dsp:txBody>
      <dsp:txXfrm rot="5400000">
        <a:off x="2136238" y="870267"/>
        <a:ext cx="1981944" cy="2610802"/>
      </dsp:txXfrm>
    </dsp:sp>
    <dsp:sp modelId="{226825D6-45CA-46C7-8C69-0E9026571211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24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выявление семей, находящихся в социально опасном положении и оказание им помощи в обучении и воспитании детей</a:t>
          </a:r>
        </a:p>
      </dsp:txBody>
      <dsp:txXfrm rot="5400000">
        <a:off x="4266828" y="870267"/>
        <a:ext cx="1981944" cy="2610802"/>
      </dsp:txXfrm>
    </dsp:sp>
    <dsp:sp modelId="{2543BAA8-A133-40EF-8DB8-F97D1C680D1A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24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обеспечение организации в образовательных учреждениях общедоступной системы дополнительного образования</a:t>
          </a:r>
        </a:p>
      </dsp:txBody>
      <dsp:txXfrm rot="5400000">
        <a:off x="6397417" y="870267"/>
        <a:ext cx="1981944" cy="2610802"/>
      </dsp:txXfrm>
    </dsp:sp>
    <dsp:sp modelId="{22E5E157-DE47-4C6A-83A1-3C09776EBD83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24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реализация дидактических и воспитательных программ и методик, направленных на формирование законопослушного поведения несовершеннолетних</a:t>
          </a:r>
        </a:p>
      </dsp:txBody>
      <dsp:txXfrm rot="5400000">
        <a:off x="8528007" y="870267"/>
        <a:ext cx="1981944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B1D3-5648-41D9-97B1-018260876799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возможности удовлетворения основных потребностей у субъектов образовательного процесса</a:t>
          </a:r>
        </a:p>
      </dsp:txBody>
      <dsp:txXfrm rot="10800000">
        <a:off x="2205143" y="3129"/>
        <a:ext cx="6770984" cy="887561"/>
      </dsp:txXfrm>
    </dsp:sp>
    <dsp:sp modelId="{4F97FBEF-AAAF-4E15-A9ED-C75CDC52C232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60EB-58DD-4287-9751-8FAD26D96AFB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возможности для раскрытия интересов и способностей обучающихся, поддержки их конструктивной самореализации</a:t>
          </a:r>
        </a:p>
      </dsp:txBody>
      <dsp:txXfrm rot="10800000">
        <a:off x="2205143" y="1155635"/>
        <a:ext cx="6770984" cy="887561"/>
      </dsp:txXfrm>
    </dsp:sp>
    <dsp:sp modelId="{B6F7B127-93CE-4D56-93E1-5D3D28F1F5B7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16936-2D28-4768-971A-7890CB5CF219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личностно-доверительного общения и осознанного отказа от любых форм психологического насилия</a:t>
          </a:r>
        </a:p>
      </dsp:txBody>
      <dsp:txXfrm rot="10800000">
        <a:off x="2205143" y="2308140"/>
        <a:ext cx="6770984" cy="887561"/>
      </dsp:txXfrm>
    </dsp:sp>
    <dsp:sp modelId="{068127F1-DFE7-4198-BDE2-F03A1F06D83E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B5186-6149-4572-BD51-B21657706DE6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ориентированности всех субъектов образовательного процесса на взаимопомощь и взаимоподдержку</a:t>
          </a:r>
        </a:p>
      </dsp:txBody>
      <dsp:txXfrm rot="10800000">
        <a:off x="2205143" y="3460646"/>
        <a:ext cx="6770984" cy="887561"/>
      </dsp:txXfrm>
    </dsp:sp>
    <dsp:sp modelId="{04584ABE-5875-4489-A708-6F13D7434A0C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949D5-D339-495E-A213-774E3284BA9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выявление семейного неблагополучия </a:t>
          </a:r>
        </a:p>
      </dsp:txBody>
      <dsp:txXfrm>
        <a:off x="3080" y="587032"/>
        <a:ext cx="2444055" cy="1466433"/>
      </dsp:txXfrm>
    </dsp:sp>
    <dsp:sp modelId="{4D563BB7-1771-46F4-8F57-49C3D44CCF0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консультирование родителей в случае затрудненных воспитательных усилий или конфликтных родительско-детских взаимоотношений </a:t>
          </a:r>
        </a:p>
      </dsp:txBody>
      <dsp:txXfrm>
        <a:off x="2691541" y="587032"/>
        <a:ext cx="2444055" cy="1466433"/>
      </dsp:txXfrm>
    </dsp:sp>
    <dsp:sp modelId="{FA4CF443-E73B-4429-B84F-B943186D278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психолого-педагогическое сопровождение внутрисемейной профилактики общественно опасного поведения детей и молодежи</a:t>
          </a:r>
        </a:p>
      </dsp:txBody>
      <dsp:txXfrm>
        <a:off x="5380002" y="587032"/>
        <a:ext cx="2444055" cy="1466433"/>
      </dsp:txXfrm>
    </dsp:sp>
    <dsp:sp modelId="{CB6220A8-B825-4D73-B58A-327A3E082F7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налаживание комплексного и регулярного взаимодействия с различными субъектами профилактики противоправного поведения детей и молодежи </a:t>
          </a:r>
        </a:p>
      </dsp:txBody>
      <dsp:txXfrm>
        <a:off x="8068463" y="587032"/>
        <a:ext cx="2444055" cy="1466433"/>
      </dsp:txXfrm>
    </dsp:sp>
    <dsp:sp modelId="{21343F9D-2829-4E18-A960-C07E5899D166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выявление и поддержку детей, молодежи, находящихся в трудных жизненных ситуациях </a:t>
          </a:r>
        </a:p>
      </dsp:txBody>
      <dsp:txXfrm>
        <a:off x="3080" y="2297871"/>
        <a:ext cx="2444055" cy="1466433"/>
      </dsp:txXfrm>
    </dsp:sp>
    <dsp:sp modelId="{1D214041-750A-484F-9C1F-FFBBCFFAD7A5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подготовку детей и молодежи к безопасному использованию медийно-информационного пространства</a:t>
          </a:r>
        </a:p>
      </dsp:txBody>
      <dsp:txXfrm>
        <a:off x="2691541" y="2297871"/>
        <a:ext cx="2444055" cy="1466433"/>
      </dsp:txXfrm>
    </dsp:sp>
    <dsp:sp modelId="{AE62CB5B-1719-4047-BCFA-C8D0B14C6FF6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реализацию технологий «альтернативного перевеса» (поддержка конструктивной социально-культурной и волонтерской активности детей и молодежи</a:t>
          </a:r>
        </a:p>
      </dsp:txBody>
      <dsp:txXfrm>
        <a:off x="5380002" y="2297871"/>
        <a:ext cx="2444055" cy="1466433"/>
      </dsp:txXfrm>
    </dsp:sp>
    <dsp:sp modelId="{B4CB23A0-C8D4-41F7-B0FB-632BDB05F1A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использование методик конструирования социальной успешности детей и молодежи, создание «полей выброса энергии» </a:t>
          </a:r>
        </a:p>
      </dsp:txBody>
      <dsp:txXfrm>
        <a:off x="806846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B48A9-FDF6-46A3-B8FC-70F74727B461}">
      <dsp:nvSpPr>
        <dsp:cNvPr id="0" name=""/>
        <dsp:cNvSpPr/>
      </dsp:nvSpPr>
      <dsp:spPr>
        <a:xfrm>
          <a:off x="4929" y="1468364"/>
          <a:ext cx="1889521" cy="7558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нравственное </a:t>
          </a:r>
          <a:r>
            <a:rPr lang="ru-RU" sz="1500" kern="1200" dirty="0" smtClean="0"/>
            <a:t>воспитание</a:t>
          </a:r>
          <a:endParaRPr lang="en-US" sz="1500" kern="1200" dirty="0"/>
        </a:p>
      </dsp:txBody>
      <dsp:txXfrm>
        <a:off x="4929" y="1468364"/>
        <a:ext cx="1889521" cy="755808"/>
      </dsp:txXfrm>
    </dsp:sp>
    <dsp:sp modelId="{A02A728C-4749-4FFB-80B7-266E7903FA08}">
      <dsp:nvSpPr>
        <dsp:cNvPr id="0" name=""/>
        <dsp:cNvSpPr/>
      </dsp:nvSpPr>
      <dsp:spPr>
        <a:xfrm>
          <a:off x="4929" y="2224173"/>
          <a:ext cx="1889521" cy="658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E3243-581B-420F-AEF6-A25AFB7A4182}">
      <dsp:nvSpPr>
        <dsp:cNvPr id="0" name=""/>
        <dsp:cNvSpPr/>
      </dsp:nvSpPr>
      <dsp:spPr>
        <a:xfrm>
          <a:off x="2158984" y="1468364"/>
          <a:ext cx="1889521" cy="755808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гражданско-правовое </a:t>
          </a:r>
          <a:r>
            <a:rPr lang="ru-RU" sz="1500" kern="1200" dirty="0" smtClean="0"/>
            <a:t>воспитание</a:t>
          </a:r>
          <a:endParaRPr lang="en-US" sz="1500" kern="1200" dirty="0"/>
        </a:p>
      </dsp:txBody>
      <dsp:txXfrm>
        <a:off x="2158984" y="1468364"/>
        <a:ext cx="1889521" cy="755808"/>
      </dsp:txXfrm>
    </dsp:sp>
    <dsp:sp modelId="{7A580A8D-56BB-4C97-B304-07033FAD936E}">
      <dsp:nvSpPr>
        <dsp:cNvPr id="0" name=""/>
        <dsp:cNvSpPr/>
      </dsp:nvSpPr>
      <dsp:spPr>
        <a:xfrm>
          <a:off x="2158984" y="2224173"/>
          <a:ext cx="1889521" cy="658800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EC250E-9E3A-4601-A42C-2EDCC6E28EAE}">
      <dsp:nvSpPr>
        <dsp:cNvPr id="0" name=""/>
        <dsp:cNvSpPr/>
      </dsp:nvSpPr>
      <dsp:spPr>
        <a:xfrm>
          <a:off x="4313039" y="1468364"/>
          <a:ext cx="1889521" cy="75580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развитие </a:t>
          </a:r>
          <a:r>
            <a:rPr lang="ru-RU" sz="1500" kern="1200" dirty="0" err="1" smtClean="0"/>
            <a:t>ассертивности</a:t>
          </a:r>
          <a:endParaRPr lang="en-US" sz="1500" kern="1200" dirty="0"/>
        </a:p>
      </dsp:txBody>
      <dsp:txXfrm>
        <a:off x="4313039" y="1468364"/>
        <a:ext cx="1889521" cy="755808"/>
      </dsp:txXfrm>
    </dsp:sp>
    <dsp:sp modelId="{7723ED81-3FE6-4BCE-B2FF-D806040C72C9}">
      <dsp:nvSpPr>
        <dsp:cNvPr id="0" name=""/>
        <dsp:cNvSpPr/>
      </dsp:nvSpPr>
      <dsp:spPr>
        <a:xfrm>
          <a:off x="4313039" y="2224173"/>
          <a:ext cx="1889521" cy="65880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D95C4-EB46-4FEC-B864-6733C116B6B4}">
      <dsp:nvSpPr>
        <dsp:cNvPr id="0" name=""/>
        <dsp:cNvSpPr/>
      </dsp:nvSpPr>
      <dsp:spPr>
        <a:xfrm>
          <a:off x="6467094" y="1468364"/>
          <a:ext cx="1889521" cy="755808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развитие критического </a:t>
          </a:r>
          <a:r>
            <a:rPr lang="ru-RU" sz="1500" kern="1200" dirty="0" smtClean="0"/>
            <a:t>мышления</a:t>
          </a:r>
          <a:endParaRPr lang="en-US" sz="1500" kern="1200" dirty="0"/>
        </a:p>
      </dsp:txBody>
      <dsp:txXfrm>
        <a:off x="6467094" y="1468364"/>
        <a:ext cx="1889521" cy="755808"/>
      </dsp:txXfrm>
    </dsp:sp>
    <dsp:sp modelId="{B3553477-3CBF-4896-8675-2A591E21E4C3}">
      <dsp:nvSpPr>
        <dsp:cNvPr id="0" name=""/>
        <dsp:cNvSpPr/>
      </dsp:nvSpPr>
      <dsp:spPr>
        <a:xfrm>
          <a:off x="6467094" y="2224173"/>
          <a:ext cx="1889521" cy="658800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86E72C-A660-49C2-8E2E-E37FC90F9D30}">
      <dsp:nvSpPr>
        <dsp:cNvPr id="0" name=""/>
        <dsp:cNvSpPr/>
      </dsp:nvSpPr>
      <dsp:spPr>
        <a:xfrm>
          <a:off x="8621148" y="1468364"/>
          <a:ext cx="1889521" cy="75580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развитие социальной компетентности</a:t>
          </a:r>
          <a:endParaRPr lang="en-US" sz="1500" kern="1200"/>
        </a:p>
      </dsp:txBody>
      <dsp:txXfrm>
        <a:off x="8621148" y="1468364"/>
        <a:ext cx="1889521" cy="755808"/>
      </dsp:txXfrm>
    </dsp:sp>
    <dsp:sp modelId="{7E2701C6-4061-401D-BB40-37D605FB0A35}">
      <dsp:nvSpPr>
        <dsp:cNvPr id="0" name=""/>
        <dsp:cNvSpPr/>
      </dsp:nvSpPr>
      <dsp:spPr>
        <a:xfrm>
          <a:off x="8621148" y="2224173"/>
          <a:ext cx="1889521" cy="6588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86EC-2819-4790-9397-4E024B0C8D80}">
      <dsp:nvSpPr>
        <dsp:cNvPr id="0" name=""/>
        <dsp:cNvSpPr/>
      </dsp:nvSpPr>
      <dsp:spPr>
        <a:xfrm>
          <a:off x="4929" y="1559960"/>
          <a:ext cx="1889521" cy="6604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нарушения нормативно-правового сознания</a:t>
          </a:r>
          <a:endParaRPr lang="en-US" sz="1300" kern="1200"/>
        </a:p>
      </dsp:txBody>
      <dsp:txXfrm>
        <a:off x="4929" y="1559960"/>
        <a:ext cx="1889521" cy="660456"/>
      </dsp:txXfrm>
    </dsp:sp>
    <dsp:sp modelId="{0BA489DB-EF1E-4C8F-AB03-630BF6AEE75C}">
      <dsp:nvSpPr>
        <dsp:cNvPr id="0" name=""/>
        <dsp:cNvSpPr/>
      </dsp:nvSpPr>
      <dsp:spPr>
        <a:xfrm>
          <a:off x="4929" y="2220417"/>
          <a:ext cx="1889521" cy="5709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D49FEC-00AA-4E9A-A79A-96C7AFCFB6EE}">
      <dsp:nvSpPr>
        <dsp:cNvPr id="0" name=""/>
        <dsp:cNvSpPr/>
      </dsp:nvSpPr>
      <dsp:spPr>
        <a:xfrm>
          <a:off x="2158984" y="1559960"/>
          <a:ext cx="1889521" cy="660456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девиантные ценности и установки</a:t>
          </a:r>
          <a:endParaRPr lang="en-US" sz="1300" kern="1200"/>
        </a:p>
      </dsp:txBody>
      <dsp:txXfrm>
        <a:off x="2158984" y="1559960"/>
        <a:ext cx="1889521" cy="660456"/>
      </dsp:txXfrm>
    </dsp:sp>
    <dsp:sp modelId="{44B921EA-FFF8-4459-8244-906C36CF8DBD}">
      <dsp:nvSpPr>
        <dsp:cNvPr id="0" name=""/>
        <dsp:cNvSpPr/>
      </dsp:nvSpPr>
      <dsp:spPr>
        <a:xfrm>
          <a:off x="2158984" y="2220417"/>
          <a:ext cx="1889521" cy="570960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7E140-A7D1-45FB-AB60-30CC91B840DF}">
      <dsp:nvSpPr>
        <dsp:cNvPr id="0" name=""/>
        <dsp:cNvSpPr/>
      </dsp:nvSpPr>
      <dsp:spPr>
        <a:xfrm>
          <a:off x="4313039" y="1559960"/>
          <a:ext cx="1889521" cy="660456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неблагополучие коммуникативной сферы</a:t>
          </a:r>
          <a:endParaRPr lang="en-US" sz="1300" kern="1200"/>
        </a:p>
      </dsp:txBody>
      <dsp:txXfrm>
        <a:off x="4313039" y="1559960"/>
        <a:ext cx="1889521" cy="660456"/>
      </dsp:txXfrm>
    </dsp:sp>
    <dsp:sp modelId="{A20DC601-E394-43DA-B752-6F07311332C3}">
      <dsp:nvSpPr>
        <dsp:cNvPr id="0" name=""/>
        <dsp:cNvSpPr/>
      </dsp:nvSpPr>
      <dsp:spPr>
        <a:xfrm>
          <a:off x="4313039" y="2220417"/>
          <a:ext cx="1889521" cy="57096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97014E-20BA-4A6C-BAEC-B9C058A3E502}">
      <dsp:nvSpPr>
        <dsp:cNvPr id="0" name=""/>
        <dsp:cNvSpPr/>
      </dsp:nvSpPr>
      <dsp:spPr>
        <a:xfrm>
          <a:off x="6467094" y="1559960"/>
          <a:ext cx="1889521" cy="660456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эмоциональные нарушения</a:t>
          </a:r>
          <a:endParaRPr lang="en-US" sz="1300" kern="1200"/>
        </a:p>
      </dsp:txBody>
      <dsp:txXfrm>
        <a:off x="6467094" y="1559960"/>
        <a:ext cx="1889521" cy="660456"/>
      </dsp:txXfrm>
    </dsp:sp>
    <dsp:sp modelId="{50B8D20A-ED98-45B2-ABE7-7606C6F665BA}">
      <dsp:nvSpPr>
        <dsp:cNvPr id="0" name=""/>
        <dsp:cNvSpPr/>
      </dsp:nvSpPr>
      <dsp:spPr>
        <a:xfrm>
          <a:off x="6467094" y="2220417"/>
          <a:ext cx="1889521" cy="570960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E1705-40AB-4CE1-9069-EA658A75D8FF}">
      <dsp:nvSpPr>
        <dsp:cNvPr id="0" name=""/>
        <dsp:cNvSpPr/>
      </dsp:nvSpPr>
      <dsp:spPr>
        <a:xfrm>
          <a:off x="8621148" y="1559960"/>
          <a:ext cx="1889521" cy="66045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когнитивные искажения</a:t>
          </a:r>
          <a:endParaRPr lang="en-US" sz="1300" kern="1200"/>
        </a:p>
      </dsp:txBody>
      <dsp:txXfrm>
        <a:off x="8621148" y="1559960"/>
        <a:ext cx="1889521" cy="660456"/>
      </dsp:txXfrm>
    </dsp:sp>
    <dsp:sp modelId="{4432C376-B288-478B-9B61-DBFDF10C3C0D}">
      <dsp:nvSpPr>
        <dsp:cNvPr id="0" name=""/>
        <dsp:cNvSpPr/>
      </dsp:nvSpPr>
      <dsp:spPr>
        <a:xfrm>
          <a:off x="8621148" y="2220417"/>
          <a:ext cx="1889521" cy="57096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423F-2B7E-4602-B631-6DEC8376AB11}">
      <dsp:nvSpPr>
        <dsp:cNvPr id="0" name=""/>
        <dsp:cNvSpPr/>
      </dsp:nvSpPr>
      <dsp:spPr>
        <a:xfrm>
          <a:off x="0" y="27286"/>
          <a:ext cx="10515600" cy="67532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информирование обучающихся о нормах права и правомерного поведения</a:t>
          </a:r>
          <a:endParaRPr lang="ru-RU" sz="1700" kern="1200"/>
        </a:p>
      </dsp:txBody>
      <dsp:txXfrm>
        <a:off x="32967" y="60253"/>
        <a:ext cx="10449666" cy="609393"/>
      </dsp:txXfrm>
    </dsp:sp>
    <dsp:sp modelId="{C4F90181-2286-4926-9F67-57E7709AA647}">
      <dsp:nvSpPr>
        <dsp:cNvPr id="0" name=""/>
        <dsp:cNvSpPr/>
      </dsp:nvSpPr>
      <dsp:spPr>
        <a:xfrm>
          <a:off x="0" y="751573"/>
          <a:ext cx="10515600" cy="67532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уважительного отношения к законодательству, правовой системе, институтам обеспечения правопорядка </a:t>
          </a:r>
          <a:endParaRPr lang="ru-RU" sz="1700" kern="1200" dirty="0"/>
        </a:p>
      </dsp:txBody>
      <dsp:txXfrm>
        <a:off x="32967" y="784540"/>
        <a:ext cx="10449666" cy="609393"/>
      </dsp:txXfrm>
    </dsp:sp>
    <dsp:sp modelId="{7AA91524-945B-4636-A694-721616D30E08}">
      <dsp:nvSpPr>
        <dsp:cNvPr id="0" name=""/>
        <dsp:cNvSpPr/>
      </dsp:nvSpPr>
      <dsp:spPr>
        <a:xfrm>
          <a:off x="0" y="1475861"/>
          <a:ext cx="10515600" cy="675327"/>
        </a:xfrm>
        <a:prstGeom prst="round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условий для принятия обучающимся ответственности за соблюдение правопорядка</a:t>
          </a:r>
          <a:endParaRPr lang="ru-RU" sz="1700" kern="1200" dirty="0"/>
        </a:p>
      </dsp:txBody>
      <dsp:txXfrm>
        <a:off x="32967" y="1508828"/>
        <a:ext cx="10449666" cy="609393"/>
      </dsp:txXfrm>
    </dsp:sp>
    <dsp:sp modelId="{A7C89D3C-A646-4C55-9EA0-AD1A509BF268}">
      <dsp:nvSpPr>
        <dsp:cNvPr id="0" name=""/>
        <dsp:cNvSpPr/>
      </dsp:nvSpPr>
      <dsp:spPr>
        <a:xfrm>
          <a:off x="0" y="2200149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формирование привычек, алгоритмов поведения, соответствующего моральным и правовым нормам </a:t>
          </a:r>
          <a:endParaRPr lang="ru-RU" sz="1700" kern="1200"/>
        </a:p>
      </dsp:txBody>
      <dsp:txXfrm>
        <a:off x="32967" y="2233116"/>
        <a:ext cx="10449666" cy="609393"/>
      </dsp:txXfrm>
    </dsp:sp>
    <dsp:sp modelId="{F60BB9CD-22C4-4AE5-B8D4-9A6CA61D83A0}">
      <dsp:nvSpPr>
        <dsp:cNvPr id="0" name=""/>
        <dsp:cNvSpPr/>
      </dsp:nvSpPr>
      <dsp:spPr>
        <a:xfrm>
          <a:off x="0" y="2924436"/>
          <a:ext cx="10515600" cy="675327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изучение и понимание базовых основ правоприменительной практики в государстве и обществе</a:t>
          </a:r>
          <a:endParaRPr lang="ru-RU" sz="1700" kern="1200" dirty="0"/>
        </a:p>
      </dsp:txBody>
      <dsp:txXfrm>
        <a:off x="32967" y="2957403"/>
        <a:ext cx="10449666" cy="609393"/>
      </dsp:txXfrm>
    </dsp:sp>
    <dsp:sp modelId="{0A72D0A0-D292-42A0-8B62-917C0D1F933D}">
      <dsp:nvSpPr>
        <dsp:cNvPr id="0" name=""/>
        <dsp:cNvSpPr/>
      </dsp:nvSpPr>
      <dsp:spPr>
        <a:xfrm>
          <a:off x="0" y="3648724"/>
          <a:ext cx="10515600" cy="67532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установок на участие в профилактике правонарушений, выявление нарушителей </a:t>
          </a:r>
          <a:endParaRPr lang="ru-RU" sz="1700" kern="1200" dirty="0"/>
        </a:p>
      </dsp:txBody>
      <dsp:txXfrm>
        <a:off x="32967" y="3681691"/>
        <a:ext cx="10449666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16625C"/>
                </a:solidFill>
                <a:latin typeface="Century Gothic" panose="020B0502020202020204" pitchFamily="34" charset="0"/>
              </a:rPr>
              <a:t>январь </a:t>
            </a:r>
            <a:r>
              <a:rPr lang="ru-RU" sz="1100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9490" y="5256342"/>
            <a:ext cx="41533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Пимахова</a:t>
            </a:r>
            <a:r>
              <a:rPr lang="ru-RU" b="1" dirty="0">
                <a:solidFill>
                  <a:srgbClr val="16625C"/>
                </a:solidFill>
                <a:latin typeface="Century Gothic" panose="020B0502020202020204" pitchFamily="34" charset="0"/>
              </a:rPr>
              <a:t> Александра Владимировна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по профилактике МАУ ИМЦ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25" y="521014"/>
            <a:ext cx="10367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985" y="2215662"/>
            <a:ext cx="7710853" cy="206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МЕТОДИЧЕСКИЕ РЕКОМЕНДАЦИИ </a:t>
            </a:r>
          </a:p>
          <a:p>
            <a:pPr marL="0" indent="0">
              <a:buNone/>
            </a:pPr>
            <a:r>
              <a:rPr lang="ru-RU" dirty="0"/>
              <a:t>по организации работы по</a:t>
            </a:r>
          </a:p>
          <a:p>
            <a:pPr marL="0" indent="0">
              <a:buNone/>
            </a:pPr>
            <a:r>
              <a:rPr lang="ru-RU" b="1" dirty="0"/>
              <a:t>ПРОФИЛАКТИКЕ И ПРЕДУПРЕЖДЕНИЮ ОБЩЕСТВЕННО ОПАСНОГО ПОВЕДЕНИЯ</a:t>
            </a:r>
            <a:r>
              <a:rPr lang="ru-RU" dirty="0"/>
              <a:t> участников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5172076" cy="685800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Уровни организации взаимодействия образовательной организации </a:t>
            </a:r>
            <a:br>
              <a:rPr lang="ru-RU" sz="3600" dirty="0"/>
            </a:br>
            <a:r>
              <a:rPr lang="ru-RU" sz="3600" dirty="0"/>
              <a:t>в профилактической работе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820" y="0"/>
            <a:ext cx="640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610" y="924232"/>
            <a:ext cx="7472516" cy="2352756"/>
          </a:xfrm>
        </p:spPr>
        <p:txBody>
          <a:bodyPr>
            <a:normAutofit/>
          </a:bodyPr>
          <a:lstStyle/>
          <a:p>
            <a:r>
              <a:rPr lang="ru-RU" dirty="0"/>
              <a:t>Восстановительные и медиативные технологии урегулирования конфликтов и </a:t>
            </a:r>
          </a:p>
          <a:p>
            <a:r>
              <a:rPr lang="ru-RU" dirty="0"/>
              <a:t>профилактики правонарушений реализуют в образовательных организациях службы </a:t>
            </a:r>
          </a:p>
          <a:p>
            <a:r>
              <a:rPr lang="ru-RU" dirty="0"/>
              <a:t>школьной медиации (СШМ) и школьные службы примирения (ШСП).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91958-D9F0-0F28-2F03-3EF84923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5" y="3429000"/>
            <a:ext cx="5034270" cy="29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общие направления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реализации программ формирования </a:t>
            </a:r>
            <a:r>
              <a:rPr lang="ru-RU" sz="2800" dirty="0" smtClean="0"/>
              <a:t>законопослушного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поведения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73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10346" cy="1325563"/>
          </a:xfrm>
        </p:spPr>
        <p:txBody>
          <a:bodyPr>
            <a:noAutofit/>
          </a:bodyPr>
          <a:lstStyle/>
          <a:p>
            <a:r>
              <a:rPr lang="ru-RU" sz="3200" dirty="0"/>
              <a:t>Технологии раннего выявления обучающихся группы риска общественно опасного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25625"/>
            <a:ext cx="2708031" cy="975946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Сбор фактической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5285" y="1793387"/>
            <a:ext cx="2708031" cy="975946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Педагогическое наблюдение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24547" y="1809506"/>
            <a:ext cx="2708031" cy="94370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Психологические исследования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9876" y="3803237"/>
            <a:ext cx="3870808" cy="571500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Анализ результатов СПТ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1219" y="2938057"/>
            <a:ext cx="3947746" cy="714619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Экспертиза психологической безопасности образовательной среды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11219" y="4609200"/>
            <a:ext cx="3915866" cy="624254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/>
              <a:t>Скрининговые</a:t>
            </a:r>
            <a:r>
              <a:rPr lang="ru-RU" sz="1200" dirty="0"/>
              <a:t> исследования </a:t>
            </a:r>
          </a:p>
          <a:p>
            <a:r>
              <a:rPr lang="ru-RU" sz="1200" dirty="0"/>
              <a:t>психоэмоционального состояния, личностных особенностей обучающихся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25631" y="5532934"/>
            <a:ext cx="5919419" cy="534041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Углубленная диагностика отдельных категорий обучающихся, требующих особого педагогического внимания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5507" y="3008887"/>
            <a:ext cx="3011366" cy="8439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Систематическое педагогическое наблюдение, ведение карты (листа) наблюдений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75248" y="4039744"/>
            <a:ext cx="3011366" cy="8439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Мониторинг аккаунтов обучающихся в социальных сетях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947" y="2982013"/>
            <a:ext cx="3011366" cy="843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Выявление обучающихся группы риска через социальный паспорт школы (класса)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2234" y="4039744"/>
            <a:ext cx="3011366" cy="13128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Выявление обучающихся не посещающих или систематически пропускающих школу по неуважительным причинам</a:t>
            </a: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3615106" y="3317006"/>
            <a:ext cx="231530" cy="173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3565650" y="4697099"/>
            <a:ext cx="381365" cy="186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7171960" y="3343880"/>
            <a:ext cx="275675" cy="217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7171960" y="4332468"/>
            <a:ext cx="349125" cy="213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11658779" y="3256888"/>
            <a:ext cx="231530" cy="173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1658779" y="4033060"/>
            <a:ext cx="231530" cy="173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углом вверх 54"/>
          <p:cNvSpPr/>
          <p:nvPr/>
        </p:nvSpPr>
        <p:spPr>
          <a:xfrm flipV="1">
            <a:off x="3554654" y="2281360"/>
            <a:ext cx="516182" cy="2549652"/>
          </a:xfrm>
          <a:prstGeom prst="bentUpArrow">
            <a:avLst>
              <a:gd name="adj1" fmla="val 1648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углом вверх 55"/>
          <p:cNvSpPr/>
          <p:nvPr/>
        </p:nvSpPr>
        <p:spPr>
          <a:xfrm flipV="1">
            <a:off x="7105647" y="1955188"/>
            <a:ext cx="516182" cy="2549652"/>
          </a:xfrm>
          <a:prstGeom prst="bentUpArrow">
            <a:avLst>
              <a:gd name="adj1" fmla="val 1307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углом вверх 56"/>
          <p:cNvSpPr/>
          <p:nvPr/>
        </p:nvSpPr>
        <p:spPr>
          <a:xfrm flipV="1">
            <a:off x="11530732" y="2087601"/>
            <a:ext cx="557763" cy="3620501"/>
          </a:xfrm>
          <a:prstGeom prst="bentUpArrow">
            <a:avLst>
              <a:gd name="adj1" fmla="val 1554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flipH="1">
            <a:off x="11658779" y="4778355"/>
            <a:ext cx="231530" cy="173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flipH="1">
            <a:off x="11685242" y="5625972"/>
            <a:ext cx="307466" cy="16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4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-45076"/>
            <a:ext cx="5638800" cy="69030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2574" y="1"/>
            <a:ext cx="4914901" cy="659130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Основные этапы, методы и технологии ИПР с обучающимися с </a:t>
            </a:r>
            <a:br>
              <a:rPr lang="ru-RU" sz="3600" dirty="0"/>
            </a:br>
            <a:r>
              <a:rPr lang="ru-RU" sz="3600" dirty="0"/>
              <a:t>общественно опасным поведением, состоящими на профилактическом учёте</a:t>
            </a:r>
          </a:p>
        </p:txBody>
      </p:sp>
    </p:spTree>
    <p:extLst>
      <p:ext uri="{BB962C8B-B14F-4D97-AF65-F5344CB8AC3E}">
        <p14:creationId xmlns:p14="http://schemas.microsoft.com/office/powerpoint/2010/main" val="137213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524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314" y="0"/>
            <a:ext cx="3865686" cy="6857999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Общественно опасное поведение детей и молодежи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30949"/>
              </p:ext>
            </p:extLst>
          </p:nvPr>
        </p:nvGraphicFramePr>
        <p:xfrm>
          <a:off x="96715" y="378069"/>
          <a:ext cx="8071339" cy="57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1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20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Нормативно-правовое </a:t>
            </a:r>
            <a:r>
              <a:rPr lang="ru-RU" sz="2800" dirty="0"/>
              <a:t> регулирование сферы профилактики правонарушений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6" y="1825625"/>
            <a:ext cx="10298723" cy="40476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Федеральный закон от 23 июня 2016 г. № 182-ФЗ «Об основах системы профилактики правонарушений в Российской Федерации»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Федеральный закон от 24 июня 1999 г. № 120 «Об основах системы профилактики безнадзорности и правонарушений несовершеннолетних»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статья 41 Федерального закона от 29 декабря 2012 года № 273-ФЗ «Об образовании в Российской Федерации»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6625C"/>
                </a:solidFill>
              </a:rPr>
              <a:t>Концепция развития системы профилактики безнадзорности и правонарушений несовершеннолетних на период до 2025 года (распоряжение Правительства Российской Федерации от 22 марта 2017 г. № 520-р в ред. распоряжения Правительства РФ от 18.03.2021 № 656-р)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6625C"/>
                </a:solidFill>
              </a:rPr>
              <a:t>Мероприятия, проводимые в рамках Десятилетия детства, на период до 2027 года, утвержденные распоряжением Правительства Российской Федерации от 23 января 2021 г. № 122-р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6625C"/>
                </a:solidFill>
              </a:rPr>
              <a:t>Федеральный закон от 29.12.2010 № 436-ФЗ «О защите детей от информации, причиняющей вред их здоровью и развитию»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267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3865686" cy="6857999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Причины деструктивного поведения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86" y="-61560"/>
            <a:ext cx="5735514" cy="6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</a:t>
            </a:r>
            <a:br>
              <a:rPr lang="ru-RU" dirty="0"/>
            </a:br>
            <a:r>
              <a:rPr lang="ru-RU" dirty="0"/>
              <a:t>профилактической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7828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07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создание в образовательной организации </a:t>
            </a:r>
            <a:br>
              <a:rPr lang="ru-RU" sz="2800" dirty="0"/>
            </a:br>
            <a:r>
              <a:rPr lang="ru-RU" sz="2800" dirty="0"/>
              <a:t>поддерживающе-компенсаторной среды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6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62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8369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минимизации возможного негативного влияния факторов социальной среды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317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07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9CBF-9C21-AF32-286D-74C68550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84" y="345460"/>
            <a:ext cx="10515600" cy="2181430"/>
          </a:xfrm>
        </p:spPr>
        <p:txBody>
          <a:bodyPr>
            <a:normAutofit/>
          </a:bodyPr>
          <a:lstStyle/>
          <a:p>
            <a:r>
              <a:rPr lang="ru-RU" sz="3100" dirty="0"/>
              <a:t>формирование качеств личности, </a:t>
            </a:r>
            <a:br>
              <a:rPr lang="ru-RU" sz="3100" dirty="0"/>
            </a:br>
            <a:r>
              <a:rPr lang="ru-RU" sz="3100" dirty="0"/>
              <a:t>повышающих устойчивость к влиянию неблагоприятных факторов социализации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9FC4CD-0181-7372-A188-B71D75BA9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4144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33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9CBF-9C21-AF32-286D-74C68550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84" y="835742"/>
            <a:ext cx="10515600" cy="1170039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коррекция дезадаптивных личностных характеристик, провоцирующих общественно опасное поведение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B18254-0EDC-E361-0EC9-5BAB61461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221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00341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3028</TotalTime>
  <Words>730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</vt:lpstr>
      <vt:lpstr>Century Gothic</vt:lpstr>
      <vt:lpstr>Шаблон МАУ ИМЦ</vt:lpstr>
      <vt:lpstr>Презентация PowerPoint</vt:lpstr>
      <vt:lpstr>Общественно опасное поведение детей и молодежи</vt:lpstr>
      <vt:lpstr>Нормативно-правовое  регулирование сферы профилактики правонарушений обучающихся</vt:lpstr>
      <vt:lpstr>Причины деструктивного поведения</vt:lpstr>
      <vt:lpstr>направления  профилактической деятельности</vt:lpstr>
      <vt:lpstr>создание в образовательной организации  поддерживающе-компенсаторной среды</vt:lpstr>
      <vt:lpstr>минимизации возможного негативного влияния факторов социальной среды</vt:lpstr>
      <vt:lpstr>формирование качеств личности,  повышающих устойчивость к влиянию неблагоприятных факторов социализации  </vt:lpstr>
      <vt:lpstr>коррекция дезадаптивных личностных характеристик, провоцирующих общественно опасное поведение </vt:lpstr>
      <vt:lpstr>Уровни организации взаимодействия образовательной организации  в профилактической работе</vt:lpstr>
      <vt:lpstr>Презентация PowerPoint</vt:lpstr>
      <vt:lpstr>общие направления  реализации программ формирования законопослушного  поведения </vt:lpstr>
      <vt:lpstr>Технологии раннего выявления обучающихся группы риска общественно опасного поведения</vt:lpstr>
      <vt:lpstr>Основные этапы, методы и технологии ИПР с обучающимися с  общественно опасным поведением, состоящими на профилактическом учёте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metodist38</cp:lastModifiedBy>
  <cp:revision>147</cp:revision>
  <dcterms:created xsi:type="dcterms:W3CDTF">2020-08-10T04:19:49Z</dcterms:created>
  <dcterms:modified xsi:type="dcterms:W3CDTF">2023-01-25T06:46:36Z</dcterms:modified>
</cp:coreProperties>
</file>