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3"/>
  </p:notesMasterIdLst>
  <p:sldIdLst>
    <p:sldId id="256" r:id="rId2"/>
    <p:sldId id="320" r:id="rId3"/>
    <p:sldId id="321" r:id="rId4"/>
    <p:sldId id="318" r:id="rId5"/>
    <p:sldId id="322" r:id="rId6"/>
    <p:sldId id="323" r:id="rId7"/>
    <p:sldId id="324" r:id="rId8"/>
    <p:sldId id="326" r:id="rId9"/>
    <p:sldId id="327" r:id="rId10"/>
    <p:sldId id="325" r:id="rId11"/>
    <p:sldId id="31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9956A4-D201-4E4B-8338-16969C7ECC8F}">
          <p14:sldIdLst>
            <p14:sldId id="256"/>
            <p14:sldId id="320"/>
            <p14:sldId id="321"/>
            <p14:sldId id="318"/>
            <p14:sldId id="322"/>
            <p14:sldId id="323"/>
            <p14:sldId id="324"/>
            <p14:sldId id="326"/>
            <p14:sldId id="327"/>
            <p14:sldId id="325"/>
            <p14:sldId id="315"/>
          </p14:sldIdLst>
        </p14:section>
        <p14:section name="Раздел без заголовка" id="{FF3063A4-DB49-4E10-9E2B-222CB9A7AF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16625C"/>
    <a:srgbClr val="F9FFFE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DD57B-B1C4-4E45-A2C0-DE75115759E4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916F46-FC0B-465A-B966-423A1C56350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/>
            <a:t>создание в образовательной организации поддерживающе-компенсаторной среды</a:t>
          </a:r>
          <a:endParaRPr lang="en-US"/>
        </a:p>
      </dgm:t>
    </dgm:pt>
    <dgm:pt modelId="{341780BF-09CA-4336-9692-B90C71B538B7}" type="parTrans" cxnId="{F8E9FB9D-BFFB-4EF8-9B01-4E688D21FDDE}">
      <dgm:prSet/>
      <dgm:spPr/>
      <dgm:t>
        <a:bodyPr/>
        <a:lstStyle/>
        <a:p>
          <a:endParaRPr lang="en-US"/>
        </a:p>
      </dgm:t>
    </dgm:pt>
    <dgm:pt modelId="{F14C5465-EF1C-4461-848E-45C20386131E}" type="sibTrans" cxnId="{F8E9FB9D-BFFB-4EF8-9B01-4E688D21FDDE}">
      <dgm:prSet/>
      <dgm:spPr/>
      <dgm:t>
        <a:bodyPr/>
        <a:lstStyle/>
        <a:p>
          <a:endParaRPr lang="en-US"/>
        </a:p>
      </dgm:t>
    </dgm:pt>
    <dgm:pt modelId="{ED10201B-4AF8-4C51-B7F3-0896B169C54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минимизация негативного влияния факторов социальной среды</a:t>
          </a:r>
          <a:endParaRPr lang="en-US" dirty="0"/>
        </a:p>
      </dgm:t>
    </dgm:pt>
    <dgm:pt modelId="{83FBEC50-F9B7-42A6-8135-16C0DA8C1FE8}" type="parTrans" cxnId="{A44E1035-717A-48F7-9D97-A096DB440FDE}">
      <dgm:prSet/>
      <dgm:spPr/>
      <dgm:t>
        <a:bodyPr/>
        <a:lstStyle/>
        <a:p>
          <a:endParaRPr lang="en-US"/>
        </a:p>
      </dgm:t>
    </dgm:pt>
    <dgm:pt modelId="{414B4B51-53CE-43CD-8C42-9B4C90ABAA98}" type="sibTrans" cxnId="{A44E1035-717A-48F7-9D97-A096DB440FDE}">
      <dgm:prSet/>
      <dgm:spPr/>
      <dgm:t>
        <a:bodyPr/>
        <a:lstStyle/>
        <a:p>
          <a:endParaRPr lang="en-US"/>
        </a:p>
      </dgm:t>
    </dgm:pt>
    <dgm:pt modelId="{79A7C7DB-0291-42E5-9086-2EEC9AF101C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формирование личностных характеристик, предупреждающих деструктивное поведение коррекция личностных особенностей, выступающих персональными факторами деструктивного поведения</a:t>
          </a:r>
          <a:endParaRPr lang="en-US" dirty="0"/>
        </a:p>
      </dgm:t>
    </dgm:pt>
    <dgm:pt modelId="{2F413ACF-AAAD-4397-9274-1DB1B925F91A}" type="parTrans" cxnId="{ECFA518C-C28C-4C13-8EBC-F3C2F49327CC}">
      <dgm:prSet/>
      <dgm:spPr/>
      <dgm:t>
        <a:bodyPr/>
        <a:lstStyle/>
        <a:p>
          <a:endParaRPr lang="en-US"/>
        </a:p>
      </dgm:t>
    </dgm:pt>
    <dgm:pt modelId="{AD70069C-5CC9-429B-9FDC-1191C0C9E1A9}" type="sibTrans" cxnId="{ECFA518C-C28C-4C13-8EBC-F3C2F49327CC}">
      <dgm:prSet/>
      <dgm:spPr/>
      <dgm:t>
        <a:bodyPr/>
        <a:lstStyle/>
        <a:p>
          <a:endParaRPr lang="en-US"/>
        </a:p>
      </dgm:t>
    </dgm:pt>
    <dgm:pt modelId="{4C294268-EFA0-47CE-99A1-5844AEABD42D}" type="pres">
      <dgm:prSet presAssocID="{A89DD57B-B1C4-4E45-A2C0-DE75115759E4}" presName="linear" presStyleCnt="0">
        <dgm:presLayoutVars>
          <dgm:animLvl val="lvl"/>
          <dgm:resizeHandles val="exact"/>
        </dgm:presLayoutVars>
      </dgm:prSet>
      <dgm:spPr/>
    </dgm:pt>
    <dgm:pt modelId="{56911E0C-1DC7-47F9-BFE4-BC3D48E09421}" type="pres">
      <dgm:prSet presAssocID="{7D916F46-FC0B-465A-B966-423A1C5635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B6C14E-0688-4BD7-AAFB-BC461271F205}" type="pres">
      <dgm:prSet presAssocID="{F14C5465-EF1C-4461-848E-45C20386131E}" presName="spacer" presStyleCnt="0"/>
      <dgm:spPr/>
    </dgm:pt>
    <dgm:pt modelId="{6E8FADB7-EF83-4509-8497-1952A7C26769}" type="pres">
      <dgm:prSet presAssocID="{ED10201B-4AF8-4C51-B7F3-0896B169C54B}" presName="parentText" presStyleLbl="node1" presStyleIdx="1" presStyleCnt="3" custAng="0" custScaleY="95336" custLinFactNeighborY="67950">
        <dgm:presLayoutVars>
          <dgm:chMax val="0"/>
          <dgm:bulletEnabled val="1"/>
        </dgm:presLayoutVars>
      </dgm:prSet>
      <dgm:spPr/>
    </dgm:pt>
    <dgm:pt modelId="{5F87AD0A-95CE-4397-9F57-DE28F935D5CB}" type="pres">
      <dgm:prSet presAssocID="{414B4B51-53CE-43CD-8C42-9B4C90ABAA98}" presName="spacer" presStyleCnt="0"/>
      <dgm:spPr/>
    </dgm:pt>
    <dgm:pt modelId="{D35CC003-7441-49F0-8C5B-98BF539DC50C}" type="pres">
      <dgm:prSet presAssocID="{79A7C7DB-0291-42E5-9086-2EEC9AF101C2}" presName="parentText" presStyleLbl="node1" presStyleIdx="2" presStyleCnt="3" custAng="0">
        <dgm:presLayoutVars>
          <dgm:chMax val="0"/>
          <dgm:bulletEnabled val="1"/>
        </dgm:presLayoutVars>
      </dgm:prSet>
      <dgm:spPr/>
    </dgm:pt>
  </dgm:ptLst>
  <dgm:cxnLst>
    <dgm:cxn modelId="{A44E1035-717A-48F7-9D97-A096DB440FDE}" srcId="{A89DD57B-B1C4-4E45-A2C0-DE75115759E4}" destId="{ED10201B-4AF8-4C51-B7F3-0896B169C54B}" srcOrd="1" destOrd="0" parTransId="{83FBEC50-F9B7-42A6-8135-16C0DA8C1FE8}" sibTransId="{414B4B51-53CE-43CD-8C42-9B4C90ABAA98}"/>
    <dgm:cxn modelId="{747DDF53-6936-4947-934B-78A86E4A1CF1}" type="presOf" srcId="{7D916F46-FC0B-465A-B966-423A1C563506}" destId="{56911E0C-1DC7-47F9-BFE4-BC3D48E09421}" srcOrd="0" destOrd="0" presId="urn:microsoft.com/office/officeart/2005/8/layout/vList2"/>
    <dgm:cxn modelId="{14B9C556-E49B-4585-9951-1649368B1487}" type="presOf" srcId="{A89DD57B-B1C4-4E45-A2C0-DE75115759E4}" destId="{4C294268-EFA0-47CE-99A1-5844AEABD42D}" srcOrd="0" destOrd="0" presId="urn:microsoft.com/office/officeart/2005/8/layout/vList2"/>
    <dgm:cxn modelId="{ECFA518C-C28C-4C13-8EBC-F3C2F49327CC}" srcId="{A89DD57B-B1C4-4E45-A2C0-DE75115759E4}" destId="{79A7C7DB-0291-42E5-9086-2EEC9AF101C2}" srcOrd="2" destOrd="0" parTransId="{2F413ACF-AAAD-4397-9274-1DB1B925F91A}" sibTransId="{AD70069C-5CC9-429B-9FDC-1191C0C9E1A9}"/>
    <dgm:cxn modelId="{F8E9FB9D-BFFB-4EF8-9B01-4E688D21FDDE}" srcId="{A89DD57B-B1C4-4E45-A2C0-DE75115759E4}" destId="{7D916F46-FC0B-465A-B966-423A1C563506}" srcOrd="0" destOrd="0" parTransId="{341780BF-09CA-4336-9692-B90C71B538B7}" sibTransId="{F14C5465-EF1C-4461-848E-45C20386131E}"/>
    <dgm:cxn modelId="{D2B913A6-7822-4B04-989E-09E3261100BD}" type="presOf" srcId="{ED10201B-4AF8-4C51-B7F3-0896B169C54B}" destId="{6E8FADB7-EF83-4509-8497-1952A7C26769}" srcOrd="0" destOrd="0" presId="urn:microsoft.com/office/officeart/2005/8/layout/vList2"/>
    <dgm:cxn modelId="{07A093BF-8A41-41F7-8F2D-C30AB96E82DF}" type="presOf" srcId="{79A7C7DB-0291-42E5-9086-2EEC9AF101C2}" destId="{D35CC003-7441-49F0-8C5B-98BF539DC50C}" srcOrd="0" destOrd="0" presId="urn:microsoft.com/office/officeart/2005/8/layout/vList2"/>
    <dgm:cxn modelId="{F4EC5A02-6BC2-4270-93BC-B109997FDF8D}" type="presParOf" srcId="{4C294268-EFA0-47CE-99A1-5844AEABD42D}" destId="{56911E0C-1DC7-47F9-BFE4-BC3D48E09421}" srcOrd="0" destOrd="0" presId="urn:microsoft.com/office/officeart/2005/8/layout/vList2"/>
    <dgm:cxn modelId="{AE3BE553-9661-410D-9C91-C339697FB6F9}" type="presParOf" srcId="{4C294268-EFA0-47CE-99A1-5844AEABD42D}" destId="{EAB6C14E-0688-4BD7-AAFB-BC461271F205}" srcOrd="1" destOrd="0" presId="urn:microsoft.com/office/officeart/2005/8/layout/vList2"/>
    <dgm:cxn modelId="{DF3B9AF6-7779-41E2-8B85-30E60A24F441}" type="presParOf" srcId="{4C294268-EFA0-47CE-99A1-5844AEABD42D}" destId="{6E8FADB7-EF83-4509-8497-1952A7C26769}" srcOrd="2" destOrd="0" presId="urn:microsoft.com/office/officeart/2005/8/layout/vList2"/>
    <dgm:cxn modelId="{D0E74C50-F273-4DFF-B10A-BBCF33EB81D8}" type="presParOf" srcId="{4C294268-EFA0-47CE-99A1-5844AEABD42D}" destId="{5F87AD0A-95CE-4397-9F57-DE28F935D5CB}" srcOrd="3" destOrd="0" presId="urn:microsoft.com/office/officeart/2005/8/layout/vList2"/>
    <dgm:cxn modelId="{27FDCFDA-2456-43D8-A07E-AAF08064B04D}" type="presParOf" srcId="{4C294268-EFA0-47CE-99A1-5844AEABD42D}" destId="{D35CC003-7441-49F0-8C5B-98BF539DC5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04ED61-F6E0-4F48-B585-E807F5646CC6}" type="doc">
      <dgm:prSet loTypeId="urn:microsoft.com/office/officeart/2005/8/layout/gear1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9A6ADA-9A82-43BB-AE67-B5327B616DFC}">
      <dgm:prSet custT="1"/>
      <dgm:spPr/>
      <dgm:t>
        <a:bodyPr/>
        <a:lstStyle/>
        <a:p>
          <a:r>
            <a:rPr lang="ru-RU" sz="1400"/>
            <a:t>Педагог-психолог</a:t>
          </a:r>
          <a:endParaRPr lang="en-US" sz="1400"/>
        </a:p>
      </dgm:t>
    </dgm:pt>
    <dgm:pt modelId="{FF710C1E-9979-48DF-89F3-7797BDFFA37C}" type="parTrans" cxnId="{2B84A9E4-0415-4127-99B1-FBA4ABB815BB}">
      <dgm:prSet/>
      <dgm:spPr/>
      <dgm:t>
        <a:bodyPr/>
        <a:lstStyle/>
        <a:p>
          <a:endParaRPr lang="en-US"/>
        </a:p>
      </dgm:t>
    </dgm:pt>
    <dgm:pt modelId="{567A6B17-FA10-4FB2-BFCB-4E70E3FC314C}" type="sibTrans" cxnId="{2B84A9E4-0415-4127-99B1-FBA4ABB815BB}">
      <dgm:prSet/>
      <dgm:spPr/>
      <dgm:t>
        <a:bodyPr/>
        <a:lstStyle/>
        <a:p>
          <a:endParaRPr lang="en-US"/>
        </a:p>
      </dgm:t>
    </dgm:pt>
    <dgm:pt modelId="{9826DA5A-2E89-46AF-AB61-CAC77266121C}">
      <dgm:prSet custT="1"/>
      <dgm:spPr/>
      <dgm:t>
        <a:bodyPr/>
        <a:lstStyle/>
        <a:p>
          <a:r>
            <a:rPr lang="ru-RU" sz="1400" dirty="0"/>
            <a:t>Классный руководитель</a:t>
          </a:r>
          <a:endParaRPr lang="en-US" sz="1400" dirty="0"/>
        </a:p>
      </dgm:t>
    </dgm:pt>
    <dgm:pt modelId="{A194D062-F2EE-4C1B-A736-DC762935F81B}" type="parTrans" cxnId="{0B40D205-E04E-4B3E-A214-82BF8E257FF1}">
      <dgm:prSet/>
      <dgm:spPr/>
      <dgm:t>
        <a:bodyPr/>
        <a:lstStyle/>
        <a:p>
          <a:endParaRPr lang="en-US"/>
        </a:p>
      </dgm:t>
    </dgm:pt>
    <dgm:pt modelId="{9E64FB8D-B387-4691-BE92-A7C05AC7800C}" type="sibTrans" cxnId="{0B40D205-E04E-4B3E-A214-82BF8E257FF1}">
      <dgm:prSet/>
      <dgm:spPr/>
      <dgm:t>
        <a:bodyPr/>
        <a:lstStyle/>
        <a:p>
          <a:endParaRPr lang="en-US"/>
        </a:p>
      </dgm:t>
    </dgm:pt>
    <dgm:pt modelId="{60BA8D95-8434-402C-925A-E7162E03C331}">
      <dgm:prSet custT="1"/>
      <dgm:spPr/>
      <dgm:t>
        <a:bodyPr/>
        <a:lstStyle/>
        <a:p>
          <a:r>
            <a:rPr lang="ru-RU" sz="1400" dirty="0"/>
            <a:t>Учитель-предметник</a:t>
          </a:r>
          <a:endParaRPr lang="en-US" sz="1400" dirty="0"/>
        </a:p>
      </dgm:t>
    </dgm:pt>
    <dgm:pt modelId="{F399DAD1-512B-4F4F-BAC8-710550513D47}" type="parTrans" cxnId="{0CA58563-C501-497E-804C-69DDA3346904}">
      <dgm:prSet/>
      <dgm:spPr/>
      <dgm:t>
        <a:bodyPr/>
        <a:lstStyle/>
        <a:p>
          <a:endParaRPr lang="en-US"/>
        </a:p>
      </dgm:t>
    </dgm:pt>
    <dgm:pt modelId="{FC3DA55A-0F4B-4766-8CD0-44D8CBC03778}" type="sibTrans" cxnId="{0CA58563-C501-497E-804C-69DDA3346904}">
      <dgm:prSet/>
      <dgm:spPr/>
      <dgm:t>
        <a:bodyPr/>
        <a:lstStyle/>
        <a:p>
          <a:endParaRPr lang="en-US"/>
        </a:p>
      </dgm:t>
    </dgm:pt>
    <dgm:pt modelId="{93005020-6647-4773-9EF2-8FF9113BA636}" type="pres">
      <dgm:prSet presAssocID="{9904ED61-F6E0-4F48-B585-E807F5646CC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407EB2B-8D61-4F86-9AB9-091CE6271802}" type="pres">
      <dgm:prSet presAssocID="{629A6ADA-9A82-43BB-AE67-B5327B616DFC}" presName="gear1" presStyleLbl="node1" presStyleIdx="0" presStyleCnt="3">
        <dgm:presLayoutVars>
          <dgm:chMax val="1"/>
          <dgm:bulletEnabled val="1"/>
        </dgm:presLayoutVars>
      </dgm:prSet>
      <dgm:spPr/>
    </dgm:pt>
    <dgm:pt modelId="{F37695E2-15FD-442D-B2F1-5F6A05B60A14}" type="pres">
      <dgm:prSet presAssocID="{629A6ADA-9A82-43BB-AE67-B5327B616DFC}" presName="gear1srcNode" presStyleLbl="node1" presStyleIdx="0" presStyleCnt="3"/>
      <dgm:spPr/>
    </dgm:pt>
    <dgm:pt modelId="{904EA12A-0869-4A07-B454-5A5638D6738C}" type="pres">
      <dgm:prSet presAssocID="{629A6ADA-9A82-43BB-AE67-B5327B616DFC}" presName="gear1dstNode" presStyleLbl="node1" presStyleIdx="0" presStyleCnt="3"/>
      <dgm:spPr/>
    </dgm:pt>
    <dgm:pt modelId="{E98E527F-0D44-48BE-A305-2C0843E91432}" type="pres">
      <dgm:prSet presAssocID="{9826DA5A-2E89-46AF-AB61-CAC77266121C}" presName="gear2" presStyleLbl="node1" presStyleIdx="1" presStyleCnt="3" custScaleX="108912" custScaleY="108032">
        <dgm:presLayoutVars>
          <dgm:chMax val="1"/>
          <dgm:bulletEnabled val="1"/>
        </dgm:presLayoutVars>
      </dgm:prSet>
      <dgm:spPr/>
    </dgm:pt>
    <dgm:pt modelId="{4DFEF609-968B-43FD-BC8A-78E1388F3E46}" type="pres">
      <dgm:prSet presAssocID="{9826DA5A-2E89-46AF-AB61-CAC77266121C}" presName="gear2srcNode" presStyleLbl="node1" presStyleIdx="1" presStyleCnt="3"/>
      <dgm:spPr/>
    </dgm:pt>
    <dgm:pt modelId="{56180F2E-1245-4926-B249-8F38386C0CB3}" type="pres">
      <dgm:prSet presAssocID="{9826DA5A-2E89-46AF-AB61-CAC77266121C}" presName="gear2dstNode" presStyleLbl="node1" presStyleIdx="1" presStyleCnt="3"/>
      <dgm:spPr/>
    </dgm:pt>
    <dgm:pt modelId="{811BCBDA-80BC-40BF-95DA-83A82751E610}" type="pres">
      <dgm:prSet presAssocID="{60BA8D95-8434-402C-925A-E7162E03C331}" presName="gear3" presStyleLbl="node1" presStyleIdx="2" presStyleCnt="3" custScaleX="114185" custScaleY="106215" custLinFactNeighborX="1004"/>
      <dgm:spPr/>
    </dgm:pt>
    <dgm:pt modelId="{A236F8F9-D9DB-4B13-A674-94FDE0CDD8F7}" type="pres">
      <dgm:prSet presAssocID="{60BA8D95-8434-402C-925A-E7162E03C33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8D9FD97-B3C6-43A1-8FC4-29DFE8C33C02}" type="pres">
      <dgm:prSet presAssocID="{60BA8D95-8434-402C-925A-E7162E03C331}" presName="gear3srcNode" presStyleLbl="node1" presStyleIdx="2" presStyleCnt="3"/>
      <dgm:spPr/>
    </dgm:pt>
    <dgm:pt modelId="{530EB151-A6F3-4FD2-AFEC-56B4CB3EA5F7}" type="pres">
      <dgm:prSet presAssocID="{60BA8D95-8434-402C-925A-E7162E03C331}" presName="gear3dstNode" presStyleLbl="node1" presStyleIdx="2" presStyleCnt="3"/>
      <dgm:spPr/>
    </dgm:pt>
    <dgm:pt modelId="{7CFBF3A3-DF54-4F0F-8818-A12F18A4CB75}" type="pres">
      <dgm:prSet presAssocID="{567A6B17-FA10-4FB2-BFCB-4E70E3FC314C}" presName="connector1" presStyleLbl="sibTrans2D1" presStyleIdx="0" presStyleCnt="3" custLinFactNeighborY="-973"/>
      <dgm:spPr/>
    </dgm:pt>
    <dgm:pt modelId="{034515E4-BD07-47BD-A9FD-109E7FD42DD8}" type="pres">
      <dgm:prSet presAssocID="{9E64FB8D-B387-4691-BE92-A7C05AC7800C}" presName="connector2" presStyleLbl="sibTrans2D1" presStyleIdx="1" presStyleCnt="3"/>
      <dgm:spPr/>
    </dgm:pt>
    <dgm:pt modelId="{98E6FCCF-B971-4F67-8E20-4F69F562D087}" type="pres">
      <dgm:prSet presAssocID="{FC3DA55A-0F4B-4766-8CD0-44D8CBC03778}" presName="connector3" presStyleLbl="sibTrans2D1" presStyleIdx="2" presStyleCnt="3"/>
      <dgm:spPr/>
    </dgm:pt>
  </dgm:ptLst>
  <dgm:cxnLst>
    <dgm:cxn modelId="{85A23E02-774F-40B7-B1ED-32074DCE54AE}" type="presOf" srcId="{629A6ADA-9A82-43BB-AE67-B5327B616DFC}" destId="{904EA12A-0869-4A07-B454-5A5638D6738C}" srcOrd="2" destOrd="0" presId="urn:microsoft.com/office/officeart/2005/8/layout/gear1"/>
    <dgm:cxn modelId="{0B40D205-E04E-4B3E-A214-82BF8E257FF1}" srcId="{9904ED61-F6E0-4F48-B585-E807F5646CC6}" destId="{9826DA5A-2E89-46AF-AB61-CAC77266121C}" srcOrd="1" destOrd="0" parTransId="{A194D062-F2EE-4C1B-A736-DC762935F81B}" sibTransId="{9E64FB8D-B387-4691-BE92-A7C05AC7800C}"/>
    <dgm:cxn modelId="{81993514-9592-45BD-83ED-A54F41BA1B7B}" type="presOf" srcId="{60BA8D95-8434-402C-925A-E7162E03C331}" destId="{530EB151-A6F3-4FD2-AFEC-56B4CB3EA5F7}" srcOrd="3" destOrd="0" presId="urn:microsoft.com/office/officeart/2005/8/layout/gear1"/>
    <dgm:cxn modelId="{9CA4C11C-8E1A-407C-A310-D4A416D40151}" type="presOf" srcId="{629A6ADA-9A82-43BB-AE67-B5327B616DFC}" destId="{F37695E2-15FD-442D-B2F1-5F6A05B60A14}" srcOrd="1" destOrd="0" presId="urn:microsoft.com/office/officeart/2005/8/layout/gear1"/>
    <dgm:cxn modelId="{ED26DA23-6C19-40F2-881E-6B7A945A9DDB}" type="presOf" srcId="{629A6ADA-9A82-43BB-AE67-B5327B616DFC}" destId="{0407EB2B-8D61-4F86-9AB9-091CE6271802}" srcOrd="0" destOrd="0" presId="urn:microsoft.com/office/officeart/2005/8/layout/gear1"/>
    <dgm:cxn modelId="{E1200B29-7039-4325-91E7-22A1D14D347C}" type="presOf" srcId="{9826DA5A-2E89-46AF-AB61-CAC77266121C}" destId="{E98E527F-0D44-48BE-A305-2C0843E91432}" srcOrd="0" destOrd="0" presId="urn:microsoft.com/office/officeart/2005/8/layout/gear1"/>
    <dgm:cxn modelId="{ADED413C-56BB-450A-A5D6-2AB4532E31B9}" type="presOf" srcId="{9826DA5A-2E89-46AF-AB61-CAC77266121C}" destId="{4DFEF609-968B-43FD-BC8A-78E1388F3E46}" srcOrd="1" destOrd="0" presId="urn:microsoft.com/office/officeart/2005/8/layout/gear1"/>
    <dgm:cxn modelId="{0CA58563-C501-497E-804C-69DDA3346904}" srcId="{9904ED61-F6E0-4F48-B585-E807F5646CC6}" destId="{60BA8D95-8434-402C-925A-E7162E03C331}" srcOrd="2" destOrd="0" parTransId="{F399DAD1-512B-4F4F-BAC8-710550513D47}" sibTransId="{FC3DA55A-0F4B-4766-8CD0-44D8CBC03778}"/>
    <dgm:cxn modelId="{80CA9958-4E38-45E7-83A2-96199E6BD474}" type="presOf" srcId="{60BA8D95-8434-402C-925A-E7162E03C331}" destId="{C8D9FD97-B3C6-43A1-8FC4-29DFE8C33C02}" srcOrd="2" destOrd="0" presId="urn:microsoft.com/office/officeart/2005/8/layout/gear1"/>
    <dgm:cxn modelId="{26730F84-85AB-4F74-973D-0F7A5235DE5A}" type="presOf" srcId="{9904ED61-F6E0-4F48-B585-E807F5646CC6}" destId="{93005020-6647-4773-9EF2-8FF9113BA636}" srcOrd="0" destOrd="0" presId="urn:microsoft.com/office/officeart/2005/8/layout/gear1"/>
    <dgm:cxn modelId="{CA579D85-D33E-4DB3-9BD9-D09FAD75D082}" type="presOf" srcId="{60BA8D95-8434-402C-925A-E7162E03C331}" destId="{A236F8F9-D9DB-4B13-A674-94FDE0CDD8F7}" srcOrd="1" destOrd="0" presId="urn:microsoft.com/office/officeart/2005/8/layout/gear1"/>
    <dgm:cxn modelId="{657E108D-056B-4ADD-8402-200F339FB72F}" type="presOf" srcId="{FC3DA55A-0F4B-4766-8CD0-44D8CBC03778}" destId="{98E6FCCF-B971-4F67-8E20-4F69F562D087}" srcOrd="0" destOrd="0" presId="urn:microsoft.com/office/officeart/2005/8/layout/gear1"/>
    <dgm:cxn modelId="{340C09A4-92FD-4085-94CD-18AD54D3637B}" type="presOf" srcId="{60BA8D95-8434-402C-925A-E7162E03C331}" destId="{811BCBDA-80BC-40BF-95DA-83A82751E610}" srcOrd="0" destOrd="0" presId="urn:microsoft.com/office/officeart/2005/8/layout/gear1"/>
    <dgm:cxn modelId="{0733BAC9-81F9-4ED0-8057-A769C319E40D}" type="presOf" srcId="{567A6B17-FA10-4FB2-BFCB-4E70E3FC314C}" destId="{7CFBF3A3-DF54-4F0F-8818-A12F18A4CB75}" srcOrd="0" destOrd="0" presId="urn:microsoft.com/office/officeart/2005/8/layout/gear1"/>
    <dgm:cxn modelId="{91DC64DE-3440-4394-A2D6-782BC0D0CB24}" type="presOf" srcId="{9E64FB8D-B387-4691-BE92-A7C05AC7800C}" destId="{034515E4-BD07-47BD-A9FD-109E7FD42DD8}" srcOrd="0" destOrd="0" presId="urn:microsoft.com/office/officeart/2005/8/layout/gear1"/>
    <dgm:cxn modelId="{2B84A9E4-0415-4127-99B1-FBA4ABB815BB}" srcId="{9904ED61-F6E0-4F48-B585-E807F5646CC6}" destId="{629A6ADA-9A82-43BB-AE67-B5327B616DFC}" srcOrd="0" destOrd="0" parTransId="{FF710C1E-9979-48DF-89F3-7797BDFFA37C}" sibTransId="{567A6B17-FA10-4FB2-BFCB-4E70E3FC314C}"/>
    <dgm:cxn modelId="{3D71D6F0-3337-48D6-851D-D4A545EF1583}" type="presOf" srcId="{9826DA5A-2E89-46AF-AB61-CAC77266121C}" destId="{56180F2E-1245-4926-B249-8F38386C0CB3}" srcOrd="2" destOrd="0" presId="urn:microsoft.com/office/officeart/2005/8/layout/gear1"/>
    <dgm:cxn modelId="{ADE7932F-443C-4900-AFEF-DF9CAD23CEFF}" type="presParOf" srcId="{93005020-6647-4773-9EF2-8FF9113BA636}" destId="{0407EB2B-8D61-4F86-9AB9-091CE6271802}" srcOrd="0" destOrd="0" presId="urn:microsoft.com/office/officeart/2005/8/layout/gear1"/>
    <dgm:cxn modelId="{4E98238C-A8B0-40E4-9C51-4D814AB16244}" type="presParOf" srcId="{93005020-6647-4773-9EF2-8FF9113BA636}" destId="{F37695E2-15FD-442D-B2F1-5F6A05B60A14}" srcOrd="1" destOrd="0" presId="urn:microsoft.com/office/officeart/2005/8/layout/gear1"/>
    <dgm:cxn modelId="{7C8C7F37-44B4-4F10-876B-F64C33D1D96D}" type="presParOf" srcId="{93005020-6647-4773-9EF2-8FF9113BA636}" destId="{904EA12A-0869-4A07-B454-5A5638D6738C}" srcOrd="2" destOrd="0" presId="urn:microsoft.com/office/officeart/2005/8/layout/gear1"/>
    <dgm:cxn modelId="{3703DCE4-5968-4E80-BC08-1CDD199DCAF2}" type="presParOf" srcId="{93005020-6647-4773-9EF2-8FF9113BA636}" destId="{E98E527F-0D44-48BE-A305-2C0843E91432}" srcOrd="3" destOrd="0" presId="urn:microsoft.com/office/officeart/2005/8/layout/gear1"/>
    <dgm:cxn modelId="{BB4CFBC3-E6A9-4939-80C5-48719F9EEF42}" type="presParOf" srcId="{93005020-6647-4773-9EF2-8FF9113BA636}" destId="{4DFEF609-968B-43FD-BC8A-78E1388F3E46}" srcOrd="4" destOrd="0" presId="urn:microsoft.com/office/officeart/2005/8/layout/gear1"/>
    <dgm:cxn modelId="{2A6C189F-D181-4DD9-934C-9E82E87EB090}" type="presParOf" srcId="{93005020-6647-4773-9EF2-8FF9113BA636}" destId="{56180F2E-1245-4926-B249-8F38386C0CB3}" srcOrd="5" destOrd="0" presId="urn:microsoft.com/office/officeart/2005/8/layout/gear1"/>
    <dgm:cxn modelId="{829229FE-853F-4F4F-A522-02BBED256F1C}" type="presParOf" srcId="{93005020-6647-4773-9EF2-8FF9113BA636}" destId="{811BCBDA-80BC-40BF-95DA-83A82751E610}" srcOrd="6" destOrd="0" presId="urn:microsoft.com/office/officeart/2005/8/layout/gear1"/>
    <dgm:cxn modelId="{46D1CEAD-B373-4B7A-AEAF-2C9071A04524}" type="presParOf" srcId="{93005020-6647-4773-9EF2-8FF9113BA636}" destId="{A236F8F9-D9DB-4B13-A674-94FDE0CDD8F7}" srcOrd="7" destOrd="0" presId="urn:microsoft.com/office/officeart/2005/8/layout/gear1"/>
    <dgm:cxn modelId="{E4289321-F41D-4B5F-BA02-25B52AED5F37}" type="presParOf" srcId="{93005020-6647-4773-9EF2-8FF9113BA636}" destId="{C8D9FD97-B3C6-43A1-8FC4-29DFE8C33C02}" srcOrd="8" destOrd="0" presId="urn:microsoft.com/office/officeart/2005/8/layout/gear1"/>
    <dgm:cxn modelId="{52F6A7E2-6247-4F47-B57D-EB47F59B71A4}" type="presParOf" srcId="{93005020-6647-4773-9EF2-8FF9113BA636}" destId="{530EB151-A6F3-4FD2-AFEC-56B4CB3EA5F7}" srcOrd="9" destOrd="0" presId="urn:microsoft.com/office/officeart/2005/8/layout/gear1"/>
    <dgm:cxn modelId="{749972EB-C666-4588-A4CD-6B90D5A68ED5}" type="presParOf" srcId="{93005020-6647-4773-9EF2-8FF9113BA636}" destId="{7CFBF3A3-DF54-4F0F-8818-A12F18A4CB75}" srcOrd="10" destOrd="0" presId="urn:microsoft.com/office/officeart/2005/8/layout/gear1"/>
    <dgm:cxn modelId="{E5461458-1D50-4D1B-AFFF-D6E5592FDC38}" type="presParOf" srcId="{93005020-6647-4773-9EF2-8FF9113BA636}" destId="{034515E4-BD07-47BD-A9FD-109E7FD42DD8}" srcOrd="11" destOrd="0" presId="urn:microsoft.com/office/officeart/2005/8/layout/gear1"/>
    <dgm:cxn modelId="{412DAC24-52B7-42D3-9181-1FD08CB0A72C}" type="presParOf" srcId="{93005020-6647-4773-9EF2-8FF9113BA636}" destId="{98E6FCCF-B971-4F67-8E20-4F69F562D08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8598B-3980-49AB-82FA-454F5F86EE00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0E7B5E0-691E-4456-8B10-53CC1AF560E8}">
      <dgm:prSet/>
      <dgm:spPr/>
      <dgm:t>
        <a:bodyPr/>
        <a:lstStyle/>
        <a:p>
          <a:r>
            <a:rPr lang="ru-RU"/>
            <a:t>Литература</a:t>
          </a:r>
          <a:endParaRPr lang="en-US"/>
        </a:p>
      </dgm:t>
    </dgm:pt>
    <dgm:pt modelId="{81514721-A166-4007-B15C-2E2469AD370D}" type="parTrans" cxnId="{CFF698F7-8F97-49A9-A9E3-24A3291EFEE7}">
      <dgm:prSet/>
      <dgm:spPr/>
      <dgm:t>
        <a:bodyPr/>
        <a:lstStyle/>
        <a:p>
          <a:endParaRPr lang="en-US"/>
        </a:p>
      </dgm:t>
    </dgm:pt>
    <dgm:pt modelId="{280597A3-EB8B-4BDD-951A-C4FE4A52E093}" type="sibTrans" cxnId="{CFF698F7-8F97-49A9-A9E3-24A3291EFEE7}">
      <dgm:prSet/>
      <dgm:spPr/>
      <dgm:t>
        <a:bodyPr/>
        <a:lstStyle/>
        <a:p>
          <a:endParaRPr lang="en-US"/>
        </a:p>
      </dgm:t>
    </dgm:pt>
    <dgm:pt modelId="{677BEFC6-9E8C-4677-B527-A10DB8B80401}">
      <dgm:prSet/>
      <dgm:spPr/>
      <dgm:t>
        <a:bodyPr/>
        <a:lstStyle/>
        <a:p>
          <a:r>
            <a:rPr lang="ru-RU"/>
            <a:t>История</a:t>
          </a:r>
          <a:endParaRPr lang="en-US"/>
        </a:p>
      </dgm:t>
    </dgm:pt>
    <dgm:pt modelId="{41AC8C64-BBDC-4F28-BCA7-323316200D24}" type="parTrans" cxnId="{F66074EF-2687-45A2-9DFF-51880D134993}">
      <dgm:prSet/>
      <dgm:spPr/>
      <dgm:t>
        <a:bodyPr/>
        <a:lstStyle/>
        <a:p>
          <a:endParaRPr lang="en-US"/>
        </a:p>
      </dgm:t>
    </dgm:pt>
    <dgm:pt modelId="{FA1DDBC9-9D01-4F35-BA82-8288C56A380E}" type="sibTrans" cxnId="{F66074EF-2687-45A2-9DFF-51880D134993}">
      <dgm:prSet/>
      <dgm:spPr/>
      <dgm:t>
        <a:bodyPr/>
        <a:lstStyle/>
        <a:p>
          <a:endParaRPr lang="en-US"/>
        </a:p>
      </dgm:t>
    </dgm:pt>
    <dgm:pt modelId="{F624686D-1724-4081-A900-5E1A675BB945}">
      <dgm:prSet/>
      <dgm:spPr/>
      <dgm:t>
        <a:bodyPr/>
        <a:lstStyle/>
        <a:p>
          <a:r>
            <a:rPr lang="ru-RU"/>
            <a:t>Русский язык</a:t>
          </a:r>
          <a:endParaRPr lang="en-US"/>
        </a:p>
      </dgm:t>
    </dgm:pt>
    <dgm:pt modelId="{9D7A4BBD-CF50-4A87-B2B1-BDD63C0621E5}" type="parTrans" cxnId="{A2165FAD-9603-4F51-A2C3-A29D04603323}">
      <dgm:prSet/>
      <dgm:spPr/>
      <dgm:t>
        <a:bodyPr/>
        <a:lstStyle/>
        <a:p>
          <a:endParaRPr lang="en-US"/>
        </a:p>
      </dgm:t>
    </dgm:pt>
    <dgm:pt modelId="{BB628C70-650D-4C1C-8FF8-DFDE50B8CCF4}" type="sibTrans" cxnId="{A2165FAD-9603-4F51-A2C3-A29D04603323}">
      <dgm:prSet/>
      <dgm:spPr/>
      <dgm:t>
        <a:bodyPr/>
        <a:lstStyle/>
        <a:p>
          <a:endParaRPr lang="en-US"/>
        </a:p>
      </dgm:t>
    </dgm:pt>
    <dgm:pt modelId="{7D008A61-AF25-4B6C-AD1A-8D2FA123A3CB}">
      <dgm:prSet/>
      <dgm:spPr/>
      <dgm:t>
        <a:bodyPr/>
        <a:lstStyle/>
        <a:p>
          <a:r>
            <a:rPr lang="ru-RU"/>
            <a:t>Иностранный язык</a:t>
          </a:r>
          <a:endParaRPr lang="en-US"/>
        </a:p>
      </dgm:t>
    </dgm:pt>
    <dgm:pt modelId="{14EB8EAB-CFEF-4475-AED5-4E97670484B4}" type="parTrans" cxnId="{455B6FE1-759B-420D-A925-D277030418F2}">
      <dgm:prSet/>
      <dgm:spPr/>
      <dgm:t>
        <a:bodyPr/>
        <a:lstStyle/>
        <a:p>
          <a:endParaRPr lang="en-US"/>
        </a:p>
      </dgm:t>
    </dgm:pt>
    <dgm:pt modelId="{19C5D1B4-A128-4067-9FA7-DC6FB10F511A}" type="sibTrans" cxnId="{455B6FE1-759B-420D-A925-D277030418F2}">
      <dgm:prSet/>
      <dgm:spPr/>
      <dgm:t>
        <a:bodyPr/>
        <a:lstStyle/>
        <a:p>
          <a:endParaRPr lang="en-US"/>
        </a:p>
      </dgm:t>
    </dgm:pt>
    <dgm:pt modelId="{962B8BD1-7E60-4857-9C27-4FC3F3504FEE}">
      <dgm:prSet/>
      <dgm:spPr/>
      <dgm:t>
        <a:bodyPr/>
        <a:lstStyle/>
        <a:p>
          <a:r>
            <a:rPr lang="ru-RU"/>
            <a:t>Музыка</a:t>
          </a:r>
          <a:endParaRPr lang="en-US"/>
        </a:p>
      </dgm:t>
    </dgm:pt>
    <dgm:pt modelId="{AEEB7603-33ED-4555-A614-65724EB5013F}" type="parTrans" cxnId="{39DC4488-F780-444C-A392-0F0212C72B79}">
      <dgm:prSet/>
      <dgm:spPr/>
      <dgm:t>
        <a:bodyPr/>
        <a:lstStyle/>
        <a:p>
          <a:endParaRPr lang="en-US"/>
        </a:p>
      </dgm:t>
    </dgm:pt>
    <dgm:pt modelId="{1F5CF785-ECD7-4A1C-A952-2D174AB1DD66}" type="sibTrans" cxnId="{39DC4488-F780-444C-A392-0F0212C72B79}">
      <dgm:prSet/>
      <dgm:spPr/>
      <dgm:t>
        <a:bodyPr/>
        <a:lstStyle/>
        <a:p>
          <a:endParaRPr lang="en-US"/>
        </a:p>
      </dgm:t>
    </dgm:pt>
    <dgm:pt modelId="{891FDD45-B0B2-4F3C-8D64-0704987C58B9}">
      <dgm:prSet/>
      <dgm:spPr/>
      <dgm:t>
        <a:bodyPr/>
        <a:lstStyle/>
        <a:p>
          <a:r>
            <a:rPr lang="ru-RU"/>
            <a:t>Физика</a:t>
          </a:r>
          <a:endParaRPr lang="en-US"/>
        </a:p>
      </dgm:t>
    </dgm:pt>
    <dgm:pt modelId="{64DD5BB2-4489-4472-9679-CE59DDFBC872}" type="parTrans" cxnId="{448D3AEE-84C2-4F8C-B912-848ED2D53545}">
      <dgm:prSet/>
      <dgm:spPr/>
      <dgm:t>
        <a:bodyPr/>
        <a:lstStyle/>
        <a:p>
          <a:endParaRPr lang="en-US"/>
        </a:p>
      </dgm:t>
    </dgm:pt>
    <dgm:pt modelId="{8A2C496E-0EC2-492E-BB53-4CADACE649B2}" type="sibTrans" cxnId="{448D3AEE-84C2-4F8C-B912-848ED2D53545}">
      <dgm:prSet/>
      <dgm:spPr/>
      <dgm:t>
        <a:bodyPr/>
        <a:lstStyle/>
        <a:p>
          <a:endParaRPr lang="en-US"/>
        </a:p>
      </dgm:t>
    </dgm:pt>
    <dgm:pt modelId="{81B16A1A-8402-47A0-9C47-29FC0C26F660}">
      <dgm:prSet/>
      <dgm:spPr/>
      <dgm:t>
        <a:bodyPr/>
        <a:lstStyle/>
        <a:p>
          <a:r>
            <a:rPr lang="ru-RU"/>
            <a:t>Биология</a:t>
          </a:r>
          <a:endParaRPr lang="en-US"/>
        </a:p>
      </dgm:t>
    </dgm:pt>
    <dgm:pt modelId="{DA3CBB10-0ED5-4025-9923-D2AFEAA3465B}" type="parTrans" cxnId="{84F9D5F9-AEF5-4A2E-8DB6-264B86052FF2}">
      <dgm:prSet/>
      <dgm:spPr/>
      <dgm:t>
        <a:bodyPr/>
        <a:lstStyle/>
        <a:p>
          <a:endParaRPr lang="en-US"/>
        </a:p>
      </dgm:t>
    </dgm:pt>
    <dgm:pt modelId="{A095E482-358C-4688-8A29-D733919A4BFA}" type="sibTrans" cxnId="{84F9D5F9-AEF5-4A2E-8DB6-264B86052FF2}">
      <dgm:prSet/>
      <dgm:spPr/>
      <dgm:t>
        <a:bodyPr/>
        <a:lstStyle/>
        <a:p>
          <a:endParaRPr lang="en-US"/>
        </a:p>
      </dgm:t>
    </dgm:pt>
    <dgm:pt modelId="{0D3EB8B5-4F3B-4CDD-980E-9DDA6EAB30D6}" type="pres">
      <dgm:prSet presAssocID="{D208598B-3980-49AB-82FA-454F5F86EE00}" presName="cycle" presStyleCnt="0">
        <dgm:presLayoutVars>
          <dgm:dir/>
          <dgm:resizeHandles val="exact"/>
        </dgm:presLayoutVars>
      </dgm:prSet>
      <dgm:spPr/>
    </dgm:pt>
    <dgm:pt modelId="{E8FC10BB-EE62-45B3-957F-8231C3727C7D}" type="pres">
      <dgm:prSet presAssocID="{70E7B5E0-691E-4456-8B10-53CC1AF560E8}" presName="node" presStyleLbl="node1" presStyleIdx="0" presStyleCnt="7">
        <dgm:presLayoutVars>
          <dgm:bulletEnabled val="1"/>
        </dgm:presLayoutVars>
      </dgm:prSet>
      <dgm:spPr/>
    </dgm:pt>
    <dgm:pt modelId="{EF2D0DF3-F95B-477D-92AC-46A369F0DC27}" type="pres">
      <dgm:prSet presAssocID="{280597A3-EB8B-4BDD-951A-C4FE4A52E093}" presName="sibTrans" presStyleLbl="sibTrans2D1" presStyleIdx="0" presStyleCnt="7"/>
      <dgm:spPr/>
    </dgm:pt>
    <dgm:pt modelId="{34886EB0-27E9-4A2A-A488-E6AD0E21978E}" type="pres">
      <dgm:prSet presAssocID="{280597A3-EB8B-4BDD-951A-C4FE4A52E093}" presName="connectorText" presStyleLbl="sibTrans2D1" presStyleIdx="0" presStyleCnt="7"/>
      <dgm:spPr/>
    </dgm:pt>
    <dgm:pt modelId="{D9752DA4-D70E-4767-BF93-04347A2A9151}" type="pres">
      <dgm:prSet presAssocID="{677BEFC6-9E8C-4677-B527-A10DB8B80401}" presName="node" presStyleLbl="node1" presStyleIdx="1" presStyleCnt="7">
        <dgm:presLayoutVars>
          <dgm:bulletEnabled val="1"/>
        </dgm:presLayoutVars>
      </dgm:prSet>
      <dgm:spPr/>
    </dgm:pt>
    <dgm:pt modelId="{892C0C13-399A-4503-A15A-695FBB69E091}" type="pres">
      <dgm:prSet presAssocID="{FA1DDBC9-9D01-4F35-BA82-8288C56A380E}" presName="sibTrans" presStyleLbl="sibTrans2D1" presStyleIdx="1" presStyleCnt="7"/>
      <dgm:spPr/>
    </dgm:pt>
    <dgm:pt modelId="{C7C67031-F471-47ED-A0D7-643E8A26AEB3}" type="pres">
      <dgm:prSet presAssocID="{FA1DDBC9-9D01-4F35-BA82-8288C56A380E}" presName="connectorText" presStyleLbl="sibTrans2D1" presStyleIdx="1" presStyleCnt="7"/>
      <dgm:spPr/>
    </dgm:pt>
    <dgm:pt modelId="{1E60BF29-C1E4-4E38-8330-C7D430CD1FF1}" type="pres">
      <dgm:prSet presAssocID="{F624686D-1724-4081-A900-5E1A675BB945}" presName="node" presStyleLbl="node1" presStyleIdx="2" presStyleCnt="7">
        <dgm:presLayoutVars>
          <dgm:bulletEnabled val="1"/>
        </dgm:presLayoutVars>
      </dgm:prSet>
      <dgm:spPr/>
    </dgm:pt>
    <dgm:pt modelId="{96570E9B-63B1-4E0C-B217-394B0C9C57C8}" type="pres">
      <dgm:prSet presAssocID="{BB628C70-650D-4C1C-8FF8-DFDE50B8CCF4}" presName="sibTrans" presStyleLbl="sibTrans2D1" presStyleIdx="2" presStyleCnt="7"/>
      <dgm:spPr/>
    </dgm:pt>
    <dgm:pt modelId="{1F24B63B-9DF1-42DB-88FE-BAF19DB93B39}" type="pres">
      <dgm:prSet presAssocID="{BB628C70-650D-4C1C-8FF8-DFDE50B8CCF4}" presName="connectorText" presStyleLbl="sibTrans2D1" presStyleIdx="2" presStyleCnt="7"/>
      <dgm:spPr/>
    </dgm:pt>
    <dgm:pt modelId="{C13BBD02-BD1C-490A-AF13-2087E15CC016}" type="pres">
      <dgm:prSet presAssocID="{7D008A61-AF25-4B6C-AD1A-8D2FA123A3CB}" presName="node" presStyleLbl="node1" presStyleIdx="3" presStyleCnt="7">
        <dgm:presLayoutVars>
          <dgm:bulletEnabled val="1"/>
        </dgm:presLayoutVars>
      </dgm:prSet>
      <dgm:spPr/>
    </dgm:pt>
    <dgm:pt modelId="{E5BA20DE-86ED-459A-9E1C-1780B4251481}" type="pres">
      <dgm:prSet presAssocID="{19C5D1B4-A128-4067-9FA7-DC6FB10F511A}" presName="sibTrans" presStyleLbl="sibTrans2D1" presStyleIdx="3" presStyleCnt="7"/>
      <dgm:spPr/>
    </dgm:pt>
    <dgm:pt modelId="{144C7991-E9EF-4AC1-877E-095CABEDB159}" type="pres">
      <dgm:prSet presAssocID="{19C5D1B4-A128-4067-9FA7-DC6FB10F511A}" presName="connectorText" presStyleLbl="sibTrans2D1" presStyleIdx="3" presStyleCnt="7"/>
      <dgm:spPr/>
    </dgm:pt>
    <dgm:pt modelId="{414CC77A-7258-40FA-BBB3-363B4A626555}" type="pres">
      <dgm:prSet presAssocID="{962B8BD1-7E60-4857-9C27-4FC3F3504FEE}" presName="node" presStyleLbl="node1" presStyleIdx="4" presStyleCnt="7">
        <dgm:presLayoutVars>
          <dgm:bulletEnabled val="1"/>
        </dgm:presLayoutVars>
      </dgm:prSet>
      <dgm:spPr/>
    </dgm:pt>
    <dgm:pt modelId="{3AAB43F5-9D1D-4789-AD67-809368B26C16}" type="pres">
      <dgm:prSet presAssocID="{1F5CF785-ECD7-4A1C-A952-2D174AB1DD66}" presName="sibTrans" presStyleLbl="sibTrans2D1" presStyleIdx="4" presStyleCnt="7"/>
      <dgm:spPr/>
    </dgm:pt>
    <dgm:pt modelId="{4429A8A4-1C0F-4475-B8A1-E19AB7B1449C}" type="pres">
      <dgm:prSet presAssocID="{1F5CF785-ECD7-4A1C-A952-2D174AB1DD66}" presName="connectorText" presStyleLbl="sibTrans2D1" presStyleIdx="4" presStyleCnt="7"/>
      <dgm:spPr/>
    </dgm:pt>
    <dgm:pt modelId="{1F16FE08-6411-4EC7-B181-0E63908C4C49}" type="pres">
      <dgm:prSet presAssocID="{891FDD45-B0B2-4F3C-8D64-0704987C58B9}" presName="node" presStyleLbl="node1" presStyleIdx="5" presStyleCnt="7">
        <dgm:presLayoutVars>
          <dgm:bulletEnabled val="1"/>
        </dgm:presLayoutVars>
      </dgm:prSet>
      <dgm:spPr/>
    </dgm:pt>
    <dgm:pt modelId="{C95C8A73-B6A0-4EB5-B852-F3117699F9F4}" type="pres">
      <dgm:prSet presAssocID="{8A2C496E-0EC2-492E-BB53-4CADACE649B2}" presName="sibTrans" presStyleLbl="sibTrans2D1" presStyleIdx="5" presStyleCnt="7"/>
      <dgm:spPr/>
    </dgm:pt>
    <dgm:pt modelId="{0E13BD03-AE00-4732-8303-F17F95F2D4C4}" type="pres">
      <dgm:prSet presAssocID="{8A2C496E-0EC2-492E-BB53-4CADACE649B2}" presName="connectorText" presStyleLbl="sibTrans2D1" presStyleIdx="5" presStyleCnt="7"/>
      <dgm:spPr/>
    </dgm:pt>
    <dgm:pt modelId="{15501446-9D3B-4A2F-A392-23A3130ABFD5}" type="pres">
      <dgm:prSet presAssocID="{81B16A1A-8402-47A0-9C47-29FC0C26F660}" presName="node" presStyleLbl="node1" presStyleIdx="6" presStyleCnt="7">
        <dgm:presLayoutVars>
          <dgm:bulletEnabled val="1"/>
        </dgm:presLayoutVars>
      </dgm:prSet>
      <dgm:spPr/>
    </dgm:pt>
    <dgm:pt modelId="{45DB9627-B776-4ACF-86B4-0B3D64048303}" type="pres">
      <dgm:prSet presAssocID="{A095E482-358C-4688-8A29-D733919A4BFA}" presName="sibTrans" presStyleLbl="sibTrans2D1" presStyleIdx="6" presStyleCnt="7"/>
      <dgm:spPr/>
    </dgm:pt>
    <dgm:pt modelId="{886AADAE-78FD-4759-9EDA-E9218CD3ACAA}" type="pres">
      <dgm:prSet presAssocID="{A095E482-358C-4688-8A29-D733919A4BFA}" presName="connectorText" presStyleLbl="sibTrans2D1" presStyleIdx="6" presStyleCnt="7"/>
      <dgm:spPr/>
    </dgm:pt>
  </dgm:ptLst>
  <dgm:cxnLst>
    <dgm:cxn modelId="{5B602D11-9AB1-4DC8-B8DD-13E2C1E9491B}" type="presOf" srcId="{F624686D-1724-4081-A900-5E1A675BB945}" destId="{1E60BF29-C1E4-4E38-8330-C7D430CD1FF1}" srcOrd="0" destOrd="0" presId="urn:microsoft.com/office/officeart/2005/8/layout/cycle2"/>
    <dgm:cxn modelId="{B3682219-D294-4A68-A41D-4DB2F6322C2A}" type="presOf" srcId="{A095E482-358C-4688-8A29-D733919A4BFA}" destId="{45DB9627-B776-4ACF-86B4-0B3D64048303}" srcOrd="0" destOrd="0" presId="urn:microsoft.com/office/officeart/2005/8/layout/cycle2"/>
    <dgm:cxn modelId="{B851FC1F-D8A5-4BA8-B5AC-AB5D49D76C57}" type="presOf" srcId="{FA1DDBC9-9D01-4F35-BA82-8288C56A380E}" destId="{892C0C13-399A-4503-A15A-695FBB69E091}" srcOrd="0" destOrd="0" presId="urn:microsoft.com/office/officeart/2005/8/layout/cycle2"/>
    <dgm:cxn modelId="{9C483539-E7E4-4F24-B8BD-6B7B70BFFF98}" type="presOf" srcId="{962B8BD1-7E60-4857-9C27-4FC3F3504FEE}" destId="{414CC77A-7258-40FA-BBB3-363B4A626555}" srcOrd="0" destOrd="0" presId="urn:microsoft.com/office/officeart/2005/8/layout/cycle2"/>
    <dgm:cxn modelId="{E9F1E43E-0B27-4D5F-BA4E-8CF9F5A0C0D7}" type="presOf" srcId="{BB628C70-650D-4C1C-8FF8-DFDE50B8CCF4}" destId="{96570E9B-63B1-4E0C-B217-394B0C9C57C8}" srcOrd="0" destOrd="0" presId="urn:microsoft.com/office/officeart/2005/8/layout/cycle2"/>
    <dgm:cxn modelId="{BE97D975-B6FC-4538-B8B8-CC9FB1E22C93}" type="presOf" srcId="{1F5CF785-ECD7-4A1C-A952-2D174AB1DD66}" destId="{3AAB43F5-9D1D-4789-AD67-809368B26C16}" srcOrd="0" destOrd="0" presId="urn:microsoft.com/office/officeart/2005/8/layout/cycle2"/>
    <dgm:cxn modelId="{A28E7457-DB40-401E-94FE-38F998737D88}" type="presOf" srcId="{891FDD45-B0B2-4F3C-8D64-0704987C58B9}" destId="{1F16FE08-6411-4EC7-B181-0E63908C4C49}" srcOrd="0" destOrd="0" presId="urn:microsoft.com/office/officeart/2005/8/layout/cycle2"/>
    <dgm:cxn modelId="{7A1CBF5A-62F8-44E9-A9DE-58246B7D567C}" type="presOf" srcId="{81B16A1A-8402-47A0-9C47-29FC0C26F660}" destId="{15501446-9D3B-4A2F-A392-23A3130ABFD5}" srcOrd="0" destOrd="0" presId="urn:microsoft.com/office/officeart/2005/8/layout/cycle2"/>
    <dgm:cxn modelId="{39DC4488-F780-444C-A392-0F0212C72B79}" srcId="{D208598B-3980-49AB-82FA-454F5F86EE00}" destId="{962B8BD1-7E60-4857-9C27-4FC3F3504FEE}" srcOrd="4" destOrd="0" parTransId="{AEEB7603-33ED-4555-A614-65724EB5013F}" sibTransId="{1F5CF785-ECD7-4A1C-A952-2D174AB1DD66}"/>
    <dgm:cxn modelId="{EB56ED97-DC45-4A09-B74B-029981C5D179}" type="presOf" srcId="{1F5CF785-ECD7-4A1C-A952-2D174AB1DD66}" destId="{4429A8A4-1C0F-4475-B8A1-E19AB7B1449C}" srcOrd="1" destOrd="0" presId="urn:microsoft.com/office/officeart/2005/8/layout/cycle2"/>
    <dgm:cxn modelId="{F78C1998-29AB-407E-B4C1-41426A2A2642}" type="presOf" srcId="{280597A3-EB8B-4BDD-951A-C4FE4A52E093}" destId="{EF2D0DF3-F95B-477D-92AC-46A369F0DC27}" srcOrd="0" destOrd="0" presId="urn:microsoft.com/office/officeart/2005/8/layout/cycle2"/>
    <dgm:cxn modelId="{7D339198-71EE-4E1A-8FC6-452FD15550C9}" type="presOf" srcId="{D208598B-3980-49AB-82FA-454F5F86EE00}" destId="{0D3EB8B5-4F3B-4CDD-980E-9DDA6EAB30D6}" srcOrd="0" destOrd="0" presId="urn:microsoft.com/office/officeart/2005/8/layout/cycle2"/>
    <dgm:cxn modelId="{546CA29C-C97B-421E-83A5-39B2EA86A5B2}" type="presOf" srcId="{677BEFC6-9E8C-4677-B527-A10DB8B80401}" destId="{D9752DA4-D70E-4767-BF93-04347A2A9151}" srcOrd="0" destOrd="0" presId="urn:microsoft.com/office/officeart/2005/8/layout/cycle2"/>
    <dgm:cxn modelId="{30A9309F-5588-4FAB-8EB2-163DB2C069B3}" type="presOf" srcId="{280597A3-EB8B-4BDD-951A-C4FE4A52E093}" destId="{34886EB0-27E9-4A2A-A488-E6AD0E21978E}" srcOrd="1" destOrd="0" presId="urn:microsoft.com/office/officeart/2005/8/layout/cycle2"/>
    <dgm:cxn modelId="{3AE666A2-18DC-45D4-98F6-0A57E2366137}" type="presOf" srcId="{19C5D1B4-A128-4067-9FA7-DC6FB10F511A}" destId="{E5BA20DE-86ED-459A-9E1C-1780B4251481}" srcOrd="0" destOrd="0" presId="urn:microsoft.com/office/officeart/2005/8/layout/cycle2"/>
    <dgm:cxn modelId="{CC3435A5-A23A-4F34-974D-EBDD0340C05F}" type="presOf" srcId="{8A2C496E-0EC2-492E-BB53-4CADACE649B2}" destId="{C95C8A73-B6A0-4EB5-B852-F3117699F9F4}" srcOrd="0" destOrd="0" presId="urn:microsoft.com/office/officeart/2005/8/layout/cycle2"/>
    <dgm:cxn modelId="{9755B7A9-FFB0-4E85-85DE-4540353BC226}" type="presOf" srcId="{70E7B5E0-691E-4456-8B10-53CC1AF560E8}" destId="{E8FC10BB-EE62-45B3-957F-8231C3727C7D}" srcOrd="0" destOrd="0" presId="urn:microsoft.com/office/officeart/2005/8/layout/cycle2"/>
    <dgm:cxn modelId="{A2165FAD-9603-4F51-A2C3-A29D04603323}" srcId="{D208598B-3980-49AB-82FA-454F5F86EE00}" destId="{F624686D-1724-4081-A900-5E1A675BB945}" srcOrd="2" destOrd="0" parTransId="{9D7A4BBD-CF50-4A87-B2B1-BDD63C0621E5}" sibTransId="{BB628C70-650D-4C1C-8FF8-DFDE50B8CCF4}"/>
    <dgm:cxn modelId="{6EA8F5CD-1387-44FC-8AC1-76605C797CE8}" type="presOf" srcId="{8A2C496E-0EC2-492E-BB53-4CADACE649B2}" destId="{0E13BD03-AE00-4732-8303-F17F95F2D4C4}" srcOrd="1" destOrd="0" presId="urn:microsoft.com/office/officeart/2005/8/layout/cycle2"/>
    <dgm:cxn modelId="{7C23F5D1-70A3-45E1-8BB0-DB0F7765C69A}" type="presOf" srcId="{7D008A61-AF25-4B6C-AD1A-8D2FA123A3CB}" destId="{C13BBD02-BD1C-490A-AF13-2087E15CC016}" srcOrd="0" destOrd="0" presId="urn:microsoft.com/office/officeart/2005/8/layout/cycle2"/>
    <dgm:cxn modelId="{BFA345D8-CA50-42B8-8D9E-EC6404E43A5B}" type="presOf" srcId="{A095E482-358C-4688-8A29-D733919A4BFA}" destId="{886AADAE-78FD-4759-9EDA-E9218CD3ACAA}" srcOrd="1" destOrd="0" presId="urn:microsoft.com/office/officeart/2005/8/layout/cycle2"/>
    <dgm:cxn modelId="{455B6FE1-759B-420D-A925-D277030418F2}" srcId="{D208598B-3980-49AB-82FA-454F5F86EE00}" destId="{7D008A61-AF25-4B6C-AD1A-8D2FA123A3CB}" srcOrd="3" destOrd="0" parTransId="{14EB8EAB-CFEF-4475-AED5-4E97670484B4}" sibTransId="{19C5D1B4-A128-4067-9FA7-DC6FB10F511A}"/>
    <dgm:cxn modelId="{CE9FFCE9-4201-426A-AE61-51FD9A88E03B}" type="presOf" srcId="{FA1DDBC9-9D01-4F35-BA82-8288C56A380E}" destId="{C7C67031-F471-47ED-A0D7-643E8A26AEB3}" srcOrd="1" destOrd="0" presId="urn:microsoft.com/office/officeart/2005/8/layout/cycle2"/>
    <dgm:cxn modelId="{8BDA26EC-B02F-4F7D-9FC4-F52C2468DCBB}" type="presOf" srcId="{19C5D1B4-A128-4067-9FA7-DC6FB10F511A}" destId="{144C7991-E9EF-4AC1-877E-095CABEDB159}" srcOrd="1" destOrd="0" presId="urn:microsoft.com/office/officeart/2005/8/layout/cycle2"/>
    <dgm:cxn modelId="{B63F28ED-18CC-4108-87A2-E4CCC28CC560}" type="presOf" srcId="{BB628C70-650D-4C1C-8FF8-DFDE50B8CCF4}" destId="{1F24B63B-9DF1-42DB-88FE-BAF19DB93B39}" srcOrd="1" destOrd="0" presId="urn:microsoft.com/office/officeart/2005/8/layout/cycle2"/>
    <dgm:cxn modelId="{448D3AEE-84C2-4F8C-B912-848ED2D53545}" srcId="{D208598B-3980-49AB-82FA-454F5F86EE00}" destId="{891FDD45-B0B2-4F3C-8D64-0704987C58B9}" srcOrd="5" destOrd="0" parTransId="{64DD5BB2-4489-4472-9679-CE59DDFBC872}" sibTransId="{8A2C496E-0EC2-492E-BB53-4CADACE649B2}"/>
    <dgm:cxn modelId="{F66074EF-2687-45A2-9DFF-51880D134993}" srcId="{D208598B-3980-49AB-82FA-454F5F86EE00}" destId="{677BEFC6-9E8C-4677-B527-A10DB8B80401}" srcOrd="1" destOrd="0" parTransId="{41AC8C64-BBDC-4F28-BCA7-323316200D24}" sibTransId="{FA1DDBC9-9D01-4F35-BA82-8288C56A380E}"/>
    <dgm:cxn modelId="{CFF698F7-8F97-49A9-A9E3-24A3291EFEE7}" srcId="{D208598B-3980-49AB-82FA-454F5F86EE00}" destId="{70E7B5E0-691E-4456-8B10-53CC1AF560E8}" srcOrd="0" destOrd="0" parTransId="{81514721-A166-4007-B15C-2E2469AD370D}" sibTransId="{280597A3-EB8B-4BDD-951A-C4FE4A52E093}"/>
    <dgm:cxn modelId="{84F9D5F9-AEF5-4A2E-8DB6-264B86052FF2}" srcId="{D208598B-3980-49AB-82FA-454F5F86EE00}" destId="{81B16A1A-8402-47A0-9C47-29FC0C26F660}" srcOrd="6" destOrd="0" parTransId="{DA3CBB10-0ED5-4025-9923-D2AFEAA3465B}" sibTransId="{A095E482-358C-4688-8A29-D733919A4BFA}"/>
    <dgm:cxn modelId="{6D78B90C-74A2-44CC-ABE7-C0DEC1ACFA3B}" type="presParOf" srcId="{0D3EB8B5-4F3B-4CDD-980E-9DDA6EAB30D6}" destId="{E8FC10BB-EE62-45B3-957F-8231C3727C7D}" srcOrd="0" destOrd="0" presId="urn:microsoft.com/office/officeart/2005/8/layout/cycle2"/>
    <dgm:cxn modelId="{B63E702D-05DA-4886-8400-A93DB49E6E0E}" type="presParOf" srcId="{0D3EB8B5-4F3B-4CDD-980E-9DDA6EAB30D6}" destId="{EF2D0DF3-F95B-477D-92AC-46A369F0DC27}" srcOrd="1" destOrd="0" presId="urn:microsoft.com/office/officeart/2005/8/layout/cycle2"/>
    <dgm:cxn modelId="{69D14434-8B6D-44F9-A1A3-70A5FEA17E73}" type="presParOf" srcId="{EF2D0DF3-F95B-477D-92AC-46A369F0DC27}" destId="{34886EB0-27E9-4A2A-A488-E6AD0E21978E}" srcOrd="0" destOrd="0" presId="urn:microsoft.com/office/officeart/2005/8/layout/cycle2"/>
    <dgm:cxn modelId="{FBCB912A-529F-4110-B0B1-459D64A58365}" type="presParOf" srcId="{0D3EB8B5-4F3B-4CDD-980E-9DDA6EAB30D6}" destId="{D9752DA4-D70E-4767-BF93-04347A2A9151}" srcOrd="2" destOrd="0" presId="urn:microsoft.com/office/officeart/2005/8/layout/cycle2"/>
    <dgm:cxn modelId="{E710E527-2F80-4C98-91C3-EB03C79C25CF}" type="presParOf" srcId="{0D3EB8B5-4F3B-4CDD-980E-9DDA6EAB30D6}" destId="{892C0C13-399A-4503-A15A-695FBB69E091}" srcOrd="3" destOrd="0" presId="urn:microsoft.com/office/officeart/2005/8/layout/cycle2"/>
    <dgm:cxn modelId="{42F4BE87-C940-4ED6-BA67-6F74ADAFC695}" type="presParOf" srcId="{892C0C13-399A-4503-A15A-695FBB69E091}" destId="{C7C67031-F471-47ED-A0D7-643E8A26AEB3}" srcOrd="0" destOrd="0" presId="urn:microsoft.com/office/officeart/2005/8/layout/cycle2"/>
    <dgm:cxn modelId="{86684613-532D-475B-9685-81DF62447D72}" type="presParOf" srcId="{0D3EB8B5-4F3B-4CDD-980E-9DDA6EAB30D6}" destId="{1E60BF29-C1E4-4E38-8330-C7D430CD1FF1}" srcOrd="4" destOrd="0" presId="urn:microsoft.com/office/officeart/2005/8/layout/cycle2"/>
    <dgm:cxn modelId="{23B3B85C-83F2-4644-AF4A-AB1820108DF1}" type="presParOf" srcId="{0D3EB8B5-4F3B-4CDD-980E-9DDA6EAB30D6}" destId="{96570E9B-63B1-4E0C-B217-394B0C9C57C8}" srcOrd="5" destOrd="0" presId="urn:microsoft.com/office/officeart/2005/8/layout/cycle2"/>
    <dgm:cxn modelId="{E3BF134C-9B41-483F-A0E9-042D3BD98F4F}" type="presParOf" srcId="{96570E9B-63B1-4E0C-B217-394B0C9C57C8}" destId="{1F24B63B-9DF1-42DB-88FE-BAF19DB93B39}" srcOrd="0" destOrd="0" presId="urn:microsoft.com/office/officeart/2005/8/layout/cycle2"/>
    <dgm:cxn modelId="{F7E46BFA-F751-482A-9B4B-B143E1DCB850}" type="presParOf" srcId="{0D3EB8B5-4F3B-4CDD-980E-9DDA6EAB30D6}" destId="{C13BBD02-BD1C-490A-AF13-2087E15CC016}" srcOrd="6" destOrd="0" presId="urn:microsoft.com/office/officeart/2005/8/layout/cycle2"/>
    <dgm:cxn modelId="{3C471720-5CCA-4D12-98D2-D8E79D46BF69}" type="presParOf" srcId="{0D3EB8B5-4F3B-4CDD-980E-9DDA6EAB30D6}" destId="{E5BA20DE-86ED-459A-9E1C-1780B4251481}" srcOrd="7" destOrd="0" presId="urn:microsoft.com/office/officeart/2005/8/layout/cycle2"/>
    <dgm:cxn modelId="{DDE12586-DC00-46C5-A8F0-B4F53668B17B}" type="presParOf" srcId="{E5BA20DE-86ED-459A-9E1C-1780B4251481}" destId="{144C7991-E9EF-4AC1-877E-095CABEDB159}" srcOrd="0" destOrd="0" presId="urn:microsoft.com/office/officeart/2005/8/layout/cycle2"/>
    <dgm:cxn modelId="{D7C2CD87-F0C3-480E-99A2-D4B25741C18E}" type="presParOf" srcId="{0D3EB8B5-4F3B-4CDD-980E-9DDA6EAB30D6}" destId="{414CC77A-7258-40FA-BBB3-363B4A626555}" srcOrd="8" destOrd="0" presId="urn:microsoft.com/office/officeart/2005/8/layout/cycle2"/>
    <dgm:cxn modelId="{5B879217-3FEE-4AC3-A63C-D5957AD24BFC}" type="presParOf" srcId="{0D3EB8B5-4F3B-4CDD-980E-9DDA6EAB30D6}" destId="{3AAB43F5-9D1D-4789-AD67-809368B26C16}" srcOrd="9" destOrd="0" presId="urn:microsoft.com/office/officeart/2005/8/layout/cycle2"/>
    <dgm:cxn modelId="{BD76AE90-04A0-417F-8D3D-1A4B48AFE4F8}" type="presParOf" srcId="{3AAB43F5-9D1D-4789-AD67-809368B26C16}" destId="{4429A8A4-1C0F-4475-B8A1-E19AB7B1449C}" srcOrd="0" destOrd="0" presId="urn:microsoft.com/office/officeart/2005/8/layout/cycle2"/>
    <dgm:cxn modelId="{B6995B53-BAAF-42CA-83AA-715EA03EB604}" type="presParOf" srcId="{0D3EB8B5-4F3B-4CDD-980E-9DDA6EAB30D6}" destId="{1F16FE08-6411-4EC7-B181-0E63908C4C49}" srcOrd="10" destOrd="0" presId="urn:microsoft.com/office/officeart/2005/8/layout/cycle2"/>
    <dgm:cxn modelId="{5EA30255-8E01-43B9-90FC-55AA3A56405D}" type="presParOf" srcId="{0D3EB8B5-4F3B-4CDD-980E-9DDA6EAB30D6}" destId="{C95C8A73-B6A0-4EB5-B852-F3117699F9F4}" srcOrd="11" destOrd="0" presId="urn:microsoft.com/office/officeart/2005/8/layout/cycle2"/>
    <dgm:cxn modelId="{93E9E558-8155-407B-91F1-317F7E36B763}" type="presParOf" srcId="{C95C8A73-B6A0-4EB5-B852-F3117699F9F4}" destId="{0E13BD03-AE00-4732-8303-F17F95F2D4C4}" srcOrd="0" destOrd="0" presId="urn:microsoft.com/office/officeart/2005/8/layout/cycle2"/>
    <dgm:cxn modelId="{8BD41745-DC3C-4D2E-948D-7CD3F182740F}" type="presParOf" srcId="{0D3EB8B5-4F3B-4CDD-980E-9DDA6EAB30D6}" destId="{15501446-9D3B-4A2F-A392-23A3130ABFD5}" srcOrd="12" destOrd="0" presId="urn:microsoft.com/office/officeart/2005/8/layout/cycle2"/>
    <dgm:cxn modelId="{FF1D69FA-9DE5-4836-A153-AD7BCBF9B6AB}" type="presParOf" srcId="{0D3EB8B5-4F3B-4CDD-980E-9DDA6EAB30D6}" destId="{45DB9627-B776-4ACF-86B4-0B3D64048303}" srcOrd="13" destOrd="0" presId="urn:microsoft.com/office/officeart/2005/8/layout/cycle2"/>
    <dgm:cxn modelId="{8D66E8CA-784E-4B51-B3FD-84FBC0E410AD}" type="presParOf" srcId="{45DB9627-B776-4ACF-86B4-0B3D64048303}" destId="{886AADAE-78FD-4759-9EDA-E9218CD3ACA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11E0C-1DC7-47F9-BFE4-BC3D48E09421}">
      <dsp:nvSpPr>
        <dsp:cNvPr id="0" name=""/>
        <dsp:cNvSpPr/>
      </dsp:nvSpPr>
      <dsp:spPr>
        <a:xfrm>
          <a:off x="0" y="294968"/>
          <a:ext cx="10515600" cy="1230693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создание в образовательной организации поддерживающе-компенсаторной среды</a:t>
          </a:r>
          <a:endParaRPr lang="en-US" sz="2200" kern="1200"/>
        </a:p>
      </dsp:txBody>
      <dsp:txXfrm>
        <a:off x="60077" y="355045"/>
        <a:ext cx="10395446" cy="1110539"/>
      </dsp:txXfrm>
    </dsp:sp>
    <dsp:sp modelId="{6E8FADB7-EF83-4509-8497-1952A7C26769}">
      <dsp:nvSpPr>
        <dsp:cNvPr id="0" name=""/>
        <dsp:cNvSpPr/>
      </dsp:nvSpPr>
      <dsp:spPr>
        <a:xfrm>
          <a:off x="0" y="1632075"/>
          <a:ext cx="10515600" cy="1173294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минимизация негативного влияния факторов социальной среды</a:t>
          </a:r>
          <a:endParaRPr lang="en-US" sz="2200" kern="1200" dirty="0"/>
        </a:p>
      </dsp:txBody>
      <dsp:txXfrm>
        <a:off x="57275" y="1689350"/>
        <a:ext cx="10401050" cy="1058744"/>
      </dsp:txXfrm>
    </dsp:sp>
    <dsp:sp modelId="{D35CC003-7441-49F0-8C5B-98BF539DC50C}">
      <dsp:nvSpPr>
        <dsp:cNvPr id="0" name=""/>
        <dsp:cNvSpPr/>
      </dsp:nvSpPr>
      <dsp:spPr>
        <a:xfrm>
          <a:off x="0" y="2825676"/>
          <a:ext cx="10515600" cy="1230693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формирование личностных характеристик, предупреждающих деструктивное поведение коррекция личностных особенностей, выступающих персональными факторами деструктивного поведения</a:t>
          </a:r>
          <a:endParaRPr lang="en-US" sz="2200" kern="1200" dirty="0"/>
        </a:p>
      </dsp:txBody>
      <dsp:txXfrm>
        <a:off x="60077" y="2885753"/>
        <a:ext cx="10395446" cy="1110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7EB2B-8D61-4F86-9AB9-091CE6271802}">
      <dsp:nvSpPr>
        <dsp:cNvPr id="0" name=""/>
        <dsp:cNvSpPr/>
      </dsp:nvSpPr>
      <dsp:spPr>
        <a:xfrm>
          <a:off x="4743703" y="2285959"/>
          <a:ext cx="2748400" cy="2748400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Педагог-психолог</a:t>
          </a:r>
          <a:endParaRPr lang="en-US" sz="1400" kern="1200"/>
        </a:p>
      </dsp:txBody>
      <dsp:txXfrm>
        <a:off x="5296254" y="2929759"/>
        <a:ext cx="1643298" cy="1412734"/>
      </dsp:txXfrm>
    </dsp:sp>
    <dsp:sp modelId="{E98E527F-0D44-48BE-A305-2C0843E91432}">
      <dsp:nvSpPr>
        <dsp:cNvPr id="0" name=""/>
        <dsp:cNvSpPr/>
      </dsp:nvSpPr>
      <dsp:spPr>
        <a:xfrm>
          <a:off x="3055565" y="1556064"/>
          <a:ext cx="2176973" cy="2159383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Классный руководитель</a:t>
          </a:r>
          <a:endParaRPr lang="en-US" sz="1400" kern="1200" dirty="0"/>
        </a:p>
      </dsp:txBody>
      <dsp:txXfrm>
        <a:off x="3601753" y="2102981"/>
        <a:ext cx="1084597" cy="1065549"/>
      </dsp:txXfrm>
    </dsp:sp>
    <dsp:sp modelId="{811BCBDA-80BC-40BF-95DA-83A82751E610}">
      <dsp:nvSpPr>
        <dsp:cNvPr id="0" name=""/>
        <dsp:cNvSpPr/>
      </dsp:nvSpPr>
      <dsp:spPr>
        <a:xfrm rot="20700000">
          <a:off x="4120799" y="225051"/>
          <a:ext cx="2293390" cy="2023037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Учитель-предметник</a:t>
          </a:r>
          <a:endParaRPr lang="en-US" sz="1400" kern="1200" dirty="0"/>
        </a:p>
      </dsp:txBody>
      <dsp:txXfrm rot="-20700000">
        <a:off x="4639842" y="652727"/>
        <a:ext cx="1255304" cy="1167685"/>
      </dsp:txXfrm>
    </dsp:sp>
    <dsp:sp modelId="{7CFBF3A3-DF54-4F0F-8818-A12F18A4CB75}">
      <dsp:nvSpPr>
        <dsp:cNvPr id="0" name=""/>
        <dsp:cNvSpPr/>
      </dsp:nvSpPr>
      <dsp:spPr>
        <a:xfrm>
          <a:off x="4541282" y="1831913"/>
          <a:ext cx="3517952" cy="3517952"/>
        </a:xfrm>
        <a:prstGeom prst="circularArrow">
          <a:avLst>
            <a:gd name="adj1" fmla="val 4687"/>
            <a:gd name="adj2" fmla="val 299029"/>
            <a:gd name="adj3" fmla="val 2532493"/>
            <a:gd name="adj4" fmla="val 15826542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4515E4-BD07-47BD-A9FD-109E7FD42DD8}">
      <dsp:nvSpPr>
        <dsp:cNvPr id="0" name=""/>
        <dsp:cNvSpPr/>
      </dsp:nvSpPr>
      <dsp:spPr>
        <a:xfrm>
          <a:off x="2790643" y="1190625"/>
          <a:ext cx="2556012" cy="255601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E6FCCF-B971-4F67-8E20-4F69F562D087}">
      <dsp:nvSpPr>
        <dsp:cNvPr id="0" name=""/>
        <dsp:cNvSpPr/>
      </dsp:nvSpPr>
      <dsp:spPr>
        <a:xfrm>
          <a:off x="3811176" y="-175075"/>
          <a:ext cx="2755896" cy="27558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C10BB-EE62-45B3-957F-8231C3727C7D}">
      <dsp:nvSpPr>
        <dsp:cNvPr id="0" name=""/>
        <dsp:cNvSpPr/>
      </dsp:nvSpPr>
      <dsp:spPr>
        <a:xfrm>
          <a:off x="2469962" y="2596"/>
          <a:ext cx="1112701" cy="11127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Литература</a:t>
          </a:r>
          <a:endParaRPr lang="en-US" sz="800" kern="1200"/>
        </a:p>
      </dsp:txBody>
      <dsp:txXfrm>
        <a:off x="2632913" y="165547"/>
        <a:ext cx="786799" cy="786799"/>
      </dsp:txXfrm>
    </dsp:sp>
    <dsp:sp modelId="{EF2D0DF3-F95B-477D-92AC-46A369F0DC27}">
      <dsp:nvSpPr>
        <dsp:cNvPr id="0" name=""/>
        <dsp:cNvSpPr/>
      </dsp:nvSpPr>
      <dsp:spPr>
        <a:xfrm rot="1542857">
          <a:off x="3623511" y="729973"/>
          <a:ext cx="295691" cy="375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627903" y="785836"/>
        <a:ext cx="206984" cy="225322"/>
      </dsp:txXfrm>
    </dsp:sp>
    <dsp:sp modelId="{D9752DA4-D70E-4767-BF93-04347A2A9151}">
      <dsp:nvSpPr>
        <dsp:cNvPr id="0" name=""/>
        <dsp:cNvSpPr/>
      </dsp:nvSpPr>
      <dsp:spPr>
        <a:xfrm>
          <a:off x="3975130" y="727447"/>
          <a:ext cx="1112701" cy="1112701"/>
        </a:xfrm>
        <a:prstGeom prst="ellipse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История</a:t>
          </a:r>
          <a:endParaRPr lang="en-US" sz="800" kern="1200"/>
        </a:p>
      </dsp:txBody>
      <dsp:txXfrm>
        <a:off x="4138081" y="890398"/>
        <a:ext cx="786799" cy="786799"/>
      </dsp:txXfrm>
    </dsp:sp>
    <dsp:sp modelId="{892C0C13-399A-4503-A15A-695FBB69E091}">
      <dsp:nvSpPr>
        <dsp:cNvPr id="0" name=""/>
        <dsp:cNvSpPr/>
      </dsp:nvSpPr>
      <dsp:spPr>
        <a:xfrm rot="4628571">
          <a:off x="4567646" y="1902233"/>
          <a:ext cx="295691" cy="375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602130" y="1934099"/>
        <a:ext cx="206984" cy="225322"/>
      </dsp:txXfrm>
    </dsp:sp>
    <dsp:sp modelId="{1E60BF29-C1E4-4E38-8330-C7D430CD1FF1}">
      <dsp:nvSpPr>
        <dsp:cNvPr id="0" name=""/>
        <dsp:cNvSpPr/>
      </dsp:nvSpPr>
      <dsp:spPr>
        <a:xfrm>
          <a:off x="4346876" y="2356172"/>
          <a:ext cx="1112701" cy="1112701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Русский язык</a:t>
          </a:r>
          <a:endParaRPr lang="en-US" sz="800" kern="1200"/>
        </a:p>
      </dsp:txBody>
      <dsp:txXfrm>
        <a:off x="4509827" y="2519123"/>
        <a:ext cx="786799" cy="786799"/>
      </dsp:txXfrm>
    </dsp:sp>
    <dsp:sp modelId="{96570E9B-63B1-4E0C-B217-394B0C9C57C8}">
      <dsp:nvSpPr>
        <dsp:cNvPr id="0" name=""/>
        <dsp:cNvSpPr/>
      </dsp:nvSpPr>
      <dsp:spPr>
        <a:xfrm rot="7714286">
          <a:off x="4239794" y="3371280"/>
          <a:ext cx="295691" cy="375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4311801" y="3411710"/>
        <a:ext cx="206984" cy="225322"/>
      </dsp:txXfrm>
    </dsp:sp>
    <dsp:sp modelId="{C13BBD02-BD1C-490A-AF13-2087E15CC016}">
      <dsp:nvSpPr>
        <dsp:cNvPr id="0" name=""/>
        <dsp:cNvSpPr/>
      </dsp:nvSpPr>
      <dsp:spPr>
        <a:xfrm>
          <a:off x="3305267" y="3662308"/>
          <a:ext cx="1112701" cy="1112701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Иностранный язык</a:t>
          </a:r>
          <a:endParaRPr lang="en-US" sz="800" kern="1200"/>
        </a:p>
      </dsp:txBody>
      <dsp:txXfrm>
        <a:off x="3468218" y="3825259"/>
        <a:ext cx="786799" cy="786799"/>
      </dsp:txXfrm>
    </dsp:sp>
    <dsp:sp modelId="{E5BA20DE-86ED-459A-9E1C-1780B4251481}">
      <dsp:nvSpPr>
        <dsp:cNvPr id="0" name=""/>
        <dsp:cNvSpPr/>
      </dsp:nvSpPr>
      <dsp:spPr>
        <a:xfrm rot="10800000">
          <a:off x="2886835" y="4030891"/>
          <a:ext cx="295691" cy="375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2975542" y="4105998"/>
        <a:ext cx="206984" cy="225322"/>
      </dsp:txXfrm>
    </dsp:sp>
    <dsp:sp modelId="{414CC77A-7258-40FA-BBB3-363B4A626555}">
      <dsp:nvSpPr>
        <dsp:cNvPr id="0" name=""/>
        <dsp:cNvSpPr/>
      </dsp:nvSpPr>
      <dsp:spPr>
        <a:xfrm>
          <a:off x="1634656" y="3662308"/>
          <a:ext cx="1112701" cy="1112701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Музыка</a:t>
          </a:r>
          <a:endParaRPr lang="en-US" sz="800" kern="1200"/>
        </a:p>
      </dsp:txBody>
      <dsp:txXfrm>
        <a:off x="1797607" y="3825259"/>
        <a:ext cx="786799" cy="786799"/>
      </dsp:txXfrm>
    </dsp:sp>
    <dsp:sp modelId="{3AAB43F5-9D1D-4789-AD67-809368B26C16}">
      <dsp:nvSpPr>
        <dsp:cNvPr id="0" name=""/>
        <dsp:cNvSpPr/>
      </dsp:nvSpPr>
      <dsp:spPr>
        <a:xfrm rot="13885714">
          <a:off x="1527575" y="3384365"/>
          <a:ext cx="295691" cy="375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1599582" y="3494149"/>
        <a:ext cx="206984" cy="225322"/>
      </dsp:txXfrm>
    </dsp:sp>
    <dsp:sp modelId="{1F16FE08-6411-4EC7-B181-0E63908C4C49}">
      <dsp:nvSpPr>
        <dsp:cNvPr id="0" name=""/>
        <dsp:cNvSpPr/>
      </dsp:nvSpPr>
      <dsp:spPr>
        <a:xfrm>
          <a:off x="593047" y="2356172"/>
          <a:ext cx="1112701" cy="1112701"/>
        </a:xfrm>
        <a:prstGeom prst="ellips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Физика</a:t>
          </a:r>
          <a:endParaRPr lang="en-US" sz="800" kern="1200"/>
        </a:p>
      </dsp:txBody>
      <dsp:txXfrm>
        <a:off x="755998" y="2519123"/>
        <a:ext cx="786799" cy="786799"/>
      </dsp:txXfrm>
    </dsp:sp>
    <dsp:sp modelId="{C95C8A73-B6A0-4EB5-B852-F3117699F9F4}">
      <dsp:nvSpPr>
        <dsp:cNvPr id="0" name=""/>
        <dsp:cNvSpPr/>
      </dsp:nvSpPr>
      <dsp:spPr>
        <a:xfrm rot="16971429">
          <a:off x="1185563" y="1918551"/>
          <a:ext cx="295691" cy="375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220047" y="2036899"/>
        <a:ext cx="206984" cy="225322"/>
      </dsp:txXfrm>
    </dsp:sp>
    <dsp:sp modelId="{15501446-9D3B-4A2F-A392-23A3130ABFD5}">
      <dsp:nvSpPr>
        <dsp:cNvPr id="0" name=""/>
        <dsp:cNvSpPr/>
      </dsp:nvSpPr>
      <dsp:spPr>
        <a:xfrm>
          <a:off x="964793" y="727447"/>
          <a:ext cx="1112701" cy="111270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Биология</a:t>
          </a:r>
          <a:endParaRPr lang="en-US" sz="800" kern="1200"/>
        </a:p>
      </dsp:txBody>
      <dsp:txXfrm>
        <a:off x="1127744" y="890398"/>
        <a:ext cx="786799" cy="786799"/>
      </dsp:txXfrm>
    </dsp:sp>
    <dsp:sp modelId="{45DB9627-B776-4ACF-86B4-0B3D64048303}">
      <dsp:nvSpPr>
        <dsp:cNvPr id="0" name=""/>
        <dsp:cNvSpPr/>
      </dsp:nvSpPr>
      <dsp:spPr>
        <a:xfrm rot="20057143">
          <a:off x="2118343" y="737235"/>
          <a:ext cx="295691" cy="375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122735" y="831586"/>
        <a:ext cx="206984" cy="225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7EF5-5297-4C4C-92A1-609BE028AA3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4AF4E-A154-4551-B86E-8B02A25F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7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04387" y="5945594"/>
            <a:ext cx="2094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январь, </a:t>
            </a:r>
            <a:r>
              <a:rPr lang="ru-RU" b="0" i="0" u="none" strike="noStrike" dirty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2023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1014"/>
            <a:ext cx="10367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МУНИЦИПАЛЬНОЕ АВТОНОМНОЕ 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учреждение</a:t>
            </a:r>
            <a:r>
              <a:rPr lang="ru-RU" sz="1400" dirty="0">
                <a:solidFill>
                  <a:srgbClr val="16625C"/>
                </a:solidFill>
                <a:latin typeface="Century Gothic" panose="020B0502020202020204" pitchFamily="34" charset="0"/>
              </a:rPr>
              <a:t> ИНФОРМАЦИОННО-МЕТОДИЧЕСКИЙ ЦЕНТР ГОРОДА ТОМСКА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D69E8A-CF8A-4D5E-A09D-49C1BA0FBBF8}"/>
              </a:ext>
            </a:extLst>
          </p:cNvPr>
          <p:cNvSpPr txBox="1"/>
          <p:nvPr/>
        </p:nvSpPr>
        <p:spPr>
          <a:xfrm>
            <a:off x="2052320" y="1554614"/>
            <a:ext cx="90792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Использование</a:t>
            </a:r>
            <a:r>
              <a:rPr lang="ru-RU" sz="3600" dirty="0"/>
              <a:t> </a:t>
            </a:r>
          </a:p>
          <a:p>
            <a:pPr algn="ctr"/>
            <a:r>
              <a:rPr lang="ru-RU" sz="3600" dirty="0"/>
              <a:t>воспитательного потенциала</a:t>
            </a:r>
          </a:p>
          <a:p>
            <a:pPr algn="ctr"/>
            <a:r>
              <a:rPr lang="ru-RU" sz="3600" dirty="0"/>
              <a:t> тематических уроков </a:t>
            </a:r>
          </a:p>
          <a:p>
            <a:pPr algn="ctr"/>
            <a:r>
              <a:rPr lang="ru-RU" sz="2800" dirty="0"/>
              <a:t>при построении профилактической работы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175812" y="4805680"/>
            <a:ext cx="3514164" cy="833120"/>
          </a:xfrm>
        </p:spPr>
        <p:txBody>
          <a:bodyPr>
            <a:normAutofit/>
          </a:bodyPr>
          <a:lstStyle/>
          <a:p>
            <a:pPr algn="r"/>
            <a:r>
              <a:rPr lang="ru-RU" sz="1400" dirty="0" err="1"/>
              <a:t>Пимахова</a:t>
            </a:r>
            <a:r>
              <a:rPr lang="ru-RU" sz="1400" dirty="0"/>
              <a:t> А.В., </a:t>
            </a:r>
          </a:p>
          <a:p>
            <a:pPr algn="r"/>
            <a:r>
              <a:rPr lang="ru-RU" sz="1400" dirty="0"/>
              <a:t>методист МАУ ИМЦ по профилактике</a:t>
            </a: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C4F2-B52B-0C0D-7E94-F08E7898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975" y="1213849"/>
            <a:ext cx="3932237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C9FCE-9A9D-EE75-C17F-9B08B9815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692642" y="1"/>
            <a:ext cx="11215031" cy="30538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/>
              <a:t> </a:t>
            </a:r>
            <a:r>
              <a:rPr lang="ru-RU" sz="1800" b="1" dirty="0"/>
              <a:t>общечеловеческие ценности</a:t>
            </a:r>
            <a:r>
              <a:rPr lang="ru-RU" sz="1800" dirty="0"/>
              <a:t>, </a:t>
            </a:r>
          </a:p>
          <a:p>
            <a:r>
              <a:rPr lang="ru-RU" sz="1800" dirty="0"/>
              <a:t>являющиеся основой воспитания человека, - есть выработанные и накопленные достижения духовного, нравственного и эстетического опыта, вошедшие в жизнь человеческого сообщества и позволяющие поддерживать определенный уровень духовно-нравственного равновесия в обществе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57DE6-697E-B9D2-BAF9-32C449AA7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0" y="1962000"/>
            <a:ext cx="9860078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8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8" y="3968111"/>
            <a:ext cx="6145301" cy="76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1" y="4766756"/>
            <a:ext cx="1408298" cy="1414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871" y="4797240"/>
            <a:ext cx="1347333" cy="13534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829" y="6123234"/>
            <a:ext cx="1554615" cy="506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470" y="6089703"/>
            <a:ext cx="1932599" cy="512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561" y="1194191"/>
            <a:ext cx="7955970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2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F6BC-59D5-0DE9-A8B0-F75DB271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Направления профилактической работы в образовательной организации</a:t>
            </a:r>
            <a:endParaRPr lang="en-US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FC839B-7566-B5DD-14B7-A30C113DCD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2576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573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EF32-E970-0DBF-A852-56F350A1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Эффективные технологии профилактики деструктивного поведения детей и молодежи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B41061-B941-C6D2-CFD1-58E3D0DCC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581" y="1825624"/>
            <a:ext cx="7561006" cy="4938969"/>
          </a:xfrm>
        </p:spPr>
      </p:pic>
    </p:spTree>
    <p:extLst>
      <p:ext uri="{BB962C8B-B14F-4D97-AF65-F5344CB8AC3E}">
        <p14:creationId xmlns:p14="http://schemas.microsoft.com/office/powerpoint/2010/main" val="316054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18" y="1017905"/>
            <a:ext cx="5993670" cy="4732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CDFF4-30A3-96DA-C459-A499FA1BF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33" y="299720"/>
            <a:ext cx="50768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2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5429-9A30-EEB1-B532-9AF08E51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36510" cy="95239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Соотношение социально-психологического портрета современного детства и воспитательного идеала 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9458F3-B7AA-A9D6-D976-85E589516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504" y="1568126"/>
            <a:ext cx="9773264" cy="5289874"/>
          </a:xfrm>
        </p:spPr>
      </p:pic>
    </p:spTree>
    <p:extLst>
      <p:ext uri="{BB962C8B-B14F-4D97-AF65-F5344CB8AC3E}">
        <p14:creationId xmlns:p14="http://schemas.microsoft.com/office/powerpoint/2010/main" val="1035300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94CC3E-4042-26E8-98CC-13D69140A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85" t="-6135" r="5596" b="13902"/>
          <a:stretch/>
        </p:blipFill>
        <p:spPr>
          <a:xfrm>
            <a:off x="5126053" y="905774"/>
            <a:ext cx="6227747" cy="3356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70895-10B9-9C35-4F50-6E29CC2C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Ценностно-ориентированный подход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28E482-585A-5656-006F-79A4B4A90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852" y="1776131"/>
            <a:ext cx="3600450" cy="28575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759950-B677-2283-C7DB-08B432725D12}"/>
              </a:ext>
            </a:extLst>
          </p:cNvPr>
          <p:cNvSpPr txBox="1"/>
          <p:nvPr/>
        </p:nvSpPr>
        <p:spPr>
          <a:xfrm>
            <a:off x="4002657" y="4107420"/>
            <a:ext cx="7351143" cy="2308324"/>
          </a:xfrm>
          <a:prstGeom prst="rect">
            <a:avLst/>
          </a:prstGeom>
          <a:effectLst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Современное педагогическое знание о сущности и целях воспитания интенсивно</a:t>
            </a:r>
          </a:p>
          <a:p>
            <a:pPr algn="ctr"/>
            <a:r>
              <a:rPr lang="ru-RU" b="1" dirty="0"/>
              <a:t>развивается с позиций ценностно-ориентированного подхода. </a:t>
            </a:r>
          </a:p>
          <a:p>
            <a:pPr algn="ctr"/>
            <a:r>
              <a:rPr lang="ru-RU" b="1" dirty="0"/>
              <a:t>Ценности представляют собой некоторые явления действительности, обладающие </a:t>
            </a:r>
          </a:p>
          <a:p>
            <a:pPr algn="ctr"/>
            <a:r>
              <a:rPr lang="ru-RU" b="1" dirty="0"/>
              <a:t>положительной значимостью для социума. 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122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EA84F-88E8-9887-4BC0-0125FE0D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365125"/>
            <a:ext cx="4483510" cy="445268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/>
              <a:t>Формирование</a:t>
            </a:r>
            <a:r>
              <a:rPr lang="ru-RU" dirty="0"/>
              <a:t> ценностных ориентаций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026DDD-A6D6-327B-D72F-BF2FAEBF7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9278" y="0"/>
            <a:ext cx="7200000" cy="6703182"/>
          </a:xfrm>
        </p:spPr>
      </p:pic>
    </p:spTree>
    <p:extLst>
      <p:ext uri="{BB962C8B-B14F-4D97-AF65-F5344CB8AC3E}">
        <p14:creationId xmlns:p14="http://schemas.microsoft.com/office/powerpoint/2010/main" val="154236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B1E2-EC8D-A5EE-07F5-1AD2B0E7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взаимодействия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3B02B0-6A56-4DF8-6148-E5CB0F69A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110195"/>
              </p:ext>
            </p:extLst>
          </p:nvPr>
        </p:nvGraphicFramePr>
        <p:xfrm>
          <a:off x="838200" y="1179872"/>
          <a:ext cx="9987116" cy="499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32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EE68-78BB-CC16-21F6-D71907C2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052625" cy="634181"/>
          </a:xfrm>
        </p:spPr>
        <p:txBody>
          <a:bodyPr>
            <a:normAutofit fontScale="90000"/>
          </a:bodyPr>
          <a:lstStyle/>
          <a:p>
            <a:r>
              <a:rPr lang="ru-RU" dirty="0"/>
              <a:t>Воспитательный потенциал учебных предметов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20360EB-ED5D-72D5-1B3C-9AC19477E3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r="14804"/>
          <a:stretch>
            <a:fillRect/>
          </a:stretch>
        </p:blipFill>
        <p:spPr>
          <a:xfrm>
            <a:off x="6760743" y="901161"/>
            <a:ext cx="4591469" cy="4317820"/>
          </a:xfr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F76D61F-9C4D-2C9D-D97B-3DF1D8B75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072864"/>
              </p:ext>
            </p:extLst>
          </p:nvPr>
        </p:nvGraphicFramePr>
        <p:xfrm>
          <a:off x="515322" y="1091381"/>
          <a:ext cx="6052626" cy="477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616536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3774</TotalTime>
  <Words>168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Шаблон МАУ ИМЦ</vt:lpstr>
      <vt:lpstr>PowerPoint Presentation</vt:lpstr>
      <vt:lpstr>Направления профилактической работы в образовательной организации</vt:lpstr>
      <vt:lpstr>Эффективные технологии профилактики деструктивного поведения детей и молодежи</vt:lpstr>
      <vt:lpstr>PowerPoint Presentation</vt:lpstr>
      <vt:lpstr>Соотношение социально-психологического портрета современного детства и воспитательного идеала </vt:lpstr>
      <vt:lpstr>Ценностно-ориентированный подход </vt:lpstr>
      <vt:lpstr>Формирование ценностных ориентаций</vt:lpstr>
      <vt:lpstr>Система взаимодействия</vt:lpstr>
      <vt:lpstr>Воспитательный потенциал учебных предметов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aleüandra</cp:lastModifiedBy>
  <cp:revision>165</cp:revision>
  <dcterms:created xsi:type="dcterms:W3CDTF">2020-08-10T04:19:49Z</dcterms:created>
  <dcterms:modified xsi:type="dcterms:W3CDTF">2023-01-25T02:04:14Z</dcterms:modified>
</cp:coreProperties>
</file>