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65" r:id="rId2"/>
    <p:sldId id="271" r:id="rId3"/>
    <p:sldId id="258" r:id="rId4"/>
    <p:sldId id="261" r:id="rId5"/>
    <p:sldId id="270" r:id="rId6"/>
    <p:sldId id="272" r:id="rId7"/>
    <p:sldId id="273" r:id="rId8"/>
    <p:sldId id="280" r:id="rId9"/>
    <p:sldId id="279" r:id="rId10"/>
    <p:sldId id="281" r:id="rId11"/>
    <p:sldId id="28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625"/>
    <a:srgbClr val="1A2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5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://publication.pravo.gov.ru/Document/View/0001202209240008" TargetMode="External"/><Relationship Id="rId3" Type="http://schemas.openxmlformats.org/officeDocument/2006/relationships/hyperlink" Target="http://publication.pravo.gov.ru/Document/View/0001202209120008" TargetMode="External"/><Relationship Id="rId7" Type="http://schemas.openxmlformats.org/officeDocument/2006/relationships/hyperlink" Target="https://edsoo.ru/Federalnaya_obrazovatelnaya_programma_srednego_obschego_obrazovaniya.htm#:~:text=%D0%9F%D1%80%D0%B8%D0%BA%D0%B0%D0%B7%20%D0%9C%D0%B8%D0%BD%D0%B8%D1%81%D1%82%D0%B5%D1%80%D1%81%D1%82%D0%B2%D0%B0%20%D0%BF%D1%80%D0%BE%D1%81%D0%B2%D0%B5%D1%89%D0%B5%D0%BD%D0%B8%D1%8F%20%D0%A0%D0%BE%D1%81%D1%81%D0%B8%D0%B9%D1%81%D0%BA%D0%BE%D0%B9%20%D0%A4%D0%B5%D0%B4%D0%B5%D1%80%D0%B0%D1%86%D0%B8%D0%B8%20%D0%BE%D1%82%2023.11.2022%20%E2%84%96%201014%20%22%D0%9E%D0%B1%20%D1%83%D1%82%D0%B2%D0%B5%D1%80%D0%B6%D0%B4%D0%B5%D0%BD%D0%B8%D0%B8%20%D1%84%D0%B5%D0%B4%D0%B5%D1%80%D0%B0%D0%BB%D1%8C%D0%BD%D0%BE%D0%B9%20%D0%BE%D0%B1%D1%80%D0%B0%D0%B7%D0%BE%D0%B2%D0%B0%D1%82%D0%B5%D0%BB%D1%8C%D0%BD%D0%BE%D0%B9%20%D0%BF%D1%80%D0%BE%D0%B3%D1%80%D0%B0%D0%BC%D0%BC%D1%8B%20%D1%81%D1%80%D0%B5%D0%B4%D0%BD%D0%B5%D0%B3%D0%BE%20%D0%BE%D0%B1%D1%89%D0%B5%D0%B3%D0%BE%20%D0%BE%D0%B1%D1%80%D0%B0%D0%B7%D0%BE%D0%B2%D0%B0%D0%BD%D0%B8%D1%8F%22%20(%D0%97%D0%B0%D1%80%D0%B5%D0%B3%D0%B8%D1%81%D1%82%D1%80%D0%B8%D1%80%D0%BE%D0%B2%D0%B0%D0%BD%2022.12.2022%20%E2%84%96%2071763)." TargetMode="External"/><Relationship Id="rId2" Type="http://schemas.openxmlformats.org/officeDocument/2006/relationships/hyperlink" Target="https://legalacts.ru/doc/prikaz-minobrnauki-rossii-ot-17052012-n-413/" TargetMode="External"/><Relationship Id="rId1" Type="http://schemas.openxmlformats.org/officeDocument/2006/relationships/hyperlink" Target="https://legalacts.ru/doc/273_FZ-ob-obrazovanii/" TargetMode="External"/><Relationship Id="rId6" Type="http://schemas.openxmlformats.org/officeDocument/2006/relationships/hyperlink" Target="http://publication.pravo.gov.ru/Document/View/0001202104200066" TargetMode="External"/><Relationship Id="rId5" Type="http://schemas.openxmlformats.org/officeDocument/2006/relationships/hyperlink" Target="http://publication.pravo.gov.ru/Document/View/0001202211010045" TargetMode="External"/><Relationship Id="rId4" Type="http://schemas.openxmlformats.org/officeDocument/2006/relationships/hyperlink" Target="https://legalacts.ru/doc/postanovlenie-glavnogo-gosudarstvennogo-sanitarnogo-vracha-rf-ot-28092020-n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://publication.pravo.gov.ru/Document/View/0001202104200066" TargetMode="External"/><Relationship Id="rId3" Type="http://schemas.openxmlformats.org/officeDocument/2006/relationships/hyperlink" Target="https://legalacts.ru/doc/prikaz-minobrnauki-rossii-ot-17052012-n-413/" TargetMode="External"/><Relationship Id="rId7" Type="http://schemas.openxmlformats.org/officeDocument/2006/relationships/hyperlink" Target="http://publication.pravo.gov.ru/Document/View/0001202211010045" TargetMode="External"/><Relationship Id="rId2" Type="http://schemas.openxmlformats.org/officeDocument/2006/relationships/hyperlink" Target="http://publication.pravo.gov.ru/Document/View/0001202209240008" TargetMode="External"/><Relationship Id="rId1" Type="http://schemas.openxmlformats.org/officeDocument/2006/relationships/hyperlink" Target="https://legalacts.ru/doc/273_FZ-ob-obrazovanii/" TargetMode="External"/><Relationship Id="rId6" Type="http://schemas.openxmlformats.org/officeDocument/2006/relationships/hyperlink" Target="https://legalacts.ru/doc/postanovlenie-glavnogo-gosudarstvennogo-sanitarnogo-vracha-rf-ot-28092020-n/" TargetMode="External"/><Relationship Id="rId5" Type="http://schemas.openxmlformats.org/officeDocument/2006/relationships/hyperlink" Target="https://edsoo.ru/Federalnaya_obrazovatelnaya_programma_srednego_obschego_obrazovaniya.htm#:~:text=%D0%9F%D1%80%D0%B8%D0%BA%D0%B0%D0%B7%20%D0%9C%D0%B8%D0%BD%D0%B8%D1%81%D1%82%D0%B5%D1%80%D1%81%D1%82%D0%B2%D0%B0%20%D0%BF%D1%80%D0%BE%D1%81%D0%B2%D0%B5%D1%89%D0%B5%D0%BD%D0%B8%D1%8F%20%D0%A0%D0%BE%D1%81%D1%81%D0%B8%D0%B9%D1%81%D0%BA%D0%BE%D0%B9%20%D0%A4%D0%B5%D0%B4%D0%B5%D1%80%D0%B0%D1%86%D0%B8%D0%B8%20%D0%BE%D1%82%2023.11.2022%20%E2%84%96%201014%20%22%D0%9E%D0%B1%20%D1%83%D1%82%D0%B2%D0%B5%D1%80%D0%B6%D0%B4%D0%B5%D0%BD%D0%B8%D0%B8%20%D1%84%D0%B5%D0%B4%D0%B5%D1%80%D0%B0%D0%BB%D1%8C%D0%BD%D0%BE%D0%B9%20%D0%BE%D0%B1%D1%80%D0%B0%D0%B7%D0%BE%D0%B2%D0%B0%D1%82%D0%B5%D0%BB%D1%8C%D0%BD%D0%BE%D0%B9%20%D0%BF%D1%80%D0%BE%D0%B3%D1%80%D0%B0%D0%BC%D0%BC%D1%8B%20%D1%81%D1%80%D0%B5%D0%B4%D0%BD%D0%B5%D0%B3%D0%BE%20%D0%BE%D0%B1%D1%89%D0%B5%D0%B3%D0%BE%20%D0%BE%D0%B1%D1%80%D0%B0%D0%B7%D0%BE%D0%B2%D0%B0%D0%BD%D0%B8%D1%8F%22%20(%D0%97%D0%B0%D1%80%D0%B5%D0%B3%D0%B8%D1%81%D1%82%D1%80%D0%B8%D1%80%D0%BE%D0%B2%D0%B0%D0%BD%2022.12.2022%20%E2%84%96%2071763)." TargetMode="External"/><Relationship Id="rId4" Type="http://schemas.openxmlformats.org/officeDocument/2006/relationships/hyperlink" Target="http://publication.pravo.gov.ru/Document/View/0001202209120008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D67A2-A8A7-4297-9D0B-F44D8B2A033D}" type="doc">
      <dgm:prSet loTypeId="urn:microsoft.com/office/officeart/2005/8/layout/b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2F6F0FB-A579-44A6-84BD-641B4C77D24C}">
      <dgm:prSet custT="1"/>
      <dgm:spPr/>
      <dgm:t>
        <a:bodyPr/>
        <a:lstStyle/>
        <a:p>
          <a:pPr algn="r"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 </a:t>
          </a:r>
          <a:r>
            <a:rPr lang="ru-RU" sz="12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закон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от 29.12.2012 N 273-ФЗ "Об образовании в Российской Федерации"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563E84-EF97-4CDF-A320-43F22ED0844B}" type="parTrans" cxnId="{D9631E65-1C4F-4E0B-9C12-4325B24C4430}">
      <dgm:prSet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5B3947-63A4-482B-A519-CADC8026F21A}" type="sibTrans" cxnId="{D9631E65-1C4F-4E0B-9C12-4325B24C4430}">
      <dgm:prSet custT="1"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8AE241-CB9C-4791-B0B1-F522587149C2}">
      <dgm:prSet custT="1"/>
      <dgm:spPr/>
      <dgm:t>
        <a:bodyPr/>
        <a:lstStyle/>
        <a:p>
          <a:pPr algn="r"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государственный </a:t>
          </a:r>
          <a:r>
            <a:rPr lang="ru-RU" sz="12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образовательный стандарт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среднего общего образования, утвержденным приказом Министерства образования и науки Российской Федерации от 17.05.2012 N 413 </a:t>
          </a:r>
        </a:p>
        <a:p>
          <a:pPr algn="r"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 изменениями и дополнениями)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124E9-BBC2-4D4E-B2B2-149D0AFC617A}" type="parTrans" cxnId="{4D73F93F-2B0A-489C-AD9B-01DC40F1EE12}">
      <dgm:prSet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7FE2F4-78B2-4DB8-BD6E-8DB3C0FA7D86}" type="sibTrans" cxnId="{4D73F93F-2B0A-489C-AD9B-01DC40F1EE12}">
      <dgm:prSet custT="1"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4EFD9D-C2CB-405B-8D84-FFBD925C11F4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r"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Приказ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Министерства просвещения Российской Федерации от 12.08.2022 № 732 "О внесении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2012 г. № 413"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F527DF-4741-4B71-AB5E-246C17945F11}" type="parTrans" cxnId="{D5C7DB1F-CBA0-49C3-9542-5CD673300D1F}">
      <dgm:prSet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514CC5-F946-4167-8A80-4423DCA566EB}" type="sibTrans" cxnId="{D5C7DB1F-CBA0-49C3-9542-5CD673300D1F}">
      <dgm:prSet custT="1"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F624CF-FBAF-4756-87B4-3E4B48394E8D}">
      <dgm:prSet custT="1"/>
      <dgm:spPr/>
      <dgm:t>
        <a:bodyPr/>
        <a:lstStyle/>
        <a:p>
          <a:pPr algn="r" rtl="0"/>
          <a:endParaRPr lang="ru-RU" sz="1200" u="sng" dirty="0" smtClean="0">
            <a:latin typeface="Times New Roman" panose="02020603050405020304" pitchFamily="18" charset="0"/>
            <a:cs typeface="Times New Roman" panose="02020603050405020304" pitchFamily="18" charset="0"/>
            <a:hlinkClick xmlns:r="http://schemas.openxmlformats.org/officeDocument/2006/relationships" r:id="rId4"/>
          </a:endParaRPr>
        </a:p>
        <a:p>
          <a:pPr algn="r" rtl="0"/>
          <a:r>
            <a:rPr lang="ru-RU" sz="12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/>
            </a:rPr>
            <a:t>Постановление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Главного Государственного санитарного врача Российской Федерации "Об утверждении СанПиН 2.4.3648-20 "Санитарно-эпидемиологические требования к организациям воспитания и обучения, отдыха и оздоровления детей и молодежи" от 28 сентября 2020 г. N 28 </a:t>
          </a:r>
        </a:p>
        <a:p>
          <a:pPr algn="r"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 изменениями и дополнениями)</a:t>
          </a:r>
        </a:p>
        <a:p>
          <a:pPr algn="r" rtl="0"/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9D7714-45AD-4FF4-BA5E-17C3BDEE6019}" type="parTrans" cxnId="{4F7F40D3-BEEA-4F25-97DE-6598C29C3445}">
      <dgm:prSet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D5EA67-22F8-4723-BA4B-D5FAD8F10109}" type="sibTrans" cxnId="{4F7F40D3-BEEA-4F25-97DE-6598C29C3445}">
      <dgm:prSet custT="1"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094E3-3868-4E43-B69D-13BA22017912}">
      <dgm:prSet custT="1"/>
      <dgm:spPr/>
      <dgm:t>
        <a:bodyPr/>
        <a:lstStyle/>
        <a:p>
          <a:pPr algn="r" rtl="0"/>
          <a:r>
            <a:rPr lang="ru-RU" sz="12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/>
            </a:rPr>
            <a:t>Приказ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Министерства просвещения Российской Федерации от 21.09.2022 № 858 "Об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исключенных учебников"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72C721-6CED-4F2F-A238-ED46038C69E0}" type="parTrans" cxnId="{499C6F3C-42C7-412A-A45A-D287430A2BFA}">
      <dgm:prSet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919A9E-ED3C-4DFB-8608-7F39F320FE4E}" type="sibTrans" cxnId="{499C6F3C-42C7-412A-A45A-D287430A2BFA}">
      <dgm:prSet custT="1"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E4AFEC-552A-4473-B451-283560410EF4}">
      <dgm:prSet custT="1"/>
      <dgm:spPr/>
      <dgm:t>
        <a:bodyPr/>
        <a:lstStyle/>
        <a:p>
          <a:pPr rtl="0"/>
          <a:r>
            <a:rPr lang="ru-RU" sz="12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6"/>
            </a:rPr>
            <a:t>Приказ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 Министерства просвещения Российской Федерации от 22.03.2021 № 115 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образования« (</a:t>
          </a:r>
          <a:r>
            <a: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изменениями и дополнениями от 11 февраля, 7 октября 2022г.)</a:t>
          </a:r>
          <a:endParaRPr lang="ru-RU" sz="12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C2937D-4ADF-40E1-BDF1-3B7E3FED820B}" type="parTrans" cxnId="{3E372737-390E-4402-803D-0599B359A5BE}">
      <dgm:prSet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89FA0-3DF3-4E59-99ED-E6980258AE53}" type="sibTrans" cxnId="{3E372737-390E-4402-803D-0599B359A5BE}">
      <dgm:prSet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A8B4E6-1567-4AFD-B60A-B7FB14BE3039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r"/>
          <a:r>
            <a:rPr lang="ru-RU" sz="1200" b="1" u="none" dirty="0" smtClean="0">
              <a:solidFill>
                <a:schemeClr val="tx1">
                  <a:alpha val="58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ФОП среднего общего образования</a:t>
          </a:r>
          <a:endParaRPr lang="ru-RU" sz="1200" b="1" u="none" dirty="0" smtClean="0">
            <a:solidFill>
              <a:schemeClr val="tx1">
                <a:alpha val="58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  <a:hlinkClick xmlns:r="http://schemas.openxmlformats.org/officeDocument/2006/relationships" r:id="rId7"/>
          </a:endParaRPr>
        </a:p>
        <a:p>
          <a:pPr algn="r"/>
          <a:r>
            <a:rPr lang="ru-RU" sz="1200" dirty="0" smtClean="0">
              <a:solidFill>
                <a:srgbClr val="1A2825">
                  <a:alpha val="58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7"/>
            </a:rPr>
            <a:t>Приказ Министерства просвещения Российской Федерации от 23.11.2022 № 1014 "Об утверждении федеральной образовательной программы среднего общего образования" (Зарегистрирован 22.12.2022 № 71763).</a:t>
          </a:r>
          <a:endParaRPr lang="ru-RU" sz="1200" b="0" i="0" dirty="0">
            <a:solidFill>
              <a:srgbClr val="1A2825">
                <a:alpha val="58000"/>
              </a:srgb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162DFC-521A-48AB-A0E2-6AACB4050A8A}" type="parTrans" cxnId="{6AF7D756-EB69-463E-BE34-52B60BF728AB}">
      <dgm:prSet/>
      <dgm:spPr/>
      <dgm:t>
        <a:bodyPr/>
        <a:lstStyle/>
        <a:p>
          <a:endParaRPr lang="ru-RU"/>
        </a:p>
      </dgm:t>
    </dgm:pt>
    <dgm:pt modelId="{441F86ED-2E04-4797-A2E8-F11FD7535AD4}" type="sibTrans" cxnId="{6AF7D756-EB69-463E-BE34-52B60BF728AB}">
      <dgm:prSet/>
      <dgm:spPr/>
      <dgm:t>
        <a:bodyPr/>
        <a:lstStyle/>
        <a:p>
          <a:endParaRPr lang="ru-RU"/>
        </a:p>
      </dgm:t>
    </dgm:pt>
    <dgm:pt modelId="{4E3F836D-82C9-4C4D-BA50-60A52B1405B4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8"/>
            </a:rPr>
            <a:t>закон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 24.09.2022 </a:t>
          </a:r>
        </a:p>
        <a:p>
          <a:pPr algn="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 371-ФЗ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068B12-BFC5-4451-973F-D34E5EC1E1E6}" type="parTrans" cxnId="{5828EF77-B942-4065-8173-C5467017F318}">
      <dgm:prSet/>
      <dgm:spPr/>
      <dgm:t>
        <a:bodyPr/>
        <a:lstStyle/>
        <a:p>
          <a:endParaRPr lang="ru-RU"/>
        </a:p>
      </dgm:t>
    </dgm:pt>
    <dgm:pt modelId="{2678324C-7474-42E3-81CD-2777C4A644CA}" type="sibTrans" cxnId="{5828EF77-B942-4065-8173-C5467017F318}">
      <dgm:prSet/>
      <dgm:spPr/>
      <dgm:t>
        <a:bodyPr/>
        <a:lstStyle/>
        <a:p>
          <a:endParaRPr lang="ru-RU"/>
        </a:p>
      </dgm:t>
    </dgm:pt>
    <dgm:pt modelId="{480913ED-D49F-4EC5-BAC3-F44CD6632D39}" type="pres">
      <dgm:prSet presAssocID="{BFFD67A2-A8A7-4297-9D0B-F44D8B2A03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8846AA-D6EC-4F76-81F6-7758057C6C1D}" type="pres">
      <dgm:prSet presAssocID="{52F6F0FB-A579-44A6-84BD-641B4C77D24C}" presName="node" presStyleLbl="node1" presStyleIdx="0" presStyleCnt="8" custScaleX="103315" custScaleY="167668" custLinFactNeighborX="1238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C4E04-704C-42D3-A6BC-2064713883FC}" type="pres">
      <dgm:prSet presAssocID="{255B3947-63A4-482B-A519-CADC8026F21A}" presName="sibTrans" presStyleLbl="sibTrans1D1" presStyleIdx="0" presStyleCnt="7"/>
      <dgm:spPr/>
      <dgm:t>
        <a:bodyPr/>
        <a:lstStyle/>
        <a:p>
          <a:endParaRPr lang="ru-RU"/>
        </a:p>
      </dgm:t>
    </dgm:pt>
    <dgm:pt modelId="{EF86A563-CB1C-4CCB-BE45-30EEBC2AC522}" type="pres">
      <dgm:prSet presAssocID="{255B3947-63A4-482B-A519-CADC8026F21A}" presName="connectorText" presStyleLbl="sibTrans1D1" presStyleIdx="0" presStyleCnt="7"/>
      <dgm:spPr/>
      <dgm:t>
        <a:bodyPr/>
        <a:lstStyle/>
        <a:p>
          <a:endParaRPr lang="ru-RU"/>
        </a:p>
      </dgm:t>
    </dgm:pt>
    <dgm:pt modelId="{D6A8CE6F-E51F-4527-BCFA-E2620D06DA86}" type="pres">
      <dgm:prSet presAssocID="{4E3F836D-82C9-4C4D-BA50-60A52B1405B4}" presName="node" presStyleLbl="node1" presStyleIdx="1" presStyleCnt="8" custScaleX="70836" custLinFactNeighborX="8980" custLinFactNeighborY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CE55E-4C5F-446B-9F3C-AAD628632F88}" type="pres">
      <dgm:prSet presAssocID="{2678324C-7474-42E3-81CD-2777C4A644CA}" presName="sibTrans" presStyleLbl="sibTrans1D1" presStyleIdx="1" presStyleCnt="7"/>
      <dgm:spPr/>
      <dgm:t>
        <a:bodyPr/>
        <a:lstStyle/>
        <a:p>
          <a:endParaRPr lang="ru-RU"/>
        </a:p>
      </dgm:t>
    </dgm:pt>
    <dgm:pt modelId="{A98FA314-9870-45EF-8400-0FDBC517F4AC}" type="pres">
      <dgm:prSet presAssocID="{2678324C-7474-42E3-81CD-2777C4A644CA}" presName="connectorText" presStyleLbl="sibTrans1D1" presStyleIdx="1" presStyleCnt="7"/>
      <dgm:spPr/>
      <dgm:t>
        <a:bodyPr/>
        <a:lstStyle/>
        <a:p>
          <a:endParaRPr lang="ru-RU"/>
        </a:p>
      </dgm:t>
    </dgm:pt>
    <dgm:pt modelId="{805C2600-5C2A-4F89-873B-D691AAD9812C}" type="pres">
      <dgm:prSet presAssocID="{438AE241-CB9C-4791-B0B1-F522587149C2}" presName="node" presStyleLbl="node1" presStyleIdx="2" presStyleCnt="8" custScaleX="164548" custScaleY="194507" custLinFactNeighborX="617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6F361-81A3-4C39-9289-9042D8A55113}" type="pres">
      <dgm:prSet presAssocID="{AF7FE2F4-78B2-4DB8-BD6E-8DB3C0FA7D86}" presName="sibTrans" presStyleLbl="sibTrans1D1" presStyleIdx="2" presStyleCnt="7"/>
      <dgm:spPr/>
      <dgm:t>
        <a:bodyPr/>
        <a:lstStyle/>
        <a:p>
          <a:endParaRPr lang="ru-RU"/>
        </a:p>
      </dgm:t>
    </dgm:pt>
    <dgm:pt modelId="{268FDD1A-8F05-4C7C-A853-D0069F5C0DC2}" type="pres">
      <dgm:prSet presAssocID="{AF7FE2F4-78B2-4DB8-BD6E-8DB3C0FA7D86}" presName="connectorText" presStyleLbl="sibTrans1D1" presStyleIdx="2" presStyleCnt="7"/>
      <dgm:spPr/>
      <dgm:t>
        <a:bodyPr/>
        <a:lstStyle/>
        <a:p>
          <a:endParaRPr lang="ru-RU"/>
        </a:p>
      </dgm:t>
    </dgm:pt>
    <dgm:pt modelId="{249D7D18-665E-4258-BF73-11F071D8E009}" type="pres">
      <dgm:prSet presAssocID="{2D4EFD9D-C2CB-405B-8D84-FFBD925C11F4}" presName="node" presStyleLbl="node1" presStyleIdx="3" presStyleCnt="8" custScaleX="151210" custScaleY="220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A34D4-21D5-4E2E-8BBB-D7D9CD3A2393}" type="pres">
      <dgm:prSet presAssocID="{6E514CC5-F946-4167-8A80-4423DCA566EB}" presName="sibTrans" presStyleLbl="sibTrans1D1" presStyleIdx="3" presStyleCnt="7"/>
      <dgm:spPr/>
      <dgm:t>
        <a:bodyPr/>
        <a:lstStyle/>
        <a:p>
          <a:endParaRPr lang="ru-RU"/>
        </a:p>
      </dgm:t>
    </dgm:pt>
    <dgm:pt modelId="{85B381CC-4A68-4909-A03D-1BF7ACE0AA13}" type="pres">
      <dgm:prSet presAssocID="{6E514CC5-F946-4167-8A80-4423DCA566EB}" presName="connectorText" presStyleLbl="sibTrans1D1" presStyleIdx="3" presStyleCnt="7"/>
      <dgm:spPr/>
      <dgm:t>
        <a:bodyPr/>
        <a:lstStyle/>
        <a:p>
          <a:endParaRPr lang="ru-RU"/>
        </a:p>
      </dgm:t>
    </dgm:pt>
    <dgm:pt modelId="{C28165CB-DAFC-4ABD-9CD9-7C24B0C54C9E}" type="pres">
      <dgm:prSet presAssocID="{92A8B4E6-1567-4AFD-B60A-B7FB14BE3039}" presName="node" presStyleLbl="node1" presStyleIdx="4" presStyleCnt="8" custScaleX="144994" custScaleY="244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2B6DC-D2EB-4247-9704-AED88F51EE26}" type="pres">
      <dgm:prSet presAssocID="{441F86ED-2E04-4797-A2E8-F11FD7535AD4}" presName="sibTrans" presStyleLbl="sibTrans1D1" presStyleIdx="4" presStyleCnt="7"/>
      <dgm:spPr/>
      <dgm:t>
        <a:bodyPr/>
        <a:lstStyle/>
        <a:p>
          <a:endParaRPr lang="ru-RU"/>
        </a:p>
      </dgm:t>
    </dgm:pt>
    <dgm:pt modelId="{C8A686DE-CD28-41E2-ADEE-10488F4CE691}" type="pres">
      <dgm:prSet presAssocID="{441F86ED-2E04-4797-A2E8-F11FD7535AD4}" presName="connectorText" presStyleLbl="sibTrans1D1" presStyleIdx="4" presStyleCnt="7"/>
      <dgm:spPr/>
      <dgm:t>
        <a:bodyPr/>
        <a:lstStyle/>
        <a:p>
          <a:endParaRPr lang="ru-RU"/>
        </a:p>
      </dgm:t>
    </dgm:pt>
    <dgm:pt modelId="{21B569F7-5121-49FD-80E3-9E414F43A15D}" type="pres">
      <dgm:prSet presAssocID="{08F624CF-FBAF-4756-87B4-3E4B48394E8D}" presName="node" presStyleLbl="node1" presStyleIdx="5" presStyleCnt="8" custScaleX="153666" custScaleY="189277" custLinFactNeighborX="38350" custLinFactNeighborY="-1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A4980-9AE7-4774-9111-6FE42C8D0261}" type="pres">
      <dgm:prSet presAssocID="{72D5EA67-22F8-4723-BA4B-D5FAD8F10109}" presName="sibTrans" presStyleLbl="sibTrans1D1" presStyleIdx="5" presStyleCnt="7"/>
      <dgm:spPr/>
      <dgm:t>
        <a:bodyPr/>
        <a:lstStyle/>
        <a:p>
          <a:endParaRPr lang="ru-RU"/>
        </a:p>
      </dgm:t>
    </dgm:pt>
    <dgm:pt modelId="{996D1104-B32D-4CD2-BCB4-21D36C6F5989}" type="pres">
      <dgm:prSet presAssocID="{72D5EA67-22F8-4723-BA4B-D5FAD8F10109}" presName="connectorText" presStyleLbl="sibTrans1D1" presStyleIdx="5" presStyleCnt="7"/>
      <dgm:spPr/>
      <dgm:t>
        <a:bodyPr/>
        <a:lstStyle/>
        <a:p>
          <a:endParaRPr lang="ru-RU"/>
        </a:p>
      </dgm:t>
    </dgm:pt>
    <dgm:pt modelId="{4525F9E3-308E-4292-BEBA-0192E0AA5311}" type="pres">
      <dgm:prSet presAssocID="{BF7094E3-3868-4E43-B69D-13BA22017912}" presName="node" presStyleLbl="node1" presStyleIdx="6" presStyleCnt="8" custScaleX="230766" custScaleY="187722" custLinFactNeighborX="53771" custLinFactNeighborY="-1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B0951-1B74-4ECC-AA99-3636F8B4CFCD}" type="pres">
      <dgm:prSet presAssocID="{66919A9E-ED3C-4DFB-8608-7F39F320FE4E}" presName="sibTrans" presStyleLbl="sibTrans1D1" presStyleIdx="6" presStyleCnt="7"/>
      <dgm:spPr/>
      <dgm:t>
        <a:bodyPr/>
        <a:lstStyle/>
        <a:p>
          <a:endParaRPr lang="ru-RU"/>
        </a:p>
      </dgm:t>
    </dgm:pt>
    <dgm:pt modelId="{5B43EF9A-A3E8-4F63-BACA-06396A5A82BB}" type="pres">
      <dgm:prSet presAssocID="{66919A9E-ED3C-4DFB-8608-7F39F320FE4E}" presName="connectorText" presStyleLbl="sibTrans1D1" presStyleIdx="6" presStyleCnt="7"/>
      <dgm:spPr/>
      <dgm:t>
        <a:bodyPr/>
        <a:lstStyle/>
        <a:p>
          <a:endParaRPr lang="ru-RU"/>
        </a:p>
      </dgm:t>
    </dgm:pt>
    <dgm:pt modelId="{51D79B7A-39C1-438B-A9EA-9AF253225AD0}" type="pres">
      <dgm:prSet presAssocID="{D4E4AFEC-552A-4473-B451-283560410EF4}" presName="node" presStyleLbl="node1" presStyleIdx="7" presStyleCnt="8" custScaleX="191930" custScaleY="189645" custLinFactNeighborX="70203" custLinFactNeighborY="-1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28D0F6-6C50-4061-9AB1-409F7BE83319}" type="presOf" srcId="{255B3947-63A4-482B-A519-CADC8026F21A}" destId="{E93C4E04-704C-42D3-A6BC-2064713883FC}" srcOrd="0" destOrd="0" presId="urn:microsoft.com/office/officeart/2005/8/layout/bProcess3"/>
    <dgm:cxn modelId="{8858C17D-FA57-4F17-99F9-8D65AF416EA1}" type="presOf" srcId="{D4E4AFEC-552A-4473-B451-283560410EF4}" destId="{51D79B7A-39C1-438B-A9EA-9AF253225AD0}" srcOrd="0" destOrd="0" presId="urn:microsoft.com/office/officeart/2005/8/layout/bProcess3"/>
    <dgm:cxn modelId="{BEE29876-292F-4B2A-B22C-76F3FFDBD2A1}" type="presOf" srcId="{72D5EA67-22F8-4723-BA4B-D5FAD8F10109}" destId="{B8EA4980-9AE7-4774-9111-6FE42C8D0261}" srcOrd="0" destOrd="0" presId="urn:microsoft.com/office/officeart/2005/8/layout/bProcess3"/>
    <dgm:cxn modelId="{B70F4E17-0B65-4C8E-BD90-A5A02CBD26E2}" type="presOf" srcId="{52F6F0FB-A579-44A6-84BD-641B4C77D24C}" destId="{DF8846AA-D6EC-4F76-81F6-7758057C6C1D}" srcOrd="0" destOrd="0" presId="urn:microsoft.com/office/officeart/2005/8/layout/bProcess3"/>
    <dgm:cxn modelId="{5828EF77-B942-4065-8173-C5467017F318}" srcId="{BFFD67A2-A8A7-4297-9D0B-F44D8B2A033D}" destId="{4E3F836D-82C9-4C4D-BA50-60A52B1405B4}" srcOrd="1" destOrd="0" parTransId="{CE068B12-BFC5-4451-973F-D34E5EC1E1E6}" sibTransId="{2678324C-7474-42E3-81CD-2777C4A644CA}"/>
    <dgm:cxn modelId="{FB0CB60B-145B-4DBF-B0D0-BF33FC3CCDC9}" type="presOf" srcId="{255B3947-63A4-482B-A519-CADC8026F21A}" destId="{EF86A563-CB1C-4CCB-BE45-30EEBC2AC522}" srcOrd="1" destOrd="0" presId="urn:microsoft.com/office/officeart/2005/8/layout/bProcess3"/>
    <dgm:cxn modelId="{374AD30B-B3EB-47AB-B66E-231D454171DB}" type="presOf" srcId="{2D4EFD9D-C2CB-405B-8D84-FFBD925C11F4}" destId="{249D7D18-665E-4258-BF73-11F071D8E009}" srcOrd="0" destOrd="0" presId="urn:microsoft.com/office/officeart/2005/8/layout/bProcess3"/>
    <dgm:cxn modelId="{499C6F3C-42C7-412A-A45A-D287430A2BFA}" srcId="{BFFD67A2-A8A7-4297-9D0B-F44D8B2A033D}" destId="{BF7094E3-3868-4E43-B69D-13BA22017912}" srcOrd="6" destOrd="0" parTransId="{3472C721-6CED-4F2F-A238-ED46038C69E0}" sibTransId="{66919A9E-ED3C-4DFB-8608-7F39F320FE4E}"/>
    <dgm:cxn modelId="{4F7F40D3-BEEA-4F25-97DE-6598C29C3445}" srcId="{BFFD67A2-A8A7-4297-9D0B-F44D8B2A033D}" destId="{08F624CF-FBAF-4756-87B4-3E4B48394E8D}" srcOrd="5" destOrd="0" parTransId="{289D7714-45AD-4FF4-BA5E-17C3BDEE6019}" sibTransId="{72D5EA67-22F8-4723-BA4B-D5FAD8F10109}"/>
    <dgm:cxn modelId="{3E372737-390E-4402-803D-0599B359A5BE}" srcId="{BFFD67A2-A8A7-4297-9D0B-F44D8B2A033D}" destId="{D4E4AFEC-552A-4473-B451-283560410EF4}" srcOrd="7" destOrd="0" parTransId="{B0C2937D-4ADF-40E1-BDF1-3B7E3FED820B}" sibTransId="{83489FA0-3DF3-4E59-99ED-E6980258AE53}"/>
    <dgm:cxn modelId="{453A2F19-9FE6-4341-8AE6-3257D49D0DF7}" type="presOf" srcId="{441F86ED-2E04-4797-A2E8-F11FD7535AD4}" destId="{C8A686DE-CD28-41E2-ADEE-10488F4CE691}" srcOrd="1" destOrd="0" presId="urn:microsoft.com/office/officeart/2005/8/layout/bProcess3"/>
    <dgm:cxn modelId="{D9631E65-1C4F-4E0B-9C12-4325B24C4430}" srcId="{BFFD67A2-A8A7-4297-9D0B-F44D8B2A033D}" destId="{52F6F0FB-A579-44A6-84BD-641B4C77D24C}" srcOrd="0" destOrd="0" parTransId="{BA563E84-EF97-4CDF-A320-43F22ED0844B}" sibTransId="{255B3947-63A4-482B-A519-CADC8026F21A}"/>
    <dgm:cxn modelId="{F3F56497-3CBE-48A8-8BD1-235C09CB8457}" type="presOf" srcId="{438AE241-CB9C-4791-B0B1-F522587149C2}" destId="{805C2600-5C2A-4F89-873B-D691AAD9812C}" srcOrd="0" destOrd="0" presId="urn:microsoft.com/office/officeart/2005/8/layout/bProcess3"/>
    <dgm:cxn modelId="{4CC91BEC-C14A-49E7-A977-A6BCAF844270}" type="presOf" srcId="{66919A9E-ED3C-4DFB-8608-7F39F320FE4E}" destId="{3BDB0951-1B74-4ECC-AA99-3636F8B4CFCD}" srcOrd="0" destOrd="0" presId="urn:microsoft.com/office/officeart/2005/8/layout/bProcess3"/>
    <dgm:cxn modelId="{4D73F93F-2B0A-489C-AD9B-01DC40F1EE12}" srcId="{BFFD67A2-A8A7-4297-9D0B-F44D8B2A033D}" destId="{438AE241-CB9C-4791-B0B1-F522587149C2}" srcOrd="2" destOrd="0" parTransId="{C7D124E9-BBC2-4D4E-B2B2-149D0AFC617A}" sibTransId="{AF7FE2F4-78B2-4DB8-BD6E-8DB3C0FA7D86}"/>
    <dgm:cxn modelId="{B6044415-1588-4F0F-B95D-58140BCB3278}" type="presOf" srcId="{BFFD67A2-A8A7-4297-9D0B-F44D8B2A033D}" destId="{480913ED-D49F-4EC5-BAC3-F44CD6632D39}" srcOrd="0" destOrd="0" presId="urn:microsoft.com/office/officeart/2005/8/layout/bProcess3"/>
    <dgm:cxn modelId="{4D1C22AC-33FF-42ED-B788-CB60A9A997CA}" type="presOf" srcId="{92A8B4E6-1567-4AFD-B60A-B7FB14BE3039}" destId="{C28165CB-DAFC-4ABD-9CD9-7C24B0C54C9E}" srcOrd="0" destOrd="0" presId="urn:microsoft.com/office/officeart/2005/8/layout/bProcess3"/>
    <dgm:cxn modelId="{B160C00D-5292-4A16-ACBE-F08FA287DC5D}" type="presOf" srcId="{BF7094E3-3868-4E43-B69D-13BA22017912}" destId="{4525F9E3-308E-4292-BEBA-0192E0AA5311}" srcOrd="0" destOrd="0" presId="urn:microsoft.com/office/officeart/2005/8/layout/bProcess3"/>
    <dgm:cxn modelId="{D5C7DB1F-CBA0-49C3-9542-5CD673300D1F}" srcId="{BFFD67A2-A8A7-4297-9D0B-F44D8B2A033D}" destId="{2D4EFD9D-C2CB-405B-8D84-FFBD925C11F4}" srcOrd="3" destOrd="0" parTransId="{D0F527DF-4741-4B71-AB5E-246C17945F11}" sibTransId="{6E514CC5-F946-4167-8A80-4423DCA566EB}"/>
    <dgm:cxn modelId="{5806AA4E-A55A-4100-B5FB-57B50426EF2D}" type="presOf" srcId="{72D5EA67-22F8-4723-BA4B-D5FAD8F10109}" destId="{996D1104-B32D-4CD2-BCB4-21D36C6F5989}" srcOrd="1" destOrd="0" presId="urn:microsoft.com/office/officeart/2005/8/layout/bProcess3"/>
    <dgm:cxn modelId="{6AF7D756-EB69-463E-BE34-52B60BF728AB}" srcId="{BFFD67A2-A8A7-4297-9D0B-F44D8B2A033D}" destId="{92A8B4E6-1567-4AFD-B60A-B7FB14BE3039}" srcOrd="4" destOrd="0" parTransId="{20162DFC-521A-48AB-A0E2-6AACB4050A8A}" sibTransId="{441F86ED-2E04-4797-A2E8-F11FD7535AD4}"/>
    <dgm:cxn modelId="{DFC919DB-4F7C-46A0-A111-35A55ECE9E58}" type="presOf" srcId="{66919A9E-ED3C-4DFB-8608-7F39F320FE4E}" destId="{5B43EF9A-A3E8-4F63-BACA-06396A5A82BB}" srcOrd="1" destOrd="0" presId="urn:microsoft.com/office/officeart/2005/8/layout/bProcess3"/>
    <dgm:cxn modelId="{477BBBB8-1B48-4EAC-9BC3-30AEEC35C917}" type="presOf" srcId="{6E514CC5-F946-4167-8A80-4423DCA566EB}" destId="{85B381CC-4A68-4909-A03D-1BF7ACE0AA13}" srcOrd="1" destOrd="0" presId="urn:microsoft.com/office/officeart/2005/8/layout/bProcess3"/>
    <dgm:cxn modelId="{FCE8BECD-6188-49BE-AB5A-1453B1B128FC}" type="presOf" srcId="{6E514CC5-F946-4167-8A80-4423DCA566EB}" destId="{203A34D4-21D5-4E2E-8BBB-D7D9CD3A2393}" srcOrd="0" destOrd="0" presId="urn:microsoft.com/office/officeart/2005/8/layout/bProcess3"/>
    <dgm:cxn modelId="{0AC89E84-455B-4851-9413-755076F064D2}" type="presOf" srcId="{AF7FE2F4-78B2-4DB8-BD6E-8DB3C0FA7D86}" destId="{268FDD1A-8F05-4C7C-A853-D0069F5C0DC2}" srcOrd="1" destOrd="0" presId="urn:microsoft.com/office/officeart/2005/8/layout/bProcess3"/>
    <dgm:cxn modelId="{D093597B-0281-4730-8F16-0D2D9CE58D56}" type="presOf" srcId="{08F624CF-FBAF-4756-87B4-3E4B48394E8D}" destId="{21B569F7-5121-49FD-80E3-9E414F43A15D}" srcOrd="0" destOrd="0" presId="urn:microsoft.com/office/officeart/2005/8/layout/bProcess3"/>
    <dgm:cxn modelId="{E143FBAF-1DCB-46BD-B365-844276825B9A}" type="presOf" srcId="{2678324C-7474-42E3-81CD-2777C4A644CA}" destId="{906CE55E-4C5F-446B-9F3C-AAD628632F88}" srcOrd="0" destOrd="0" presId="urn:microsoft.com/office/officeart/2005/8/layout/bProcess3"/>
    <dgm:cxn modelId="{5D7C7E72-1DCA-491B-B02C-7C97A1B747CF}" type="presOf" srcId="{AF7FE2F4-78B2-4DB8-BD6E-8DB3C0FA7D86}" destId="{1196F361-81A3-4C39-9289-9042D8A55113}" srcOrd="0" destOrd="0" presId="urn:microsoft.com/office/officeart/2005/8/layout/bProcess3"/>
    <dgm:cxn modelId="{6491CFB1-D82F-409F-A200-01EB128614E6}" type="presOf" srcId="{441F86ED-2E04-4797-A2E8-F11FD7535AD4}" destId="{7272B6DC-D2EB-4247-9704-AED88F51EE26}" srcOrd="0" destOrd="0" presId="urn:microsoft.com/office/officeart/2005/8/layout/bProcess3"/>
    <dgm:cxn modelId="{752E72F0-3D0E-4097-BE6F-D01EB5AB9F7B}" type="presOf" srcId="{2678324C-7474-42E3-81CD-2777C4A644CA}" destId="{A98FA314-9870-45EF-8400-0FDBC517F4AC}" srcOrd="1" destOrd="0" presId="urn:microsoft.com/office/officeart/2005/8/layout/bProcess3"/>
    <dgm:cxn modelId="{C50E3243-2760-4FD1-BBEB-8C4BE1753923}" type="presOf" srcId="{4E3F836D-82C9-4C4D-BA50-60A52B1405B4}" destId="{D6A8CE6F-E51F-4527-BCFA-E2620D06DA86}" srcOrd="0" destOrd="0" presId="urn:microsoft.com/office/officeart/2005/8/layout/bProcess3"/>
    <dgm:cxn modelId="{8C360C02-8349-4D31-A19C-C7ACCC11E5FD}" type="presParOf" srcId="{480913ED-D49F-4EC5-BAC3-F44CD6632D39}" destId="{DF8846AA-D6EC-4F76-81F6-7758057C6C1D}" srcOrd="0" destOrd="0" presId="urn:microsoft.com/office/officeart/2005/8/layout/bProcess3"/>
    <dgm:cxn modelId="{2610B67E-B9B4-4163-9239-F339C060627A}" type="presParOf" srcId="{480913ED-D49F-4EC5-BAC3-F44CD6632D39}" destId="{E93C4E04-704C-42D3-A6BC-2064713883FC}" srcOrd="1" destOrd="0" presId="urn:microsoft.com/office/officeart/2005/8/layout/bProcess3"/>
    <dgm:cxn modelId="{E4BB370D-9F94-4373-AAC4-E1EAFCBEBA49}" type="presParOf" srcId="{E93C4E04-704C-42D3-A6BC-2064713883FC}" destId="{EF86A563-CB1C-4CCB-BE45-30EEBC2AC522}" srcOrd="0" destOrd="0" presId="urn:microsoft.com/office/officeart/2005/8/layout/bProcess3"/>
    <dgm:cxn modelId="{3774C9E0-B2AF-47B8-8E6A-D7EBBC86C1FF}" type="presParOf" srcId="{480913ED-D49F-4EC5-BAC3-F44CD6632D39}" destId="{D6A8CE6F-E51F-4527-BCFA-E2620D06DA86}" srcOrd="2" destOrd="0" presId="urn:microsoft.com/office/officeart/2005/8/layout/bProcess3"/>
    <dgm:cxn modelId="{629B5312-89F8-411B-8843-5BFF2870973C}" type="presParOf" srcId="{480913ED-D49F-4EC5-BAC3-F44CD6632D39}" destId="{906CE55E-4C5F-446B-9F3C-AAD628632F88}" srcOrd="3" destOrd="0" presId="urn:microsoft.com/office/officeart/2005/8/layout/bProcess3"/>
    <dgm:cxn modelId="{0807A55F-7E3C-4702-9851-DCA029CA378B}" type="presParOf" srcId="{906CE55E-4C5F-446B-9F3C-AAD628632F88}" destId="{A98FA314-9870-45EF-8400-0FDBC517F4AC}" srcOrd="0" destOrd="0" presId="urn:microsoft.com/office/officeart/2005/8/layout/bProcess3"/>
    <dgm:cxn modelId="{FC769346-F615-474A-88AC-59584114C7A3}" type="presParOf" srcId="{480913ED-D49F-4EC5-BAC3-F44CD6632D39}" destId="{805C2600-5C2A-4F89-873B-D691AAD9812C}" srcOrd="4" destOrd="0" presId="urn:microsoft.com/office/officeart/2005/8/layout/bProcess3"/>
    <dgm:cxn modelId="{1B4E8E69-8994-49F6-95CD-DA636B5FAB15}" type="presParOf" srcId="{480913ED-D49F-4EC5-BAC3-F44CD6632D39}" destId="{1196F361-81A3-4C39-9289-9042D8A55113}" srcOrd="5" destOrd="0" presId="urn:microsoft.com/office/officeart/2005/8/layout/bProcess3"/>
    <dgm:cxn modelId="{DF4443BE-B150-4E3F-9D77-B9601784DD19}" type="presParOf" srcId="{1196F361-81A3-4C39-9289-9042D8A55113}" destId="{268FDD1A-8F05-4C7C-A853-D0069F5C0DC2}" srcOrd="0" destOrd="0" presId="urn:microsoft.com/office/officeart/2005/8/layout/bProcess3"/>
    <dgm:cxn modelId="{5BDA7815-EFE8-49BD-8247-6241DA1197CB}" type="presParOf" srcId="{480913ED-D49F-4EC5-BAC3-F44CD6632D39}" destId="{249D7D18-665E-4258-BF73-11F071D8E009}" srcOrd="6" destOrd="0" presId="urn:microsoft.com/office/officeart/2005/8/layout/bProcess3"/>
    <dgm:cxn modelId="{2C275423-D570-407B-971B-043D4F2C1AA2}" type="presParOf" srcId="{480913ED-D49F-4EC5-BAC3-F44CD6632D39}" destId="{203A34D4-21D5-4E2E-8BBB-D7D9CD3A2393}" srcOrd="7" destOrd="0" presId="urn:microsoft.com/office/officeart/2005/8/layout/bProcess3"/>
    <dgm:cxn modelId="{74A6AA70-FA25-4142-AC90-5A13B4025CED}" type="presParOf" srcId="{203A34D4-21D5-4E2E-8BBB-D7D9CD3A2393}" destId="{85B381CC-4A68-4909-A03D-1BF7ACE0AA13}" srcOrd="0" destOrd="0" presId="urn:microsoft.com/office/officeart/2005/8/layout/bProcess3"/>
    <dgm:cxn modelId="{70C7EA5E-8697-43EB-AE5D-1B930011C24F}" type="presParOf" srcId="{480913ED-D49F-4EC5-BAC3-F44CD6632D39}" destId="{C28165CB-DAFC-4ABD-9CD9-7C24B0C54C9E}" srcOrd="8" destOrd="0" presId="urn:microsoft.com/office/officeart/2005/8/layout/bProcess3"/>
    <dgm:cxn modelId="{5DD34B71-EC8D-4D25-91CE-8CA0A1560386}" type="presParOf" srcId="{480913ED-D49F-4EC5-BAC3-F44CD6632D39}" destId="{7272B6DC-D2EB-4247-9704-AED88F51EE26}" srcOrd="9" destOrd="0" presId="urn:microsoft.com/office/officeart/2005/8/layout/bProcess3"/>
    <dgm:cxn modelId="{B53C2265-E428-4BCA-851A-3E88A5807F9A}" type="presParOf" srcId="{7272B6DC-D2EB-4247-9704-AED88F51EE26}" destId="{C8A686DE-CD28-41E2-ADEE-10488F4CE691}" srcOrd="0" destOrd="0" presId="urn:microsoft.com/office/officeart/2005/8/layout/bProcess3"/>
    <dgm:cxn modelId="{948320B7-8DB8-41FC-ADD8-8E7150AFE7F6}" type="presParOf" srcId="{480913ED-D49F-4EC5-BAC3-F44CD6632D39}" destId="{21B569F7-5121-49FD-80E3-9E414F43A15D}" srcOrd="10" destOrd="0" presId="urn:microsoft.com/office/officeart/2005/8/layout/bProcess3"/>
    <dgm:cxn modelId="{B1A696EA-5CDE-4CAF-B45C-3C817E4CAB03}" type="presParOf" srcId="{480913ED-D49F-4EC5-BAC3-F44CD6632D39}" destId="{B8EA4980-9AE7-4774-9111-6FE42C8D0261}" srcOrd="11" destOrd="0" presId="urn:microsoft.com/office/officeart/2005/8/layout/bProcess3"/>
    <dgm:cxn modelId="{03573382-9950-41F7-9502-45C6864E2FD1}" type="presParOf" srcId="{B8EA4980-9AE7-4774-9111-6FE42C8D0261}" destId="{996D1104-B32D-4CD2-BCB4-21D36C6F5989}" srcOrd="0" destOrd="0" presId="urn:microsoft.com/office/officeart/2005/8/layout/bProcess3"/>
    <dgm:cxn modelId="{4D5A7658-160E-4570-BB94-9268BD8B4579}" type="presParOf" srcId="{480913ED-D49F-4EC5-BAC3-F44CD6632D39}" destId="{4525F9E3-308E-4292-BEBA-0192E0AA5311}" srcOrd="12" destOrd="0" presId="urn:microsoft.com/office/officeart/2005/8/layout/bProcess3"/>
    <dgm:cxn modelId="{A5EAB132-F0BD-4EB5-92AD-F1A338ED8DDB}" type="presParOf" srcId="{480913ED-D49F-4EC5-BAC3-F44CD6632D39}" destId="{3BDB0951-1B74-4ECC-AA99-3636F8B4CFCD}" srcOrd="13" destOrd="0" presId="urn:microsoft.com/office/officeart/2005/8/layout/bProcess3"/>
    <dgm:cxn modelId="{F4540009-712A-46A2-AEE9-FF655C62E385}" type="presParOf" srcId="{3BDB0951-1B74-4ECC-AA99-3636F8B4CFCD}" destId="{5B43EF9A-A3E8-4F63-BACA-06396A5A82BB}" srcOrd="0" destOrd="0" presId="urn:microsoft.com/office/officeart/2005/8/layout/bProcess3"/>
    <dgm:cxn modelId="{5A020865-CC33-4540-9BFC-8275A2B29106}" type="presParOf" srcId="{480913ED-D49F-4EC5-BAC3-F44CD6632D39}" destId="{51D79B7A-39C1-438B-A9EA-9AF253225AD0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C4E04-704C-42D3-A6BC-2064713883FC}">
      <dsp:nvSpPr>
        <dsp:cNvPr id="0" name=""/>
        <dsp:cNvSpPr/>
      </dsp:nvSpPr>
      <dsp:spPr>
        <a:xfrm>
          <a:off x="1875597" y="1211420"/>
          <a:ext cx="2854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9835" y="45720"/>
              </a:lnTo>
              <a:lnTo>
                <a:pt x="159835" y="45729"/>
              </a:lnTo>
              <a:lnTo>
                <a:pt x="285470" y="45729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0430" y="1255283"/>
        <a:ext cx="15803" cy="3714"/>
      </dsp:txXfrm>
    </dsp:sp>
    <dsp:sp modelId="{DF8846AA-D6EC-4F76-81F6-7758057C6C1D}">
      <dsp:nvSpPr>
        <dsp:cNvPr id="0" name=""/>
        <dsp:cNvSpPr/>
      </dsp:nvSpPr>
      <dsp:spPr>
        <a:xfrm>
          <a:off x="210653" y="445662"/>
          <a:ext cx="1666743" cy="16229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 </a:t>
          </a:r>
          <a:r>
            <a:rPr lang="ru-RU" sz="1200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закон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от 29.12.2012 N 273-ФЗ "Об образовании в Российской Федерации"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653" y="445662"/>
        <a:ext cx="1666743" cy="1622956"/>
      </dsp:txXfrm>
    </dsp:sp>
    <dsp:sp modelId="{906CE55E-4C5F-446B-9F3C-AAD628632F88}">
      <dsp:nvSpPr>
        <dsp:cNvPr id="0" name=""/>
        <dsp:cNvSpPr/>
      </dsp:nvSpPr>
      <dsp:spPr>
        <a:xfrm>
          <a:off x="3334439" y="1211420"/>
          <a:ext cx="2951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9"/>
              </a:moveTo>
              <a:lnTo>
                <a:pt x="164675" y="45729"/>
              </a:lnTo>
              <a:lnTo>
                <a:pt x="164675" y="45720"/>
              </a:lnTo>
              <a:lnTo>
                <a:pt x="29515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73870" y="1255283"/>
        <a:ext cx="16287" cy="3714"/>
      </dsp:txXfrm>
    </dsp:sp>
    <dsp:sp modelId="{D6A8CE6F-E51F-4527-BCFA-E2620D06DA86}">
      <dsp:nvSpPr>
        <dsp:cNvPr id="0" name=""/>
        <dsp:cNvSpPr/>
      </dsp:nvSpPr>
      <dsp:spPr>
        <a:xfrm>
          <a:off x="2193468" y="773171"/>
          <a:ext cx="1142771" cy="9679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закон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 24.09.2022 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 371-ФЗ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93468" y="773171"/>
        <a:ext cx="1142771" cy="967958"/>
      </dsp:txXfrm>
    </dsp:sp>
    <dsp:sp modelId="{1196F361-81A3-4C39-9289-9042D8A55113}">
      <dsp:nvSpPr>
        <dsp:cNvPr id="0" name=""/>
        <dsp:cNvSpPr/>
      </dsp:nvSpPr>
      <dsp:spPr>
        <a:xfrm>
          <a:off x="6314782" y="1211420"/>
          <a:ext cx="2408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088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8435" y="1255283"/>
        <a:ext cx="13574" cy="3714"/>
      </dsp:txXfrm>
    </dsp:sp>
    <dsp:sp modelId="{805C2600-5C2A-4F89-873B-D691AAD9812C}">
      <dsp:nvSpPr>
        <dsp:cNvPr id="0" name=""/>
        <dsp:cNvSpPr/>
      </dsp:nvSpPr>
      <dsp:spPr>
        <a:xfrm>
          <a:off x="3661989" y="315767"/>
          <a:ext cx="2654593" cy="18827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государственный </a:t>
          </a:r>
          <a:r>
            <a:rPr lang="ru-RU" sz="1200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образовательный стандарт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среднего общего образования, утвержденным приказом Министерства образования и науки Российской Федерации от 17.05.2012 N 413 </a:t>
          </a:r>
        </a:p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 изменениями и дополнениями)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1989" y="315767"/>
        <a:ext cx="2654593" cy="1882746"/>
      </dsp:txXfrm>
    </dsp:sp>
    <dsp:sp modelId="{203A34D4-21D5-4E2E-8BBB-D7D9CD3A2393}">
      <dsp:nvSpPr>
        <dsp:cNvPr id="0" name=""/>
        <dsp:cNvSpPr/>
      </dsp:nvSpPr>
      <dsp:spPr>
        <a:xfrm>
          <a:off x="9025678" y="1211420"/>
          <a:ext cx="3404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45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86627" y="1255283"/>
        <a:ext cx="18552" cy="3714"/>
      </dsp:txXfrm>
    </dsp:sp>
    <dsp:sp modelId="{249D7D18-665E-4258-BF73-11F071D8E009}">
      <dsp:nvSpPr>
        <dsp:cNvPr id="0" name=""/>
        <dsp:cNvSpPr/>
      </dsp:nvSpPr>
      <dsp:spPr>
        <a:xfrm>
          <a:off x="6588062" y="190102"/>
          <a:ext cx="2439416" cy="213407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/>
            </a:rPr>
            <a:t>Приказ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Министерства просвещения Российской Федерации от 12.08.2022 № 732 "О внесении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2012 г. № 413"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88062" y="190102"/>
        <a:ext cx="2439416" cy="2134076"/>
      </dsp:txXfrm>
    </dsp:sp>
    <dsp:sp modelId="{7272B6DC-D2EB-4247-9704-AED88F51EE26}">
      <dsp:nvSpPr>
        <dsp:cNvPr id="0" name=""/>
        <dsp:cNvSpPr/>
      </dsp:nvSpPr>
      <dsp:spPr>
        <a:xfrm>
          <a:off x="1869008" y="2437643"/>
          <a:ext cx="8699088" cy="324382"/>
        </a:xfrm>
        <a:custGeom>
          <a:avLst/>
          <a:gdLst/>
          <a:ahLst/>
          <a:cxnLst/>
          <a:rect l="0" t="0" r="0" b="0"/>
          <a:pathLst>
            <a:path>
              <a:moveTo>
                <a:pt x="8699088" y="0"/>
              </a:moveTo>
              <a:lnTo>
                <a:pt x="8699088" y="179291"/>
              </a:lnTo>
              <a:lnTo>
                <a:pt x="0" y="179291"/>
              </a:lnTo>
              <a:lnTo>
                <a:pt x="0" y="32438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00894" y="2597978"/>
        <a:ext cx="435316" cy="3714"/>
      </dsp:txXfrm>
    </dsp:sp>
    <dsp:sp modelId="{C28165CB-DAFC-4ABD-9CD9-7C24B0C54C9E}">
      <dsp:nvSpPr>
        <dsp:cNvPr id="0" name=""/>
        <dsp:cNvSpPr/>
      </dsp:nvSpPr>
      <dsp:spPr>
        <a:xfrm>
          <a:off x="9398529" y="74838"/>
          <a:ext cx="2339135" cy="236460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dirty="0" smtClean="0">
              <a:solidFill>
                <a:schemeClr val="tx1">
                  <a:alpha val="58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ФОП среднего общего образования</a:t>
          </a:r>
          <a:endParaRPr lang="ru-RU" sz="1200" b="1" u="none" kern="1200" dirty="0" smtClean="0">
            <a:solidFill>
              <a:schemeClr val="tx1">
                <a:alpha val="58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  <a:hlinkClick xmlns:r="http://schemas.openxmlformats.org/officeDocument/2006/relationships" r:id="rId5"/>
          </a:endParaRP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1A2825">
                  <a:alpha val="58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/>
            </a:rPr>
            <a:t>Приказ Министерства просвещения Российской Федерации от 23.11.2022 № 1014 "Об утверждении федеральной образовательной программы среднего общего образования" (Зарегистрирован 22.12.2022 № 71763).</a:t>
          </a:r>
          <a:endParaRPr lang="ru-RU" sz="1200" b="0" i="0" kern="1200" dirty="0">
            <a:solidFill>
              <a:srgbClr val="1A2825">
                <a:alpha val="58000"/>
              </a:srgb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98529" y="74838"/>
        <a:ext cx="2339135" cy="2364605"/>
      </dsp:txXfrm>
    </dsp:sp>
    <dsp:sp modelId="{B8EA4980-9AE7-4774-9111-6FE42C8D0261}">
      <dsp:nvSpPr>
        <dsp:cNvPr id="0" name=""/>
        <dsp:cNvSpPr/>
      </dsp:nvSpPr>
      <dsp:spPr>
        <a:xfrm>
          <a:off x="3106727" y="3664767"/>
          <a:ext cx="5892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1716" y="45720"/>
              </a:lnTo>
              <a:lnTo>
                <a:pt x="311716" y="46581"/>
              </a:lnTo>
              <a:lnTo>
                <a:pt x="589232" y="4658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5847" y="3708630"/>
        <a:ext cx="30991" cy="3714"/>
      </dsp:txXfrm>
    </dsp:sp>
    <dsp:sp modelId="{21B569F7-5121-49FD-80E3-9E414F43A15D}">
      <dsp:nvSpPr>
        <dsp:cNvPr id="0" name=""/>
        <dsp:cNvSpPr/>
      </dsp:nvSpPr>
      <dsp:spPr>
        <a:xfrm>
          <a:off x="629489" y="2794426"/>
          <a:ext cx="2479037" cy="18321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u="sng" kern="1200" dirty="0" smtClean="0">
            <a:latin typeface="Times New Roman" panose="02020603050405020304" pitchFamily="18" charset="0"/>
            <a:cs typeface="Times New Roman" panose="02020603050405020304" pitchFamily="18" charset="0"/>
            <a:hlinkClick xmlns:r="http://schemas.openxmlformats.org/officeDocument/2006/relationships" r:id="rId6"/>
          </a:endParaRPr>
        </a:p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6"/>
            </a:rPr>
            <a:t>Постановление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Главного Государственного санитарного врача Российской Федерации "Об утверждении СанПиН 2.4.3648-20 "Санитарно-эпидемиологические требования к организациям воспитания и обучения, отдыха и оздоровления детей и молодежи" от 28 сентября 2020 г. N 28 </a:t>
          </a:r>
        </a:p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 изменениями и дополнениями)</a:t>
          </a:r>
        </a:p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489" y="2794426"/>
        <a:ext cx="2479037" cy="1832122"/>
      </dsp:txXfrm>
    </dsp:sp>
    <dsp:sp modelId="{3BDB0951-1B74-4ECC-AA99-3636F8B4CFCD}">
      <dsp:nvSpPr>
        <dsp:cNvPr id="0" name=""/>
        <dsp:cNvSpPr/>
      </dsp:nvSpPr>
      <dsp:spPr>
        <a:xfrm>
          <a:off x="7449423" y="3664515"/>
          <a:ext cx="6055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833"/>
              </a:moveTo>
              <a:lnTo>
                <a:pt x="319871" y="46833"/>
              </a:lnTo>
              <a:lnTo>
                <a:pt x="319871" y="45720"/>
              </a:lnTo>
              <a:lnTo>
                <a:pt x="6055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36290" y="3708378"/>
        <a:ext cx="31807" cy="3714"/>
      </dsp:txXfrm>
    </dsp:sp>
    <dsp:sp modelId="{4525F9E3-308E-4292-BEBA-0192E0AA5311}">
      <dsp:nvSpPr>
        <dsp:cNvPr id="0" name=""/>
        <dsp:cNvSpPr/>
      </dsp:nvSpPr>
      <dsp:spPr>
        <a:xfrm>
          <a:off x="3728359" y="2802813"/>
          <a:ext cx="3722864" cy="1817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7"/>
            </a:rPr>
            <a:t>Приказ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Министерства просвещения Российской Федерации от 21.09.2022 № 858 "Об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исключенных учебников"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8359" y="2802813"/>
        <a:ext cx="3722864" cy="1817070"/>
      </dsp:txXfrm>
    </dsp:sp>
    <dsp:sp modelId="{51D79B7A-39C1-438B-A9EA-9AF253225AD0}">
      <dsp:nvSpPr>
        <dsp:cNvPr id="0" name=""/>
        <dsp:cNvSpPr/>
      </dsp:nvSpPr>
      <dsp:spPr>
        <a:xfrm>
          <a:off x="8087365" y="2792393"/>
          <a:ext cx="3096337" cy="18356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8"/>
            </a:rPr>
            <a:t>Приказ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 Министерства просвещения Российской Федерации от 22.03.2021 № 115 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образования« (</a:t>
          </a:r>
          <a:r>
            <a:rPr lang="ru-RU" sz="1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изменениями и дополнениями от 11 февраля, 7 октября 2022г.)</a:t>
          </a:r>
          <a:endParaRPr lang="ru-RU" sz="12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87365" y="2792393"/>
        <a:ext cx="3096337" cy="1835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BCD38-CD2D-43D1-A9A4-707187A449A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ED56D-FCC0-42A6-955D-18107EB1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7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56D-FCC0-42A6-955D-18107EB1DD2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42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56D-FCC0-42A6-955D-18107EB1DD2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56D-FCC0-42A6-955D-18107EB1DD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320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56D-FCC0-42A6-955D-18107EB1DD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62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56D-FCC0-42A6-955D-18107EB1DD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555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56D-FCC0-42A6-955D-18107EB1DD2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165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56D-FCC0-42A6-955D-18107EB1DD2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684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56D-FCC0-42A6-955D-18107EB1DD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93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56D-FCC0-42A6-955D-18107EB1DD2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15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56D-FCC0-42A6-955D-18107EB1DD2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50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66E2-DB84-4B65-A801-9BBBF151DFF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CFF2-3169-4215-818E-D61963A8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0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66E2-DB84-4B65-A801-9BBBF151DFF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CFF2-3169-4215-818E-D61963A8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66E2-DB84-4B65-A801-9BBBF151DFF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CFF2-3169-4215-818E-D61963A8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7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66E2-DB84-4B65-A801-9BBBF151DFF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CFF2-3169-4215-818E-D61963A8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9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66E2-DB84-4B65-A801-9BBBF151DFF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CFF2-3169-4215-818E-D61963A8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66E2-DB84-4B65-A801-9BBBF151DFF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CFF2-3169-4215-818E-D61963A8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5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66E2-DB84-4B65-A801-9BBBF151DFF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CFF2-3169-4215-818E-D61963A8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9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66E2-DB84-4B65-A801-9BBBF151DFF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CFF2-3169-4215-818E-D61963A8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05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66E2-DB84-4B65-A801-9BBBF151DFF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CFF2-3169-4215-818E-D61963A8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9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66E2-DB84-4B65-A801-9BBBF151DFF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CFF2-3169-4215-818E-D61963A8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66E2-DB84-4B65-A801-9BBBF151DFF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CFF2-3169-4215-818E-D61963A8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8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  <a:alpha val="33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C66E2-DB84-4B65-A801-9BBBF151DFF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DCFF2-3169-4215-818E-D61963A8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29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40174/66c0c83e63d34f08870033f56479217971de7ae4/#:~:text=%D0%9E%D1%80%D0%B3%D0%B0%D0%BD%D0%B8%D0%B7%D0%B0%D1%86%D0%B8%D1%8F%20%D0%BE%D0%B1%D1%80%D0%B0%D0%B7%D0%BE%D0%B2%D0%B0%D1%82%D0%B5%D0%BB%D1%8C%D0%BD%D0%BE%D0%B9%20%D0%B4%D0%B5%D1%8F%D1%82%D0%B5%D0%BB%D1%8C%D0%BD%D0%BE%D1%81%D1%82%D0%B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sultant.ru/document/cons_doc_LAW_140174/66c0c83e63d34f08870033f56479217971de7ae4/#:~:text=3.-,%D0%A1%D1%80%D0%B5%D0%B4%D0%BD%D0%B5%D0%B5%20%D0%BE%D0%B1%D1%89%D0%B5%D0%B5%20%D0%BE%D0%B1%D1%80%D0%B0%D0%B7%D0%BE%D0%B2%D0%B0%D0%BD%D0%B8%D0%B5,-%D0%BD%D0%B0%D0%BF%D1%80%D0%B0%D0%B2%D0%BB%D0%B5%D0%BD%D0%BE%20%D0%BD%D0%B0%20%D0%B4%D0%B0%D0%BB%D1%8C%D0%BD%D0%B5%D0%B9%D1%88%D0%B5%D0%B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405786653/#:~:text=%D0%9E%D0%B1%D0%B7%D0%BE%D1%80%20%D0%B4%D0%BE%D0%BA%D1%83%D0%BC%D0%B5%D0%BD%D1%82%D0%B0-,%D0%9F%D0%B8%D1%81%D1%8C%D0%BC%D0%BE%20%D0%9C%D0%B8%D0%BD%D0%B8%D1%81%D1%82%D0%B5%D1%80%D1%81%D1%82%D0%B2%D0%B0%20%D0%BF%D1%80%D0%BE%D1%81%D0%B2%D0%B5%D1%89%D0%B5%D0%BD%D0%B8%D1%8F%20%D0%A0%D0%A4%20%D0%BE%D1%82%2017%20%D0%BD%D0%BE%D1%8F%D0%B1%D1%80%D1%8F%202022%C2%A0%D0%B3.%20N%C2%A003%2D1889%20%22%D0%9E%20%D0%BD%D0%B0%D0%BF%D1%80%D0%B0%D0%B2%D0%BB%D0%B5%D0%BD%D0%B8%D0%B8%20%D0%B8%D0%BD%D1%84%D0%BE%D1%80%D0%BC%D0%B0%D1%86%D0%B8%D0%B8%22,-20%20%D0%B4%D0%B5%D0%BA%D0%B0%D0%B1%D1%80%D1%8F%20202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88;&#1072;&#1079;&#1088;&#1072;&#1073;&#1086;&#1090;&#1082;&#1072;%20&#1085;&#1086;&#1088;&#1084;&#1072;&#1090;&#1080;&#1074;&#1085;&#1086;-&#1087;&#1088;&#1072;&#1074;&#1086;&#1074;&#1099;&#1093;%20&#1076;&#1086;&#1082;&#1091;&#1084;&#1077;&#1085;&#1090;&#1086;&#1074;%20&#1080;%20&#1083;&#1086;&#1082;&#1072;&#1083;&#1100;&#1085;&#1099;&#1093;%20&#1072;&#1082;&#1090;&#1086;&#1074;%20&#1088;&#1072;&#1079;&#1083;&#1080;&#1095;&#1085;&#1086;&#1075;&#1086;%20&#1091;&#1088;&#1086;&#1074;&#1085;&#1103;" TargetMode="External"/><Relationship Id="rId5" Type="http://schemas.openxmlformats.org/officeDocument/2006/relationships/hyperlink" Target="https://www.garant.ru/products/ipo/prime/doc/405786653/#:~:text=%D1%81%D0%B5%D0%BD%D1%82%D1%8F%D0%B1%D1%80%D1%8F%202023%20%D0%B3%D0%BE%D0%B4%D0%B0.-,%D0%9E%D0%B1%D1%89%D0%B8%D0%B9%20%D0%BE%D0%B1%D1%8A%D0%B5%D0%BC%20%D0%B0%D1%83%D0%B4%D0%B8%D1%82%D0%BE%D1%80%D0%BD%D0%BE%D0%B9%20%D1%80%D0%B0%D0%B1%D0%BE%D1%82%D1%8B%20%D0%BE%D0%B1%D1%83%D1%87%D0%B0%D1%8E%D1%89%D0%B8%D1%85%D1%81%D1%8F,-%D0%9E%D0%B1%D1%89%D0%B8%D0%B9%20%D0%BE%D0%B1%D1%8A%D0%B5%D0%BC%20%D0%B0%D1%83%D0%B4%D0%B8%D1%82%D0%BE%D1%80%D0%BD%D0%BE%D0%B9" TargetMode="External"/><Relationship Id="rId4" Type="http://schemas.openxmlformats.org/officeDocument/2006/relationships/hyperlink" Target="&#1054;&#1087;&#1088;&#1077;&#1076;&#1077;&#1083;&#1077;&#1085;&#1080;&#1077;%20&#1082;&#1086;&#1083;&#1080;&#1095;&#1077;&#1089;&#1090;&#1074;&#1072;/&#1089;&#1087;&#1080;&#1089;&#1082;&#1072;%20&#1080;&#1079;&#1091;&#1095;&#1072;&#1077;&#1084;&#1099;&#1093;%20&#1091;&#1095;&#1077;&#1073;&#1085;&#1099;&#1093;%20&#1087;&#1088;&#1077;&#1076;&#1084;&#1077;&#1090;&#1086;&#1074;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40174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Federalnaya_obrazovatelnaya_programma_srednego_obschego_obrazovaniya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soo.ru/Federalnaya_obrazovatelnaya_programma_srednego_obschego_obrazovaniya.htm#:~:text=%D0%9F%D1%80%D0%B8%D0%BA%D0%B0%D0%B7%20%D0%9C%D0%B8%D0%BD%D0%B8%D1%81%D1%82%D0%B5%D1%80%D1%81%D1%82%D0%B2%D0%B0%20%D0%BF%D1%80%D0%BE%D1%81%D0%B2%D0%B5%D1%89%D0%B5%D0%BD%D0%B8%D1%8F%20%D0%A0%D0%BE%D1%81%D1%81%D0%B8%D0%B9%D1%81%D0%BA%D0%BE%D0%B9%20%D0%A4%D0%B5%D0%B4%D0%B5%D1%80%D0%B0%D1%86%D0%B8%D0%B8%20%D0%BE%D1%82%2023.11.2022%20%E2%84%96%201014%20%22%D0%9E%D0%B1%20%D1%83%D1%82%D0%B2%D0%B5%D1%80%D0%B6%D0%B4%D0%B5%D0%BD%D0%B8%D0%B8%20%D1%84%D0%B5%D0%B4%D0%B5%D1%80%D0%B0%D0%BB%D1%8C%D0%BD%D0%BE%D0%B9%20%D0%BE%D0%B1%D1%80%D0%B0%D0%B7%D0%BE%D0%B2%D0%B0%D1%82%D0%B5%D0%BB%D1%8C%D0%BD%D0%BE%D0%B9%20%D0%BF%D1%80%D0%BE%D0%B3%D1%80%D0%B0%D0%BC%D0%BC%D1%8B%20%D1%81%D1%80%D0%B5%D0%B4%D0%BD%D0%B5%D0%B3%D0%BE%20%D0%BE%D0%B1%D1%89%D0%B5%D0%B3%D0%BE%20%D0%BE%D0%B1%D1%80%D0%B0%D0%B7%D0%BE%D0%B2%D0%B0%D0%BD%D0%B8%D1%8F%22%20(%D0%97%D0%B0%D1%80%D0%B5%D0%B3%D0%B8%D1%81%D1%82%D1%80%D0%B8%D1%80%D0%BE%D0%B2%D0%B0%D0%BD%2022.12.2022%20%E2%84%96%2071763).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238" y="330482"/>
            <a:ext cx="10683091" cy="162849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проектно-творческой группы №4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организации профильных классов/групп технологического профиля»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11.01.2023г.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679275"/>
              </p:ext>
            </p:extLst>
          </p:nvPr>
        </p:nvGraphicFramePr>
        <p:xfrm>
          <a:off x="887239" y="2628934"/>
          <a:ext cx="10683090" cy="26897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78077">
                  <a:extLst>
                    <a:ext uri="{9D8B030D-6E8A-4147-A177-3AD203B41FA5}">
                      <a16:colId xmlns:a16="http://schemas.microsoft.com/office/drawing/2014/main" val="2864007910"/>
                    </a:ext>
                  </a:extLst>
                </a:gridCol>
                <a:gridCol w="4545361">
                  <a:extLst>
                    <a:ext uri="{9D8B030D-6E8A-4147-A177-3AD203B41FA5}">
                      <a16:colId xmlns:a16="http://schemas.microsoft.com/office/drawing/2014/main" val="2351873357"/>
                    </a:ext>
                  </a:extLst>
                </a:gridCol>
                <a:gridCol w="5359652">
                  <a:extLst>
                    <a:ext uri="{9D8B030D-6E8A-4147-A177-3AD203B41FA5}">
                      <a16:colId xmlns:a16="http://schemas.microsoft.com/office/drawing/2014/main" val="510888409"/>
                    </a:ext>
                  </a:extLst>
                </a:gridCol>
              </a:tblGrid>
              <a:tr h="354031">
                <a:tc>
                  <a:txBody>
                    <a:bodyPr/>
                    <a:lstStyle/>
                    <a:p>
                      <a:pPr marL="47625" marR="269875" indent="-63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15" marR="0" marT="22860" marB="0"/>
                </a:tc>
                <a:tc>
                  <a:txBody>
                    <a:bodyPr/>
                    <a:lstStyle/>
                    <a:p>
                      <a:pPr marL="7620" marR="2698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выступающего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15" marR="0" marT="22860" marB="0"/>
                </a:tc>
                <a:tc>
                  <a:txBody>
                    <a:bodyPr/>
                    <a:lstStyle/>
                    <a:p>
                      <a:pPr marL="4445" marR="2698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выступления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15" marR="0" marT="22860" marB="0"/>
                </a:tc>
                <a:extLst>
                  <a:ext uri="{0D108BD9-81ED-4DB2-BD59-A6C34878D82A}">
                    <a16:rowId xmlns:a16="http://schemas.microsoft.com/office/drawing/2014/main" val="184584625"/>
                  </a:ext>
                </a:extLst>
              </a:tr>
              <a:tr h="955292">
                <a:tc>
                  <a:txBody>
                    <a:bodyPr/>
                    <a:lstStyle/>
                    <a:p>
                      <a:pPr marL="18415" marR="2698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15" marR="0" marT="22860" marB="0"/>
                </a:tc>
                <a:tc>
                  <a:txBody>
                    <a:bodyPr/>
                    <a:lstStyle/>
                    <a:p>
                      <a:pPr marL="16510" marR="57785" indent="-63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Кулешова Н.В.,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заместитель директора по художественно-эстетическому воспитанию</a:t>
                      </a:r>
                    </a:p>
                  </a:txBody>
                  <a:tcPr marL="56515" marR="0" marT="22860" marB="0"/>
                </a:tc>
                <a:tc>
                  <a:txBody>
                    <a:bodyPr/>
                    <a:lstStyle/>
                    <a:p>
                      <a:pPr marL="18415" marR="66675" indent="4445" algn="just" defTabSz="9144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Практика организации классов/групп технологического профиля в МАОУ СОШ № 58  г. Томска</a:t>
                      </a:r>
                    </a:p>
                  </a:txBody>
                  <a:tcPr marL="56515" marR="0" marT="22860" marB="0"/>
                </a:tc>
                <a:extLst>
                  <a:ext uri="{0D108BD9-81ED-4DB2-BD59-A6C34878D82A}">
                    <a16:rowId xmlns:a16="http://schemas.microsoft.com/office/drawing/2014/main" val="3191850256"/>
                  </a:ext>
                </a:extLst>
              </a:tr>
              <a:tr h="1380452">
                <a:tc>
                  <a:txBody>
                    <a:bodyPr/>
                    <a:lstStyle/>
                    <a:p>
                      <a:pPr marL="13970" marR="2698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15" marR="0" marT="22860" marB="0"/>
                </a:tc>
                <a:tc>
                  <a:txBody>
                    <a:bodyPr/>
                    <a:lstStyle/>
                    <a:p>
                      <a:pPr marL="12065" marR="62230" indent="-63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Астапова Е.В.,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начальник отдела образовательных услуг МАУ ИМЦ г. Томска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065" marR="6223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15" marR="0" marT="22860" marB="0"/>
                </a:tc>
                <a:tc>
                  <a:txBody>
                    <a:bodyPr/>
                    <a:lstStyle/>
                    <a:p>
                      <a:pPr marL="13970" marR="76200" indent="-63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Методический навигатор </a:t>
                      </a:r>
                      <a:b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организатора классов/групп технологического профиля на уровне СОО в 2023-2024 учебном году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marR="7620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15" marR="0" marT="22860" marB="0"/>
                </a:tc>
                <a:extLst>
                  <a:ext uri="{0D108BD9-81ED-4DB2-BD59-A6C34878D82A}">
                    <a16:rowId xmlns:a16="http://schemas.microsoft.com/office/drawing/2014/main" val="787186694"/>
                  </a:ext>
                </a:extLst>
              </a:tr>
            </a:tbl>
          </a:graphicData>
        </a:graphic>
      </p:graphicFrame>
      <p:pic>
        <p:nvPicPr>
          <p:cNvPr id="2054" name="Picture 21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9399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1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939925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1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939925"/>
            <a:ext cx="952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2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9399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1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9399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2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9399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670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781" y="219858"/>
            <a:ext cx="11287432" cy="114682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ВУД в технологическом профиле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34297" y="1350889"/>
            <a:ext cx="11287432" cy="3159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051020" y="1961348"/>
            <a:ext cx="763676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п.29.2 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среднего общего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образования:</a:t>
            </a:r>
          </a:p>
          <a:p>
            <a:pPr algn="ctr"/>
            <a:r>
              <a:rPr lang="ru-RU" dirty="0" smtClean="0"/>
              <a:t>«Внеурочная </a:t>
            </a:r>
            <a:r>
              <a:rPr lang="ru-RU" dirty="0"/>
              <a:t>деятельность является неотъемлемой и </a:t>
            </a:r>
            <a:r>
              <a:rPr lang="ru-RU" dirty="0" smtClean="0"/>
              <a:t>обязательной частью основной образовательной программы»</a:t>
            </a:r>
            <a:endParaRPr lang="ru-RU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1020" y="4928085"/>
            <a:ext cx="773165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п.29.14.4 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среднего общего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Вариативный компонент для технологического профиля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1020" y="3521632"/>
            <a:ext cx="763676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п.29.14 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среднего общего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«Вариативный компонент прописывается по отдельным профилям»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Заполнить форму технического задания для ПТГ до 30.01.2023г.</a:t>
            </a:r>
          </a:p>
          <a:p>
            <a:r>
              <a:rPr lang="ru-RU" smtClean="0"/>
              <a:t>Участникам ПТГ изучить </a:t>
            </a:r>
            <a:r>
              <a:rPr lang="ru-RU" dirty="0" smtClean="0"/>
              <a:t>материалы ФПОП – </a:t>
            </a:r>
            <a:r>
              <a:rPr lang="ru-RU" smtClean="0"/>
              <a:t>до 30.01.2023г.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23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организации профильного обучения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40326" y="4803397"/>
            <a:ext cx="9850169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по образовательным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начального общего, основного общего и среднего общего образования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предусматривать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углубленное изучение отдельных учебных предметов, предметных областей соответствующей образовательной программы (профильное обучение)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образовательных потребностей и интересов </a:t>
            </a: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обучающихся».</a:t>
            </a:r>
            <a:endParaRPr lang="ru-RU" sz="16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659859" y="6250104"/>
            <a:ext cx="6810066" cy="5841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24689" y="1226688"/>
            <a:ext cx="10873212" cy="5432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25747" y="4230419"/>
            <a:ext cx="277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Статья 66, часть 4 ФЗ-273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0326" y="2148190"/>
            <a:ext cx="9995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Среднее общее образование направлено на дальнейшее становление и формирование личности обучающегося, развитие интереса к познанию и творческих способностей обучающегося, формирование навыков самостоятельной учебной деятельности на основе индивидуализации и профессиональной ориентации содержания среднего общего образования, подготовку обучающегося к жизни в обществе, самостоятельному жизненному выбору, продолжению образования и началу профессиональной деятельности.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205603" y="1535558"/>
            <a:ext cx="277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Статья 66, часть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3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ФЗ-273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94976" y="3767946"/>
            <a:ext cx="6874949" cy="1640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4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380" y="309616"/>
            <a:ext cx="11102738" cy="64886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изучить координатору ППП и ПО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318805"/>
              </p:ext>
            </p:extLst>
          </p:nvPr>
        </p:nvGraphicFramePr>
        <p:xfrm>
          <a:off x="197726" y="1783049"/>
          <a:ext cx="11748468" cy="4721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48488" y="1382939"/>
            <a:ext cx="4059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ДОКУМЕНТЫ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8380" y="1224608"/>
            <a:ext cx="11242846" cy="15792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38200" y="1293672"/>
            <a:ext cx="10873212" cy="5432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38200" y="1666249"/>
            <a:ext cx="10873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hlinkClick r:id="rId3"/>
              </a:rPr>
              <a:t>Письмо Министерства просвещения РФ от 17 ноября 2022 г. N 03-1889 "О направлении информации"</a:t>
            </a:r>
            <a:endParaRPr lang="ru-RU" b="1" dirty="0"/>
          </a:p>
          <a:p>
            <a:r>
              <a:rPr lang="ru-RU" b="1" dirty="0" smtClean="0"/>
              <a:t>Информационно-разъяснительное письмо об </a:t>
            </a:r>
            <a:r>
              <a:rPr lang="ru-RU" b="1" dirty="0"/>
              <a:t>основных изменениях, внесенных в федеральный государственный образовательный стандарт среднего общего образования, и организации работы по его введению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8200" y="85046"/>
            <a:ext cx="10515600" cy="132556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изучить координатору ППП и ПО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0215" y="3872424"/>
            <a:ext cx="8893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hlinkClick r:id="rId4" action="ppaction://hlinkfile"/>
              </a:rPr>
              <a:t>Определение количества/списка изучаемых учебных предметов</a:t>
            </a:r>
            <a:endParaRPr lang="ru-RU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0215" y="3184835"/>
            <a:ext cx="5796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hlinkClick r:id="rId5"/>
              </a:rPr>
              <a:t>Общий объем аудиторной работы обучающихся</a:t>
            </a:r>
            <a:endParaRPr lang="ru-RU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0214" y="4594999"/>
            <a:ext cx="8761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hlinkClick r:id="rId6" action="ppaction://hlinkfile"/>
              </a:rPr>
              <a:t>Об управленческих механизмах введения обновленного ФГОС СОО</a:t>
            </a:r>
            <a:endParaRPr lang="ru-RU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09803" y="5543498"/>
            <a:ext cx="9645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Максимально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допустимая аудиторная нагрузка обучающихся за два учебных года среднего общего образования не может быть более 2516 академических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часов - на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74 часа меньше по сравнению с предыдущей редакцией ФГОС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23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инструменты для организации ПК/ПГ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24689" y="1226688"/>
            <a:ext cx="11134692" cy="61338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33330" y="2979230"/>
            <a:ext cx="104024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6.5. Федеральные основные общеобразовательные программы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 с учетом их уровня и направленности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организации углубленного изучения отдельных учебных предметов и профильного обучения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федеральных государственных образовательных стандартов и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утверждаются федеральным органом исполнительной власти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осуществляющим функции по выработке и реализации государственной политики и нормативно-правовому регулированию в сфере общего образования, в порядке, установленном этим федеральным органом исполнительной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(часть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6.5 введена Федеральным законом от 24.09.2022 N 371-ФЗ)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4689" y="1474470"/>
            <a:ext cx="10849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9900"/>
                </a:solidFill>
                <a:latin typeface="PT Sans"/>
                <a:hlinkClick r:id="rId3"/>
              </a:rPr>
              <a:t>Федеральный закон от 29.12.2012 N 273-ФЗ (ред. от 29.12.2022) "Об образовании в Российской Федерации" (с изм. и доп., вступ. в силу с 01.01.2023)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2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инструменты для организации ПК/ПГ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24689" y="1226688"/>
            <a:ext cx="11134692" cy="61338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485262" y="5381392"/>
            <a:ext cx="3509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ФОП среднего общего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образования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2701" t="22711" r="3740" b="4149"/>
          <a:stretch/>
        </p:blipFill>
        <p:spPr>
          <a:xfrm>
            <a:off x="624689" y="1827349"/>
            <a:ext cx="7840301" cy="43850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485262" y="1683188"/>
            <a:ext cx="35740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31F20"/>
                </a:solidFill>
                <a:latin typeface="AcademyC"/>
              </a:rPr>
              <a:t>ФОП среднего общего </a:t>
            </a:r>
            <a:r>
              <a:rPr lang="ru-RU" dirty="0" smtClean="0">
                <a:solidFill>
                  <a:srgbClr val="231F20"/>
                </a:solidFill>
                <a:latin typeface="AcademyC"/>
              </a:rPr>
              <a:t>образования</a:t>
            </a:r>
          </a:p>
          <a:p>
            <a:r>
              <a:rPr lang="ru-RU" dirty="0">
                <a:solidFill>
                  <a:srgbClr val="231F20"/>
                </a:solidFill>
                <a:latin typeface="AcademyC"/>
                <a:hlinkClick r:id="rId5"/>
              </a:rPr>
              <a:t>Приказ Министерства просвещения Российской Федерации от 23.11.2022 № 1014 "Об утверждении федеральной образовательной программы среднего общего образования" (Зарегистрирован 22.12.2022 № 71763).</a:t>
            </a:r>
            <a:endParaRPr lang="ru-RU" b="0" i="0" dirty="0">
              <a:solidFill>
                <a:srgbClr val="231F20"/>
              </a:solidFill>
              <a:effectLst/>
              <a:latin typeface="AcademyC"/>
            </a:endParaRPr>
          </a:p>
        </p:txBody>
      </p:sp>
    </p:spTree>
    <p:extLst>
      <p:ext uri="{BB962C8B-B14F-4D97-AF65-F5344CB8AC3E}">
        <p14:creationId xmlns:p14="http://schemas.microsoft.com/office/powerpoint/2010/main" val="307417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781" y="219858"/>
            <a:ext cx="11287432" cy="114682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разработки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плана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34297" y="1350889"/>
            <a:ext cx="11287432" cy="3159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819" t="22589" r="4429" b="8433"/>
          <a:stretch/>
        </p:blipFill>
        <p:spPr>
          <a:xfrm>
            <a:off x="1448553" y="1613932"/>
            <a:ext cx="8890503" cy="47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781" y="219858"/>
            <a:ext cx="11287432" cy="1687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учебных планов технологического профиля обучения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14633" y="2045407"/>
            <a:ext cx="11287432" cy="3159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711922" y="3571799"/>
            <a:ext cx="767042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технологического 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(инженерного) профиля обучения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углубленным изучением математики и физики </a:t>
            </a:r>
          </a:p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п.27.20.1.- 27.2 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среднего общего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страницы 278-280</a:t>
            </a:r>
            <a:endParaRPr lang="ru-RU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66242" y="4908558"/>
            <a:ext cx="767042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технологического (информационно-технологического) 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 обучения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углубленным изучением математики и информатики </a:t>
            </a:r>
          </a:p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п.27.20.1.- 27.2 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среднего общего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страницы 280-281</a:t>
            </a:r>
            <a:endParaRPr lang="ru-RU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7861" y="2305760"/>
            <a:ext cx="767042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П.27.20.1 «Технологический профиль ориентирован на производственную, инженерную, информационную среду деятельности»</a:t>
            </a:r>
            <a:endParaRPr lang="ru-RU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8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781" y="219858"/>
            <a:ext cx="11287432" cy="114682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индивидуальном проекте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34297" y="1350889"/>
            <a:ext cx="11287432" cy="3159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1274" t="25611" r="30428" b="19551"/>
          <a:stretch/>
        </p:blipFill>
        <p:spPr>
          <a:xfrm>
            <a:off x="3185651" y="1579452"/>
            <a:ext cx="5584723" cy="44981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85651" y="6274605"/>
            <a:ext cx="559897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п.18.20 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среднего общего образования)</a:t>
            </a:r>
          </a:p>
        </p:txBody>
      </p:sp>
    </p:spTree>
    <p:extLst>
      <p:ext uri="{BB962C8B-B14F-4D97-AF65-F5344CB8AC3E}">
        <p14:creationId xmlns:p14="http://schemas.microsoft.com/office/powerpoint/2010/main" val="9146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1123</TotalTime>
  <Words>626</Words>
  <Application>Microsoft Office PowerPoint</Application>
  <PresentationFormat>Широкоэкранный</PresentationFormat>
  <Paragraphs>74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AcademyC</vt:lpstr>
      <vt:lpstr>Arial</vt:lpstr>
      <vt:lpstr>Calibri</vt:lpstr>
      <vt:lpstr>Calibri Light</vt:lpstr>
      <vt:lpstr>PT Sans</vt:lpstr>
      <vt:lpstr>Times New Roman</vt:lpstr>
      <vt:lpstr>Тема Office</vt:lpstr>
      <vt:lpstr>Заседание городской проектно-творческой группы №4  «Практики организации профильных классов/групп технологического профиля» 11.01.2023г.</vt:lpstr>
      <vt:lpstr>Изменения в организации профильного обучения</vt:lpstr>
      <vt:lpstr>Что нужно изучить координатору ППП и ПО</vt:lpstr>
      <vt:lpstr>Что нужно изучить координатору ППП и ПО</vt:lpstr>
      <vt:lpstr>Новые инструменты для организации ПК/ПГ</vt:lpstr>
      <vt:lpstr>Новые инструменты для организации ПК/ПГ</vt:lpstr>
      <vt:lpstr>Инструменты для разработки учебного плана</vt:lpstr>
      <vt:lpstr>Варианты учебных планов технологического профиля обучения</vt:lpstr>
      <vt:lpstr>Об индивидуальном проекте</vt:lpstr>
      <vt:lpstr>Об организации ВУД в технологическом профиле</vt:lpstr>
      <vt:lpstr>Решение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ДЛЯ ОО ПО ОТКРЫТИЮ КЛАССОВ "ПСИХОЛОГО-ПЕДАГОГИЧЕСКОЙ НАПРАВЛЕННОСТИ" В РАМКАХ РАЗЛИЧНЫХ ПРОФИЛЕЙ ПРИ РЕАЛИЗАЦИИ ООП СОО</dc:title>
  <dc:creator>metodist62</dc:creator>
  <cp:lastModifiedBy>metodist62</cp:lastModifiedBy>
  <cp:revision>87</cp:revision>
  <dcterms:created xsi:type="dcterms:W3CDTF">2022-12-21T00:19:28Z</dcterms:created>
  <dcterms:modified xsi:type="dcterms:W3CDTF">2023-01-23T06:32:32Z</dcterms:modified>
</cp:coreProperties>
</file>