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1" r:id="rId2"/>
    <p:sldMasterId id="2147483724" r:id="rId3"/>
    <p:sldMasterId id="2147483736" r:id="rId4"/>
  </p:sldMasterIdLst>
  <p:notesMasterIdLst>
    <p:notesMasterId r:id="rId43"/>
  </p:notesMasterIdLst>
  <p:sldIdLst>
    <p:sldId id="259" r:id="rId5"/>
    <p:sldId id="262" r:id="rId6"/>
    <p:sldId id="265" r:id="rId7"/>
    <p:sldId id="268" r:id="rId8"/>
    <p:sldId id="271" r:id="rId9"/>
    <p:sldId id="304" r:id="rId10"/>
    <p:sldId id="307" r:id="rId11"/>
    <p:sldId id="325" r:id="rId12"/>
    <p:sldId id="328" r:id="rId13"/>
    <p:sldId id="334" r:id="rId14"/>
    <p:sldId id="331" r:id="rId15"/>
    <p:sldId id="337" r:id="rId16"/>
    <p:sldId id="310" r:id="rId17"/>
    <p:sldId id="313" r:id="rId18"/>
    <p:sldId id="343" r:id="rId19"/>
    <p:sldId id="322" r:id="rId20"/>
    <p:sldId id="392" r:id="rId21"/>
    <p:sldId id="286" r:id="rId22"/>
    <p:sldId id="393" r:id="rId23"/>
    <p:sldId id="358" r:id="rId24"/>
    <p:sldId id="361" r:id="rId25"/>
    <p:sldId id="364" r:id="rId26"/>
    <p:sldId id="367" r:id="rId27"/>
    <p:sldId id="370" r:id="rId28"/>
    <p:sldId id="376" r:id="rId29"/>
    <p:sldId id="395" r:id="rId30"/>
    <p:sldId id="399" r:id="rId31"/>
    <p:sldId id="394" r:id="rId32"/>
    <p:sldId id="396" r:id="rId33"/>
    <p:sldId id="397" r:id="rId34"/>
    <p:sldId id="400" r:id="rId35"/>
    <p:sldId id="391" r:id="rId36"/>
    <p:sldId id="401" r:id="rId37"/>
    <p:sldId id="402" r:id="rId38"/>
    <p:sldId id="405" r:id="rId39"/>
    <p:sldId id="403" r:id="rId40"/>
    <p:sldId id="404" r:id="rId41"/>
    <p:sldId id="398" r:id="rId42"/>
  </p:sldIdLst>
  <p:sldSz cx="12192000" cy="6858000"/>
  <p:notesSz cx="6858000" cy="9144000"/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0"/>
    <p:restoredTop sz="0"/>
  </p:normalViewPr>
  <p:slideViewPr>
    <p:cSldViewPr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367ADB-7057-408F-8358-86C89E197EA6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463EDD5-E788-4D10-929F-6FBD22806988}" type="parTrans" cxnId="{8CFF72D0-D2F0-402A-ADC7-6A571CDF9388}">
      <dgm:prSet/>
      <dgm:spPr/>
      <dgm:t>
        <a:bodyPr/>
        <a:lstStyle/>
        <a:p>
          <a:endParaRPr lang="ru-RU"/>
        </a:p>
      </dgm:t>
    </dgm:pt>
    <dgm:pt modelId="{0ED418FC-C169-422E-B6E5-6FE4613D010C}">
      <dgm:prSet/>
      <dgm:spPr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gm:spPr>
      <dgm:t>
        <a:bodyPr/>
        <a:lstStyle/>
        <a:p>
          <a:pPr rtl="0"/>
          <a:r>
            <a:rPr lang="ru-RU"/>
            <a:t>Различные подходы к работе </a:t>
          </a:r>
          <a:br>
            <a:rPr lang="ru-RU"/>
          </a:br>
          <a:r>
            <a:rPr lang="ru-RU"/>
            <a:t>с детьми «группы риска»</a:t>
          </a:r>
        </a:p>
      </dgm:t>
    </dgm:pt>
    <dgm:pt modelId="{A502792E-924C-416F-B317-EB43802952AD}" type="sibTrans" cxnId="{8CFF72D0-D2F0-402A-ADC7-6A571CDF9388}">
      <dgm:prSet/>
      <dgm:spPr/>
      <dgm:t>
        <a:bodyPr/>
        <a:lstStyle/>
        <a:p>
          <a:endParaRPr lang="ru-RU"/>
        </a:p>
      </dgm:t>
    </dgm:pt>
    <dgm:pt modelId="{5075F680-A5D6-4225-AEB5-006419992A24}" type="parTrans" cxnId="{39C1F829-2C49-48FB-8DFE-5DC7633C4422}">
      <dgm:prSet/>
      <dgm:spPr/>
      <dgm:t>
        <a:bodyPr/>
        <a:lstStyle/>
        <a:p>
          <a:endParaRPr lang="ru-RU"/>
        </a:p>
      </dgm:t>
    </dgm:pt>
    <dgm:pt modelId="{72E3AE19-751D-448D-A4A9-098B99685D98}">
      <dgm:prSet/>
      <dgm:spPr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gm:spPr>
      <dgm:t>
        <a:bodyPr/>
        <a:lstStyle/>
        <a:p>
          <a:pPr rtl="0"/>
          <a:r>
            <a:rPr lang="ru-RU"/>
            <a:t>Банк данных из рекомендованных диагностических методик суицидальных рисков</a:t>
          </a:r>
        </a:p>
      </dgm:t>
    </dgm:pt>
    <dgm:pt modelId="{2BFBABA2-3BDE-42B1-BC20-EEB1753106C5}" type="sibTrans" cxnId="{39C1F829-2C49-48FB-8DFE-5DC7633C4422}">
      <dgm:prSet/>
      <dgm:spPr/>
      <dgm:t>
        <a:bodyPr/>
        <a:lstStyle/>
        <a:p>
          <a:endParaRPr lang="ru-RU"/>
        </a:p>
      </dgm:t>
    </dgm:pt>
    <dgm:pt modelId="{A5982A46-3DF3-46A7-9D5A-462791DC468D}" type="parTrans" cxnId="{4F23B333-8AAA-45F5-AA50-F776DCA57541}">
      <dgm:prSet/>
      <dgm:spPr/>
      <dgm:t>
        <a:bodyPr/>
        <a:lstStyle/>
        <a:p>
          <a:endParaRPr lang="ru-RU"/>
        </a:p>
      </dgm:t>
    </dgm:pt>
    <dgm:pt modelId="{BD2A3176-FCB9-4C04-9DEE-CF48B57C0630}">
      <dgm:prSet/>
      <dgm:spPr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gm:spPr>
      <dgm:t>
        <a:bodyPr/>
        <a:lstStyle/>
        <a:p>
          <a:pPr rtl="0"/>
          <a:r>
            <a:rPr lang="ru-RU"/>
            <a:t>Индивидуально-ориентированный план работы </a:t>
          </a:r>
          <a:br>
            <a:rPr lang="ru-RU"/>
          </a:br>
          <a:r>
            <a:rPr lang="ru-RU"/>
            <a:t>с обучающимися «группы риска»</a:t>
          </a:r>
        </a:p>
      </dgm:t>
    </dgm:pt>
    <dgm:pt modelId="{AA825085-3241-4BFA-991C-A7212DC5C108}" type="sibTrans" cxnId="{4F23B333-8AAA-45F5-AA50-F776DCA57541}">
      <dgm:prSet/>
      <dgm:spPr/>
      <dgm:t>
        <a:bodyPr/>
        <a:lstStyle/>
        <a:p>
          <a:endParaRPr lang="ru-RU"/>
        </a:p>
      </dgm:t>
    </dgm:pt>
    <dgm:pt modelId="{475E6C86-7919-4618-8EA3-ADBDD022B857}" type="parTrans" cxnId="{949E4768-A54F-4B36-8E3B-62C801738E77}">
      <dgm:prSet/>
      <dgm:spPr/>
      <dgm:t>
        <a:bodyPr/>
        <a:lstStyle/>
        <a:p>
          <a:endParaRPr lang="ru-RU"/>
        </a:p>
      </dgm:t>
    </dgm:pt>
    <dgm:pt modelId="{D88ED293-183E-492A-8450-0A6E80A7BA95}">
      <dgm:prSet/>
      <dgm:spPr>
        <a:solidFill>
          <a:srgbClr val="16625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gm:spPr>
      <dgm:t>
        <a:bodyPr/>
        <a:lstStyle/>
        <a:p>
          <a:pPr rtl="0"/>
          <a:r>
            <a:rPr lang="ru-RU"/>
            <a:t>Материалы для индивидуально-ориентированной «Программы психолого-педагогического </a:t>
          </a:r>
          <a:br>
            <a:rPr lang="ru-RU"/>
          </a:br>
          <a:r>
            <a:rPr lang="ru-RU"/>
            <a:t>сопровождения подростков </a:t>
          </a:r>
          <a:r>
            <a:rPr lang="en-US"/>
            <a:t>“</a:t>
          </a:r>
          <a:r>
            <a:rPr lang="ru-RU"/>
            <a:t>группы риска</a:t>
          </a:r>
          <a:r>
            <a:rPr lang="en-US"/>
            <a:t>”</a:t>
          </a:r>
          <a:r>
            <a:rPr lang="ru-RU"/>
            <a:t>»</a:t>
          </a:r>
        </a:p>
      </dgm:t>
    </dgm:pt>
    <dgm:pt modelId="{61A7336F-3622-4377-9829-F05DF6848E97}" type="sibTrans" cxnId="{949E4768-A54F-4B36-8E3B-62C801738E77}">
      <dgm:prSet/>
      <dgm:spPr/>
      <dgm:t>
        <a:bodyPr/>
        <a:lstStyle/>
        <a:p>
          <a:endParaRPr lang="ru-RU"/>
        </a:p>
      </dgm:t>
    </dgm:pt>
    <dgm:pt modelId="{B3DE1116-814B-4199-9B6E-9E39B2219208}" type="pres">
      <dgm:prSet presAssocID="{65367ADB-7057-408F-8358-86C89E197EA6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7E4CFDD-9018-4C0D-BC02-22B56C716F85}" type="pres">
      <dgm:prSet presAssocID="{65367ADB-7057-408F-8358-86C89E197EA6}" presName="arrow" presStyleLbl="bgShp" presStyleIdx="0" presStyleCnt="1"/>
      <dgm:spPr>
        <a:solidFill>
          <a:schemeClr val="accent4">
            <a:lumMod val="40000"/>
            <a:lumOff val="60000"/>
          </a:schemeClr>
        </a:solidFill>
      </dgm:spPr>
    </dgm:pt>
    <dgm:pt modelId="{E08F79DD-5A1F-47B2-86EE-4EC0C560CE72}" type="pres">
      <dgm:prSet presAssocID="{65367ADB-7057-408F-8358-86C89E197EA6}" presName="linearProcess" presStyleCnt="0"/>
      <dgm:spPr/>
    </dgm:pt>
    <dgm:pt modelId="{86803043-FFDF-4FA4-B228-68539FA60055}" type="pres">
      <dgm:prSet presAssocID="{0ED418FC-C169-422E-B6E5-6FE4613D010C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9A4293-0EE6-49D9-81D2-D38C2CA7B74F}" type="pres">
      <dgm:prSet presAssocID="{A502792E-924C-416F-B317-EB43802952AD}" presName="sibTrans" presStyleCnt="0"/>
      <dgm:spPr/>
    </dgm:pt>
    <dgm:pt modelId="{DAF93D09-FFB3-48EB-ACBE-172DF5B3D2D2}" type="pres">
      <dgm:prSet presAssocID="{72E3AE19-751D-448D-A4A9-098B99685D98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56DF7E-5BDD-49D7-8B8A-1E963209351A}" type="pres">
      <dgm:prSet presAssocID="{2BFBABA2-3BDE-42B1-BC20-EEB1753106C5}" presName="sibTrans" presStyleCnt="0"/>
      <dgm:spPr/>
    </dgm:pt>
    <dgm:pt modelId="{F772EBB0-2A09-44FC-BA7E-A248762B44D4}" type="pres">
      <dgm:prSet presAssocID="{BD2A3176-FCB9-4C04-9DEE-CF48B57C0630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958D80-891C-4DCC-9DED-42ED016AE067}" type="pres">
      <dgm:prSet presAssocID="{AA825085-3241-4BFA-991C-A7212DC5C108}" presName="sibTrans" presStyleCnt="0"/>
      <dgm:spPr/>
    </dgm:pt>
    <dgm:pt modelId="{883809D1-137D-4849-8A07-B3F6C014A1CF}" type="pres">
      <dgm:prSet presAssocID="{D88ED293-183E-492A-8450-0A6E80A7BA95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793BBB8-8460-4703-BD37-5F584FA4879C}" type="presOf" srcId="{D88ED293-183E-492A-8450-0A6E80A7BA95}" destId="{883809D1-137D-4849-8A07-B3F6C014A1CF}" srcOrd="0" destOrd="0" presId="urn:microsoft.com/office/officeart/2005/8/layout/hProcess9"/>
    <dgm:cxn modelId="{8CFF72D0-D2F0-402A-ADC7-6A571CDF9388}" srcId="{65367ADB-7057-408F-8358-86C89E197EA6}" destId="{0ED418FC-C169-422E-B6E5-6FE4613D010C}" srcOrd="0" destOrd="0" parTransId="{4463EDD5-E788-4D10-929F-6FBD22806988}" sibTransId="{A502792E-924C-416F-B317-EB43802952AD}"/>
    <dgm:cxn modelId="{2DCF105A-5B1B-4EC5-A656-A3468F65A918}" type="presOf" srcId="{72E3AE19-751D-448D-A4A9-098B99685D98}" destId="{DAF93D09-FFB3-48EB-ACBE-172DF5B3D2D2}" srcOrd="0" destOrd="0" presId="urn:microsoft.com/office/officeart/2005/8/layout/hProcess9"/>
    <dgm:cxn modelId="{949E4768-A54F-4B36-8E3B-62C801738E77}" srcId="{65367ADB-7057-408F-8358-86C89E197EA6}" destId="{D88ED293-183E-492A-8450-0A6E80A7BA95}" srcOrd="3" destOrd="0" parTransId="{475E6C86-7919-4618-8EA3-ADBDD022B857}" sibTransId="{61A7336F-3622-4377-9829-F05DF6848E97}"/>
    <dgm:cxn modelId="{4F23B333-8AAA-45F5-AA50-F776DCA57541}" srcId="{65367ADB-7057-408F-8358-86C89E197EA6}" destId="{BD2A3176-FCB9-4C04-9DEE-CF48B57C0630}" srcOrd="2" destOrd="0" parTransId="{A5982A46-3DF3-46A7-9D5A-462791DC468D}" sibTransId="{AA825085-3241-4BFA-991C-A7212DC5C108}"/>
    <dgm:cxn modelId="{199986E3-1060-4E64-88A3-D8823DB7159A}" type="presOf" srcId="{BD2A3176-FCB9-4C04-9DEE-CF48B57C0630}" destId="{F772EBB0-2A09-44FC-BA7E-A248762B44D4}" srcOrd="0" destOrd="0" presId="urn:microsoft.com/office/officeart/2005/8/layout/hProcess9"/>
    <dgm:cxn modelId="{39C1F829-2C49-48FB-8DFE-5DC7633C4422}" srcId="{65367ADB-7057-408F-8358-86C89E197EA6}" destId="{72E3AE19-751D-448D-A4A9-098B99685D98}" srcOrd="1" destOrd="0" parTransId="{5075F680-A5D6-4225-AEB5-006419992A24}" sibTransId="{2BFBABA2-3BDE-42B1-BC20-EEB1753106C5}"/>
    <dgm:cxn modelId="{79179486-72FF-4BFD-A2E5-A5E0B8F199BC}" type="presOf" srcId="{65367ADB-7057-408F-8358-86C89E197EA6}" destId="{B3DE1116-814B-4199-9B6E-9E39B2219208}" srcOrd="0" destOrd="0" presId="urn:microsoft.com/office/officeart/2005/8/layout/hProcess9"/>
    <dgm:cxn modelId="{EE480245-CA75-4A2C-BC12-61005A574383}" type="presOf" srcId="{0ED418FC-C169-422E-B6E5-6FE4613D010C}" destId="{86803043-FFDF-4FA4-B228-68539FA60055}" srcOrd="0" destOrd="0" presId="urn:microsoft.com/office/officeart/2005/8/layout/hProcess9"/>
    <dgm:cxn modelId="{4000F7B4-4184-414D-B7EC-7CDB022E805B}" type="presParOf" srcId="{B3DE1116-814B-4199-9B6E-9E39B2219208}" destId="{57E4CFDD-9018-4C0D-BC02-22B56C716F85}" srcOrd="0" destOrd="0" presId="urn:microsoft.com/office/officeart/2005/8/layout/hProcess9"/>
    <dgm:cxn modelId="{AF91F8A2-A323-4FA4-B99C-DD875530BA22}" type="presParOf" srcId="{B3DE1116-814B-4199-9B6E-9E39B2219208}" destId="{E08F79DD-5A1F-47B2-86EE-4EC0C560CE72}" srcOrd="1" destOrd="0" presId="urn:microsoft.com/office/officeart/2005/8/layout/hProcess9"/>
    <dgm:cxn modelId="{93AC9128-3CA8-4050-8BB5-401B969C1828}" type="presParOf" srcId="{E08F79DD-5A1F-47B2-86EE-4EC0C560CE72}" destId="{86803043-FFDF-4FA4-B228-68539FA60055}" srcOrd="0" destOrd="0" presId="urn:microsoft.com/office/officeart/2005/8/layout/hProcess9"/>
    <dgm:cxn modelId="{5159AD94-DDDD-4F36-BF12-AF2F27E48301}" type="presParOf" srcId="{E08F79DD-5A1F-47B2-86EE-4EC0C560CE72}" destId="{A09A4293-0EE6-49D9-81D2-D38C2CA7B74F}" srcOrd="1" destOrd="0" presId="urn:microsoft.com/office/officeart/2005/8/layout/hProcess9"/>
    <dgm:cxn modelId="{A5CDC7A3-822C-4A9A-B1C0-1E3FA6FCDC9C}" type="presParOf" srcId="{E08F79DD-5A1F-47B2-86EE-4EC0C560CE72}" destId="{DAF93D09-FFB3-48EB-ACBE-172DF5B3D2D2}" srcOrd="2" destOrd="0" presId="urn:microsoft.com/office/officeart/2005/8/layout/hProcess9"/>
    <dgm:cxn modelId="{A6BD36FE-6F06-4D8C-9786-9ED6ECFC1270}" type="presParOf" srcId="{E08F79DD-5A1F-47B2-86EE-4EC0C560CE72}" destId="{0E56DF7E-5BDD-49D7-8B8A-1E963209351A}" srcOrd="3" destOrd="0" presId="urn:microsoft.com/office/officeart/2005/8/layout/hProcess9"/>
    <dgm:cxn modelId="{29D43FD6-CC64-480B-85D0-5293361D7B00}" type="presParOf" srcId="{E08F79DD-5A1F-47B2-86EE-4EC0C560CE72}" destId="{F772EBB0-2A09-44FC-BA7E-A248762B44D4}" srcOrd="4" destOrd="0" presId="urn:microsoft.com/office/officeart/2005/8/layout/hProcess9"/>
    <dgm:cxn modelId="{76BAE64E-8BC0-4B91-B087-4E60DB11EC11}" type="presParOf" srcId="{E08F79DD-5A1F-47B2-86EE-4EC0C560CE72}" destId="{3F958D80-891C-4DCC-9DED-42ED016AE067}" srcOrd="5" destOrd="0" presId="urn:microsoft.com/office/officeart/2005/8/layout/hProcess9"/>
    <dgm:cxn modelId="{1111A6A4-9EF2-4606-B4E9-65A9DC0B4CEB}" type="presParOf" srcId="{E08F79DD-5A1F-47B2-86EE-4EC0C560CE72}" destId="{883809D1-137D-4849-8A07-B3F6C014A1CF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main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224859-90F3-43F4-A83A-F31EC7F7223F}" type="doc">
      <dgm:prSet loTypeId="urn:microsoft.com/office/officeart/2005/8/layout/vList3" loCatId="list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A5628DD5-8FA8-4AF0-A93C-8B6B3355F626}" type="parTrans" cxnId="{BD465F56-486E-4FA4-B3DA-011F252838A6}">
      <dgm:prSet/>
      <dgm:spPr/>
      <dgm:t>
        <a:bodyPr/>
        <a:lstStyle/>
        <a:p>
          <a:endParaRPr lang="ru-RU"/>
        </a:p>
      </dgm:t>
    </dgm:pt>
    <dgm:pt modelId="{AF103BEE-C925-44EF-8DB7-3D8D06936BB2}">
      <dgm:prSet/>
      <dgm:spPr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gm:spPr>
      <dgm:t>
        <a:bodyPr/>
        <a:lstStyle/>
        <a:p>
          <a:pPr rtl="0"/>
          <a:r>
            <a:rPr lang="ru-RU" dirty="0"/>
            <a:t>наблюдение и экспертные оценки поведения обучающихся, воспитанников со стороны педагогов и родителей (законных представителей) на основе знания маркеров деструктивного поведения</a:t>
          </a:r>
        </a:p>
      </dgm:t>
    </dgm:pt>
    <dgm:pt modelId="{69132F8D-6B1B-44BE-9D3F-67CD17A1A36F}" type="sibTrans" cxnId="{BD465F56-486E-4FA4-B3DA-011F252838A6}">
      <dgm:prSet/>
      <dgm:spPr/>
      <dgm:t>
        <a:bodyPr/>
        <a:lstStyle/>
        <a:p>
          <a:endParaRPr lang="ru-RU"/>
        </a:p>
      </dgm:t>
    </dgm:pt>
    <dgm:pt modelId="{EC950D5A-B931-4DAD-B3B0-BBBC156BD748}" type="parTrans" cxnId="{8DEBE12E-E7FF-4F09-BCBA-F6738DC94D0D}">
      <dgm:prSet/>
      <dgm:spPr/>
      <dgm:t>
        <a:bodyPr/>
        <a:lstStyle/>
        <a:p>
          <a:endParaRPr lang="ru-RU"/>
        </a:p>
      </dgm:t>
    </dgm:pt>
    <dgm:pt modelId="{F93B9DC1-F899-4D5E-A7E5-3480147217DD}">
      <dgm:prSet/>
      <dgm:spPr>
        <a:solidFill>
          <a:schemeClr val="accent6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gm:spPr>
      <dgm:t>
        <a:bodyPr/>
        <a:lstStyle/>
        <a:p>
          <a:pPr rtl="0"/>
          <a:r>
            <a:rPr lang="ru-RU" dirty="0"/>
            <a:t>мониторинги – постоянные скрининговые психологические исследования личностных особенностей, связанных с формированием деструктивного поведения</a:t>
          </a:r>
        </a:p>
      </dgm:t>
    </dgm:pt>
    <dgm:pt modelId="{AF3FC891-94EF-4015-9063-4F66962B0ECA}" type="sibTrans" cxnId="{8DEBE12E-E7FF-4F09-BCBA-F6738DC94D0D}">
      <dgm:prSet/>
      <dgm:spPr/>
      <dgm:t>
        <a:bodyPr/>
        <a:lstStyle/>
        <a:p>
          <a:endParaRPr lang="ru-RU"/>
        </a:p>
      </dgm:t>
    </dgm:pt>
    <dgm:pt modelId="{9F68C0D3-3FFE-4D53-A461-9F0885A73027}" type="parTrans" cxnId="{B107A287-BEAF-4855-9EFC-1ADD3B491FD1}">
      <dgm:prSet/>
      <dgm:spPr/>
      <dgm:t>
        <a:bodyPr/>
        <a:lstStyle/>
        <a:p>
          <a:endParaRPr lang="ru-RU"/>
        </a:p>
      </dgm:t>
    </dgm:pt>
    <dgm:pt modelId="{F2BD8040-BDE1-465F-993E-6B851D70F818}">
      <dgm:prSet/>
      <dgm:spPr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gm:spPr>
      <dgm:t>
        <a:bodyPr/>
        <a:lstStyle/>
        <a:p>
          <a:pPr rtl="0"/>
          <a:r>
            <a:rPr lang="ru-RU" dirty="0"/>
            <a:t>индивидуальную психодиагностику детей, подростков, молодежи, требующих особого психолого-педагогического внимания, позволяющую разрабатывать программы индивидуальной профилактической работы</a:t>
          </a:r>
        </a:p>
      </dgm:t>
    </dgm:pt>
    <dgm:pt modelId="{2E71540B-588C-4193-BE22-EFD702EBC351}" type="sibTrans" cxnId="{B107A287-BEAF-4855-9EFC-1ADD3B491FD1}">
      <dgm:prSet/>
      <dgm:spPr/>
      <dgm:t>
        <a:bodyPr/>
        <a:lstStyle/>
        <a:p>
          <a:endParaRPr lang="ru-RU"/>
        </a:p>
      </dgm:t>
    </dgm:pt>
    <dgm:pt modelId="{1FFDC471-6717-4632-8C1F-C4A0EBA89989}" type="pres">
      <dgm:prSet presAssocID="{56224859-90F3-43F4-A83A-F31EC7F7223F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74E9370-4B1B-4C75-95FF-2E584930A193}" type="pres">
      <dgm:prSet presAssocID="{AF103BEE-C925-44EF-8DB7-3D8D06936BB2}" presName="composite" presStyleCnt="0"/>
      <dgm:spPr/>
    </dgm:pt>
    <dgm:pt modelId="{F4994D7D-998B-46C8-9B78-CF7809339365}" type="pres">
      <dgm:prSet presAssocID="{AF103BEE-C925-44EF-8DB7-3D8D06936BB2}" presName="imgShp" presStyleLbl="fgImgPlace1" presStyleIdx="0" presStyleCnt="3"/>
      <dgm:spPr>
        <a:solidFill>
          <a:schemeClr val="accent6">
            <a:tint val="5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gm:spPr>
    </dgm:pt>
    <dgm:pt modelId="{5CDE7A86-A166-4DC8-BB35-56C2D84832B1}" type="pres">
      <dgm:prSet presAssocID="{AF103BEE-C925-44EF-8DB7-3D8D06936BB2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DC8E9F-E6E5-403E-940F-7C1AE7A1D01E}" type="pres">
      <dgm:prSet presAssocID="{69132F8D-6B1B-44BE-9D3F-67CD17A1A36F}" presName="spacing" presStyleCnt="0"/>
      <dgm:spPr/>
    </dgm:pt>
    <dgm:pt modelId="{863575E8-133C-4F47-AAE3-7565B97F024D}" type="pres">
      <dgm:prSet presAssocID="{F93B9DC1-F899-4D5E-A7E5-3480147217DD}" presName="composite" presStyleCnt="0"/>
      <dgm:spPr/>
    </dgm:pt>
    <dgm:pt modelId="{E1B99C03-B17B-445B-BDC3-A387780F8E5D}" type="pres">
      <dgm:prSet presAssocID="{F93B9DC1-F899-4D5E-A7E5-3480147217DD}" presName="imgShp" presStyleLbl="fgImgPlace1" presStyleIdx="1" presStyleCnt="3"/>
      <dgm:spPr>
        <a:solidFill>
          <a:schemeClr val="accent6">
            <a:tint val="50000"/>
            <a:alpha val="90000"/>
            <a:hueOff val="22308"/>
            <a:satOff val="-1189"/>
            <a:lumOff val="6118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gm:spPr>
    </dgm:pt>
    <dgm:pt modelId="{41720BDE-C1A6-42E9-A062-033D6EA19495}" type="pres">
      <dgm:prSet presAssocID="{F93B9DC1-F899-4D5E-A7E5-3480147217DD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C865BE-A3AE-41FF-A5E9-176DA1A4AF81}" type="pres">
      <dgm:prSet presAssocID="{AF3FC891-94EF-4015-9063-4F66962B0ECA}" presName="spacing" presStyleCnt="0"/>
      <dgm:spPr/>
    </dgm:pt>
    <dgm:pt modelId="{C4F806F7-7C86-49F5-89D9-1F86F14ECC8D}" type="pres">
      <dgm:prSet presAssocID="{F2BD8040-BDE1-465F-993E-6B851D70F818}" presName="composite" presStyleCnt="0"/>
      <dgm:spPr/>
    </dgm:pt>
    <dgm:pt modelId="{652BA112-3EE9-472F-B10C-4ED7BA06DEDA}" type="pres">
      <dgm:prSet presAssocID="{F2BD8040-BDE1-465F-993E-6B851D70F818}" presName="imgShp" presStyleLbl="fgImgPlace1" presStyleIdx="2" presStyleCnt="3"/>
      <dgm:spPr>
        <a:solidFill>
          <a:schemeClr val="accent6">
            <a:tint val="50000"/>
            <a:alpha val="90000"/>
            <a:hueOff val="44616"/>
            <a:satOff val="-2378"/>
            <a:lumOff val="12236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gm:spPr>
    </dgm:pt>
    <dgm:pt modelId="{5C3F5481-14EE-47DE-BDA3-A90603E9C1E1}" type="pres">
      <dgm:prSet presAssocID="{F2BD8040-BDE1-465F-993E-6B851D70F818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EB8B0E3-56C3-4761-87E6-9EFCE892D451}" type="presOf" srcId="{F2BD8040-BDE1-465F-993E-6B851D70F818}" destId="{5C3F5481-14EE-47DE-BDA3-A90603E9C1E1}" srcOrd="0" destOrd="0" presId="urn:microsoft.com/office/officeart/2005/8/layout/vList3"/>
    <dgm:cxn modelId="{ED78B9D0-BA47-4BC1-BDBF-505F7E3A5BA1}" type="presOf" srcId="{AF103BEE-C925-44EF-8DB7-3D8D06936BB2}" destId="{5CDE7A86-A166-4DC8-BB35-56C2D84832B1}" srcOrd="0" destOrd="0" presId="urn:microsoft.com/office/officeart/2005/8/layout/vList3"/>
    <dgm:cxn modelId="{3F8338BC-65E7-4444-8998-92E48D9ABAC0}" type="presOf" srcId="{F93B9DC1-F899-4D5E-A7E5-3480147217DD}" destId="{41720BDE-C1A6-42E9-A062-033D6EA19495}" srcOrd="0" destOrd="0" presId="urn:microsoft.com/office/officeart/2005/8/layout/vList3"/>
    <dgm:cxn modelId="{BD465F56-486E-4FA4-B3DA-011F252838A6}" srcId="{56224859-90F3-43F4-A83A-F31EC7F7223F}" destId="{AF103BEE-C925-44EF-8DB7-3D8D06936BB2}" srcOrd="0" destOrd="0" parTransId="{A5628DD5-8FA8-4AF0-A93C-8B6B3355F626}" sibTransId="{69132F8D-6B1B-44BE-9D3F-67CD17A1A36F}"/>
    <dgm:cxn modelId="{14C1A3F2-65C0-4F30-BA61-A55F25132FE2}" type="presOf" srcId="{56224859-90F3-43F4-A83A-F31EC7F7223F}" destId="{1FFDC471-6717-4632-8C1F-C4A0EBA89989}" srcOrd="0" destOrd="0" presId="urn:microsoft.com/office/officeart/2005/8/layout/vList3"/>
    <dgm:cxn modelId="{8DEBE12E-E7FF-4F09-BCBA-F6738DC94D0D}" srcId="{56224859-90F3-43F4-A83A-F31EC7F7223F}" destId="{F93B9DC1-F899-4D5E-A7E5-3480147217DD}" srcOrd="1" destOrd="0" parTransId="{EC950D5A-B931-4DAD-B3B0-BBBC156BD748}" sibTransId="{AF3FC891-94EF-4015-9063-4F66962B0ECA}"/>
    <dgm:cxn modelId="{B107A287-BEAF-4855-9EFC-1ADD3B491FD1}" srcId="{56224859-90F3-43F4-A83A-F31EC7F7223F}" destId="{F2BD8040-BDE1-465F-993E-6B851D70F818}" srcOrd="2" destOrd="0" parTransId="{9F68C0D3-3FFE-4D53-A461-9F0885A73027}" sibTransId="{2E71540B-588C-4193-BE22-EFD702EBC351}"/>
    <dgm:cxn modelId="{878B9459-901D-4EBD-9BEC-94D4EEEB02AB}" type="presParOf" srcId="{1FFDC471-6717-4632-8C1F-C4A0EBA89989}" destId="{274E9370-4B1B-4C75-95FF-2E584930A193}" srcOrd="0" destOrd="0" presId="urn:microsoft.com/office/officeart/2005/8/layout/vList3"/>
    <dgm:cxn modelId="{F029C631-7DC6-466F-8FC0-97BC2391A1E5}" type="presParOf" srcId="{274E9370-4B1B-4C75-95FF-2E584930A193}" destId="{F4994D7D-998B-46C8-9B78-CF7809339365}" srcOrd="0" destOrd="0" presId="urn:microsoft.com/office/officeart/2005/8/layout/vList3"/>
    <dgm:cxn modelId="{41FB965D-07E6-4C90-B297-191DC83771B3}" type="presParOf" srcId="{274E9370-4B1B-4C75-95FF-2E584930A193}" destId="{5CDE7A86-A166-4DC8-BB35-56C2D84832B1}" srcOrd="1" destOrd="0" presId="urn:microsoft.com/office/officeart/2005/8/layout/vList3"/>
    <dgm:cxn modelId="{AD2417BB-29B2-4BAA-ADDC-97F593E6088D}" type="presParOf" srcId="{1FFDC471-6717-4632-8C1F-C4A0EBA89989}" destId="{C1DC8E9F-E6E5-403E-940F-7C1AE7A1D01E}" srcOrd="1" destOrd="0" presId="urn:microsoft.com/office/officeart/2005/8/layout/vList3"/>
    <dgm:cxn modelId="{7DA68AD2-443F-4045-991B-235FA7E09679}" type="presParOf" srcId="{1FFDC471-6717-4632-8C1F-C4A0EBA89989}" destId="{863575E8-133C-4F47-AAE3-7565B97F024D}" srcOrd="2" destOrd="0" presId="urn:microsoft.com/office/officeart/2005/8/layout/vList3"/>
    <dgm:cxn modelId="{4FD98373-0FC4-4734-8346-063BFC0FBF3C}" type="presParOf" srcId="{863575E8-133C-4F47-AAE3-7565B97F024D}" destId="{E1B99C03-B17B-445B-BDC3-A387780F8E5D}" srcOrd="0" destOrd="0" presId="urn:microsoft.com/office/officeart/2005/8/layout/vList3"/>
    <dgm:cxn modelId="{8BC0EDCC-5822-4141-9C77-31C36F67D83D}" type="presParOf" srcId="{863575E8-133C-4F47-AAE3-7565B97F024D}" destId="{41720BDE-C1A6-42E9-A062-033D6EA19495}" srcOrd="1" destOrd="0" presId="urn:microsoft.com/office/officeart/2005/8/layout/vList3"/>
    <dgm:cxn modelId="{66AB7DEE-443E-49D8-AE47-B671BBF5A348}" type="presParOf" srcId="{1FFDC471-6717-4632-8C1F-C4A0EBA89989}" destId="{BEC865BE-A3AE-41FF-A5E9-176DA1A4AF81}" srcOrd="3" destOrd="0" presId="urn:microsoft.com/office/officeart/2005/8/layout/vList3"/>
    <dgm:cxn modelId="{5E7A067B-FE2C-4455-A829-AA43BCCEE703}" type="presParOf" srcId="{1FFDC471-6717-4632-8C1F-C4A0EBA89989}" destId="{C4F806F7-7C86-49F5-89D9-1F86F14ECC8D}" srcOrd="4" destOrd="0" presId="urn:microsoft.com/office/officeart/2005/8/layout/vList3"/>
    <dgm:cxn modelId="{E9823A26-CDCD-4A79-AB14-E8FF82DC123B}" type="presParOf" srcId="{C4F806F7-7C86-49F5-89D9-1F86F14ECC8D}" destId="{652BA112-3EE9-472F-B10C-4ED7BA06DEDA}" srcOrd="0" destOrd="0" presId="urn:microsoft.com/office/officeart/2005/8/layout/vList3"/>
    <dgm:cxn modelId="{4957A806-2A26-4889-AA62-673F52731A18}" type="presParOf" srcId="{C4F806F7-7C86-49F5-89D9-1F86F14ECC8D}" destId="{5C3F5481-14EE-47DE-BDA3-A90603E9C1E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main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C97D477-3266-478C-A6DA-7C8CF8FD2DE7}" type="doc">
      <dgm:prSet loTypeId="urn:microsoft.com/office/officeart/2005/8/layout/process1" loCatId="process" qsTypeId="urn:microsoft.com/office/officeart/2005/8/quickstyle/simple5" qsCatId="simple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AF920CDA-4FEE-460F-928E-1AE522288BD6}" type="parTrans" cxnId="{C1E3EE54-C95E-4638-9F3E-171D4981AD3C}">
      <dgm:prSet/>
      <dgm:spPr/>
      <dgm:t>
        <a:bodyPr/>
        <a:lstStyle/>
        <a:p>
          <a:endParaRPr lang="ru-RU"/>
        </a:p>
      </dgm:t>
    </dgm:pt>
    <dgm:pt modelId="{CC94A1E3-7AC2-4E06-AB09-BCE3BFF5310C}">
      <dgm:prSet/>
      <dgm:spPr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</dgm:spPr>
      <dgm:t>
        <a:bodyPr/>
        <a:lstStyle/>
        <a:p>
          <a:pPr rtl="0"/>
          <a:r>
            <a:rPr lang="ru-RU"/>
            <a:t>создание в образовательной организации поддерживающе-компенсаторной среды</a:t>
          </a:r>
        </a:p>
      </dgm:t>
    </dgm:pt>
    <dgm:pt modelId="{11300F6B-B723-49AF-8838-4824F5ED515A}" type="sibTrans" cxnId="{C1E3EE54-C95E-4638-9F3E-171D4981AD3C}">
      <dgm:prSet/>
      <dgm:spPr>
        <a:gradFill rotWithShape="0">
          <a:gsLst>
            <a:gs pos="0">
              <a:schemeClr val="accent6">
                <a:shade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</dgm:spPr>
      <dgm:t>
        <a:bodyPr/>
        <a:lstStyle/>
        <a:p>
          <a:endParaRPr lang="ru-RU"/>
        </a:p>
      </dgm:t>
    </dgm:pt>
    <dgm:pt modelId="{FF022146-7623-449B-BD95-F35F85FEB91D}" type="parTrans" cxnId="{D5A524E3-CB6B-4A51-96CC-72BC7A821739}">
      <dgm:prSet/>
      <dgm:spPr/>
      <dgm:t>
        <a:bodyPr/>
        <a:lstStyle/>
        <a:p>
          <a:endParaRPr lang="ru-RU"/>
        </a:p>
      </dgm:t>
    </dgm:pt>
    <dgm:pt modelId="{171D7B87-EBAD-4281-A566-A126B5B375A7}">
      <dgm:prSet/>
      <dgm:spPr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20000"/>
                <a:satMod val="103000"/>
                <a:lumMod val="102000"/>
                <a:tint val="94000"/>
              </a:schemeClr>
            </a:gs>
            <a:gs pos="50000">
              <a:schemeClr val="accent6">
                <a:alpha val="90000"/>
                <a:hueOff val="0"/>
                <a:satOff val="0"/>
                <a:lumOff val="0"/>
                <a:alphaOff val="-2000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2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</dgm:spPr>
      <dgm:t>
        <a:bodyPr/>
        <a:lstStyle/>
        <a:p>
          <a:pPr rtl="0"/>
          <a:r>
            <a:rPr lang="ru-RU"/>
            <a:t>минимизация негативного влияния факторов социальной среды</a:t>
          </a:r>
        </a:p>
      </dgm:t>
    </dgm:pt>
    <dgm:pt modelId="{2BD9E8E1-F50C-4337-AC19-EA7C0A9EE359}" type="sibTrans" cxnId="{D5A524E3-CB6B-4A51-96CC-72BC7A821739}">
      <dgm:prSet/>
      <dgm:spPr>
        <a:gradFill rotWithShape="0">
          <a:gsLst>
            <a:gs pos="0">
              <a:schemeClr val="accent6">
                <a:shade val="90000"/>
                <a:hueOff val="379870"/>
                <a:satOff val="-15173"/>
                <a:lumOff val="3519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90000"/>
                <a:hueOff val="379870"/>
                <a:satOff val="-15173"/>
                <a:lumOff val="3519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90000"/>
                <a:hueOff val="379870"/>
                <a:satOff val="-15173"/>
                <a:lumOff val="3519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</dgm:spPr>
      <dgm:t>
        <a:bodyPr/>
        <a:lstStyle/>
        <a:p>
          <a:endParaRPr lang="ru-RU"/>
        </a:p>
      </dgm:t>
    </dgm:pt>
    <dgm:pt modelId="{8BBBB6E8-3C28-4FE6-BC2E-1B8B5C8558FD}" type="parTrans" cxnId="{86C8A740-9C74-4D97-9BBC-BF7EADFD736A}">
      <dgm:prSet/>
      <dgm:spPr/>
      <dgm:t>
        <a:bodyPr/>
        <a:lstStyle/>
        <a:p>
          <a:endParaRPr lang="ru-RU"/>
        </a:p>
      </dgm:t>
    </dgm:pt>
    <dgm:pt modelId="{F261A555-09AB-4991-BDDD-B756DEBDFA4C}">
      <dgm:prSet/>
      <dgm:spPr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6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</dgm:spPr>
      <dgm:t>
        <a:bodyPr/>
        <a:lstStyle/>
        <a:p>
          <a:pPr rtl="0"/>
          <a:r>
            <a:rPr lang="ru-RU"/>
            <a:t>формирование, развитие личностных характеристик, предупреждающих деструктивное поведение; коррекция личностных особенностей, выступающих персональными факторами деструктивного поведения</a:t>
          </a:r>
        </a:p>
      </dgm:t>
    </dgm:pt>
    <dgm:pt modelId="{853FC964-45B7-4150-A194-C074CEED7F2D}" type="sibTrans" cxnId="{86C8A740-9C74-4D97-9BBC-BF7EADFD736A}">
      <dgm:prSet/>
      <dgm:spPr/>
      <dgm:t>
        <a:bodyPr/>
        <a:lstStyle/>
        <a:p>
          <a:endParaRPr lang="ru-RU"/>
        </a:p>
      </dgm:t>
    </dgm:pt>
    <dgm:pt modelId="{CB9AA7DA-2CB1-4147-BF9A-7AA2D224A3A1}" type="pres">
      <dgm:prSet presAssocID="{8C97D477-3266-478C-A6DA-7C8CF8FD2DE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F9DC2F7-2703-433C-A902-DAA5C5327C66}" type="pres">
      <dgm:prSet presAssocID="{CC94A1E3-7AC2-4E06-AB09-BCE3BFF5310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3B60B1-406C-48A5-8C2A-B4E9CFE79F20}" type="pres">
      <dgm:prSet presAssocID="{11300F6B-B723-49AF-8838-4824F5ED515A}" presName="sibTrans" presStyleLbl="sibTrans2D1" presStyleIdx="0" presStyleCnt="2"/>
      <dgm:spPr/>
      <dgm:t>
        <a:bodyPr/>
        <a:lstStyle/>
        <a:p>
          <a:endParaRPr lang="ru-RU"/>
        </a:p>
      </dgm:t>
    </dgm:pt>
    <dgm:pt modelId="{B65FB43A-EB5C-4422-9534-4AE8F4C0B768}" type="pres">
      <dgm:prSet presAssocID="{11300F6B-B723-49AF-8838-4824F5ED515A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9617232F-4FFF-4332-852D-D664851E65A8}" type="pres">
      <dgm:prSet presAssocID="{171D7B87-EBAD-4281-A566-A126B5B375A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6537B8-A8BE-4DED-B9B7-55068370126C}" type="pres">
      <dgm:prSet presAssocID="{2BD9E8E1-F50C-4337-AC19-EA7C0A9EE359}" presName="sibTrans" presStyleLbl="sibTrans2D1" presStyleIdx="1" presStyleCnt="2"/>
      <dgm:spPr/>
      <dgm:t>
        <a:bodyPr/>
        <a:lstStyle/>
        <a:p>
          <a:endParaRPr lang="ru-RU"/>
        </a:p>
      </dgm:t>
    </dgm:pt>
    <dgm:pt modelId="{A56C7B7B-EEC2-41D0-B31E-24CDB8D1733C}" type="pres">
      <dgm:prSet presAssocID="{2BD9E8E1-F50C-4337-AC19-EA7C0A9EE359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78FFC497-C37A-4688-9191-46ECCF41D023}" type="pres">
      <dgm:prSet presAssocID="{F261A555-09AB-4991-BDDD-B756DEBDFA4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1E3EE54-C95E-4638-9F3E-171D4981AD3C}" srcId="{8C97D477-3266-478C-A6DA-7C8CF8FD2DE7}" destId="{CC94A1E3-7AC2-4E06-AB09-BCE3BFF5310C}" srcOrd="0" destOrd="0" parTransId="{AF920CDA-4FEE-460F-928E-1AE522288BD6}" sibTransId="{11300F6B-B723-49AF-8838-4824F5ED515A}"/>
    <dgm:cxn modelId="{78A84E6B-8453-46FC-AAAD-7088DA801B03}" type="presOf" srcId="{11300F6B-B723-49AF-8838-4824F5ED515A}" destId="{B65FB43A-EB5C-4422-9534-4AE8F4C0B768}" srcOrd="1" destOrd="0" presId="urn:microsoft.com/office/officeart/2005/8/layout/process1"/>
    <dgm:cxn modelId="{6187939D-2E5B-4849-8ABB-B1020E9E90A5}" type="presOf" srcId="{171D7B87-EBAD-4281-A566-A126B5B375A7}" destId="{9617232F-4FFF-4332-852D-D664851E65A8}" srcOrd="0" destOrd="0" presId="urn:microsoft.com/office/officeart/2005/8/layout/process1"/>
    <dgm:cxn modelId="{D5A524E3-CB6B-4A51-96CC-72BC7A821739}" srcId="{8C97D477-3266-478C-A6DA-7C8CF8FD2DE7}" destId="{171D7B87-EBAD-4281-A566-A126B5B375A7}" srcOrd="1" destOrd="0" parTransId="{FF022146-7623-449B-BD95-F35F85FEB91D}" sibTransId="{2BD9E8E1-F50C-4337-AC19-EA7C0A9EE359}"/>
    <dgm:cxn modelId="{86C8A740-9C74-4D97-9BBC-BF7EADFD736A}" srcId="{8C97D477-3266-478C-A6DA-7C8CF8FD2DE7}" destId="{F261A555-09AB-4991-BDDD-B756DEBDFA4C}" srcOrd="2" destOrd="0" parTransId="{8BBBB6E8-3C28-4FE6-BC2E-1B8B5C8558FD}" sibTransId="{853FC964-45B7-4150-A194-C074CEED7F2D}"/>
    <dgm:cxn modelId="{1028BB65-8071-4481-9608-8EC127262752}" type="presOf" srcId="{2BD9E8E1-F50C-4337-AC19-EA7C0A9EE359}" destId="{A56C7B7B-EEC2-41D0-B31E-24CDB8D1733C}" srcOrd="1" destOrd="0" presId="urn:microsoft.com/office/officeart/2005/8/layout/process1"/>
    <dgm:cxn modelId="{F47D4A4C-0663-4C6C-AFFD-996ED9DD84CA}" type="presOf" srcId="{2BD9E8E1-F50C-4337-AC19-EA7C0A9EE359}" destId="{116537B8-A8BE-4DED-B9B7-55068370126C}" srcOrd="0" destOrd="0" presId="urn:microsoft.com/office/officeart/2005/8/layout/process1"/>
    <dgm:cxn modelId="{CD7CDC3E-A24B-48EE-8DD2-8D277992C3EE}" type="presOf" srcId="{11300F6B-B723-49AF-8838-4824F5ED515A}" destId="{CA3B60B1-406C-48A5-8C2A-B4E9CFE79F20}" srcOrd="0" destOrd="0" presId="urn:microsoft.com/office/officeart/2005/8/layout/process1"/>
    <dgm:cxn modelId="{A628FB19-E9D6-4010-B44E-4EB8ED36472F}" type="presOf" srcId="{F261A555-09AB-4991-BDDD-B756DEBDFA4C}" destId="{78FFC497-C37A-4688-9191-46ECCF41D023}" srcOrd="0" destOrd="0" presId="urn:microsoft.com/office/officeart/2005/8/layout/process1"/>
    <dgm:cxn modelId="{32048881-33E9-4D78-B87E-61004CA55D9F}" type="presOf" srcId="{8C97D477-3266-478C-A6DA-7C8CF8FD2DE7}" destId="{CB9AA7DA-2CB1-4147-BF9A-7AA2D224A3A1}" srcOrd="0" destOrd="0" presId="urn:microsoft.com/office/officeart/2005/8/layout/process1"/>
    <dgm:cxn modelId="{77F5D607-6C6C-47BC-9674-FD9B321D492E}" type="presOf" srcId="{CC94A1E3-7AC2-4E06-AB09-BCE3BFF5310C}" destId="{9F9DC2F7-2703-433C-A902-DAA5C5327C66}" srcOrd="0" destOrd="0" presId="urn:microsoft.com/office/officeart/2005/8/layout/process1"/>
    <dgm:cxn modelId="{30EAB6FD-01B4-42DB-9045-85BD78281F6F}" type="presParOf" srcId="{CB9AA7DA-2CB1-4147-BF9A-7AA2D224A3A1}" destId="{9F9DC2F7-2703-433C-A902-DAA5C5327C66}" srcOrd="0" destOrd="0" presId="urn:microsoft.com/office/officeart/2005/8/layout/process1"/>
    <dgm:cxn modelId="{D2B73AA8-4985-4021-B3B7-174E6D435283}" type="presParOf" srcId="{CB9AA7DA-2CB1-4147-BF9A-7AA2D224A3A1}" destId="{CA3B60B1-406C-48A5-8C2A-B4E9CFE79F20}" srcOrd="1" destOrd="0" presId="urn:microsoft.com/office/officeart/2005/8/layout/process1"/>
    <dgm:cxn modelId="{EB693360-2874-4EC6-BB71-F45CF8FDD7B9}" type="presParOf" srcId="{CA3B60B1-406C-48A5-8C2A-B4E9CFE79F20}" destId="{B65FB43A-EB5C-4422-9534-4AE8F4C0B768}" srcOrd="0" destOrd="0" presId="urn:microsoft.com/office/officeart/2005/8/layout/process1"/>
    <dgm:cxn modelId="{80769049-07EF-4B3A-A1B7-9821C85252D0}" type="presParOf" srcId="{CB9AA7DA-2CB1-4147-BF9A-7AA2D224A3A1}" destId="{9617232F-4FFF-4332-852D-D664851E65A8}" srcOrd="2" destOrd="0" presId="urn:microsoft.com/office/officeart/2005/8/layout/process1"/>
    <dgm:cxn modelId="{48930B69-CFD3-4B3C-9B61-2DA9255D41C0}" type="presParOf" srcId="{CB9AA7DA-2CB1-4147-BF9A-7AA2D224A3A1}" destId="{116537B8-A8BE-4DED-B9B7-55068370126C}" srcOrd="3" destOrd="0" presId="urn:microsoft.com/office/officeart/2005/8/layout/process1"/>
    <dgm:cxn modelId="{572E5F6A-4367-4359-B11B-E33902759E0B}" type="presParOf" srcId="{116537B8-A8BE-4DED-B9B7-55068370126C}" destId="{A56C7B7B-EEC2-41D0-B31E-24CDB8D1733C}" srcOrd="0" destOrd="0" presId="urn:microsoft.com/office/officeart/2005/8/layout/process1"/>
    <dgm:cxn modelId="{FDA1285E-E87F-4E9C-A37C-AF91FFB8E6B3}" type="presParOf" srcId="{CB9AA7DA-2CB1-4147-BF9A-7AA2D224A3A1}" destId="{78FFC497-C37A-4688-9191-46ECCF41D023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main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EEC29B3-E4CA-47C6-AE44-934BE4329706}" type="doc">
      <dgm:prSet loTypeId="urn:microsoft.com/office/officeart/2005/8/layout/vList3" loCatId="list" qsTypeId="urn:microsoft.com/office/officeart/2005/8/quickstyle/3d2" qsCatId="3D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7F44BCED-7895-4995-9042-F73153E9CAD1}">
      <dgm:prSet/>
      <dgm:spPr/>
      <dgm:t>
        <a:bodyPr/>
        <a:lstStyle/>
        <a:p>
          <a:r>
            <a:rPr lang="ru-RU"/>
            <a:t>Освоение подростками активных копинг-стратегий</a:t>
          </a:r>
          <a:endParaRPr lang="en-US"/>
        </a:p>
      </dgm:t>
    </dgm:pt>
    <dgm:pt modelId="{48223AAF-2958-4A52-8B64-EA7A9FEB7DFA}" type="parTrans" cxnId="{AD608E3B-A1F9-4721-A3CE-E44362A94F23}">
      <dgm:prSet/>
      <dgm:spPr/>
      <dgm:t>
        <a:bodyPr/>
        <a:lstStyle/>
        <a:p>
          <a:endParaRPr lang="en-US"/>
        </a:p>
      </dgm:t>
    </dgm:pt>
    <dgm:pt modelId="{603337B7-CA4F-4D41-A7B0-D88FF7B0788F}" type="sibTrans" cxnId="{AD608E3B-A1F9-4721-A3CE-E44362A94F23}">
      <dgm:prSet/>
      <dgm:spPr/>
      <dgm:t>
        <a:bodyPr/>
        <a:lstStyle/>
        <a:p>
          <a:endParaRPr lang="en-US"/>
        </a:p>
      </dgm:t>
    </dgm:pt>
    <dgm:pt modelId="{B18AA6B8-3682-46F8-992B-4759A7D0190C}">
      <dgm:prSet/>
      <dgm:spPr/>
      <dgm:t>
        <a:bodyPr/>
        <a:lstStyle/>
        <a:p>
          <a:r>
            <a:rPr lang="ru-RU" dirty="0"/>
            <a:t>Обучение социально-важным навыкам ( устойчивости к негативному социальному влиянию, аффективно-ценностное обучение, формирование жизненных навыков)</a:t>
          </a:r>
          <a:endParaRPr lang="en-US" dirty="0"/>
        </a:p>
      </dgm:t>
    </dgm:pt>
    <dgm:pt modelId="{CBBEA557-7EE7-44F1-854A-39E865CB1304}" type="parTrans" cxnId="{74216E3D-E459-4E82-9870-E281757059F1}">
      <dgm:prSet/>
      <dgm:spPr/>
      <dgm:t>
        <a:bodyPr/>
        <a:lstStyle/>
        <a:p>
          <a:endParaRPr lang="en-US"/>
        </a:p>
      </dgm:t>
    </dgm:pt>
    <dgm:pt modelId="{3A3E8024-7640-4D2B-B433-B651EFE22CDC}" type="sibTrans" cxnId="{74216E3D-E459-4E82-9870-E281757059F1}">
      <dgm:prSet/>
      <dgm:spPr/>
      <dgm:t>
        <a:bodyPr/>
        <a:lstStyle/>
        <a:p>
          <a:endParaRPr lang="en-US"/>
        </a:p>
      </dgm:t>
    </dgm:pt>
    <dgm:pt modelId="{4C76D5A1-4163-40C4-BAF4-526342F54704}">
      <dgm:prSet/>
      <dgm:spPr/>
      <dgm:t>
        <a:bodyPr/>
        <a:lstStyle/>
        <a:p>
          <a:r>
            <a:rPr lang="ru-RU"/>
            <a:t>Эмоционально-волевой компонент</a:t>
          </a:r>
          <a:endParaRPr lang="en-US"/>
        </a:p>
      </dgm:t>
    </dgm:pt>
    <dgm:pt modelId="{2CC82065-BF97-4812-951C-78AC9E0D6A4C}" type="parTrans" cxnId="{B0EF9135-B403-40C3-8902-E0737FDA82D0}">
      <dgm:prSet/>
      <dgm:spPr/>
      <dgm:t>
        <a:bodyPr/>
        <a:lstStyle/>
        <a:p>
          <a:endParaRPr lang="en-US"/>
        </a:p>
      </dgm:t>
    </dgm:pt>
    <dgm:pt modelId="{1A33C98A-EAAF-477C-8FB1-50525B875B81}" type="sibTrans" cxnId="{B0EF9135-B403-40C3-8902-E0737FDA82D0}">
      <dgm:prSet/>
      <dgm:spPr/>
      <dgm:t>
        <a:bodyPr/>
        <a:lstStyle/>
        <a:p>
          <a:endParaRPr lang="en-US"/>
        </a:p>
      </dgm:t>
    </dgm:pt>
    <dgm:pt modelId="{5D5249E1-150B-4D8E-B22F-AAF106C0C9B9}" type="pres">
      <dgm:prSet presAssocID="{5EEC29B3-E4CA-47C6-AE44-934BE4329706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91E9094-7DBF-42CC-B131-35B7CE53F46E}" type="pres">
      <dgm:prSet presAssocID="{7F44BCED-7895-4995-9042-F73153E9CAD1}" presName="composite" presStyleCnt="0"/>
      <dgm:spPr/>
    </dgm:pt>
    <dgm:pt modelId="{5F1B2EE9-3BC5-4131-935A-9AA58716BDC3}" type="pres">
      <dgm:prSet presAssocID="{7F44BCED-7895-4995-9042-F73153E9CAD1}" presName="imgShp" presStyleLbl="fgImgPlace1" presStyleIdx="0" presStyleCnt="3"/>
      <dgm:spPr/>
    </dgm:pt>
    <dgm:pt modelId="{6E0C95CB-C7AA-450F-BB15-DE88B805B41E}" type="pres">
      <dgm:prSet presAssocID="{7F44BCED-7895-4995-9042-F73153E9CAD1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4FD557-E329-4068-988F-E2B7F3FB9EBD}" type="pres">
      <dgm:prSet presAssocID="{603337B7-CA4F-4D41-A7B0-D88FF7B0788F}" presName="spacing" presStyleCnt="0"/>
      <dgm:spPr/>
    </dgm:pt>
    <dgm:pt modelId="{25A54FB6-EBD7-4DA5-A188-4BC7212E06C6}" type="pres">
      <dgm:prSet presAssocID="{B18AA6B8-3682-46F8-992B-4759A7D0190C}" presName="composite" presStyleCnt="0"/>
      <dgm:spPr/>
    </dgm:pt>
    <dgm:pt modelId="{A70B3925-FD28-4B38-B9CF-8750DD84A6CD}" type="pres">
      <dgm:prSet presAssocID="{B18AA6B8-3682-46F8-992B-4759A7D0190C}" presName="imgShp" presStyleLbl="fgImgPlace1" presStyleIdx="1" presStyleCnt="3"/>
      <dgm:spPr/>
    </dgm:pt>
    <dgm:pt modelId="{C04DE934-A14E-4DA4-B52F-1215D80BC05D}" type="pres">
      <dgm:prSet presAssocID="{B18AA6B8-3682-46F8-992B-4759A7D0190C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BC8AD5-29CB-4C6A-B02C-0E97D26410A2}" type="pres">
      <dgm:prSet presAssocID="{3A3E8024-7640-4D2B-B433-B651EFE22CDC}" presName="spacing" presStyleCnt="0"/>
      <dgm:spPr/>
    </dgm:pt>
    <dgm:pt modelId="{6F00AC79-2E36-4EFD-8225-2475855C5BD6}" type="pres">
      <dgm:prSet presAssocID="{4C76D5A1-4163-40C4-BAF4-526342F54704}" presName="composite" presStyleCnt="0"/>
      <dgm:spPr/>
    </dgm:pt>
    <dgm:pt modelId="{4EB79484-3F9E-45F5-9ECC-AA00392CB4A3}" type="pres">
      <dgm:prSet presAssocID="{4C76D5A1-4163-40C4-BAF4-526342F54704}" presName="imgShp" presStyleLbl="fgImgPlace1" presStyleIdx="2" presStyleCnt="3"/>
      <dgm:spPr/>
    </dgm:pt>
    <dgm:pt modelId="{9CDB2D59-CAA6-43E8-B654-B120AB513C71}" type="pres">
      <dgm:prSet presAssocID="{4C76D5A1-4163-40C4-BAF4-526342F54704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2BCDE96-2870-4E3F-91E2-729CE7F40ACC}" type="presOf" srcId="{4C76D5A1-4163-40C4-BAF4-526342F54704}" destId="{9CDB2D59-CAA6-43E8-B654-B120AB513C71}" srcOrd="0" destOrd="0" presId="urn:microsoft.com/office/officeart/2005/8/layout/vList3"/>
    <dgm:cxn modelId="{AD608E3B-A1F9-4721-A3CE-E44362A94F23}" srcId="{5EEC29B3-E4CA-47C6-AE44-934BE4329706}" destId="{7F44BCED-7895-4995-9042-F73153E9CAD1}" srcOrd="0" destOrd="0" parTransId="{48223AAF-2958-4A52-8B64-EA7A9FEB7DFA}" sibTransId="{603337B7-CA4F-4D41-A7B0-D88FF7B0788F}"/>
    <dgm:cxn modelId="{CA5CBEBD-536D-4D98-BA11-CFE688A345EB}" type="presOf" srcId="{5EEC29B3-E4CA-47C6-AE44-934BE4329706}" destId="{5D5249E1-150B-4D8E-B22F-AAF106C0C9B9}" srcOrd="0" destOrd="0" presId="urn:microsoft.com/office/officeart/2005/8/layout/vList3"/>
    <dgm:cxn modelId="{DBA26834-E66C-4078-871C-D2B7F1893E22}" type="presOf" srcId="{7F44BCED-7895-4995-9042-F73153E9CAD1}" destId="{6E0C95CB-C7AA-450F-BB15-DE88B805B41E}" srcOrd="0" destOrd="0" presId="urn:microsoft.com/office/officeart/2005/8/layout/vList3"/>
    <dgm:cxn modelId="{C74BE05F-23EB-4443-AB89-33E13304A9F4}" type="presOf" srcId="{B18AA6B8-3682-46F8-992B-4759A7D0190C}" destId="{C04DE934-A14E-4DA4-B52F-1215D80BC05D}" srcOrd="0" destOrd="0" presId="urn:microsoft.com/office/officeart/2005/8/layout/vList3"/>
    <dgm:cxn modelId="{74216E3D-E459-4E82-9870-E281757059F1}" srcId="{5EEC29B3-E4CA-47C6-AE44-934BE4329706}" destId="{B18AA6B8-3682-46F8-992B-4759A7D0190C}" srcOrd="1" destOrd="0" parTransId="{CBBEA557-7EE7-44F1-854A-39E865CB1304}" sibTransId="{3A3E8024-7640-4D2B-B433-B651EFE22CDC}"/>
    <dgm:cxn modelId="{B0EF9135-B403-40C3-8902-E0737FDA82D0}" srcId="{5EEC29B3-E4CA-47C6-AE44-934BE4329706}" destId="{4C76D5A1-4163-40C4-BAF4-526342F54704}" srcOrd="2" destOrd="0" parTransId="{2CC82065-BF97-4812-951C-78AC9E0D6A4C}" sibTransId="{1A33C98A-EAAF-477C-8FB1-50525B875B81}"/>
    <dgm:cxn modelId="{6755D737-3584-4C4F-A31D-4B1973AD9D2F}" type="presParOf" srcId="{5D5249E1-150B-4D8E-B22F-AAF106C0C9B9}" destId="{291E9094-7DBF-42CC-B131-35B7CE53F46E}" srcOrd="0" destOrd="0" presId="urn:microsoft.com/office/officeart/2005/8/layout/vList3"/>
    <dgm:cxn modelId="{8730F9A5-B695-442A-A62B-B1161959A75C}" type="presParOf" srcId="{291E9094-7DBF-42CC-B131-35B7CE53F46E}" destId="{5F1B2EE9-3BC5-4131-935A-9AA58716BDC3}" srcOrd="0" destOrd="0" presId="urn:microsoft.com/office/officeart/2005/8/layout/vList3"/>
    <dgm:cxn modelId="{3BCC702F-D347-49FA-B3A2-7E19B2751EC0}" type="presParOf" srcId="{291E9094-7DBF-42CC-B131-35B7CE53F46E}" destId="{6E0C95CB-C7AA-450F-BB15-DE88B805B41E}" srcOrd="1" destOrd="0" presId="urn:microsoft.com/office/officeart/2005/8/layout/vList3"/>
    <dgm:cxn modelId="{945577A2-982D-46E3-86DD-739847AAFFE6}" type="presParOf" srcId="{5D5249E1-150B-4D8E-B22F-AAF106C0C9B9}" destId="{BB4FD557-E329-4068-988F-E2B7F3FB9EBD}" srcOrd="1" destOrd="0" presId="urn:microsoft.com/office/officeart/2005/8/layout/vList3"/>
    <dgm:cxn modelId="{DD579FC8-3BCB-47E7-9C9A-C2823DDF7B67}" type="presParOf" srcId="{5D5249E1-150B-4D8E-B22F-AAF106C0C9B9}" destId="{25A54FB6-EBD7-4DA5-A188-4BC7212E06C6}" srcOrd="2" destOrd="0" presId="urn:microsoft.com/office/officeart/2005/8/layout/vList3"/>
    <dgm:cxn modelId="{2477623C-BCAE-4321-B69F-1C84C05BF7CC}" type="presParOf" srcId="{25A54FB6-EBD7-4DA5-A188-4BC7212E06C6}" destId="{A70B3925-FD28-4B38-B9CF-8750DD84A6CD}" srcOrd="0" destOrd="0" presId="urn:microsoft.com/office/officeart/2005/8/layout/vList3"/>
    <dgm:cxn modelId="{B34B36EC-142A-44D6-A880-2C1DA8EF7983}" type="presParOf" srcId="{25A54FB6-EBD7-4DA5-A188-4BC7212E06C6}" destId="{C04DE934-A14E-4DA4-B52F-1215D80BC05D}" srcOrd="1" destOrd="0" presId="urn:microsoft.com/office/officeart/2005/8/layout/vList3"/>
    <dgm:cxn modelId="{C1C94E4F-6082-4D80-9260-E57241116C74}" type="presParOf" srcId="{5D5249E1-150B-4D8E-B22F-AAF106C0C9B9}" destId="{6EBC8AD5-29CB-4C6A-B02C-0E97D26410A2}" srcOrd="3" destOrd="0" presId="urn:microsoft.com/office/officeart/2005/8/layout/vList3"/>
    <dgm:cxn modelId="{0CA09EC2-EE30-4BF4-B105-49479AC30FB5}" type="presParOf" srcId="{5D5249E1-150B-4D8E-B22F-AAF106C0C9B9}" destId="{6F00AC79-2E36-4EFD-8225-2475855C5BD6}" srcOrd="4" destOrd="0" presId="urn:microsoft.com/office/officeart/2005/8/layout/vList3"/>
    <dgm:cxn modelId="{C17505AD-338F-4BF6-88E7-2E5166F87BFF}" type="presParOf" srcId="{6F00AC79-2E36-4EFD-8225-2475855C5BD6}" destId="{4EB79484-3F9E-45F5-9ECC-AA00392CB4A3}" srcOrd="0" destOrd="0" presId="urn:microsoft.com/office/officeart/2005/8/layout/vList3"/>
    <dgm:cxn modelId="{ED783460-70ED-4B4E-AFE7-4DBAEE75DFDB}" type="presParOf" srcId="{6F00AC79-2E36-4EFD-8225-2475855C5BD6}" destId="{9CDB2D59-CAA6-43E8-B654-B120AB513C7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E4A21E1-AAA6-4E9A-A3CB-98F0A9F2D034}" type="doc">
      <dgm:prSet loTypeId="urn:microsoft.com/office/officeart/2005/8/layout/b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6E9A512-164D-4B16-9B38-43912390569B}" type="parTrans" cxnId="{C7A7139B-92FB-4C09-B1DF-8219119E6B5C}">
      <dgm:prSet/>
      <dgm:spPr/>
      <dgm:t>
        <a:bodyPr/>
        <a:lstStyle/>
        <a:p>
          <a:endParaRPr lang="ru-RU"/>
        </a:p>
      </dgm:t>
    </dgm:pt>
    <dgm:pt modelId="{953AE8B6-AD09-4264-BF9C-8DD65A8B3D7B}">
      <dgm:prSet custT="1"/>
      <dgm:spPr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gm:spPr>
      <dgm:t>
        <a:bodyPr/>
        <a:lstStyle/>
        <a:p>
          <a:pPr rtl="0"/>
          <a:r>
            <a:rPr lang="ru-RU" sz="1050"/>
            <a:t>уровень тревожности в пределах нормы</a:t>
          </a:r>
        </a:p>
      </dgm:t>
    </dgm:pt>
    <dgm:pt modelId="{02290CE7-78E2-41C0-8102-821B002F4EBF}" type="sibTrans" cxnId="{C7A7139B-92FB-4C09-B1DF-8219119E6B5C}">
      <dgm:prSet/>
      <dgm:spPr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</dgm:spPr>
      <dgm:t>
        <a:bodyPr/>
        <a:lstStyle/>
        <a:p>
          <a:endParaRPr lang="ru-RU"/>
        </a:p>
      </dgm:t>
    </dgm:pt>
    <dgm:pt modelId="{DDB2214D-B8BA-432F-BD88-134D92F6DD7C}" type="parTrans" cxnId="{FBB96395-EA61-49F3-8170-AB67ECE1DB1A}">
      <dgm:prSet/>
      <dgm:spPr/>
      <dgm:t>
        <a:bodyPr/>
        <a:lstStyle/>
        <a:p>
          <a:endParaRPr lang="ru-RU"/>
        </a:p>
      </dgm:t>
    </dgm:pt>
    <dgm:pt modelId="{DC8BAA5A-338E-49E5-AFD4-BE6920EA5FB4}">
      <dgm:prSet custT="1"/>
      <dgm:spPr>
        <a:solidFill>
          <a:schemeClr val="accent5">
            <a:hueOff val="-668486"/>
            <a:satOff val="-930"/>
            <a:lumOff val="-3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gm:spPr>
      <dgm:t>
        <a:bodyPr/>
        <a:lstStyle/>
        <a:p>
          <a:pPr rtl="0"/>
          <a:r>
            <a:rPr lang="ru-RU" sz="1050"/>
            <a:t>сформированная адекватная самооценка, принятие собственной уникальности</a:t>
          </a:r>
        </a:p>
      </dgm:t>
    </dgm:pt>
    <dgm:pt modelId="{C7FB0C29-0570-4DF1-9D7E-CFBDBC3DED82}" type="sibTrans" cxnId="{FBB96395-EA61-49F3-8170-AB67ECE1DB1A}">
      <dgm:prSet/>
      <dgm:spPr>
        <a:solidFill>
          <a:schemeClr val="accent5">
            <a:hueOff val="-735334"/>
            <a:satOff val="-1023"/>
            <a:lumOff val="-392"/>
            <a:alphaOff val="0"/>
          </a:schemeClr>
        </a:solidFill>
        <a:ln>
          <a:noFill/>
        </a:ln>
      </dgm:spPr>
      <dgm:t>
        <a:bodyPr/>
        <a:lstStyle/>
        <a:p>
          <a:endParaRPr lang="ru-RU"/>
        </a:p>
      </dgm:t>
    </dgm:pt>
    <dgm:pt modelId="{02CA2671-CA88-4209-9E01-6FB046DFB04B}" type="parTrans" cxnId="{28ED464E-6E1D-46BB-A216-940776A97EBC}">
      <dgm:prSet/>
      <dgm:spPr/>
      <dgm:t>
        <a:bodyPr/>
        <a:lstStyle/>
        <a:p>
          <a:endParaRPr lang="ru-RU"/>
        </a:p>
      </dgm:t>
    </dgm:pt>
    <dgm:pt modelId="{E49E091D-98E5-4E29-8E1A-F89DB10EE3B2}">
      <dgm:prSet custT="1"/>
      <dgm:spPr>
        <a:solidFill>
          <a:schemeClr val="accent5">
            <a:hueOff val="-1336972"/>
            <a:satOff val="-1860"/>
            <a:lumOff val="-71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gm:spPr>
      <dgm:t>
        <a:bodyPr/>
        <a:lstStyle/>
        <a:p>
          <a:pPr rtl="0"/>
          <a:r>
            <a:rPr lang="ru-RU" sz="1050"/>
            <a:t>сформированное ценностное отношение к жизни и здоровью</a:t>
          </a:r>
        </a:p>
      </dgm:t>
    </dgm:pt>
    <dgm:pt modelId="{C5E67319-2CEF-41A3-A111-6E27AA395697}" type="sibTrans" cxnId="{28ED464E-6E1D-46BB-A216-940776A97EBC}">
      <dgm:prSet/>
      <dgm:spPr>
        <a:solidFill>
          <a:schemeClr val="accent5">
            <a:hueOff val="-1470669"/>
            <a:satOff val="-2046"/>
            <a:lumOff val="-784"/>
            <a:alphaOff val="0"/>
          </a:schemeClr>
        </a:solidFill>
        <a:ln>
          <a:noFill/>
        </a:ln>
      </dgm:spPr>
      <dgm:t>
        <a:bodyPr/>
        <a:lstStyle/>
        <a:p>
          <a:endParaRPr lang="ru-RU"/>
        </a:p>
      </dgm:t>
    </dgm:pt>
    <dgm:pt modelId="{889904DB-354D-44FD-8553-E5B3E0EF3DA9}" type="parTrans" cxnId="{FC083119-CB8D-4F5A-811A-AEAB30DDA7BF}">
      <dgm:prSet/>
      <dgm:spPr/>
      <dgm:t>
        <a:bodyPr/>
        <a:lstStyle/>
        <a:p>
          <a:endParaRPr lang="ru-RU"/>
        </a:p>
      </dgm:t>
    </dgm:pt>
    <dgm:pt modelId="{6F8FF61D-2B3A-4FAF-8072-5C41C6170EA1}">
      <dgm:prSet custT="1"/>
      <dgm:spPr>
        <a:solidFill>
          <a:schemeClr val="accent5">
            <a:hueOff val="-2005458"/>
            <a:satOff val="-2789"/>
            <a:lumOff val="-10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gm:spPr>
      <dgm:t>
        <a:bodyPr/>
        <a:lstStyle/>
        <a:p>
          <a:pPr rtl="0"/>
          <a:r>
            <a:rPr lang="ru-RU" sz="1050"/>
            <a:t>устойчивость к негативному социальному влиянию </a:t>
          </a:r>
        </a:p>
      </dgm:t>
    </dgm:pt>
    <dgm:pt modelId="{9006288D-505E-4CA4-AA14-64D0FBF6E0F4}" type="sibTrans" cxnId="{FC083119-CB8D-4F5A-811A-AEAB30DDA7BF}">
      <dgm:prSet/>
      <dgm:spPr>
        <a:solidFill>
          <a:schemeClr val="accent5">
            <a:hueOff val="-2206003"/>
            <a:satOff val="-3068"/>
            <a:lumOff val="-1177"/>
            <a:alphaOff val="0"/>
          </a:schemeClr>
        </a:solidFill>
        <a:ln>
          <a:noFill/>
        </a:ln>
      </dgm:spPr>
      <dgm:t>
        <a:bodyPr/>
        <a:lstStyle/>
        <a:p>
          <a:endParaRPr lang="ru-RU"/>
        </a:p>
      </dgm:t>
    </dgm:pt>
    <dgm:pt modelId="{51E63D7C-82B8-4A84-B0E4-4E5D1F71E370}" type="parTrans" cxnId="{92964677-A716-4BA4-85AD-F885E6E48553}">
      <dgm:prSet/>
      <dgm:spPr/>
      <dgm:t>
        <a:bodyPr/>
        <a:lstStyle/>
        <a:p>
          <a:endParaRPr lang="ru-RU"/>
        </a:p>
      </dgm:t>
    </dgm:pt>
    <dgm:pt modelId="{3B95351E-9EA6-4D96-A93C-60E99E0D53CE}">
      <dgm:prSet custT="1"/>
      <dgm:spPr>
        <a:solidFill>
          <a:schemeClr val="accent5">
            <a:hueOff val="-2673943"/>
            <a:satOff val="-3719"/>
            <a:lumOff val="-14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gm:spPr>
      <dgm:t>
        <a:bodyPr/>
        <a:lstStyle/>
        <a:p>
          <a:pPr rtl="0"/>
          <a:r>
            <a:rPr lang="ru-RU" sz="1050"/>
            <a:t>владение навыками принятия решения</a:t>
          </a:r>
        </a:p>
      </dgm:t>
    </dgm:pt>
    <dgm:pt modelId="{B534189C-02D0-45D7-AACA-C5BDDED0C5F8}" type="sibTrans" cxnId="{92964677-A716-4BA4-85AD-F885E6E48553}">
      <dgm:prSet/>
      <dgm:spPr>
        <a:solidFill>
          <a:schemeClr val="accent5">
            <a:hueOff val="-2941338"/>
            <a:satOff val="-4091"/>
            <a:lumOff val="-1569"/>
            <a:alphaOff val="0"/>
          </a:schemeClr>
        </a:solidFill>
        <a:ln>
          <a:noFill/>
        </a:ln>
      </dgm:spPr>
      <dgm:t>
        <a:bodyPr/>
        <a:lstStyle/>
        <a:p>
          <a:endParaRPr lang="ru-RU"/>
        </a:p>
      </dgm:t>
    </dgm:pt>
    <dgm:pt modelId="{09EE9AC6-C84A-41FD-B7A5-4137F1E94EA0}" type="parTrans" cxnId="{821F1099-40A5-4D49-A453-6A8C401DAE55}">
      <dgm:prSet/>
      <dgm:spPr/>
      <dgm:t>
        <a:bodyPr/>
        <a:lstStyle/>
        <a:p>
          <a:endParaRPr lang="ru-RU"/>
        </a:p>
      </dgm:t>
    </dgm:pt>
    <dgm:pt modelId="{9294B317-04A0-4A9B-91FF-995796D08CC5}">
      <dgm:prSet custT="1"/>
      <dgm:spPr>
        <a:solidFill>
          <a:schemeClr val="accent5">
            <a:hueOff val="-3342429"/>
            <a:satOff val="-4649"/>
            <a:lumOff val="-17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gm:spPr>
      <dgm:t>
        <a:bodyPr/>
        <a:lstStyle/>
        <a:p>
          <a:pPr rtl="0"/>
          <a:r>
            <a:rPr lang="ru-RU" sz="1050"/>
            <a:t>адаптация в школьном коллективе </a:t>
          </a:r>
        </a:p>
      </dgm:t>
    </dgm:pt>
    <dgm:pt modelId="{28DC3A94-B95A-46B2-9945-C964528FDF33}" type="sibTrans" cxnId="{821F1099-40A5-4D49-A453-6A8C401DAE55}">
      <dgm:prSet/>
      <dgm:spPr>
        <a:solidFill>
          <a:schemeClr val="accent5">
            <a:hueOff val="-3676672"/>
            <a:satOff val="-5114"/>
            <a:lumOff val="-1961"/>
            <a:alphaOff val="0"/>
          </a:schemeClr>
        </a:solidFill>
        <a:ln>
          <a:noFill/>
        </a:ln>
      </dgm:spPr>
      <dgm:t>
        <a:bodyPr/>
        <a:lstStyle/>
        <a:p>
          <a:endParaRPr lang="ru-RU"/>
        </a:p>
      </dgm:t>
    </dgm:pt>
    <dgm:pt modelId="{4004E894-B765-44FA-84EC-8F02F3A96FA7}" type="parTrans" cxnId="{D65573B2-63C9-4309-A7FF-3AB53FD7C4F6}">
      <dgm:prSet/>
      <dgm:spPr/>
      <dgm:t>
        <a:bodyPr/>
        <a:lstStyle/>
        <a:p>
          <a:endParaRPr lang="ru-RU"/>
        </a:p>
      </dgm:t>
    </dgm:pt>
    <dgm:pt modelId="{508704AF-2261-49CD-A0BE-D7EAD6F7095F}">
      <dgm:prSet custT="1"/>
      <dgm:spPr>
        <a:solidFill>
          <a:schemeClr val="accent5">
            <a:hueOff val="-4010915"/>
            <a:satOff val="-5579"/>
            <a:lumOff val="-21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gm:spPr>
      <dgm:t>
        <a:bodyPr/>
        <a:lstStyle/>
        <a:p>
          <a:pPr rtl="0"/>
          <a:r>
            <a:rPr lang="ru-RU" sz="1050"/>
            <a:t>умение общаться и конструктивно разрешать конфликты</a:t>
          </a:r>
        </a:p>
      </dgm:t>
    </dgm:pt>
    <dgm:pt modelId="{F02E8218-4110-40E1-810E-59152E1BA8D1}" type="sibTrans" cxnId="{D65573B2-63C9-4309-A7FF-3AB53FD7C4F6}">
      <dgm:prSet/>
      <dgm:spPr>
        <a:solidFill>
          <a:schemeClr val="accent5">
            <a:hueOff val="-4412007"/>
            <a:satOff val="-6137"/>
            <a:lumOff val="-2353"/>
            <a:alphaOff val="0"/>
          </a:schemeClr>
        </a:solidFill>
        <a:ln>
          <a:noFill/>
        </a:ln>
      </dgm:spPr>
      <dgm:t>
        <a:bodyPr/>
        <a:lstStyle/>
        <a:p>
          <a:endParaRPr lang="ru-RU"/>
        </a:p>
      </dgm:t>
    </dgm:pt>
    <dgm:pt modelId="{994FE274-833C-4923-BC1D-5CF195311AC3}" type="parTrans" cxnId="{2D376138-9F17-460F-ADEE-1B0E04841C3C}">
      <dgm:prSet/>
      <dgm:spPr/>
      <dgm:t>
        <a:bodyPr/>
        <a:lstStyle/>
        <a:p>
          <a:endParaRPr lang="ru-RU"/>
        </a:p>
      </dgm:t>
    </dgm:pt>
    <dgm:pt modelId="{5A5B3D17-3223-46A5-92A8-FCAE181E8771}">
      <dgm:prSet custT="1"/>
      <dgm:spPr>
        <a:solidFill>
          <a:schemeClr val="accent5">
            <a:hueOff val="-4679401"/>
            <a:satOff val="-6509"/>
            <a:lumOff val="-24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gm:spPr>
      <dgm:t>
        <a:bodyPr/>
        <a:lstStyle/>
        <a:p>
          <a:pPr rtl="0"/>
          <a:r>
            <a:rPr lang="ru-RU" sz="1050"/>
            <a:t>реальное восприятие действительности</a:t>
          </a:r>
        </a:p>
      </dgm:t>
    </dgm:pt>
    <dgm:pt modelId="{26DE1878-3035-4B99-ADBE-CD723C799D5D}" type="sibTrans" cxnId="{2D376138-9F17-460F-ADEE-1B0E04841C3C}">
      <dgm:prSet/>
      <dgm:spPr>
        <a:solidFill>
          <a:schemeClr val="accent5">
            <a:hueOff val="-5147341"/>
            <a:satOff val="-7160"/>
            <a:lumOff val="-2745"/>
            <a:alphaOff val="0"/>
          </a:schemeClr>
        </a:solidFill>
        <a:ln>
          <a:noFill/>
        </a:ln>
      </dgm:spPr>
      <dgm:t>
        <a:bodyPr/>
        <a:lstStyle/>
        <a:p>
          <a:endParaRPr lang="ru-RU"/>
        </a:p>
      </dgm:t>
    </dgm:pt>
    <dgm:pt modelId="{8E707209-4BA1-4C63-A147-57C87C7CA64D}" type="parTrans" cxnId="{A5A36B9A-3284-4292-BD23-480A8998828A}">
      <dgm:prSet/>
      <dgm:spPr/>
      <dgm:t>
        <a:bodyPr/>
        <a:lstStyle/>
        <a:p>
          <a:endParaRPr lang="ru-RU"/>
        </a:p>
      </dgm:t>
    </dgm:pt>
    <dgm:pt modelId="{DCAB0C53-EFE5-42EB-81A0-ACE28E368860}">
      <dgm:prSet custT="1"/>
      <dgm:spPr>
        <a:solidFill>
          <a:schemeClr val="accent5">
            <a:hueOff val="-5347887"/>
            <a:satOff val="-7439"/>
            <a:lumOff val="-28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gm:spPr>
      <dgm:t>
        <a:bodyPr/>
        <a:lstStyle/>
        <a:p>
          <a:pPr rtl="0"/>
          <a:r>
            <a:rPr lang="ru-RU" sz="1050"/>
            <a:t>осознание собственных чувств, мыслей</a:t>
          </a:r>
        </a:p>
      </dgm:t>
    </dgm:pt>
    <dgm:pt modelId="{405C9492-26F9-4B53-9901-A2BFC829C5F5}" type="sibTrans" cxnId="{A5A36B9A-3284-4292-BD23-480A8998828A}">
      <dgm:prSet/>
      <dgm:spPr>
        <a:solidFill>
          <a:schemeClr val="accent5">
            <a:hueOff val="-5882676"/>
            <a:satOff val="-8182"/>
            <a:lumOff val="-3138"/>
            <a:alphaOff val="0"/>
          </a:schemeClr>
        </a:solidFill>
        <a:ln>
          <a:noFill/>
        </a:ln>
      </dgm:spPr>
      <dgm:t>
        <a:bodyPr/>
        <a:lstStyle/>
        <a:p>
          <a:endParaRPr lang="ru-RU"/>
        </a:p>
      </dgm:t>
    </dgm:pt>
    <dgm:pt modelId="{2DEB25A2-B50A-4269-A794-17C78CFA6BA1}" type="parTrans" cxnId="{DFED4A9A-874C-4ECC-BF74-9F38041919C0}">
      <dgm:prSet/>
      <dgm:spPr/>
      <dgm:t>
        <a:bodyPr/>
        <a:lstStyle/>
        <a:p>
          <a:endParaRPr/>
        </a:p>
      </dgm:t>
    </dgm:pt>
    <dgm:pt modelId="{AFF3306D-4977-4DCD-8FA5-6DD2A442220E}">
      <dgm:prSet custT="1"/>
      <dgm:spPr>
        <a:solidFill>
          <a:schemeClr val="accent5">
            <a:hueOff val="-6016373"/>
            <a:satOff val="-8368"/>
            <a:lumOff val="-32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gm:spPr>
      <dgm:t>
        <a:bodyPr/>
        <a:lstStyle/>
        <a:p>
          <a:pPr rtl="0"/>
          <a:r>
            <a:rPr lang="ru-RU" sz="1050"/>
            <a:t>дифференциация приемлемых и неприемлемых способов выражения гнева</a:t>
          </a:r>
        </a:p>
      </dgm:t>
    </dgm:pt>
    <dgm:pt modelId="{0A35AF6D-4411-4D53-8787-DA8378C8E197}" type="sibTrans" cxnId="{DFED4A9A-874C-4ECC-BF74-9F38041919C0}">
      <dgm:prSet/>
      <dgm:spPr>
        <a:solidFill>
          <a:schemeClr val="accent5">
            <a:hueOff val="-6618010"/>
            <a:satOff val="-9205"/>
            <a:lumOff val="-3530"/>
            <a:alphaOff val="0"/>
          </a:schemeClr>
        </a:solidFill>
        <a:ln>
          <a:noFill/>
        </a:ln>
      </dgm:spPr>
      <dgm:t>
        <a:bodyPr/>
        <a:lstStyle/>
        <a:p>
          <a:endParaRPr/>
        </a:p>
      </dgm:t>
    </dgm:pt>
    <dgm:pt modelId="{1E0D5D62-D906-497A-949C-EF6A91106F09}" type="parTrans" cxnId="{786B43A7-4761-4545-A83F-77BA37D20060}">
      <dgm:prSet/>
      <dgm:spPr/>
      <dgm:t>
        <a:bodyPr/>
        <a:lstStyle/>
        <a:p>
          <a:endParaRPr lang="ru-RU"/>
        </a:p>
      </dgm:t>
    </dgm:pt>
    <dgm:pt modelId="{2436300E-5A64-46D3-87F6-4D1674023FB7}">
      <dgm:prSet custT="1"/>
      <dgm:spPr>
        <a:solidFill>
          <a:schemeClr val="accent5">
            <a:hueOff val="-6684859"/>
            <a:satOff val="-9298"/>
            <a:lumOff val="-35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gm:spPr>
      <dgm:t>
        <a:bodyPr/>
        <a:lstStyle/>
        <a:p>
          <a:pPr rtl="0"/>
          <a:r>
            <a:rPr lang="ru-RU" sz="1050"/>
            <a:t>владение навыками релаксации и успокоения</a:t>
          </a:r>
        </a:p>
      </dgm:t>
    </dgm:pt>
    <dgm:pt modelId="{319E1C2C-5738-48CD-9F2B-83E62AA7DB3B}" type="sibTrans" cxnId="{786B43A7-4761-4545-A83F-77BA37D20060}">
      <dgm:prSet/>
      <dgm:spPr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</dgm:spPr>
      <dgm:t>
        <a:bodyPr/>
        <a:lstStyle/>
        <a:p>
          <a:endParaRPr lang="ru-RU"/>
        </a:p>
      </dgm:t>
    </dgm:pt>
    <dgm:pt modelId="{5C87C9DF-EC7F-41D4-BD18-29ECED890FD9}" type="parTrans" cxnId="{A7622FBF-5544-454F-97F7-2B4EC218EFB1}">
      <dgm:prSet/>
      <dgm:spPr/>
      <dgm:t>
        <a:bodyPr/>
        <a:lstStyle/>
        <a:p>
          <a:endParaRPr lang="ru-RU"/>
        </a:p>
      </dgm:t>
    </dgm:pt>
    <dgm:pt modelId="{F5DE9E3C-1D6E-4164-A793-C585DB679905}">
      <dgm:prSet custT="1"/>
      <dgm:spPr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</dgm:spPr>
      <dgm:t>
        <a:bodyPr/>
        <a:lstStyle/>
        <a:p>
          <a:pPr rtl="0"/>
          <a:r>
            <a:rPr lang="ru-RU" sz="1050"/>
            <a:t>дополнительная занятость, увлеченность интересным делом</a:t>
          </a:r>
        </a:p>
      </dgm:t>
    </dgm:pt>
    <dgm:pt modelId="{4C4A85D5-20A7-4563-9FFC-AFDB7275C224}" type="sibTrans" cxnId="{A7622FBF-5544-454F-97F7-2B4EC218EFB1}">
      <dgm:prSet/>
      <dgm:spPr/>
      <dgm:t>
        <a:bodyPr/>
        <a:lstStyle/>
        <a:p>
          <a:endParaRPr lang="ru-RU"/>
        </a:p>
      </dgm:t>
    </dgm:pt>
    <dgm:pt modelId="{A2DCB6DB-8FE7-4A7C-8378-31E5D38E90D7}" type="pres">
      <dgm:prSet presAssocID="{EE4A21E1-AAA6-4E9A-A3CB-98F0A9F2D034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42D3FEBA-8690-4C1A-A60A-FCC2D8F59947}" type="pres">
      <dgm:prSet presAssocID="{953AE8B6-AD09-4264-BF9C-8DD65A8B3D7B}" presName="compNode" presStyleCnt="0"/>
      <dgm:spPr/>
    </dgm:pt>
    <dgm:pt modelId="{B6C21699-2FA6-4B3C-83A1-05F2AC0C8151}" type="pres">
      <dgm:prSet presAssocID="{953AE8B6-AD09-4264-BF9C-8DD65A8B3D7B}" presName="dummyConnPt" presStyleCnt="0"/>
      <dgm:spPr/>
    </dgm:pt>
    <dgm:pt modelId="{C9F4B102-E37F-418F-8A58-CA905F7C6873}" type="pres">
      <dgm:prSet presAssocID="{953AE8B6-AD09-4264-BF9C-8DD65A8B3D7B}" presName="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4826E9-8096-48A1-8083-B4C6A41F2457}" type="pres">
      <dgm:prSet presAssocID="{02290CE7-78E2-41C0-8102-821B002F4EBF}" presName="sibTrans" presStyleLbl="bgSibTrans2D1" presStyleIdx="0" presStyleCnt="11"/>
      <dgm:spPr/>
      <dgm:t>
        <a:bodyPr/>
        <a:lstStyle/>
        <a:p>
          <a:endParaRPr lang="ru-RU"/>
        </a:p>
      </dgm:t>
    </dgm:pt>
    <dgm:pt modelId="{9CEA104A-151D-4154-B44D-CB675CF1EE4A}" type="pres">
      <dgm:prSet presAssocID="{DC8BAA5A-338E-49E5-AFD4-BE6920EA5FB4}" presName="compNode" presStyleCnt="0"/>
      <dgm:spPr/>
    </dgm:pt>
    <dgm:pt modelId="{DD783475-9E9F-49B8-8E65-CCE6CA7B05F3}" type="pres">
      <dgm:prSet presAssocID="{DC8BAA5A-338E-49E5-AFD4-BE6920EA5FB4}" presName="dummyConnPt" presStyleCnt="0"/>
      <dgm:spPr/>
    </dgm:pt>
    <dgm:pt modelId="{5B942C4B-6840-4EF0-8315-BD4A9B284B73}" type="pres">
      <dgm:prSet presAssocID="{DC8BAA5A-338E-49E5-AFD4-BE6920EA5FB4}" presName="node" presStyleLbl="node1" presStyleIdx="1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C560E0-11F7-40A9-8AAA-A91B691D63F3}" type="pres">
      <dgm:prSet presAssocID="{C7FB0C29-0570-4DF1-9D7E-CFBDBC3DED82}" presName="sibTrans" presStyleLbl="bgSibTrans2D1" presStyleIdx="1" presStyleCnt="11"/>
      <dgm:spPr/>
      <dgm:t>
        <a:bodyPr/>
        <a:lstStyle/>
        <a:p>
          <a:endParaRPr lang="ru-RU"/>
        </a:p>
      </dgm:t>
    </dgm:pt>
    <dgm:pt modelId="{D6D6C578-A3E3-420D-8D88-0A43E583144E}" type="pres">
      <dgm:prSet presAssocID="{E49E091D-98E5-4E29-8E1A-F89DB10EE3B2}" presName="compNode" presStyleCnt="0"/>
      <dgm:spPr/>
    </dgm:pt>
    <dgm:pt modelId="{9A0E32CD-38AF-4CF0-A8EA-6D3A9C78873D}" type="pres">
      <dgm:prSet presAssocID="{E49E091D-98E5-4E29-8E1A-F89DB10EE3B2}" presName="dummyConnPt" presStyleCnt="0"/>
      <dgm:spPr/>
    </dgm:pt>
    <dgm:pt modelId="{BC2CF7E5-7134-4928-844D-26C4C6ADDECC}" type="pres">
      <dgm:prSet presAssocID="{E49E091D-98E5-4E29-8E1A-F89DB10EE3B2}" presName="node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6AC669-A0EE-427B-9163-04CFEFD21877}" type="pres">
      <dgm:prSet presAssocID="{C5E67319-2CEF-41A3-A111-6E27AA395697}" presName="sibTrans" presStyleLbl="bgSibTrans2D1" presStyleIdx="2" presStyleCnt="11"/>
      <dgm:spPr/>
      <dgm:t>
        <a:bodyPr/>
        <a:lstStyle/>
        <a:p>
          <a:endParaRPr lang="ru-RU"/>
        </a:p>
      </dgm:t>
    </dgm:pt>
    <dgm:pt modelId="{47597F00-ECC0-4DAD-8696-4F4F04E49E7E}" type="pres">
      <dgm:prSet presAssocID="{6F8FF61D-2B3A-4FAF-8072-5C41C6170EA1}" presName="compNode" presStyleCnt="0"/>
      <dgm:spPr/>
    </dgm:pt>
    <dgm:pt modelId="{2E38B6CC-B3CD-40F5-9688-FC4AF09D1760}" type="pres">
      <dgm:prSet presAssocID="{6F8FF61D-2B3A-4FAF-8072-5C41C6170EA1}" presName="dummyConnPt" presStyleCnt="0"/>
      <dgm:spPr/>
    </dgm:pt>
    <dgm:pt modelId="{B14F44C8-4EB2-45F8-B729-50C7839CB0E9}" type="pres">
      <dgm:prSet presAssocID="{6F8FF61D-2B3A-4FAF-8072-5C41C6170EA1}" presName="node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3377D7-483D-4E2A-ACC7-84BB5DBE5398}" type="pres">
      <dgm:prSet presAssocID="{9006288D-505E-4CA4-AA14-64D0FBF6E0F4}" presName="sibTrans" presStyleLbl="bgSibTrans2D1" presStyleIdx="3" presStyleCnt="11"/>
      <dgm:spPr/>
      <dgm:t>
        <a:bodyPr/>
        <a:lstStyle/>
        <a:p>
          <a:endParaRPr lang="ru-RU"/>
        </a:p>
      </dgm:t>
    </dgm:pt>
    <dgm:pt modelId="{D629E928-CD97-47BE-A712-F6C732EAD456}" type="pres">
      <dgm:prSet presAssocID="{3B95351E-9EA6-4D96-A93C-60E99E0D53CE}" presName="compNode" presStyleCnt="0"/>
      <dgm:spPr/>
    </dgm:pt>
    <dgm:pt modelId="{7DB2E84C-4006-4E9A-8114-3AC3B063F8C0}" type="pres">
      <dgm:prSet presAssocID="{3B95351E-9EA6-4D96-A93C-60E99E0D53CE}" presName="dummyConnPt" presStyleCnt="0"/>
      <dgm:spPr/>
    </dgm:pt>
    <dgm:pt modelId="{D2719727-F959-4E30-A4CB-965F47F31E78}" type="pres">
      <dgm:prSet presAssocID="{3B95351E-9EA6-4D96-A93C-60E99E0D53CE}" presName="node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AA9BA7-7947-488E-A3CE-B122814B5ADF}" type="pres">
      <dgm:prSet presAssocID="{B534189C-02D0-45D7-AACA-C5BDDED0C5F8}" presName="sibTrans" presStyleLbl="bgSibTrans2D1" presStyleIdx="4" presStyleCnt="11"/>
      <dgm:spPr/>
      <dgm:t>
        <a:bodyPr/>
        <a:lstStyle/>
        <a:p>
          <a:endParaRPr lang="ru-RU"/>
        </a:p>
      </dgm:t>
    </dgm:pt>
    <dgm:pt modelId="{6D89E118-C2DB-4A1C-87ED-0086D122715B}" type="pres">
      <dgm:prSet presAssocID="{9294B317-04A0-4A9B-91FF-995796D08CC5}" presName="compNode" presStyleCnt="0"/>
      <dgm:spPr/>
    </dgm:pt>
    <dgm:pt modelId="{4EEB6060-7FB9-4E23-B6C1-1A52B1047B0D}" type="pres">
      <dgm:prSet presAssocID="{9294B317-04A0-4A9B-91FF-995796D08CC5}" presName="dummyConnPt" presStyleCnt="0"/>
      <dgm:spPr/>
    </dgm:pt>
    <dgm:pt modelId="{DA439DCC-BEB6-4A59-A348-A59506EF1C85}" type="pres">
      <dgm:prSet presAssocID="{9294B317-04A0-4A9B-91FF-995796D08CC5}" presName="node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C8B9D4-ECD3-4FDA-855D-554DE4391102}" type="pres">
      <dgm:prSet presAssocID="{28DC3A94-B95A-46B2-9945-C964528FDF33}" presName="sibTrans" presStyleLbl="bgSibTrans2D1" presStyleIdx="5" presStyleCnt="11"/>
      <dgm:spPr/>
      <dgm:t>
        <a:bodyPr/>
        <a:lstStyle/>
        <a:p>
          <a:endParaRPr lang="ru-RU"/>
        </a:p>
      </dgm:t>
    </dgm:pt>
    <dgm:pt modelId="{E5F3E236-BB52-4122-AF36-D9A2AFCD4E2F}" type="pres">
      <dgm:prSet presAssocID="{508704AF-2261-49CD-A0BE-D7EAD6F7095F}" presName="compNode" presStyleCnt="0"/>
      <dgm:spPr/>
    </dgm:pt>
    <dgm:pt modelId="{BED446FA-B40A-4DF1-8B79-B937045C5352}" type="pres">
      <dgm:prSet presAssocID="{508704AF-2261-49CD-A0BE-D7EAD6F7095F}" presName="dummyConnPt" presStyleCnt="0"/>
      <dgm:spPr/>
    </dgm:pt>
    <dgm:pt modelId="{BDB9E630-96DC-4D5A-9E14-A3C5AE842AB7}" type="pres">
      <dgm:prSet presAssocID="{508704AF-2261-49CD-A0BE-D7EAD6F7095F}" presName="node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CEB635-8AB0-4AF6-B23F-BFF3B51AEC4F}" type="pres">
      <dgm:prSet presAssocID="{F02E8218-4110-40E1-810E-59152E1BA8D1}" presName="sibTrans" presStyleLbl="bgSibTrans2D1" presStyleIdx="6" presStyleCnt="11"/>
      <dgm:spPr/>
      <dgm:t>
        <a:bodyPr/>
        <a:lstStyle/>
        <a:p>
          <a:endParaRPr lang="ru-RU"/>
        </a:p>
      </dgm:t>
    </dgm:pt>
    <dgm:pt modelId="{8318EFD2-B902-4D85-A9C1-4F1548D53F85}" type="pres">
      <dgm:prSet presAssocID="{5A5B3D17-3223-46A5-92A8-FCAE181E8771}" presName="compNode" presStyleCnt="0"/>
      <dgm:spPr/>
    </dgm:pt>
    <dgm:pt modelId="{AB57C618-9969-4E5B-98C4-E92BA8E2F093}" type="pres">
      <dgm:prSet presAssocID="{5A5B3D17-3223-46A5-92A8-FCAE181E8771}" presName="dummyConnPt" presStyleCnt="0"/>
      <dgm:spPr/>
    </dgm:pt>
    <dgm:pt modelId="{A11F4F2E-6A2E-4EB1-98BC-7834DC7D167B}" type="pres">
      <dgm:prSet presAssocID="{5A5B3D17-3223-46A5-92A8-FCAE181E8771}" presName="node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8DD96C-EE32-4282-BD66-BE9674690B9C}" type="pres">
      <dgm:prSet presAssocID="{26DE1878-3035-4B99-ADBE-CD723C799D5D}" presName="sibTrans" presStyleLbl="bgSibTrans2D1" presStyleIdx="7" presStyleCnt="11"/>
      <dgm:spPr/>
      <dgm:t>
        <a:bodyPr/>
        <a:lstStyle/>
        <a:p>
          <a:endParaRPr lang="ru-RU"/>
        </a:p>
      </dgm:t>
    </dgm:pt>
    <dgm:pt modelId="{5C8D4BC6-42C1-4A7A-9637-855351F436CD}" type="pres">
      <dgm:prSet presAssocID="{DCAB0C53-EFE5-42EB-81A0-ACE28E368860}" presName="compNode" presStyleCnt="0"/>
      <dgm:spPr/>
    </dgm:pt>
    <dgm:pt modelId="{866B7490-0517-44CC-B8C4-7CB4D1907DF8}" type="pres">
      <dgm:prSet presAssocID="{DCAB0C53-EFE5-42EB-81A0-ACE28E368860}" presName="dummyConnPt" presStyleCnt="0"/>
      <dgm:spPr/>
    </dgm:pt>
    <dgm:pt modelId="{1E78255B-1408-400B-9D83-F13DFBA009C4}" type="pres">
      <dgm:prSet presAssocID="{DCAB0C53-EFE5-42EB-81A0-ACE28E368860}" presName="node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C9E0BE-049C-4895-A102-5E77EB3FD82D}" type="pres">
      <dgm:prSet presAssocID="{405C9492-26F9-4B53-9901-A2BFC829C5F5}" presName="sibTrans" presStyleLbl="bgSibTrans2D1" presStyleIdx="8" presStyleCnt="11"/>
      <dgm:spPr/>
      <dgm:t>
        <a:bodyPr/>
        <a:lstStyle/>
        <a:p>
          <a:endParaRPr lang="ru-RU"/>
        </a:p>
      </dgm:t>
    </dgm:pt>
    <dgm:pt modelId="{DFC4C81D-8A36-4A6E-811B-7CB1AD3FD9EA}" type="pres">
      <dgm:prSet presAssocID="{AFF3306D-4977-4DCD-8FA5-6DD2A442220E}" presName="compNode" presStyleCnt="0"/>
      <dgm:spPr/>
    </dgm:pt>
    <dgm:pt modelId="{9A980018-95A7-4D77-8BCA-8E9F195E1EA2}" type="pres">
      <dgm:prSet presAssocID="{AFF3306D-4977-4DCD-8FA5-6DD2A442220E}" presName="dummyConnPt" presStyleCnt="0"/>
      <dgm:spPr/>
    </dgm:pt>
    <dgm:pt modelId="{9046C19E-823E-42F0-9011-C8DE3EB73321}" type="pres">
      <dgm:prSet presAssocID="{AFF3306D-4977-4DCD-8FA5-6DD2A442220E}" presName="node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06EF87-97F5-48E4-AD93-832112F7A632}" type="pres">
      <dgm:prSet presAssocID="{0A35AF6D-4411-4D53-8787-DA8378C8E197}" presName="sibTrans" presStyleLbl="bgSibTrans2D1" presStyleIdx="9" presStyleCnt="11"/>
      <dgm:spPr/>
      <dgm:t>
        <a:bodyPr/>
        <a:lstStyle/>
        <a:p>
          <a:endParaRPr lang="ru-RU"/>
        </a:p>
      </dgm:t>
    </dgm:pt>
    <dgm:pt modelId="{1F5BE02F-B59A-46C9-8B04-DC187879313C}" type="pres">
      <dgm:prSet presAssocID="{2436300E-5A64-46D3-87F6-4D1674023FB7}" presName="compNode" presStyleCnt="0"/>
      <dgm:spPr/>
    </dgm:pt>
    <dgm:pt modelId="{12DFB57A-EE0A-4129-9B55-7058792045AC}" type="pres">
      <dgm:prSet presAssocID="{2436300E-5A64-46D3-87F6-4D1674023FB7}" presName="dummyConnPt" presStyleCnt="0"/>
      <dgm:spPr/>
    </dgm:pt>
    <dgm:pt modelId="{34B7C407-FE3A-4B56-8DFF-4FE072272307}" type="pres">
      <dgm:prSet presAssocID="{2436300E-5A64-46D3-87F6-4D1674023FB7}" presName="node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F4A009-2EF2-4F23-B94E-710D4978B204}" type="pres">
      <dgm:prSet presAssocID="{319E1C2C-5738-48CD-9F2B-83E62AA7DB3B}" presName="sibTrans" presStyleLbl="bgSibTrans2D1" presStyleIdx="10" presStyleCnt="11"/>
      <dgm:spPr/>
      <dgm:t>
        <a:bodyPr/>
        <a:lstStyle/>
        <a:p>
          <a:endParaRPr lang="ru-RU"/>
        </a:p>
      </dgm:t>
    </dgm:pt>
    <dgm:pt modelId="{D0D4D278-AFC3-4EC2-8499-FB97821AEC35}" type="pres">
      <dgm:prSet presAssocID="{F5DE9E3C-1D6E-4164-A793-C585DB679905}" presName="compNode" presStyleCnt="0"/>
      <dgm:spPr/>
    </dgm:pt>
    <dgm:pt modelId="{935D4F20-B2BA-4341-8123-DB1332DBD78B}" type="pres">
      <dgm:prSet presAssocID="{F5DE9E3C-1D6E-4164-A793-C585DB679905}" presName="dummyConnPt" presStyleCnt="0"/>
      <dgm:spPr/>
    </dgm:pt>
    <dgm:pt modelId="{3306C709-996F-4687-95BF-3A7534F73ED1}" type="pres">
      <dgm:prSet presAssocID="{F5DE9E3C-1D6E-4164-A793-C585DB679905}" presName="node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A1779A9-D17F-4F8D-A49A-33B9A60699DF}" type="presOf" srcId="{508704AF-2261-49CD-A0BE-D7EAD6F7095F}" destId="{BDB9E630-96DC-4D5A-9E14-A3C5AE842AB7}" srcOrd="0" destOrd="0" presId="urn:microsoft.com/office/officeart/2005/8/layout/bProcess4"/>
    <dgm:cxn modelId="{727B7F39-4459-4607-BF7D-AC304E99545A}" type="presOf" srcId="{C7FB0C29-0570-4DF1-9D7E-CFBDBC3DED82}" destId="{6DC560E0-11F7-40A9-8AAA-A91B691D63F3}" srcOrd="0" destOrd="0" presId="urn:microsoft.com/office/officeart/2005/8/layout/bProcess4"/>
    <dgm:cxn modelId="{F327A313-1219-4811-B6F3-148891BC5C6B}" type="presOf" srcId="{319E1C2C-5738-48CD-9F2B-83E62AA7DB3B}" destId="{E9F4A009-2EF2-4F23-B94E-710D4978B204}" srcOrd="0" destOrd="0" presId="urn:microsoft.com/office/officeart/2005/8/layout/bProcess4"/>
    <dgm:cxn modelId="{F7CA29F4-18C4-4768-83FB-E5050EC689C4}" type="presOf" srcId="{E49E091D-98E5-4E29-8E1A-F89DB10EE3B2}" destId="{BC2CF7E5-7134-4928-844D-26C4C6ADDECC}" srcOrd="0" destOrd="0" presId="urn:microsoft.com/office/officeart/2005/8/layout/bProcess4"/>
    <dgm:cxn modelId="{D65573B2-63C9-4309-A7FF-3AB53FD7C4F6}" srcId="{EE4A21E1-AAA6-4E9A-A3CB-98F0A9F2D034}" destId="{508704AF-2261-49CD-A0BE-D7EAD6F7095F}" srcOrd="6" destOrd="0" parTransId="{4004E894-B765-44FA-84EC-8F02F3A96FA7}" sibTransId="{F02E8218-4110-40E1-810E-59152E1BA8D1}"/>
    <dgm:cxn modelId="{522FFF9F-91EA-4BB3-A6F9-C4FAE29CE720}" type="presOf" srcId="{C5E67319-2CEF-41A3-A111-6E27AA395697}" destId="{3A6AC669-A0EE-427B-9163-04CFEFD21877}" srcOrd="0" destOrd="0" presId="urn:microsoft.com/office/officeart/2005/8/layout/bProcess4"/>
    <dgm:cxn modelId="{64C42F24-7016-4502-9C1F-E8395B616856}" type="presOf" srcId="{26DE1878-3035-4B99-ADBE-CD723C799D5D}" destId="{308DD96C-EE32-4282-BD66-BE9674690B9C}" srcOrd="0" destOrd="0" presId="urn:microsoft.com/office/officeart/2005/8/layout/bProcess4"/>
    <dgm:cxn modelId="{D0A4D44D-5FB7-4366-8D50-1D5BBFC4B433}" type="presOf" srcId="{3B95351E-9EA6-4D96-A93C-60E99E0D53CE}" destId="{D2719727-F959-4E30-A4CB-965F47F31E78}" srcOrd="0" destOrd="0" presId="urn:microsoft.com/office/officeart/2005/8/layout/bProcess4"/>
    <dgm:cxn modelId="{F5B7BB0B-3DFE-4B7A-B93E-35BA9CEAD292}" type="presOf" srcId="{DCAB0C53-EFE5-42EB-81A0-ACE28E368860}" destId="{1E78255B-1408-400B-9D83-F13DFBA009C4}" srcOrd="0" destOrd="0" presId="urn:microsoft.com/office/officeart/2005/8/layout/bProcess4"/>
    <dgm:cxn modelId="{786B43A7-4761-4545-A83F-77BA37D20060}" srcId="{EE4A21E1-AAA6-4E9A-A3CB-98F0A9F2D034}" destId="{2436300E-5A64-46D3-87F6-4D1674023FB7}" srcOrd="10" destOrd="0" parTransId="{1E0D5D62-D906-497A-949C-EF6A91106F09}" sibTransId="{319E1C2C-5738-48CD-9F2B-83E62AA7DB3B}"/>
    <dgm:cxn modelId="{821F1099-40A5-4D49-A453-6A8C401DAE55}" srcId="{EE4A21E1-AAA6-4E9A-A3CB-98F0A9F2D034}" destId="{9294B317-04A0-4A9B-91FF-995796D08CC5}" srcOrd="5" destOrd="0" parTransId="{09EE9AC6-C84A-41FD-B7A5-4137F1E94EA0}" sibTransId="{28DC3A94-B95A-46B2-9945-C964528FDF33}"/>
    <dgm:cxn modelId="{8FD4CC96-BD3C-4B3C-BB6B-70F1AFB1AA83}" type="presOf" srcId="{28DC3A94-B95A-46B2-9945-C964528FDF33}" destId="{41C8B9D4-ECD3-4FDA-855D-554DE4391102}" srcOrd="0" destOrd="0" presId="urn:microsoft.com/office/officeart/2005/8/layout/bProcess4"/>
    <dgm:cxn modelId="{2D991BCA-266D-4EF5-933C-69C79C5636D1}" type="presOf" srcId="{AFF3306D-4977-4DCD-8FA5-6DD2A442220E}" destId="{9046C19E-823E-42F0-9011-C8DE3EB73321}" srcOrd="0" destOrd="0" presId="urn:microsoft.com/office/officeart/2005/8/layout/bProcess4"/>
    <dgm:cxn modelId="{773E4A84-6A69-4243-99FC-8ACD8BA18A9F}" type="presOf" srcId="{2436300E-5A64-46D3-87F6-4D1674023FB7}" destId="{34B7C407-FE3A-4B56-8DFF-4FE072272307}" srcOrd="0" destOrd="0" presId="urn:microsoft.com/office/officeart/2005/8/layout/bProcess4"/>
    <dgm:cxn modelId="{7383D7D7-239F-4192-8BA7-07E166B600A8}" type="presOf" srcId="{5A5B3D17-3223-46A5-92A8-FCAE181E8771}" destId="{A11F4F2E-6A2E-4EB1-98BC-7834DC7D167B}" srcOrd="0" destOrd="0" presId="urn:microsoft.com/office/officeart/2005/8/layout/bProcess4"/>
    <dgm:cxn modelId="{52A41A4E-1A62-4083-9810-68095A06A019}" type="presOf" srcId="{405C9492-26F9-4B53-9901-A2BFC829C5F5}" destId="{E5C9E0BE-049C-4895-A102-5E77EB3FD82D}" srcOrd="0" destOrd="0" presId="urn:microsoft.com/office/officeart/2005/8/layout/bProcess4"/>
    <dgm:cxn modelId="{DFED4A9A-874C-4ECC-BF74-9F38041919C0}" srcId="{EE4A21E1-AAA6-4E9A-A3CB-98F0A9F2D034}" destId="{AFF3306D-4977-4DCD-8FA5-6DD2A442220E}" srcOrd="9" destOrd="0" parTransId="{2DEB25A2-B50A-4269-A794-17C78CFA6BA1}" sibTransId="{0A35AF6D-4411-4D53-8787-DA8378C8E197}"/>
    <dgm:cxn modelId="{FBB96395-EA61-49F3-8170-AB67ECE1DB1A}" srcId="{EE4A21E1-AAA6-4E9A-A3CB-98F0A9F2D034}" destId="{DC8BAA5A-338E-49E5-AFD4-BE6920EA5FB4}" srcOrd="1" destOrd="0" parTransId="{DDB2214D-B8BA-432F-BD88-134D92F6DD7C}" sibTransId="{C7FB0C29-0570-4DF1-9D7E-CFBDBC3DED82}"/>
    <dgm:cxn modelId="{83763B01-E131-4E10-AA5D-B2092565AB88}" type="presOf" srcId="{DC8BAA5A-338E-49E5-AFD4-BE6920EA5FB4}" destId="{5B942C4B-6840-4EF0-8315-BD4A9B284B73}" srcOrd="0" destOrd="0" presId="urn:microsoft.com/office/officeart/2005/8/layout/bProcess4"/>
    <dgm:cxn modelId="{A5A36B9A-3284-4292-BD23-480A8998828A}" srcId="{EE4A21E1-AAA6-4E9A-A3CB-98F0A9F2D034}" destId="{DCAB0C53-EFE5-42EB-81A0-ACE28E368860}" srcOrd="8" destOrd="0" parTransId="{8E707209-4BA1-4C63-A147-57C87C7CA64D}" sibTransId="{405C9492-26F9-4B53-9901-A2BFC829C5F5}"/>
    <dgm:cxn modelId="{8417365B-0731-4C54-A61D-E1A57FF856E7}" type="presOf" srcId="{953AE8B6-AD09-4264-BF9C-8DD65A8B3D7B}" destId="{C9F4B102-E37F-418F-8A58-CA905F7C6873}" srcOrd="0" destOrd="0" presId="urn:microsoft.com/office/officeart/2005/8/layout/bProcess4"/>
    <dgm:cxn modelId="{C42C0FB0-744F-4212-8523-480554DAACDC}" type="presOf" srcId="{0A35AF6D-4411-4D53-8787-DA8378C8E197}" destId="{2F06EF87-97F5-48E4-AD93-832112F7A632}" srcOrd="0" destOrd="0" presId="urn:microsoft.com/office/officeart/2005/8/layout/bProcess4"/>
    <dgm:cxn modelId="{675D68E6-3D25-42FB-8341-E4BB02228ACE}" type="presOf" srcId="{B534189C-02D0-45D7-AACA-C5BDDED0C5F8}" destId="{B8AA9BA7-7947-488E-A3CE-B122814B5ADF}" srcOrd="0" destOrd="0" presId="urn:microsoft.com/office/officeart/2005/8/layout/bProcess4"/>
    <dgm:cxn modelId="{58ED20AB-7192-4277-B325-DAEE96108D51}" type="presOf" srcId="{6F8FF61D-2B3A-4FAF-8072-5C41C6170EA1}" destId="{B14F44C8-4EB2-45F8-B729-50C7839CB0E9}" srcOrd="0" destOrd="0" presId="urn:microsoft.com/office/officeart/2005/8/layout/bProcess4"/>
    <dgm:cxn modelId="{92964677-A716-4BA4-85AD-F885E6E48553}" srcId="{EE4A21E1-AAA6-4E9A-A3CB-98F0A9F2D034}" destId="{3B95351E-9EA6-4D96-A93C-60E99E0D53CE}" srcOrd="4" destOrd="0" parTransId="{51E63D7C-82B8-4A84-B0E4-4E5D1F71E370}" sibTransId="{B534189C-02D0-45D7-AACA-C5BDDED0C5F8}"/>
    <dgm:cxn modelId="{A7622FBF-5544-454F-97F7-2B4EC218EFB1}" srcId="{EE4A21E1-AAA6-4E9A-A3CB-98F0A9F2D034}" destId="{F5DE9E3C-1D6E-4164-A793-C585DB679905}" srcOrd="11" destOrd="0" parTransId="{5C87C9DF-EC7F-41D4-BD18-29ECED890FD9}" sibTransId="{4C4A85D5-20A7-4563-9FFC-AFDB7275C224}"/>
    <dgm:cxn modelId="{ECF7D12D-A1BA-4282-AB49-6EC81AE5997F}" type="presOf" srcId="{02290CE7-78E2-41C0-8102-821B002F4EBF}" destId="{984826E9-8096-48A1-8083-B4C6A41F2457}" srcOrd="0" destOrd="0" presId="urn:microsoft.com/office/officeart/2005/8/layout/bProcess4"/>
    <dgm:cxn modelId="{0CCC44D6-0C57-4AE4-90AB-F93BA0C55E60}" type="presOf" srcId="{EE4A21E1-AAA6-4E9A-A3CB-98F0A9F2D034}" destId="{A2DCB6DB-8FE7-4A7C-8378-31E5D38E90D7}" srcOrd="0" destOrd="0" presId="urn:microsoft.com/office/officeart/2005/8/layout/bProcess4"/>
    <dgm:cxn modelId="{ACDFA5CB-1394-4C9A-AD01-0F228014AD53}" type="presOf" srcId="{F02E8218-4110-40E1-810E-59152E1BA8D1}" destId="{E2CEB635-8AB0-4AF6-B23F-BFF3B51AEC4F}" srcOrd="0" destOrd="0" presId="urn:microsoft.com/office/officeart/2005/8/layout/bProcess4"/>
    <dgm:cxn modelId="{E01960C9-AEC5-4A55-ADA9-33E13AE770E6}" type="presOf" srcId="{9294B317-04A0-4A9B-91FF-995796D08CC5}" destId="{DA439DCC-BEB6-4A59-A348-A59506EF1C85}" srcOrd="0" destOrd="0" presId="urn:microsoft.com/office/officeart/2005/8/layout/bProcess4"/>
    <dgm:cxn modelId="{28ED464E-6E1D-46BB-A216-940776A97EBC}" srcId="{EE4A21E1-AAA6-4E9A-A3CB-98F0A9F2D034}" destId="{E49E091D-98E5-4E29-8E1A-F89DB10EE3B2}" srcOrd="2" destOrd="0" parTransId="{02CA2671-CA88-4209-9E01-6FB046DFB04B}" sibTransId="{C5E67319-2CEF-41A3-A111-6E27AA395697}"/>
    <dgm:cxn modelId="{2D376138-9F17-460F-ADEE-1B0E04841C3C}" srcId="{EE4A21E1-AAA6-4E9A-A3CB-98F0A9F2D034}" destId="{5A5B3D17-3223-46A5-92A8-FCAE181E8771}" srcOrd="7" destOrd="0" parTransId="{994FE274-833C-4923-BC1D-5CF195311AC3}" sibTransId="{26DE1878-3035-4B99-ADBE-CD723C799D5D}"/>
    <dgm:cxn modelId="{C7A7139B-92FB-4C09-B1DF-8219119E6B5C}" srcId="{EE4A21E1-AAA6-4E9A-A3CB-98F0A9F2D034}" destId="{953AE8B6-AD09-4264-BF9C-8DD65A8B3D7B}" srcOrd="0" destOrd="0" parTransId="{86E9A512-164D-4B16-9B38-43912390569B}" sibTransId="{02290CE7-78E2-41C0-8102-821B002F4EBF}"/>
    <dgm:cxn modelId="{C135BF5A-1500-4C4C-8508-8CBC25F33CAD}" type="presOf" srcId="{9006288D-505E-4CA4-AA14-64D0FBF6E0F4}" destId="{A13377D7-483D-4E2A-ACC7-84BB5DBE5398}" srcOrd="0" destOrd="0" presId="urn:microsoft.com/office/officeart/2005/8/layout/bProcess4"/>
    <dgm:cxn modelId="{DD450CC6-7BC8-405D-9576-1D0AF9869901}" type="presOf" srcId="{F5DE9E3C-1D6E-4164-A793-C585DB679905}" destId="{3306C709-996F-4687-95BF-3A7534F73ED1}" srcOrd="0" destOrd="0" presId="urn:microsoft.com/office/officeart/2005/8/layout/bProcess4"/>
    <dgm:cxn modelId="{FC083119-CB8D-4F5A-811A-AEAB30DDA7BF}" srcId="{EE4A21E1-AAA6-4E9A-A3CB-98F0A9F2D034}" destId="{6F8FF61D-2B3A-4FAF-8072-5C41C6170EA1}" srcOrd="3" destOrd="0" parTransId="{889904DB-354D-44FD-8553-E5B3E0EF3DA9}" sibTransId="{9006288D-505E-4CA4-AA14-64D0FBF6E0F4}"/>
    <dgm:cxn modelId="{6383B93B-B64D-4305-B502-0672593B39DC}" type="presParOf" srcId="{A2DCB6DB-8FE7-4A7C-8378-31E5D38E90D7}" destId="{42D3FEBA-8690-4C1A-A60A-FCC2D8F59947}" srcOrd="0" destOrd="0" presId="urn:microsoft.com/office/officeart/2005/8/layout/bProcess4"/>
    <dgm:cxn modelId="{3857E315-83D1-4084-AC16-5253484276E8}" type="presParOf" srcId="{42D3FEBA-8690-4C1A-A60A-FCC2D8F59947}" destId="{B6C21699-2FA6-4B3C-83A1-05F2AC0C8151}" srcOrd="0" destOrd="0" presId="urn:microsoft.com/office/officeart/2005/8/layout/bProcess4"/>
    <dgm:cxn modelId="{8CC8D80E-B1CC-4A3D-855E-22AF130F3A51}" type="presParOf" srcId="{42D3FEBA-8690-4C1A-A60A-FCC2D8F59947}" destId="{C9F4B102-E37F-418F-8A58-CA905F7C6873}" srcOrd="1" destOrd="0" presId="urn:microsoft.com/office/officeart/2005/8/layout/bProcess4"/>
    <dgm:cxn modelId="{929DB2CB-316A-43EF-AA52-B78E7B415304}" type="presParOf" srcId="{A2DCB6DB-8FE7-4A7C-8378-31E5D38E90D7}" destId="{984826E9-8096-48A1-8083-B4C6A41F2457}" srcOrd="1" destOrd="0" presId="urn:microsoft.com/office/officeart/2005/8/layout/bProcess4"/>
    <dgm:cxn modelId="{B063FB41-4EAD-4D3D-B4A9-84FAAA9C384C}" type="presParOf" srcId="{A2DCB6DB-8FE7-4A7C-8378-31E5D38E90D7}" destId="{9CEA104A-151D-4154-B44D-CB675CF1EE4A}" srcOrd="2" destOrd="0" presId="urn:microsoft.com/office/officeart/2005/8/layout/bProcess4"/>
    <dgm:cxn modelId="{CF62E5F1-675F-4A88-91CB-4969DC20F463}" type="presParOf" srcId="{9CEA104A-151D-4154-B44D-CB675CF1EE4A}" destId="{DD783475-9E9F-49B8-8E65-CCE6CA7B05F3}" srcOrd="0" destOrd="0" presId="urn:microsoft.com/office/officeart/2005/8/layout/bProcess4"/>
    <dgm:cxn modelId="{71D4CDA8-EF85-41DA-8AC4-6F45330635B4}" type="presParOf" srcId="{9CEA104A-151D-4154-B44D-CB675CF1EE4A}" destId="{5B942C4B-6840-4EF0-8315-BD4A9B284B73}" srcOrd="1" destOrd="0" presId="urn:microsoft.com/office/officeart/2005/8/layout/bProcess4"/>
    <dgm:cxn modelId="{79654EA7-1BC2-44C2-BEBA-233B26B45CF5}" type="presParOf" srcId="{A2DCB6DB-8FE7-4A7C-8378-31E5D38E90D7}" destId="{6DC560E0-11F7-40A9-8AAA-A91B691D63F3}" srcOrd="3" destOrd="0" presId="urn:microsoft.com/office/officeart/2005/8/layout/bProcess4"/>
    <dgm:cxn modelId="{2C1D61D8-1726-4708-AA06-3D8FE147CC0D}" type="presParOf" srcId="{A2DCB6DB-8FE7-4A7C-8378-31E5D38E90D7}" destId="{D6D6C578-A3E3-420D-8D88-0A43E583144E}" srcOrd="4" destOrd="0" presId="urn:microsoft.com/office/officeart/2005/8/layout/bProcess4"/>
    <dgm:cxn modelId="{FD673D93-20D2-4CD3-8777-5783B2EA2557}" type="presParOf" srcId="{D6D6C578-A3E3-420D-8D88-0A43E583144E}" destId="{9A0E32CD-38AF-4CF0-A8EA-6D3A9C78873D}" srcOrd="0" destOrd="0" presId="urn:microsoft.com/office/officeart/2005/8/layout/bProcess4"/>
    <dgm:cxn modelId="{A5AA6D37-4DF4-4944-A26B-06EB820F6276}" type="presParOf" srcId="{D6D6C578-A3E3-420D-8D88-0A43E583144E}" destId="{BC2CF7E5-7134-4928-844D-26C4C6ADDECC}" srcOrd="1" destOrd="0" presId="urn:microsoft.com/office/officeart/2005/8/layout/bProcess4"/>
    <dgm:cxn modelId="{87B1DE71-540A-45C9-81A7-734367E3130C}" type="presParOf" srcId="{A2DCB6DB-8FE7-4A7C-8378-31E5D38E90D7}" destId="{3A6AC669-A0EE-427B-9163-04CFEFD21877}" srcOrd="5" destOrd="0" presId="urn:microsoft.com/office/officeart/2005/8/layout/bProcess4"/>
    <dgm:cxn modelId="{CD21F307-A0E7-4A5D-8182-61B789C4DC01}" type="presParOf" srcId="{A2DCB6DB-8FE7-4A7C-8378-31E5D38E90D7}" destId="{47597F00-ECC0-4DAD-8696-4F4F04E49E7E}" srcOrd="6" destOrd="0" presId="urn:microsoft.com/office/officeart/2005/8/layout/bProcess4"/>
    <dgm:cxn modelId="{0A46A3C6-D5EE-4CD1-A828-3684D2756C07}" type="presParOf" srcId="{47597F00-ECC0-4DAD-8696-4F4F04E49E7E}" destId="{2E38B6CC-B3CD-40F5-9688-FC4AF09D1760}" srcOrd="0" destOrd="0" presId="urn:microsoft.com/office/officeart/2005/8/layout/bProcess4"/>
    <dgm:cxn modelId="{D6BBB58E-C871-4E51-B45D-B7C295E7A9FC}" type="presParOf" srcId="{47597F00-ECC0-4DAD-8696-4F4F04E49E7E}" destId="{B14F44C8-4EB2-45F8-B729-50C7839CB0E9}" srcOrd="1" destOrd="0" presId="urn:microsoft.com/office/officeart/2005/8/layout/bProcess4"/>
    <dgm:cxn modelId="{A5CF67EF-04E6-431D-BCA6-742929645AFE}" type="presParOf" srcId="{A2DCB6DB-8FE7-4A7C-8378-31E5D38E90D7}" destId="{A13377D7-483D-4E2A-ACC7-84BB5DBE5398}" srcOrd="7" destOrd="0" presId="urn:microsoft.com/office/officeart/2005/8/layout/bProcess4"/>
    <dgm:cxn modelId="{688A7DFC-1599-47F8-A8DC-2FD4A6F159E7}" type="presParOf" srcId="{A2DCB6DB-8FE7-4A7C-8378-31E5D38E90D7}" destId="{D629E928-CD97-47BE-A712-F6C732EAD456}" srcOrd="8" destOrd="0" presId="urn:microsoft.com/office/officeart/2005/8/layout/bProcess4"/>
    <dgm:cxn modelId="{ED022F0B-BCE6-41D9-857D-0367EBD7C66A}" type="presParOf" srcId="{D629E928-CD97-47BE-A712-F6C732EAD456}" destId="{7DB2E84C-4006-4E9A-8114-3AC3B063F8C0}" srcOrd="0" destOrd="0" presId="urn:microsoft.com/office/officeart/2005/8/layout/bProcess4"/>
    <dgm:cxn modelId="{4CA0FEC2-6B4A-468E-9EC4-C98F531D2DF3}" type="presParOf" srcId="{D629E928-CD97-47BE-A712-F6C732EAD456}" destId="{D2719727-F959-4E30-A4CB-965F47F31E78}" srcOrd="1" destOrd="0" presId="urn:microsoft.com/office/officeart/2005/8/layout/bProcess4"/>
    <dgm:cxn modelId="{C80FB9BB-3BFD-4B30-A66E-145F6C7F7ED4}" type="presParOf" srcId="{A2DCB6DB-8FE7-4A7C-8378-31E5D38E90D7}" destId="{B8AA9BA7-7947-488E-A3CE-B122814B5ADF}" srcOrd="9" destOrd="0" presId="urn:microsoft.com/office/officeart/2005/8/layout/bProcess4"/>
    <dgm:cxn modelId="{DE876038-E313-46C9-BAEC-CF60332C0323}" type="presParOf" srcId="{A2DCB6DB-8FE7-4A7C-8378-31E5D38E90D7}" destId="{6D89E118-C2DB-4A1C-87ED-0086D122715B}" srcOrd="10" destOrd="0" presId="urn:microsoft.com/office/officeart/2005/8/layout/bProcess4"/>
    <dgm:cxn modelId="{AE5AF473-F533-4F90-BC94-AF2BF1A8836A}" type="presParOf" srcId="{6D89E118-C2DB-4A1C-87ED-0086D122715B}" destId="{4EEB6060-7FB9-4E23-B6C1-1A52B1047B0D}" srcOrd="0" destOrd="0" presId="urn:microsoft.com/office/officeart/2005/8/layout/bProcess4"/>
    <dgm:cxn modelId="{65A53221-2BCB-4901-AF62-052301A35D2F}" type="presParOf" srcId="{6D89E118-C2DB-4A1C-87ED-0086D122715B}" destId="{DA439DCC-BEB6-4A59-A348-A59506EF1C85}" srcOrd="1" destOrd="0" presId="urn:microsoft.com/office/officeart/2005/8/layout/bProcess4"/>
    <dgm:cxn modelId="{5948ACE8-0444-4930-80C0-FB18305D3AFA}" type="presParOf" srcId="{A2DCB6DB-8FE7-4A7C-8378-31E5D38E90D7}" destId="{41C8B9D4-ECD3-4FDA-855D-554DE4391102}" srcOrd="11" destOrd="0" presId="urn:microsoft.com/office/officeart/2005/8/layout/bProcess4"/>
    <dgm:cxn modelId="{14C2550C-6BF4-4F61-9566-7E7351219ADA}" type="presParOf" srcId="{A2DCB6DB-8FE7-4A7C-8378-31E5D38E90D7}" destId="{E5F3E236-BB52-4122-AF36-D9A2AFCD4E2F}" srcOrd="12" destOrd="0" presId="urn:microsoft.com/office/officeart/2005/8/layout/bProcess4"/>
    <dgm:cxn modelId="{AD2D2E43-2AB9-4C16-AEAB-FFA7D910F4D7}" type="presParOf" srcId="{E5F3E236-BB52-4122-AF36-D9A2AFCD4E2F}" destId="{BED446FA-B40A-4DF1-8B79-B937045C5352}" srcOrd="0" destOrd="0" presId="urn:microsoft.com/office/officeart/2005/8/layout/bProcess4"/>
    <dgm:cxn modelId="{657D6B45-9DBD-42D8-AE82-9EEB994D64A9}" type="presParOf" srcId="{E5F3E236-BB52-4122-AF36-D9A2AFCD4E2F}" destId="{BDB9E630-96DC-4D5A-9E14-A3C5AE842AB7}" srcOrd="1" destOrd="0" presId="urn:microsoft.com/office/officeart/2005/8/layout/bProcess4"/>
    <dgm:cxn modelId="{E2A962F6-69C5-4C13-A156-E3E1BF8D7776}" type="presParOf" srcId="{A2DCB6DB-8FE7-4A7C-8378-31E5D38E90D7}" destId="{E2CEB635-8AB0-4AF6-B23F-BFF3B51AEC4F}" srcOrd="13" destOrd="0" presId="urn:microsoft.com/office/officeart/2005/8/layout/bProcess4"/>
    <dgm:cxn modelId="{7D49D703-BD8B-49F1-A0EB-FB091BECB102}" type="presParOf" srcId="{A2DCB6DB-8FE7-4A7C-8378-31E5D38E90D7}" destId="{8318EFD2-B902-4D85-A9C1-4F1548D53F85}" srcOrd="14" destOrd="0" presId="urn:microsoft.com/office/officeart/2005/8/layout/bProcess4"/>
    <dgm:cxn modelId="{DC5EC5ED-73A5-4D10-BA03-7BFDE175137A}" type="presParOf" srcId="{8318EFD2-B902-4D85-A9C1-4F1548D53F85}" destId="{AB57C618-9969-4E5B-98C4-E92BA8E2F093}" srcOrd="0" destOrd="0" presId="urn:microsoft.com/office/officeart/2005/8/layout/bProcess4"/>
    <dgm:cxn modelId="{6A8B2AA4-7C2A-43DD-8CF3-C31A296C642B}" type="presParOf" srcId="{8318EFD2-B902-4D85-A9C1-4F1548D53F85}" destId="{A11F4F2E-6A2E-4EB1-98BC-7834DC7D167B}" srcOrd="1" destOrd="0" presId="urn:microsoft.com/office/officeart/2005/8/layout/bProcess4"/>
    <dgm:cxn modelId="{107BBF50-5AEF-4FED-AF0D-AC013CC9494D}" type="presParOf" srcId="{A2DCB6DB-8FE7-4A7C-8378-31E5D38E90D7}" destId="{308DD96C-EE32-4282-BD66-BE9674690B9C}" srcOrd="15" destOrd="0" presId="urn:microsoft.com/office/officeart/2005/8/layout/bProcess4"/>
    <dgm:cxn modelId="{F0A309E2-DC4A-4709-BD63-68E482F4C383}" type="presParOf" srcId="{A2DCB6DB-8FE7-4A7C-8378-31E5D38E90D7}" destId="{5C8D4BC6-42C1-4A7A-9637-855351F436CD}" srcOrd="16" destOrd="0" presId="urn:microsoft.com/office/officeart/2005/8/layout/bProcess4"/>
    <dgm:cxn modelId="{2491F91A-6A83-4052-9248-CDAC229E53EB}" type="presParOf" srcId="{5C8D4BC6-42C1-4A7A-9637-855351F436CD}" destId="{866B7490-0517-44CC-B8C4-7CB4D1907DF8}" srcOrd="0" destOrd="0" presId="urn:microsoft.com/office/officeart/2005/8/layout/bProcess4"/>
    <dgm:cxn modelId="{6BE63447-D3FD-45EA-AC7C-11925B9E1D29}" type="presParOf" srcId="{5C8D4BC6-42C1-4A7A-9637-855351F436CD}" destId="{1E78255B-1408-400B-9D83-F13DFBA009C4}" srcOrd="1" destOrd="0" presId="urn:microsoft.com/office/officeart/2005/8/layout/bProcess4"/>
    <dgm:cxn modelId="{979575EF-C7D9-4E56-BD27-C28E632D4E65}" type="presParOf" srcId="{A2DCB6DB-8FE7-4A7C-8378-31E5D38E90D7}" destId="{E5C9E0BE-049C-4895-A102-5E77EB3FD82D}" srcOrd="17" destOrd="0" presId="urn:microsoft.com/office/officeart/2005/8/layout/bProcess4"/>
    <dgm:cxn modelId="{AA69819A-4597-42DC-B471-D23291089C4E}" type="presParOf" srcId="{A2DCB6DB-8FE7-4A7C-8378-31E5D38E90D7}" destId="{DFC4C81D-8A36-4A6E-811B-7CB1AD3FD9EA}" srcOrd="18" destOrd="0" presId="urn:microsoft.com/office/officeart/2005/8/layout/bProcess4"/>
    <dgm:cxn modelId="{50DD531A-960F-46C4-BD47-F51F0221708F}" type="presParOf" srcId="{DFC4C81D-8A36-4A6E-811B-7CB1AD3FD9EA}" destId="{9A980018-95A7-4D77-8BCA-8E9F195E1EA2}" srcOrd="0" destOrd="0" presId="urn:microsoft.com/office/officeart/2005/8/layout/bProcess4"/>
    <dgm:cxn modelId="{9822FFB9-1E71-4A6A-BFF8-4D928A4CD875}" type="presParOf" srcId="{DFC4C81D-8A36-4A6E-811B-7CB1AD3FD9EA}" destId="{9046C19E-823E-42F0-9011-C8DE3EB73321}" srcOrd="1" destOrd="0" presId="urn:microsoft.com/office/officeart/2005/8/layout/bProcess4"/>
    <dgm:cxn modelId="{E852F49A-81FB-4CEB-B985-F19FE4BF0A82}" type="presParOf" srcId="{A2DCB6DB-8FE7-4A7C-8378-31E5D38E90D7}" destId="{2F06EF87-97F5-48E4-AD93-832112F7A632}" srcOrd="19" destOrd="0" presId="urn:microsoft.com/office/officeart/2005/8/layout/bProcess4"/>
    <dgm:cxn modelId="{3E7A4F42-63DF-49F9-AE93-E9C83A780398}" type="presParOf" srcId="{A2DCB6DB-8FE7-4A7C-8378-31E5D38E90D7}" destId="{1F5BE02F-B59A-46C9-8B04-DC187879313C}" srcOrd="20" destOrd="0" presId="urn:microsoft.com/office/officeart/2005/8/layout/bProcess4"/>
    <dgm:cxn modelId="{D57211F8-0E9C-4240-937E-1CE48DCAF458}" type="presParOf" srcId="{1F5BE02F-B59A-46C9-8B04-DC187879313C}" destId="{12DFB57A-EE0A-4129-9B55-7058792045AC}" srcOrd="0" destOrd="0" presId="urn:microsoft.com/office/officeart/2005/8/layout/bProcess4"/>
    <dgm:cxn modelId="{2B68FA03-823D-4632-8B7A-415B683A652A}" type="presParOf" srcId="{1F5BE02F-B59A-46C9-8B04-DC187879313C}" destId="{34B7C407-FE3A-4B56-8DFF-4FE072272307}" srcOrd="1" destOrd="0" presId="urn:microsoft.com/office/officeart/2005/8/layout/bProcess4"/>
    <dgm:cxn modelId="{8E5EDF85-1059-4820-8DE2-271C46E5661E}" type="presParOf" srcId="{A2DCB6DB-8FE7-4A7C-8378-31E5D38E90D7}" destId="{E9F4A009-2EF2-4F23-B94E-710D4978B204}" srcOrd="21" destOrd="0" presId="urn:microsoft.com/office/officeart/2005/8/layout/bProcess4"/>
    <dgm:cxn modelId="{E0DDD74A-77D5-46E0-86B8-4F8892AEDBCB}" type="presParOf" srcId="{A2DCB6DB-8FE7-4A7C-8378-31E5D38E90D7}" destId="{D0D4D278-AFC3-4EC2-8499-FB97821AEC35}" srcOrd="22" destOrd="0" presId="urn:microsoft.com/office/officeart/2005/8/layout/bProcess4"/>
    <dgm:cxn modelId="{5681EB62-15EB-4C62-BED6-E0C35C2FB080}" type="presParOf" srcId="{D0D4D278-AFC3-4EC2-8499-FB97821AEC35}" destId="{935D4F20-B2BA-4341-8123-DB1332DBD78B}" srcOrd="0" destOrd="0" presId="urn:microsoft.com/office/officeart/2005/8/layout/bProcess4"/>
    <dgm:cxn modelId="{87BB0AFC-AD30-4F82-B13C-CD4042DEA434}" type="presParOf" srcId="{D0D4D278-AFC3-4EC2-8499-FB97821AEC35}" destId="{3306C709-996F-4687-95BF-3A7534F73ED1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main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F5D83FC-1E9E-4505-9D48-1FAADF01EEFB}" type="doc">
      <dgm:prSet loTypeId="urn:microsoft.com/office/officeart/2005/8/layout/default" loCatId="list" qsTypeId="urn:microsoft.com/office/officeart/2005/8/quickstyle/3d2" qsCatId="3D" csTypeId="urn:microsoft.com/office/officeart/2005/8/colors/accent6_4" csCatId="accent6"/>
      <dgm:spPr/>
      <dgm:t>
        <a:bodyPr/>
        <a:lstStyle/>
        <a:p>
          <a:endParaRPr lang="ru-RU"/>
        </a:p>
      </dgm:t>
    </dgm:pt>
    <dgm:pt modelId="{DEBD6EE6-398C-48C4-80E5-1597D5D23A3F}" type="parTrans" cxnId="{8D3EE3ED-D7AD-4E70-9F11-25EF7E6C1CAA}">
      <dgm:prSet/>
      <dgm:spPr/>
      <dgm:t>
        <a:bodyPr/>
        <a:lstStyle/>
        <a:p>
          <a:endParaRPr lang="ru-RU"/>
        </a:p>
      </dgm:t>
    </dgm:pt>
    <dgm:pt modelId="{D1B35177-0BF0-4A27-A7A2-2EE16AFEF1F9}">
      <dgm:prSet/>
      <dgm:spPr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rtl="0"/>
          <a:r>
            <a:rPr lang="ru-RU"/>
            <a:t>Выявление личностных особенностей</a:t>
          </a:r>
        </a:p>
      </dgm:t>
    </dgm:pt>
    <dgm:pt modelId="{65401909-FE3D-4987-BDFE-BEECAD58D9EB}" type="sibTrans" cxnId="{8D3EE3ED-D7AD-4E70-9F11-25EF7E6C1CAA}">
      <dgm:prSet/>
      <dgm:spPr/>
      <dgm:t>
        <a:bodyPr/>
        <a:lstStyle/>
        <a:p>
          <a:endParaRPr lang="ru-RU"/>
        </a:p>
      </dgm:t>
    </dgm:pt>
    <dgm:pt modelId="{32427187-9CD1-4691-84CD-4546147EA488}" type="parTrans" cxnId="{35A86D2F-87D8-43FF-8B7D-9AA1C625C0BC}">
      <dgm:prSet/>
      <dgm:spPr/>
      <dgm:t>
        <a:bodyPr/>
        <a:lstStyle/>
        <a:p>
          <a:endParaRPr lang="ru-RU"/>
        </a:p>
      </dgm:t>
    </dgm:pt>
    <dgm:pt modelId="{2F69964C-CA06-4C68-AA54-F42DB83A7A2B}">
      <dgm:prSet/>
      <dgm:spPr>
        <a:gradFill rotWithShape="0">
          <a:gsLst>
            <a:gs pos="0">
              <a:schemeClr val="accent6">
                <a:shade val="50000"/>
                <a:hueOff val="122808"/>
                <a:satOff val="-5368"/>
                <a:lumOff val="1465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122808"/>
                <a:satOff val="-5368"/>
                <a:lumOff val="1465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122808"/>
                <a:satOff val="-5368"/>
                <a:lumOff val="1465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rtl="0"/>
          <a:r>
            <a:rPr lang="ru-RU">
              <a:solidFill>
                <a:schemeClr val="bg2">
                  <a:lumMod val="10000"/>
                </a:schemeClr>
              </a:solidFill>
            </a:rPr>
            <a:t>Расширение ценностно-смысловых горизонтов</a:t>
          </a:r>
        </a:p>
      </dgm:t>
    </dgm:pt>
    <dgm:pt modelId="{C5731CDC-048E-4F6E-9CD0-8853C5637DA3}" type="sibTrans" cxnId="{35A86D2F-87D8-43FF-8B7D-9AA1C625C0BC}">
      <dgm:prSet/>
      <dgm:spPr/>
      <dgm:t>
        <a:bodyPr/>
        <a:lstStyle/>
        <a:p>
          <a:endParaRPr lang="ru-RU"/>
        </a:p>
      </dgm:t>
    </dgm:pt>
    <dgm:pt modelId="{6021B4F0-1F90-4FE5-B223-24C00C247816}" type="parTrans" cxnId="{66D2D731-F055-4D05-A464-8FECD98F40DA}">
      <dgm:prSet/>
      <dgm:spPr/>
      <dgm:t>
        <a:bodyPr/>
        <a:lstStyle/>
        <a:p>
          <a:endParaRPr lang="ru-RU"/>
        </a:p>
      </dgm:t>
    </dgm:pt>
    <dgm:pt modelId="{E0A5903B-6B40-4211-ADA7-A53BE3D2E91E}">
      <dgm:prSet/>
      <dgm:spPr>
        <a:gradFill rotWithShape="0">
          <a:gsLst>
            <a:gs pos="0">
              <a:schemeClr val="accent6">
                <a:shade val="50000"/>
                <a:hueOff val="245616"/>
                <a:satOff val="-10737"/>
                <a:lumOff val="29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245616"/>
                <a:satOff val="-10737"/>
                <a:lumOff val="29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245616"/>
                <a:satOff val="-10737"/>
                <a:lumOff val="29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rtl="0"/>
          <a:r>
            <a:rPr lang="ru-RU">
              <a:solidFill>
                <a:schemeClr val="tx1">
                  <a:lumMod val="50000"/>
                </a:schemeClr>
              </a:solidFill>
            </a:rPr>
            <a:t>Способность к саморазвитию, самопознанию, самовыражению</a:t>
          </a:r>
        </a:p>
      </dgm:t>
    </dgm:pt>
    <dgm:pt modelId="{88C6729C-B188-47B0-95BB-653E99F9F4FC}" type="sibTrans" cxnId="{66D2D731-F055-4D05-A464-8FECD98F40DA}">
      <dgm:prSet/>
      <dgm:spPr/>
      <dgm:t>
        <a:bodyPr/>
        <a:lstStyle/>
        <a:p>
          <a:endParaRPr lang="ru-RU"/>
        </a:p>
      </dgm:t>
    </dgm:pt>
    <dgm:pt modelId="{0C44ED8D-8020-41C3-92E2-D40D3C9197E3}" type="parTrans" cxnId="{6109A6F4-39B5-4DDE-A507-E606AE940AC4}">
      <dgm:prSet/>
      <dgm:spPr/>
      <dgm:t>
        <a:bodyPr/>
        <a:lstStyle/>
        <a:p>
          <a:endParaRPr lang="ru-RU"/>
        </a:p>
      </dgm:t>
    </dgm:pt>
    <dgm:pt modelId="{F0CEB25B-97DF-4213-8437-2467C9B1096D}">
      <dgm:prSet/>
      <dgm:spPr>
        <a:gradFill rotWithShape="0">
          <a:gsLst>
            <a:gs pos="0">
              <a:schemeClr val="accent6">
                <a:shade val="50000"/>
                <a:hueOff val="368424"/>
                <a:satOff val="-16105"/>
                <a:lumOff val="43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368424"/>
                <a:satOff val="-16105"/>
                <a:lumOff val="43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368424"/>
                <a:satOff val="-16105"/>
                <a:lumOff val="43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rtl="0"/>
          <a:r>
            <a:rPr lang="ru-RU">
              <a:solidFill>
                <a:schemeClr val="tx1">
                  <a:lumMod val="75000"/>
                </a:schemeClr>
              </a:solidFill>
            </a:rPr>
            <a:t>Конструирование социально-культурной реальности</a:t>
          </a:r>
        </a:p>
      </dgm:t>
    </dgm:pt>
    <dgm:pt modelId="{50FE9DC7-E408-4F88-8583-69DC16889A11}" type="sibTrans" cxnId="{6109A6F4-39B5-4DDE-A507-E606AE940AC4}">
      <dgm:prSet/>
      <dgm:spPr/>
      <dgm:t>
        <a:bodyPr/>
        <a:lstStyle/>
        <a:p>
          <a:endParaRPr lang="ru-RU"/>
        </a:p>
      </dgm:t>
    </dgm:pt>
    <dgm:pt modelId="{C69E6FC4-F6E8-4DB7-9199-0281114B1514}" type="parTrans" cxnId="{0EFEABF0-A1D1-4E45-A604-5C6B6822FC95}">
      <dgm:prSet/>
      <dgm:spPr/>
      <dgm:t>
        <a:bodyPr/>
        <a:lstStyle/>
        <a:p>
          <a:endParaRPr lang="ru-RU"/>
        </a:p>
      </dgm:t>
    </dgm:pt>
    <dgm:pt modelId="{487E837D-EC4A-4E37-A7EB-08D5CDD96CFC}">
      <dgm:prSet/>
      <dgm:spPr>
        <a:gradFill rotWithShape="0">
          <a:gsLst>
            <a:gs pos="0">
              <a:schemeClr val="accent6">
                <a:shade val="50000"/>
                <a:hueOff val="245616"/>
                <a:satOff val="-10737"/>
                <a:lumOff val="29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245616"/>
                <a:satOff val="-10737"/>
                <a:lumOff val="29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245616"/>
                <a:satOff val="-10737"/>
                <a:lumOff val="29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rtl="0"/>
          <a:r>
            <a:rPr lang="ru-RU">
              <a:solidFill>
                <a:schemeClr val="bg2">
                  <a:lumMod val="10000"/>
                </a:schemeClr>
              </a:solidFill>
            </a:rPr>
            <a:t>Ненасильственное воспитание</a:t>
          </a:r>
        </a:p>
      </dgm:t>
    </dgm:pt>
    <dgm:pt modelId="{341CEBDD-32CF-4336-830F-0BDE8F61526E}" type="sibTrans" cxnId="{0EFEABF0-A1D1-4E45-A604-5C6B6822FC95}">
      <dgm:prSet/>
      <dgm:spPr/>
      <dgm:t>
        <a:bodyPr/>
        <a:lstStyle/>
        <a:p>
          <a:endParaRPr lang="ru-RU"/>
        </a:p>
      </dgm:t>
    </dgm:pt>
    <dgm:pt modelId="{729D6BFA-5776-44C6-9A2E-6238161B1C64}" type="parTrans" cxnId="{33EB52DB-A729-40A5-83FF-C9208413CF52}">
      <dgm:prSet/>
      <dgm:spPr/>
      <dgm:t>
        <a:bodyPr/>
        <a:lstStyle/>
        <a:p>
          <a:endParaRPr lang="ru-RU"/>
        </a:p>
      </dgm:t>
    </dgm:pt>
    <dgm:pt modelId="{606E9C03-A1A9-43FF-BB17-2F083BB3E6E5}">
      <dgm:prSet/>
      <dgm:spPr>
        <a:gradFill rotWithShape="0">
          <a:gsLst>
            <a:gs pos="0">
              <a:schemeClr val="accent6">
                <a:shade val="50000"/>
                <a:hueOff val="122808"/>
                <a:satOff val="-5368"/>
                <a:lumOff val="1465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122808"/>
                <a:satOff val="-5368"/>
                <a:lumOff val="1465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122808"/>
                <a:satOff val="-5368"/>
                <a:lumOff val="1465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rtl="0"/>
          <a:r>
            <a:rPr lang="ru-RU"/>
            <a:t>Социальные пробы</a:t>
          </a:r>
        </a:p>
      </dgm:t>
    </dgm:pt>
    <dgm:pt modelId="{C97868E6-D5AC-42A4-882B-F854D72DB2EB}" type="sibTrans" cxnId="{33EB52DB-A729-40A5-83FF-C9208413CF52}">
      <dgm:prSet/>
      <dgm:spPr/>
      <dgm:t>
        <a:bodyPr/>
        <a:lstStyle/>
        <a:p>
          <a:endParaRPr lang="ru-RU"/>
        </a:p>
      </dgm:t>
    </dgm:pt>
    <dgm:pt modelId="{AAB470DA-AFB0-4FC6-8A10-0595CB63FE38}" type="pres">
      <dgm:prSet presAssocID="{0F5D83FC-1E9E-4505-9D48-1FAADF01EEF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66CF25-2284-4AB0-BDD3-551E44985535}" type="pres">
      <dgm:prSet presAssocID="{D1B35177-0BF0-4A27-A7A2-2EE16AFEF1F9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23C5B1-9051-4E5C-A3D5-CF4274274DA3}" type="pres">
      <dgm:prSet presAssocID="{65401909-FE3D-4987-BDFE-BEECAD58D9EB}" presName="sibTrans" presStyleCnt="0"/>
      <dgm:spPr/>
    </dgm:pt>
    <dgm:pt modelId="{63EDFAFF-DB19-47F4-BB24-3ADB6C036E04}" type="pres">
      <dgm:prSet presAssocID="{2F69964C-CA06-4C68-AA54-F42DB83A7A2B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480AF4-1BE0-43C4-AE0B-88C1474DF5EA}" type="pres">
      <dgm:prSet presAssocID="{C5731CDC-048E-4F6E-9CD0-8853C5637DA3}" presName="sibTrans" presStyleCnt="0"/>
      <dgm:spPr/>
    </dgm:pt>
    <dgm:pt modelId="{EB02028E-0999-45B8-B311-746F5E83EF11}" type="pres">
      <dgm:prSet presAssocID="{E0A5903B-6B40-4211-ADA7-A53BE3D2E91E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CF9F4C-6390-41FA-9D9D-AE578281A608}" type="pres">
      <dgm:prSet presAssocID="{88C6729C-B188-47B0-95BB-653E99F9F4FC}" presName="sibTrans" presStyleCnt="0"/>
      <dgm:spPr/>
    </dgm:pt>
    <dgm:pt modelId="{3D0B7198-3C2B-4B76-AC7C-8727CB159979}" type="pres">
      <dgm:prSet presAssocID="{F0CEB25B-97DF-4213-8437-2467C9B1096D}" presName="node" presStyleLbl="node1" presStyleIdx="3" presStyleCnt="6" custLinFactNeighborX="4743" custLinFactNeighborY="20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DE9EBA-2E53-487A-818F-4811A78E28C0}" type="pres">
      <dgm:prSet presAssocID="{50FE9DC7-E408-4F88-8583-69DC16889A11}" presName="sibTrans" presStyleCnt="0"/>
      <dgm:spPr/>
    </dgm:pt>
    <dgm:pt modelId="{81C20431-EEA0-4FA6-BE96-2DBED6A86D62}" type="pres">
      <dgm:prSet presAssocID="{487E837D-EC4A-4E37-A7EB-08D5CDD96CFC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DF0A11-613E-4891-A76A-FA08429D6156}" type="pres">
      <dgm:prSet presAssocID="{341CEBDD-32CF-4336-830F-0BDE8F61526E}" presName="sibTrans" presStyleCnt="0"/>
      <dgm:spPr/>
    </dgm:pt>
    <dgm:pt modelId="{8DF27AA0-025B-48AB-97A2-47B7CB1DB3ED}" type="pres">
      <dgm:prSet presAssocID="{606E9C03-A1A9-43FF-BB17-2F083BB3E6E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A311BE2-CD99-498A-8DBB-C422C23AF2A7}" type="presOf" srcId="{F0CEB25B-97DF-4213-8437-2467C9B1096D}" destId="{3D0B7198-3C2B-4B76-AC7C-8727CB159979}" srcOrd="0" destOrd="0" presId="urn:microsoft.com/office/officeart/2005/8/layout/default"/>
    <dgm:cxn modelId="{DD557A01-E435-450F-AD24-CAA9ACFA1BF8}" type="presOf" srcId="{2F69964C-CA06-4C68-AA54-F42DB83A7A2B}" destId="{63EDFAFF-DB19-47F4-BB24-3ADB6C036E04}" srcOrd="0" destOrd="0" presId="urn:microsoft.com/office/officeart/2005/8/layout/default"/>
    <dgm:cxn modelId="{7E6E4956-D739-406C-B91F-0C4E0DE8C057}" type="presOf" srcId="{606E9C03-A1A9-43FF-BB17-2F083BB3E6E5}" destId="{8DF27AA0-025B-48AB-97A2-47B7CB1DB3ED}" srcOrd="0" destOrd="0" presId="urn:microsoft.com/office/officeart/2005/8/layout/default"/>
    <dgm:cxn modelId="{245E026A-3B9D-4BE4-AB66-901C2E9AAAB5}" type="presOf" srcId="{0F5D83FC-1E9E-4505-9D48-1FAADF01EEFB}" destId="{AAB470DA-AFB0-4FC6-8A10-0595CB63FE38}" srcOrd="0" destOrd="0" presId="urn:microsoft.com/office/officeart/2005/8/layout/default"/>
    <dgm:cxn modelId="{3D16F80D-ABB6-4E55-BDCE-1E3087122EFD}" type="presOf" srcId="{487E837D-EC4A-4E37-A7EB-08D5CDD96CFC}" destId="{81C20431-EEA0-4FA6-BE96-2DBED6A86D62}" srcOrd="0" destOrd="0" presId="urn:microsoft.com/office/officeart/2005/8/layout/default"/>
    <dgm:cxn modelId="{EB8FAE56-639E-4197-99BC-1E0960CFA83E}" type="presOf" srcId="{D1B35177-0BF0-4A27-A7A2-2EE16AFEF1F9}" destId="{3B66CF25-2284-4AB0-BDD3-551E44985535}" srcOrd="0" destOrd="0" presId="urn:microsoft.com/office/officeart/2005/8/layout/default"/>
    <dgm:cxn modelId="{8D3EE3ED-D7AD-4E70-9F11-25EF7E6C1CAA}" srcId="{0F5D83FC-1E9E-4505-9D48-1FAADF01EEFB}" destId="{D1B35177-0BF0-4A27-A7A2-2EE16AFEF1F9}" srcOrd="0" destOrd="0" parTransId="{DEBD6EE6-398C-48C4-80E5-1597D5D23A3F}" sibTransId="{65401909-FE3D-4987-BDFE-BEECAD58D9EB}"/>
    <dgm:cxn modelId="{CAC26E37-4A06-4A4D-BEC2-296C4FC7E0C6}" type="presOf" srcId="{E0A5903B-6B40-4211-ADA7-A53BE3D2E91E}" destId="{EB02028E-0999-45B8-B311-746F5E83EF11}" srcOrd="0" destOrd="0" presId="urn:microsoft.com/office/officeart/2005/8/layout/default"/>
    <dgm:cxn modelId="{33EB52DB-A729-40A5-83FF-C9208413CF52}" srcId="{0F5D83FC-1E9E-4505-9D48-1FAADF01EEFB}" destId="{606E9C03-A1A9-43FF-BB17-2F083BB3E6E5}" srcOrd="5" destOrd="0" parTransId="{729D6BFA-5776-44C6-9A2E-6238161B1C64}" sibTransId="{C97868E6-D5AC-42A4-882B-F854D72DB2EB}"/>
    <dgm:cxn modelId="{0EFEABF0-A1D1-4E45-A604-5C6B6822FC95}" srcId="{0F5D83FC-1E9E-4505-9D48-1FAADF01EEFB}" destId="{487E837D-EC4A-4E37-A7EB-08D5CDD96CFC}" srcOrd="4" destOrd="0" parTransId="{C69E6FC4-F6E8-4DB7-9199-0281114B1514}" sibTransId="{341CEBDD-32CF-4336-830F-0BDE8F61526E}"/>
    <dgm:cxn modelId="{66D2D731-F055-4D05-A464-8FECD98F40DA}" srcId="{0F5D83FC-1E9E-4505-9D48-1FAADF01EEFB}" destId="{E0A5903B-6B40-4211-ADA7-A53BE3D2E91E}" srcOrd="2" destOrd="0" parTransId="{6021B4F0-1F90-4FE5-B223-24C00C247816}" sibTransId="{88C6729C-B188-47B0-95BB-653E99F9F4FC}"/>
    <dgm:cxn modelId="{6109A6F4-39B5-4DDE-A507-E606AE940AC4}" srcId="{0F5D83FC-1E9E-4505-9D48-1FAADF01EEFB}" destId="{F0CEB25B-97DF-4213-8437-2467C9B1096D}" srcOrd="3" destOrd="0" parTransId="{0C44ED8D-8020-41C3-92E2-D40D3C9197E3}" sibTransId="{50FE9DC7-E408-4F88-8583-69DC16889A11}"/>
    <dgm:cxn modelId="{35A86D2F-87D8-43FF-8B7D-9AA1C625C0BC}" srcId="{0F5D83FC-1E9E-4505-9D48-1FAADF01EEFB}" destId="{2F69964C-CA06-4C68-AA54-F42DB83A7A2B}" srcOrd="1" destOrd="0" parTransId="{32427187-9CD1-4691-84CD-4546147EA488}" sibTransId="{C5731CDC-048E-4F6E-9CD0-8853C5637DA3}"/>
    <dgm:cxn modelId="{06AC46A9-8670-4D11-90BC-908DCC82ECBA}" type="presParOf" srcId="{AAB470DA-AFB0-4FC6-8A10-0595CB63FE38}" destId="{3B66CF25-2284-4AB0-BDD3-551E44985535}" srcOrd="0" destOrd="0" presId="urn:microsoft.com/office/officeart/2005/8/layout/default"/>
    <dgm:cxn modelId="{5FE6F0E9-D55A-495A-99F9-34FA3DFB2E50}" type="presParOf" srcId="{AAB470DA-AFB0-4FC6-8A10-0595CB63FE38}" destId="{3D23C5B1-9051-4E5C-A3D5-CF4274274DA3}" srcOrd="1" destOrd="0" presId="urn:microsoft.com/office/officeart/2005/8/layout/default"/>
    <dgm:cxn modelId="{4EA5434B-C186-47FC-BEA2-E33DE854DD24}" type="presParOf" srcId="{AAB470DA-AFB0-4FC6-8A10-0595CB63FE38}" destId="{63EDFAFF-DB19-47F4-BB24-3ADB6C036E04}" srcOrd="2" destOrd="0" presId="urn:microsoft.com/office/officeart/2005/8/layout/default"/>
    <dgm:cxn modelId="{CFBE0D02-46E9-46C1-A797-5772BF9E9E47}" type="presParOf" srcId="{AAB470DA-AFB0-4FC6-8A10-0595CB63FE38}" destId="{72480AF4-1BE0-43C4-AE0B-88C1474DF5EA}" srcOrd="3" destOrd="0" presId="urn:microsoft.com/office/officeart/2005/8/layout/default"/>
    <dgm:cxn modelId="{20C9DC76-0249-4A0F-AA98-ADD67BC8DFA4}" type="presParOf" srcId="{AAB470DA-AFB0-4FC6-8A10-0595CB63FE38}" destId="{EB02028E-0999-45B8-B311-746F5E83EF11}" srcOrd="4" destOrd="0" presId="urn:microsoft.com/office/officeart/2005/8/layout/default"/>
    <dgm:cxn modelId="{320BC49D-1764-45B2-BDFB-4EA387AF061F}" type="presParOf" srcId="{AAB470DA-AFB0-4FC6-8A10-0595CB63FE38}" destId="{C2CF9F4C-6390-41FA-9D9D-AE578281A608}" srcOrd="5" destOrd="0" presId="urn:microsoft.com/office/officeart/2005/8/layout/default"/>
    <dgm:cxn modelId="{6FB89D38-474B-49FA-AC29-3A025E9FF28B}" type="presParOf" srcId="{AAB470DA-AFB0-4FC6-8A10-0595CB63FE38}" destId="{3D0B7198-3C2B-4B76-AC7C-8727CB159979}" srcOrd="6" destOrd="0" presId="urn:microsoft.com/office/officeart/2005/8/layout/default"/>
    <dgm:cxn modelId="{6267A00E-FAF0-4264-AADD-2CAC99F130BD}" type="presParOf" srcId="{AAB470DA-AFB0-4FC6-8A10-0595CB63FE38}" destId="{38DE9EBA-2E53-487A-818F-4811A78E28C0}" srcOrd="7" destOrd="0" presId="urn:microsoft.com/office/officeart/2005/8/layout/default"/>
    <dgm:cxn modelId="{98D36682-7E86-4A64-AA61-C00549C9DE88}" type="presParOf" srcId="{AAB470DA-AFB0-4FC6-8A10-0595CB63FE38}" destId="{81C20431-EEA0-4FA6-BE96-2DBED6A86D62}" srcOrd="8" destOrd="0" presId="urn:microsoft.com/office/officeart/2005/8/layout/default"/>
    <dgm:cxn modelId="{E740161E-9B83-4A55-AC98-135AF7BC2FF3}" type="presParOf" srcId="{AAB470DA-AFB0-4FC6-8A10-0595CB63FE38}" destId="{B5DF0A11-613E-4891-A76A-FA08429D6156}" srcOrd="9" destOrd="0" presId="urn:microsoft.com/office/officeart/2005/8/layout/default"/>
    <dgm:cxn modelId="{D4B5C006-755F-4DB9-BBA9-BABA2A93D65A}" type="presParOf" srcId="{AAB470DA-AFB0-4FC6-8A10-0595CB63FE38}" destId="{8DF27AA0-025B-48AB-97A2-47B7CB1DB3ED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main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5351693-C417-47AA-9CB9-90B95EC3861B}" type="doc">
      <dgm:prSet loTypeId="urn:microsoft.com/office/officeart/2005/8/layout/vList4" loCatId="list" qsTypeId="urn:microsoft.com/office/officeart/2005/8/quickstyle/3d3" qsCatId="3D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1512D9B0-AA7E-485A-84DC-9963534A6E59}" type="parTrans" cxnId="{305ABCDE-E959-4D42-9B5A-416B919A97B3}">
      <dgm:prSet/>
      <dgm:spPr/>
      <dgm:t>
        <a:bodyPr/>
        <a:lstStyle/>
        <a:p>
          <a:endParaRPr lang="ru-RU"/>
        </a:p>
      </dgm:t>
    </dgm:pt>
    <dgm:pt modelId="{54313F1F-6CCE-4895-978B-82574C618C96}">
      <dgm:prSet/>
      <dgm:spPr/>
      <dgm:t>
        <a:bodyPr/>
        <a:lstStyle/>
        <a:p>
          <a:pPr rtl="0"/>
          <a:r>
            <a:rPr lang="ru-RU"/>
            <a:t>Улучшение микроклимата</a:t>
          </a:r>
        </a:p>
      </dgm:t>
    </dgm:pt>
    <dgm:pt modelId="{2397536E-C7CA-46FA-A175-F86C4D52F98F}" type="sibTrans" cxnId="{305ABCDE-E959-4D42-9B5A-416B919A97B3}">
      <dgm:prSet/>
      <dgm:spPr/>
      <dgm:t>
        <a:bodyPr/>
        <a:lstStyle/>
        <a:p>
          <a:endParaRPr lang="ru-RU"/>
        </a:p>
      </dgm:t>
    </dgm:pt>
    <dgm:pt modelId="{7502B570-9029-4FEA-AC90-49B810944E74}" type="parTrans" cxnId="{4D4285F4-2D7B-40B9-93C9-AB6E9D05CDCE}">
      <dgm:prSet/>
      <dgm:spPr/>
      <dgm:t>
        <a:bodyPr/>
        <a:lstStyle/>
        <a:p>
          <a:endParaRPr lang="ru-RU"/>
        </a:p>
      </dgm:t>
    </dgm:pt>
    <dgm:pt modelId="{FFA33F09-7401-4693-8B8F-A81B4BAB034B}">
      <dgm:prSet/>
      <dgm:spPr/>
      <dgm:t>
        <a:bodyPr/>
        <a:lstStyle/>
        <a:p>
          <a:pPr rtl="0"/>
          <a:r>
            <a:rPr lang="ru-RU"/>
            <a:t>Расширение представлений о себе</a:t>
          </a:r>
        </a:p>
      </dgm:t>
    </dgm:pt>
    <dgm:pt modelId="{3C5F6C2A-3559-4FC4-892F-756119B9C869}" type="sibTrans" cxnId="{4D4285F4-2D7B-40B9-93C9-AB6E9D05CDCE}">
      <dgm:prSet/>
      <dgm:spPr/>
      <dgm:t>
        <a:bodyPr/>
        <a:lstStyle/>
        <a:p>
          <a:endParaRPr lang="ru-RU"/>
        </a:p>
      </dgm:t>
    </dgm:pt>
    <dgm:pt modelId="{8D4144EF-065A-4BF9-9C15-4895B956EB24}" type="parTrans" cxnId="{78754C5E-5AD9-44AE-8CF1-68E456EF4F9D}">
      <dgm:prSet/>
      <dgm:spPr/>
      <dgm:t>
        <a:bodyPr/>
        <a:lstStyle/>
        <a:p>
          <a:endParaRPr lang="ru-RU"/>
        </a:p>
      </dgm:t>
    </dgm:pt>
    <dgm:pt modelId="{80B208A7-75C5-4098-8734-8EC57A55DE1B}">
      <dgm:prSet/>
      <dgm:spPr/>
      <dgm:t>
        <a:bodyPr/>
        <a:lstStyle/>
        <a:p>
          <a:pPr rtl="0"/>
          <a:r>
            <a:rPr lang="ru-RU"/>
            <a:t>Применение разных стилей поведения</a:t>
          </a:r>
        </a:p>
      </dgm:t>
    </dgm:pt>
    <dgm:pt modelId="{57F1AE5B-FDC1-4922-B913-99F788E9BB70}" type="sibTrans" cxnId="{78754C5E-5AD9-44AE-8CF1-68E456EF4F9D}">
      <dgm:prSet/>
      <dgm:spPr/>
      <dgm:t>
        <a:bodyPr/>
        <a:lstStyle/>
        <a:p>
          <a:endParaRPr lang="ru-RU"/>
        </a:p>
      </dgm:t>
    </dgm:pt>
    <dgm:pt modelId="{C2F255E2-3FBD-49AD-B2C7-BC0055CDD88C}" type="parTrans" cxnId="{EB6F8B14-B4B8-45D9-94AA-DD0DE91ED81E}">
      <dgm:prSet/>
      <dgm:spPr/>
      <dgm:t>
        <a:bodyPr/>
        <a:lstStyle/>
        <a:p>
          <a:endParaRPr lang="ru-RU"/>
        </a:p>
      </dgm:t>
    </dgm:pt>
    <dgm:pt modelId="{B5AB58A5-01DF-4E03-86A1-6A6FE1567EB4}">
      <dgm:prSet/>
      <dgm:spPr/>
      <dgm:t>
        <a:bodyPr/>
        <a:lstStyle/>
        <a:p>
          <a:pPr rtl="0"/>
          <a:r>
            <a:rPr lang="ru-RU"/>
            <a:t>Проработка негативных переживаний</a:t>
          </a:r>
        </a:p>
      </dgm:t>
    </dgm:pt>
    <dgm:pt modelId="{07EA3997-F4A3-41CE-B49F-E25529B1A6D2}" type="sibTrans" cxnId="{EB6F8B14-B4B8-45D9-94AA-DD0DE91ED81E}">
      <dgm:prSet/>
      <dgm:spPr/>
      <dgm:t>
        <a:bodyPr/>
        <a:lstStyle/>
        <a:p>
          <a:endParaRPr lang="ru-RU"/>
        </a:p>
      </dgm:t>
    </dgm:pt>
    <dgm:pt modelId="{DD799BF4-EDAD-4824-9F3C-00E383B71EFA}" type="pres">
      <dgm:prSet presAssocID="{65351693-C417-47AA-9CB9-90B95EC3861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925F15B-1523-4D32-8E7E-30748F93442F}" type="pres">
      <dgm:prSet presAssocID="{54313F1F-6CCE-4895-978B-82574C618C96}" presName="comp" presStyleCnt="0"/>
      <dgm:spPr/>
    </dgm:pt>
    <dgm:pt modelId="{8221DB07-2599-41B7-9CA8-8CECF4C448A7}" type="pres">
      <dgm:prSet presAssocID="{54313F1F-6CCE-4895-978B-82574C618C96}" presName="box" presStyleLbl="node1" presStyleIdx="0" presStyleCnt="4"/>
      <dgm:spPr/>
      <dgm:t>
        <a:bodyPr/>
        <a:lstStyle/>
        <a:p>
          <a:endParaRPr lang="ru-RU"/>
        </a:p>
      </dgm:t>
    </dgm:pt>
    <dgm:pt modelId="{DCE3ACF1-4B2A-43D1-B162-E4F9AB39EABE}" type="pres">
      <dgm:prSet presAssocID="{54313F1F-6CCE-4895-978B-82574C618C96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9B3B33CB-3134-4575-94B8-3BA36DCA42CE}" type="pres">
      <dgm:prSet presAssocID="{54313F1F-6CCE-4895-978B-82574C618C96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85CB14-D2AB-45AF-951A-7E866D45A937}" type="pres">
      <dgm:prSet presAssocID="{2397536E-C7CA-46FA-A175-F86C4D52F98F}" presName="spacer" presStyleCnt="0"/>
      <dgm:spPr/>
    </dgm:pt>
    <dgm:pt modelId="{E70A0900-DFBE-444B-ADEC-52C682ED402A}" type="pres">
      <dgm:prSet presAssocID="{FFA33F09-7401-4693-8B8F-A81B4BAB034B}" presName="comp" presStyleCnt="0"/>
      <dgm:spPr/>
    </dgm:pt>
    <dgm:pt modelId="{1BF78C09-2715-4EA0-8832-8FD868FBBF69}" type="pres">
      <dgm:prSet presAssocID="{FFA33F09-7401-4693-8B8F-A81B4BAB034B}" presName="box" presStyleLbl="node1" presStyleIdx="1" presStyleCnt="4"/>
      <dgm:spPr/>
      <dgm:t>
        <a:bodyPr/>
        <a:lstStyle/>
        <a:p>
          <a:endParaRPr lang="ru-RU"/>
        </a:p>
      </dgm:t>
    </dgm:pt>
    <dgm:pt modelId="{78E9C243-2C21-48F4-8496-3BADD655DCF2}" type="pres">
      <dgm:prSet presAssocID="{FFA33F09-7401-4693-8B8F-A81B4BAB034B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197A3A4F-4270-4D47-90CB-71DF80ECDE96}" type="pres">
      <dgm:prSet presAssocID="{FFA33F09-7401-4693-8B8F-A81B4BAB034B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8F6657-B761-4C0C-A0DB-6E2FE470A515}" type="pres">
      <dgm:prSet presAssocID="{3C5F6C2A-3559-4FC4-892F-756119B9C869}" presName="spacer" presStyleCnt="0"/>
      <dgm:spPr/>
    </dgm:pt>
    <dgm:pt modelId="{19F7BCD6-CAAA-4BF7-BFDB-A16BE575792C}" type="pres">
      <dgm:prSet presAssocID="{80B208A7-75C5-4098-8734-8EC57A55DE1B}" presName="comp" presStyleCnt="0"/>
      <dgm:spPr/>
    </dgm:pt>
    <dgm:pt modelId="{3CFB95CC-6503-40CC-943B-0BB8260A1042}" type="pres">
      <dgm:prSet presAssocID="{80B208A7-75C5-4098-8734-8EC57A55DE1B}" presName="box" presStyleLbl="node1" presStyleIdx="2" presStyleCnt="4"/>
      <dgm:spPr/>
      <dgm:t>
        <a:bodyPr/>
        <a:lstStyle/>
        <a:p>
          <a:endParaRPr lang="ru-RU"/>
        </a:p>
      </dgm:t>
    </dgm:pt>
    <dgm:pt modelId="{BEAEBC3C-457A-4813-84D9-21A3D4A0DA43}" type="pres">
      <dgm:prSet presAssocID="{80B208A7-75C5-4098-8734-8EC57A55DE1B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7EFEF563-FDFE-4A69-A93D-F980DA846FB7}" type="pres">
      <dgm:prSet presAssocID="{80B208A7-75C5-4098-8734-8EC57A55DE1B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D11891-736A-4CD9-A3A7-FFFA3B721F6C}" type="pres">
      <dgm:prSet presAssocID="{57F1AE5B-FDC1-4922-B913-99F788E9BB70}" presName="spacer" presStyleCnt="0"/>
      <dgm:spPr/>
    </dgm:pt>
    <dgm:pt modelId="{3028CF23-5E9E-42F2-BDA4-05A7A61C6CAD}" type="pres">
      <dgm:prSet presAssocID="{B5AB58A5-01DF-4E03-86A1-6A6FE1567EB4}" presName="comp" presStyleCnt="0"/>
      <dgm:spPr/>
    </dgm:pt>
    <dgm:pt modelId="{A066F305-C793-4DE2-96F8-10DDEF86188F}" type="pres">
      <dgm:prSet presAssocID="{B5AB58A5-01DF-4E03-86A1-6A6FE1567EB4}" presName="box" presStyleLbl="node1" presStyleIdx="3" presStyleCnt="4"/>
      <dgm:spPr/>
      <dgm:t>
        <a:bodyPr/>
        <a:lstStyle/>
        <a:p>
          <a:endParaRPr lang="ru-RU"/>
        </a:p>
      </dgm:t>
    </dgm:pt>
    <dgm:pt modelId="{5614ED71-A1D5-409C-BD9F-37DA80398270}" type="pres">
      <dgm:prSet presAssocID="{B5AB58A5-01DF-4E03-86A1-6A6FE1567EB4}" presName="img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DDF6AF36-021B-47B3-9258-40D4606A2FA0}" type="pres">
      <dgm:prSet presAssocID="{B5AB58A5-01DF-4E03-86A1-6A6FE1567EB4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25F10B6-43AB-4088-824C-0B8DE9618BF2}" type="presOf" srcId="{FFA33F09-7401-4693-8B8F-A81B4BAB034B}" destId="{1BF78C09-2715-4EA0-8832-8FD868FBBF69}" srcOrd="0" destOrd="0" presId="urn:microsoft.com/office/officeart/2005/8/layout/vList4"/>
    <dgm:cxn modelId="{78754C5E-5AD9-44AE-8CF1-68E456EF4F9D}" srcId="{65351693-C417-47AA-9CB9-90B95EC3861B}" destId="{80B208A7-75C5-4098-8734-8EC57A55DE1B}" srcOrd="2" destOrd="0" parTransId="{8D4144EF-065A-4BF9-9C15-4895B956EB24}" sibTransId="{57F1AE5B-FDC1-4922-B913-99F788E9BB70}"/>
    <dgm:cxn modelId="{F2F295F6-F98B-4593-B2F2-81AE41479532}" type="presOf" srcId="{FFA33F09-7401-4693-8B8F-A81B4BAB034B}" destId="{197A3A4F-4270-4D47-90CB-71DF80ECDE96}" srcOrd="1" destOrd="0" presId="urn:microsoft.com/office/officeart/2005/8/layout/vList4"/>
    <dgm:cxn modelId="{4D4285F4-2D7B-40B9-93C9-AB6E9D05CDCE}" srcId="{65351693-C417-47AA-9CB9-90B95EC3861B}" destId="{FFA33F09-7401-4693-8B8F-A81B4BAB034B}" srcOrd="1" destOrd="0" parTransId="{7502B570-9029-4FEA-AC90-49B810944E74}" sibTransId="{3C5F6C2A-3559-4FC4-892F-756119B9C869}"/>
    <dgm:cxn modelId="{A8BEF89A-2E00-44E7-8B3A-442B358F6626}" type="presOf" srcId="{B5AB58A5-01DF-4E03-86A1-6A6FE1567EB4}" destId="{DDF6AF36-021B-47B3-9258-40D4606A2FA0}" srcOrd="1" destOrd="0" presId="urn:microsoft.com/office/officeart/2005/8/layout/vList4"/>
    <dgm:cxn modelId="{78699E3D-64C1-41E0-8C4F-7A3B75A957DC}" type="presOf" srcId="{80B208A7-75C5-4098-8734-8EC57A55DE1B}" destId="{3CFB95CC-6503-40CC-943B-0BB8260A1042}" srcOrd="0" destOrd="0" presId="urn:microsoft.com/office/officeart/2005/8/layout/vList4"/>
    <dgm:cxn modelId="{CB5E5314-6BE9-427C-A818-2615BB226AFE}" type="presOf" srcId="{B5AB58A5-01DF-4E03-86A1-6A6FE1567EB4}" destId="{A066F305-C793-4DE2-96F8-10DDEF86188F}" srcOrd="0" destOrd="0" presId="urn:microsoft.com/office/officeart/2005/8/layout/vList4"/>
    <dgm:cxn modelId="{EB6F8B14-B4B8-45D9-94AA-DD0DE91ED81E}" srcId="{65351693-C417-47AA-9CB9-90B95EC3861B}" destId="{B5AB58A5-01DF-4E03-86A1-6A6FE1567EB4}" srcOrd="3" destOrd="0" parTransId="{C2F255E2-3FBD-49AD-B2C7-BC0055CDD88C}" sibTransId="{07EA3997-F4A3-41CE-B49F-E25529B1A6D2}"/>
    <dgm:cxn modelId="{E2667FB5-E056-47ED-A464-1CF95739E8E6}" type="presOf" srcId="{54313F1F-6CCE-4895-978B-82574C618C96}" destId="{8221DB07-2599-41B7-9CA8-8CECF4C448A7}" srcOrd="0" destOrd="0" presId="urn:microsoft.com/office/officeart/2005/8/layout/vList4"/>
    <dgm:cxn modelId="{2B28639C-02EE-45FC-B323-97CDD76DA594}" type="presOf" srcId="{54313F1F-6CCE-4895-978B-82574C618C96}" destId="{9B3B33CB-3134-4575-94B8-3BA36DCA42CE}" srcOrd="1" destOrd="0" presId="urn:microsoft.com/office/officeart/2005/8/layout/vList4"/>
    <dgm:cxn modelId="{1A1A38CE-BA2D-4FA3-929E-2B3D427C7FE3}" type="presOf" srcId="{80B208A7-75C5-4098-8734-8EC57A55DE1B}" destId="{7EFEF563-FDFE-4A69-A93D-F980DA846FB7}" srcOrd="1" destOrd="0" presId="urn:microsoft.com/office/officeart/2005/8/layout/vList4"/>
    <dgm:cxn modelId="{305ABCDE-E959-4D42-9B5A-416B919A97B3}" srcId="{65351693-C417-47AA-9CB9-90B95EC3861B}" destId="{54313F1F-6CCE-4895-978B-82574C618C96}" srcOrd="0" destOrd="0" parTransId="{1512D9B0-AA7E-485A-84DC-9963534A6E59}" sibTransId="{2397536E-C7CA-46FA-A175-F86C4D52F98F}"/>
    <dgm:cxn modelId="{7B8DA8C1-7A38-4A3D-8DF8-EE06FB7113CF}" type="presOf" srcId="{65351693-C417-47AA-9CB9-90B95EC3861B}" destId="{DD799BF4-EDAD-4824-9F3C-00E383B71EFA}" srcOrd="0" destOrd="0" presId="urn:microsoft.com/office/officeart/2005/8/layout/vList4"/>
    <dgm:cxn modelId="{59FEFA64-AC14-42A9-8306-ABAEAAB5F7DB}" type="presParOf" srcId="{DD799BF4-EDAD-4824-9F3C-00E383B71EFA}" destId="{2925F15B-1523-4D32-8E7E-30748F93442F}" srcOrd="0" destOrd="0" presId="urn:microsoft.com/office/officeart/2005/8/layout/vList4"/>
    <dgm:cxn modelId="{85C8FCB3-C506-4224-9AFE-2493D884582A}" type="presParOf" srcId="{2925F15B-1523-4D32-8E7E-30748F93442F}" destId="{8221DB07-2599-41B7-9CA8-8CECF4C448A7}" srcOrd="0" destOrd="0" presId="urn:microsoft.com/office/officeart/2005/8/layout/vList4"/>
    <dgm:cxn modelId="{D1AFCDB7-04DC-42BB-BD6B-C1EC332A5665}" type="presParOf" srcId="{2925F15B-1523-4D32-8E7E-30748F93442F}" destId="{DCE3ACF1-4B2A-43D1-B162-E4F9AB39EABE}" srcOrd="1" destOrd="0" presId="urn:microsoft.com/office/officeart/2005/8/layout/vList4"/>
    <dgm:cxn modelId="{DB7767B9-CAC3-4358-9D31-3DD3603B0D27}" type="presParOf" srcId="{2925F15B-1523-4D32-8E7E-30748F93442F}" destId="{9B3B33CB-3134-4575-94B8-3BA36DCA42CE}" srcOrd="2" destOrd="0" presId="urn:microsoft.com/office/officeart/2005/8/layout/vList4"/>
    <dgm:cxn modelId="{D0492F14-B9F7-4799-A4A6-C4D70E508AEB}" type="presParOf" srcId="{DD799BF4-EDAD-4824-9F3C-00E383B71EFA}" destId="{6485CB14-D2AB-45AF-951A-7E866D45A937}" srcOrd="1" destOrd="0" presId="urn:microsoft.com/office/officeart/2005/8/layout/vList4"/>
    <dgm:cxn modelId="{6B4079F2-5CC6-4789-804B-71874CA9EA5A}" type="presParOf" srcId="{DD799BF4-EDAD-4824-9F3C-00E383B71EFA}" destId="{E70A0900-DFBE-444B-ADEC-52C682ED402A}" srcOrd="2" destOrd="0" presId="urn:microsoft.com/office/officeart/2005/8/layout/vList4"/>
    <dgm:cxn modelId="{07FD88DF-5988-45F9-B3E1-E7735FE2A154}" type="presParOf" srcId="{E70A0900-DFBE-444B-ADEC-52C682ED402A}" destId="{1BF78C09-2715-4EA0-8832-8FD868FBBF69}" srcOrd="0" destOrd="0" presId="urn:microsoft.com/office/officeart/2005/8/layout/vList4"/>
    <dgm:cxn modelId="{2CAEB265-DE19-41E5-9838-744484653EA4}" type="presParOf" srcId="{E70A0900-DFBE-444B-ADEC-52C682ED402A}" destId="{78E9C243-2C21-48F4-8496-3BADD655DCF2}" srcOrd="1" destOrd="0" presId="urn:microsoft.com/office/officeart/2005/8/layout/vList4"/>
    <dgm:cxn modelId="{91CA606A-A8C3-4E8E-AD5C-DDAFAB605AFF}" type="presParOf" srcId="{E70A0900-DFBE-444B-ADEC-52C682ED402A}" destId="{197A3A4F-4270-4D47-90CB-71DF80ECDE96}" srcOrd="2" destOrd="0" presId="urn:microsoft.com/office/officeart/2005/8/layout/vList4"/>
    <dgm:cxn modelId="{88893062-09F9-4F2D-83F8-1AA5EFEF36E1}" type="presParOf" srcId="{DD799BF4-EDAD-4824-9F3C-00E383B71EFA}" destId="{C98F6657-B761-4C0C-A0DB-6E2FE470A515}" srcOrd="3" destOrd="0" presId="urn:microsoft.com/office/officeart/2005/8/layout/vList4"/>
    <dgm:cxn modelId="{FE607A66-D528-421A-9532-905054F37495}" type="presParOf" srcId="{DD799BF4-EDAD-4824-9F3C-00E383B71EFA}" destId="{19F7BCD6-CAAA-4BF7-BFDB-A16BE575792C}" srcOrd="4" destOrd="0" presId="urn:microsoft.com/office/officeart/2005/8/layout/vList4"/>
    <dgm:cxn modelId="{94861DD6-6165-4F18-B652-8B8877A9AD87}" type="presParOf" srcId="{19F7BCD6-CAAA-4BF7-BFDB-A16BE575792C}" destId="{3CFB95CC-6503-40CC-943B-0BB8260A1042}" srcOrd="0" destOrd="0" presId="urn:microsoft.com/office/officeart/2005/8/layout/vList4"/>
    <dgm:cxn modelId="{E68B6D10-F4D6-4CB8-918F-5FEA0410FB59}" type="presParOf" srcId="{19F7BCD6-CAAA-4BF7-BFDB-A16BE575792C}" destId="{BEAEBC3C-457A-4813-84D9-21A3D4A0DA43}" srcOrd="1" destOrd="0" presId="urn:microsoft.com/office/officeart/2005/8/layout/vList4"/>
    <dgm:cxn modelId="{6803ADE5-7373-4138-8D87-8AABF59F4270}" type="presParOf" srcId="{19F7BCD6-CAAA-4BF7-BFDB-A16BE575792C}" destId="{7EFEF563-FDFE-4A69-A93D-F980DA846FB7}" srcOrd="2" destOrd="0" presId="urn:microsoft.com/office/officeart/2005/8/layout/vList4"/>
    <dgm:cxn modelId="{18AAD623-1AB5-47BA-94B7-3E16BEEA5C70}" type="presParOf" srcId="{DD799BF4-EDAD-4824-9F3C-00E383B71EFA}" destId="{37D11891-736A-4CD9-A3A7-FFFA3B721F6C}" srcOrd="5" destOrd="0" presId="urn:microsoft.com/office/officeart/2005/8/layout/vList4"/>
    <dgm:cxn modelId="{454B11F1-CD0A-4B07-8A59-6ABD05E94A21}" type="presParOf" srcId="{DD799BF4-EDAD-4824-9F3C-00E383B71EFA}" destId="{3028CF23-5E9E-42F2-BDA4-05A7A61C6CAD}" srcOrd="6" destOrd="0" presId="urn:microsoft.com/office/officeart/2005/8/layout/vList4"/>
    <dgm:cxn modelId="{3AAC6848-BF4A-4C28-B3AE-ADA6BF6B8D7F}" type="presParOf" srcId="{3028CF23-5E9E-42F2-BDA4-05A7A61C6CAD}" destId="{A066F305-C793-4DE2-96F8-10DDEF86188F}" srcOrd="0" destOrd="0" presId="urn:microsoft.com/office/officeart/2005/8/layout/vList4"/>
    <dgm:cxn modelId="{29037605-0910-4620-AF04-55FFA6FD45AC}" type="presParOf" srcId="{3028CF23-5E9E-42F2-BDA4-05A7A61C6CAD}" destId="{5614ED71-A1D5-409C-BD9F-37DA80398270}" srcOrd="1" destOrd="0" presId="urn:microsoft.com/office/officeart/2005/8/layout/vList4"/>
    <dgm:cxn modelId="{7BC7BD35-24DF-4AB3-BEB2-153DAA214ED3}" type="presParOf" srcId="{3028CF23-5E9E-42F2-BDA4-05A7A61C6CAD}" destId="{DDF6AF36-021B-47B3-9258-40D4606A2FA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main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E4CFDD-9018-4C0D-BC02-22B56C716F85}">
      <dsp:nvSpPr>
        <dsp:cNvPr id="0" name=""/>
        <dsp:cNvSpPr/>
      </dsp:nvSpPr>
      <dsp:spPr>
        <a:xfrm>
          <a:off x="688125" y="0"/>
          <a:ext cx="7798757" cy="4699666"/>
        </a:xfrm>
        <a:prstGeom prst="rightArrow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803043-FFDF-4FA4-B228-68539FA60055}">
      <dsp:nvSpPr>
        <dsp:cNvPr id="0" name=""/>
        <dsp:cNvSpPr/>
      </dsp:nvSpPr>
      <dsp:spPr>
        <a:xfrm>
          <a:off x="4591" y="1409899"/>
          <a:ext cx="2208632" cy="1879866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/>
            <a:t>Различные подходы к работе </a:t>
          </a:r>
          <a:br>
            <a:rPr lang="ru-RU" sz="1200" kern="1200"/>
          </a:br>
          <a:r>
            <a:rPr lang="ru-RU" sz="1200" kern="1200"/>
            <a:t>с детьми «группы риска»</a:t>
          </a:r>
        </a:p>
      </dsp:txBody>
      <dsp:txXfrm>
        <a:off x="96358" y="1501666"/>
        <a:ext cx="2025098" cy="1696332"/>
      </dsp:txXfrm>
    </dsp:sp>
    <dsp:sp modelId="{DAF93D09-FFB3-48EB-ACBE-172DF5B3D2D2}">
      <dsp:nvSpPr>
        <dsp:cNvPr id="0" name=""/>
        <dsp:cNvSpPr/>
      </dsp:nvSpPr>
      <dsp:spPr>
        <a:xfrm>
          <a:off x="2323656" y="1409899"/>
          <a:ext cx="2208632" cy="1879866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/>
            <a:t>Банк данных из рекомендованных диагностических методик суицидальных рисков</a:t>
          </a:r>
        </a:p>
      </dsp:txBody>
      <dsp:txXfrm>
        <a:off x="2415423" y="1501666"/>
        <a:ext cx="2025098" cy="1696332"/>
      </dsp:txXfrm>
    </dsp:sp>
    <dsp:sp modelId="{F772EBB0-2A09-44FC-BA7E-A248762B44D4}">
      <dsp:nvSpPr>
        <dsp:cNvPr id="0" name=""/>
        <dsp:cNvSpPr/>
      </dsp:nvSpPr>
      <dsp:spPr>
        <a:xfrm>
          <a:off x="4642720" y="1409899"/>
          <a:ext cx="2208632" cy="1879866"/>
        </a:xfrm>
        <a:prstGeom prst="round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/>
            <a:t>Индивидуально-ориентированный план работы </a:t>
          </a:r>
          <a:br>
            <a:rPr lang="ru-RU" sz="1200" kern="1200"/>
          </a:br>
          <a:r>
            <a:rPr lang="ru-RU" sz="1200" kern="1200"/>
            <a:t>с обучающимися «группы риска»</a:t>
          </a:r>
        </a:p>
      </dsp:txBody>
      <dsp:txXfrm>
        <a:off x="4734487" y="1501666"/>
        <a:ext cx="2025098" cy="1696332"/>
      </dsp:txXfrm>
    </dsp:sp>
    <dsp:sp modelId="{883809D1-137D-4849-8A07-B3F6C014A1CF}">
      <dsp:nvSpPr>
        <dsp:cNvPr id="0" name=""/>
        <dsp:cNvSpPr/>
      </dsp:nvSpPr>
      <dsp:spPr>
        <a:xfrm>
          <a:off x="6961784" y="1409899"/>
          <a:ext cx="2208632" cy="1879866"/>
        </a:xfrm>
        <a:prstGeom prst="roundRect">
          <a:avLst/>
        </a:prstGeom>
        <a:solidFill>
          <a:srgbClr val="16625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/>
            <a:t>Материалы для индивидуально-ориентированной «Программы психолого-педагогического </a:t>
          </a:r>
          <a:br>
            <a:rPr lang="ru-RU" sz="1200" kern="1200"/>
          </a:br>
          <a:r>
            <a:rPr lang="ru-RU" sz="1200" kern="1200"/>
            <a:t>сопровождения подростков </a:t>
          </a:r>
          <a:r>
            <a:rPr lang="en-US" sz="1200" kern="1200"/>
            <a:t>“</a:t>
          </a:r>
          <a:r>
            <a:rPr lang="ru-RU" sz="1200" kern="1200"/>
            <a:t>группы риска</a:t>
          </a:r>
          <a:r>
            <a:rPr lang="en-US" sz="1200" kern="1200"/>
            <a:t>”</a:t>
          </a:r>
          <a:r>
            <a:rPr lang="ru-RU" sz="1200" kern="1200"/>
            <a:t>»</a:t>
          </a:r>
        </a:p>
      </dsp:txBody>
      <dsp:txXfrm>
        <a:off x="7053551" y="1501666"/>
        <a:ext cx="2025098" cy="16963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DE7A86-A166-4DC8-BB35-56C2D84832B1}">
      <dsp:nvSpPr>
        <dsp:cNvPr id="0" name=""/>
        <dsp:cNvSpPr/>
      </dsp:nvSpPr>
      <dsp:spPr>
        <a:xfrm rot="10800000">
          <a:off x="2067967" y="1016"/>
          <a:ext cx="6992874" cy="1226417"/>
        </a:xfrm>
        <a:prstGeom prst="homePlate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0816" tIns="60960" rIns="113792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наблюдение и экспертные оценки поведения обучающихся, воспитанников со стороны педагогов и родителей (законных представителей) на основе знания маркеров деструктивного поведения</a:t>
          </a:r>
        </a:p>
      </dsp:txBody>
      <dsp:txXfrm rot="10800000">
        <a:off x="2374571" y="1016"/>
        <a:ext cx="6686270" cy="1226417"/>
      </dsp:txXfrm>
    </dsp:sp>
    <dsp:sp modelId="{F4994D7D-998B-46C8-9B78-CF7809339365}">
      <dsp:nvSpPr>
        <dsp:cNvPr id="0" name=""/>
        <dsp:cNvSpPr/>
      </dsp:nvSpPr>
      <dsp:spPr>
        <a:xfrm>
          <a:off x="1454758" y="1016"/>
          <a:ext cx="1226417" cy="1226417"/>
        </a:xfrm>
        <a:prstGeom prst="ellipse">
          <a:avLst/>
        </a:prstGeom>
        <a:solidFill>
          <a:schemeClr val="accent6">
            <a:tint val="5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720BDE-C1A6-42E9-A062-033D6EA19495}">
      <dsp:nvSpPr>
        <dsp:cNvPr id="0" name=""/>
        <dsp:cNvSpPr/>
      </dsp:nvSpPr>
      <dsp:spPr>
        <a:xfrm rot="10800000">
          <a:off x="2067967" y="1593529"/>
          <a:ext cx="6992874" cy="1226417"/>
        </a:xfrm>
        <a:prstGeom prst="homePlate">
          <a:avLst/>
        </a:prstGeom>
        <a:solidFill>
          <a:schemeClr val="accent6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0816" tIns="60960" rIns="113792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мониторинги – постоянные скрининговые психологические исследования личностных особенностей, связанных с формированием деструктивного поведения</a:t>
          </a:r>
        </a:p>
      </dsp:txBody>
      <dsp:txXfrm rot="10800000">
        <a:off x="2374571" y="1593529"/>
        <a:ext cx="6686270" cy="1226417"/>
      </dsp:txXfrm>
    </dsp:sp>
    <dsp:sp modelId="{E1B99C03-B17B-445B-BDC3-A387780F8E5D}">
      <dsp:nvSpPr>
        <dsp:cNvPr id="0" name=""/>
        <dsp:cNvSpPr/>
      </dsp:nvSpPr>
      <dsp:spPr>
        <a:xfrm>
          <a:off x="1454758" y="1593529"/>
          <a:ext cx="1226417" cy="1226417"/>
        </a:xfrm>
        <a:prstGeom prst="ellipse">
          <a:avLst/>
        </a:prstGeom>
        <a:solidFill>
          <a:schemeClr val="accent6">
            <a:tint val="50000"/>
            <a:alpha val="90000"/>
            <a:hueOff val="22308"/>
            <a:satOff val="-1189"/>
            <a:lumOff val="6118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3F5481-14EE-47DE-BDA3-A90603E9C1E1}">
      <dsp:nvSpPr>
        <dsp:cNvPr id="0" name=""/>
        <dsp:cNvSpPr/>
      </dsp:nvSpPr>
      <dsp:spPr>
        <a:xfrm rot="10800000">
          <a:off x="2067967" y="3186042"/>
          <a:ext cx="6992874" cy="1226417"/>
        </a:xfrm>
        <a:prstGeom prst="homePlate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0816" tIns="60960" rIns="113792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индивидуальную психодиагностику детей, подростков, молодежи, требующих особого психолого-педагогического внимания, позволяющую разрабатывать программы индивидуальной профилактической работы</a:t>
          </a:r>
        </a:p>
      </dsp:txBody>
      <dsp:txXfrm rot="10800000">
        <a:off x="2374571" y="3186042"/>
        <a:ext cx="6686270" cy="1226417"/>
      </dsp:txXfrm>
    </dsp:sp>
    <dsp:sp modelId="{652BA112-3EE9-472F-B10C-4ED7BA06DEDA}">
      <dsp:nvSpPr>
        <dsp:cNvPr id="0" name=""/>
        <dsp:cNvSpPr/>
      </dsp:nvSpPr>
      <dsp:spPr>
        <a:xfrm>
          <a:off x="1454758" y="3186042"/>
          <a:ext cx="1226417" cy="1226417"/>
        </a:xfrm>
        <a:prstGeom prst="ellipse">
          <a:avLst/>
        </a:prstGeom>
        <a:solidFill>
          <a:schemeClr val="accent6">
            <a:tint val="50000"/>
            <a:alpha val="90000"/>
            <a:hueOff val="44616"/>
            <a:satOff val="-2378"/>
            <a:lumOff val="12236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9DC2F7-2703-433C-A902-DAA5C5327C66}">
      <dsp:nvSpPr>
        <dsp:cNvPr id="0" name=""/>
        <dsp:cNvSpPr/>
      </dsp:nvSpPr>
      <dsp:spPr>
        <a:xfrm>
          <a:off x="9097" y="243958"/>
          <a:ext cx="2718998" cy="38634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/>
            <a:t>создание в образовательной организации поддерживающе-компенсаторной среды</a:t>
          </a:r>
        </a:p>
      </dsp:txBody>
      <dsp:txXfrm>
        <a:off x="88734" y="323595"/>
        <a:ext cx="2559724" cy="3704146"/>
      </dsp:txXfrm>
    </dsp:sp>
    <dsp:sp modelId="{CA3B60B1-406C-48A5-8C2A-B4E9CFE79F20}">
      <dsp:nvSpPr>
        <dsp:cNvPr id="0" name=""/>
        <dsp:cNvSpPr/>
      </dsp:nvSpPr>
      <dsp:spPr>
        <a:xfrm>
          <a:off x="2999995" y="1838513"/>
          <a:ext cx="576427" cy="67431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shade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2999995" y="1973375"/>
        <a:ext cx="403499" cy="404587"/>
      </dsp:txXfrm>
    </dsp:sp>
    <dsp:sp modelId="{9617232F-4FFF-4332-852D-D664851E65A8}">
      <dsp:nvSpPr>
        <dsp:cNvPr id="0" name=""/>
        <dsp:cNvSpPr/>
      </dsp:nvSpPr>
      <dsp:spPr>
        <a:xfrm>
          <a:off x="3815694" y="243958"/>
          <a:ext cx="2718998" cy="38634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20000"/>
                <a:satMod val="103000"/>
                <a:lumMod val="102000"/>
                <a:tint val="94000"/>
              </a:schemeClr>
            </a:gs>
            <a:gs pos="50000">
              <a:schemeClr val="accent6">
                <a:alpha val="90000"/>
                <a:hueOff val="0"/>
                <a:satOff val="0"/>
                <a:lumOff val="0"/>
                <a:alphaOff val="-2000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2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/>
            <a:t>минимизация негативного влияния факторов социальной среды</a:t>
          </a:r>
        </a:p>
      </dsp:txBody>
      <dsp:txXfrm>
        <a:off x="3895331" y="323595"/>
        <a:ext cx="2559724" cy="3704146"/>
      </dsp:txXfrm>
    </dsp:sp>
    <dsp:sp modelId="{116537B8-A8BE-4DED-B9B7-55068370126C}">
      <dsp:nvSpPr>
        <dsp:cNvPr id="0" name=""/>
        <dsp:cNvSpPr/>
      </dsp:nvSpPr>
      <dsp:spPr>
        <a:xfrm>
          <a:off x="6806593" y="1838513"/>
          <a:ext cx="576427" cy="67431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shade val="90000"/>
                <a:hueOff val="379870"/>
                <a:satOff val="-15173"/>
                <a:lumOff val="3519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90000"/>
                <a:hueOff val="379870"/>
                <a:satOff val="-15173"/>
                <a:lumOff val="3519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90000"/>
                <a:hueOff val="379870"/>
                <a:satOff val="-15173"/>
                <a:lumOff val="3519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6806593" y="1973375"/>
        <a:ext cx="403499" cy="404587"/>
      </dsp:txXfrm>
    </dsp:sp>
    <dsp:sp modelId="{78FFC497-C37A-4688-9191-46ECCF41D023}">
      <dsp:nvSpPr>
        <dsp:cNvPr id="0" name=""/>
        <dsp:cNvSpPr/>
      </dsp:nvSpPr>
      <dsp:spPr>
        <a:xfrm>
          <a:off x="7622292" y="243958"/>
          <a:ext cx="2718998" cy="38634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6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/>
            <a:t>формирование, развитие личностных характеристик, предупреждающих деструктивное поведение; коррекция личностных особенностей, выступающих персональными факторами деструктивного поведения</a:t>
          </a:r>
        </a:p>
      </dsp:txBody>
      <dsp:txXfrm>
        <a:off x="7701929" y="323595"/>
        <a:ext cx="2559724" cy="37041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0C95CB-C7AA-450F-BB15-DE88B805B41E}">
      <dsp:nvSpPr>
        <dsp:cNvPr id="0" name=""/>
        <dsp:cNvSpPr/>
      </dsp:nvSpPr>
      <dsp:spPr>
        <a:xfrm rot="10800000">
          <a:off x="1582283" y="1684"/>
          <a:ext cx="5107317" cy="1183414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1853" tIns="57150" rIns="10668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/>
            <a:t>Освоение подростками активных копинг-стратегий</a:t>
          </a:r>
          <a:endParaRPr lang="en-US" sz="1500" kern="1200"/>
        </a:p>
      </dsp:txBody>
      <dsp:txXfrm rot="10800000">
        <a:off x="1878136" y="1684"/>
        <a:ext cx="4811464" cy="1183414"/>
      </dsp:txXfrm>
    </dsp:sp>
    <dsp:sp modelId="{5F1B2EE9-3BC5-4131-935A-9AA58716BDC3}">
      <dsp:nvSpPr>
        <dsp:cNvPr id="0" name=""/>
        <dsp:cNvSpPr/>
      </dsp:nvSpPr>
      <dsp:spPr>
        <a:xfrm>
          <a:off x="990575" y="1684"/>
          <a:ext cx="1183414" cy="1183414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4DE934-A14E-4DA4-B52F-1215D80BC05D}">
      <dsp:nvSpPr>
        <dsp:cNvPr id="0" name=""/>
        <dsp:cNvSpPr/>
      </dsp:nvSpPr>
      <dsp:spPr>
        <a:xfrm rot="10800000">
          <a:off x="1582283" y="1538357"/>
          <a:ext cx="5107317" cy="1183414"/>
        </a:xfrm>
        <a:prstGeom prst="homePlate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1853" tIns="57150" rIns="10668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Обучение социально-важным навыкам ( устойчивости к негативному социальному влиянию, аффективно-ценностное обучение, формирование жизненных навыков)</a:t>
          </a:r>
          <a:endParaRPr lang="en-US" sz="1500" kern="1200" dirty="0"/>
        </a:p>
      </dsp:txBody>
      <dsp:txXfrm rot="10800000">
        <a:off x="1878136" y="1538357"/>
        <a:ext cx="4811464" cy="1183414"/>
      </dsp:txXfrm>
    </dsp:sp>
    <dsp:sp modelId="{A70B3925-FD28-4B38-B9CF-8750DD84A6CD}">
      <dsp:nvSpPr>
        <dsp:cNvPr id="0" name=""/>
        <dsp:cNvSpPr/>
      </dsp:nvSpPr>
      <dsp:spPr>
        <a:xfrm>
          <a:off x="990575" y="1538357"/>
          <a:ext cx="1183414" cy="1183414"/>
        </a:xfrm>
        <a:prstGeom prst="ellipse">
          <a:avLst/>
        </a:prstGeom>
        <a:solidFill>
          <a:schemeClr val="accent5">
            <a:tint val="50000"/>
            <a:hueOff val="-3694485"/>
            <a:satOff val="-6499"/>
            <a:lumOff val="-836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DB2D59-CAA6-43E8-B654-B120AB513C71}">
      <dsp:nvSpPr>
        <dsp:cNvPr id="0" name=""/>
        <dsp:cNvSpPr/>
      </dsp:nvSpPr>
      <dsp:spPr>
        <a:xfrm rot="10800000">
          <a:off x="1582283" y="3075030"/>
          <a:ext cx="5107317" cy="1183414"/>
        </a:xfrm>
        <a:prstGeom prst="homePlate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1853" tIns="57150" rIns="10668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/>
            <a:t>Эмоционально-волевой компонент</a:t>
          </a:r>
          <a:endParaRPr lang="en-US" sz="1500" kern="1200"/>
        </a:p>
      </dsp:txBody>
      <dsp:txXfrm rot="10800000">
        <a:off x="1878136" y="3075030"/>
        <a:ext cx="4811464" cy="1183414"/>
      </dsp:txXfrm>
    </dsp:sp>
    <dsp:sp modelId="{4EB79484-3F9E-45F5-9ECC-AA00392CB4A3}">
      <dsp:nvSpPr>
        <dsp:cNvPr id="0" name=""/>
        <dsp:cNvSpPr/>
      </dsp:nvSpPr>
      <dsp:spPr>
        <a:xfrm>
          <a:off x="990575" y="3075030"/>
          <a:ext cx="1183414" cy="1183414"/>
        </a:xfrm>
        <a:prstGeom prst="ellipse">
          <a:avLst/>
        </a:prstGeom>
        <a:solidFill>
          <a:schemeClr val="accent5">
            <a:tint val="50000"/>
            <a:hueOff val="-7388970"/>
            <a:satOff val="-12997"/>
            <a:lumOff val="-1672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4826E9-8096-48A1-8083-B4C6A41F2457}">
      <dsp:nvSpPr>
        <dsp:cNvPr id="0" name=""/>
        <dsp:cNvSpPr/>
      </dsp:nvSpPr>
      <dsp:spPr>
        <a:xfrm rot="5400000">
          <a:off x="-3901" y="698038"/>
          <a:ext cx="1079795" cy="13065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F4B102-E37F-418F-8A58-CA905F7C6873}">
      <dsp:nvSpPr>
        <dsp:cNvPr id="0" name=""/>
        <dsp:cNvSpPr/>
      </dsp:nvSpPr>
      <dsp:spPr>
        <a:xfrm>
          <a:off x="241137" y="3948"/>
          <a:ext cx="1451750" cy="87105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/>
            <a:t>уровень тревожности в пределах нормы</a:t>
          </a:r>
        </a:p>
      </dsp:txBody>
      <dsp:txXfrm>
        <a:off x="266649" y="29460"/>
        <a:ext cx="1400726" cy="820026"/>
      </dsp:txXfrm>
    </dsp:sp>
    <dsp:sp modelId="{6DC560E0-11F7-40A9-8AAA-A91B691D63F3}">
      <dsp:nvSpPr>
        <dsp:cNvPr id="0" name=""/>
        <dsp:cNvSpPr/>
      </dsp:nvSpPr>
      <dsp:spPr>
        <a:xfrm rot="5400000">
          <a:off x="-3901" y="1786850"/>
          <a:ext cx="1079795" cy="130657"/>
        </a:xfrm>
        <a:prstGeom prst="rect">
          <a:avLst/>
        </a:prstGeom>
        <a:solidFill>
          <a:schemeClr val="accent5">
            <a:hueOff val="-735334"/>
            <a:satOff val="-1023"/>
            <a:lumOff val="-39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942C4B-6840-4EF0-8315-BD4A9B284B73}">
      <dsp:nvSpPr>
        <dsp:cNvPr id="0" name=""/>
        <dsp:cNvSpPr/>
      </dsp:nvSpPr>
      <dsp:spPr>
        <a:xfrm>
          <a:off x="241137" y="1092760"/>
          <a:ext cx="1451750" cy="871050"/>
        </a:xfrm>
        <a:prstGeom prst="roundRect">
          <a:avLst>
            <a:gd name="adj" fmla="val 10000"/>
          </a:avLst>
        </a:prstGeom>
        <a:solidFill>
          <a:schemeClr val="accent5">
            <a:hueOff val="-668486"/>
            <a:satOff val="-930"/>
            <a:lumOff val="-3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/>
            <a:t>сформированная адекватная самооценка, принятие собственной уникальности</a:t>
          </a:r>
        </a:p>
      </dsp:txBody>
      <dsp:txXfrm>
        <a:off x="266649" y="1118272"/>
        <a:ext cx="1400726" cy="820026"/>
      </dsp:txXfrm>
    </dsp:sp>
    <dsp:sp modelId="{3A6AC669-A0EE-427B-9163-04CFEFD21877}">
      <dsp:nvSpPr>
        <dsp:cNvPr id="0" name=""/>
        <dsp:cNvSpPr/>
      </dsp:nvSpPr>
      <dsp:spPr>
        <a:xfrm rot="5400000">
          <a:off x="-3901" y="2875663"/>
          <a:ext cx="1079795" cy="130657"/>
        </a:xfrm>
        <a:prstGeom prst="rect">
          <a:avLst/>
        </a:prstGeom>
        <a:solidFill>
          <a:schemeClr val="accent5">
            <a:hueOff val="-1470669"/>
            <a:satOff val="-2046"/>
            <a:lumOff val="-78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2CF7E5-7134-4928-844D-26C4C6ADDECC}">
      <dsp:nvSpPr>
        <dsp:cNvPr id="0" name=""/>
        <dsp:cNvSpPr/>
      </dsp:nvSpPr>
      <dsp:spPr>
        <a:xfrm>
          <a:off x="241137" y="2181573"/>
          <a:ext cx="1451750" cy="871050"/>
        </a:xfrm>
        <a:prstGeom prst="roundRect">
          <a:avLst>
            <a:gd name="adj" fmla="val 10000"/>
          </a:avLst>
        </a:prstGeom>
        <a:solidFill>
          <a:schemeClr val="accent5">
            <a:hueOff val="-1336972"/>
            <a:satOff val="-1860"/>
            <a:lumOff val="-71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/>
            <a:t>сформированное ценностное отношение к жизни и здоровью</a:t>
          </a:r>
        </a:p>
      </dsp:txBody>
      <dsp:txXfrm>
        <a:off x="266649" y="2207085"/>
        <a:ext cx="1400726" cy="820026"/>
      </dsp:txXfrm>
    </dsp:sp>
    <dsp:sp modelId="{A13377D7-483D-4E2A-ACC7-84BB5DBE5398}">
      <dsp:nvSpPr>
        <dsp:cNvPr id="0" name=""/>
        <dsp:cNvSpPr/>
      </dsp:nvSpPr>
      <dsp:spPr>
        <a:xfrm>
          <a:off x="540505" y="3420069"/>
          <a:ext cx="1921810" cy="130657"/>
        </a:xfrm>
        <a:prstGeom prst="rect">
          <a:avLst/>
        </a:prstGeom>
        <a:solidFill>
          <a:schemeClr val="accent5">
            <a:hueOff val="-2206003"/>
            <a:satOff val="-3068"/>
            <a:lumOff val="-11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4F44C8-4EB2-45F8-B729-50C7839CB0E9}">
      <dsp:nvSpPr>
        <dsp:cNvPr id="0" name=""/>
        <dsp:cNvSpPr/>
      </dsp:nvSpPr>
      <dsp:spPr>
        <a:xfrm>
          <a:off x="241137" y="3270385"/>
          <a:ext cx="1451750" cy="871050"/>
        </a:xfrm>
        <a:prstGeom prst="roundRect">
          <a:avLst>
            <a:gd name="adj" fmla="val 10000"/>
          </a:avLst>
        </a:prstGeom>
        <a:solidFill>
          <a:schemeClr val="accent5">
            <a:hueOff val="-2005458"/>
            <a:satOff val="-2789"/>
            <a:lumOff val="-10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/>
            <a:t>устойчивость к негативному социальному влиянию </a:t>
          </a:r>
        </a:p>
      </dsp:txBody>
      <dsp:txXfrm>
        <a:off x="266649" y="3295897"/>
        <a:ext cx="1400726" cy="820026"/>
      </dsp:txXfrm>
    </dsp:sp>
    <dsp:sp modelId="{B8AA9BA7-7947-488E-A3CE-B122814B5ADF}">
      <dsp:nvSpPr>
        <dsp:cNvPr id="0" name=""/>
        <dsp:cNvSpPr/>
      </dsp:nvSpPr>
      <dsp:spPr>
        <a:xfrm rot="16200000">
          <a:off x="1926926" y="2875663"/>
          <a:ext cx="1079795" cy="130657"/>
        </a:xfrm>
        <a:prstGeom prst="rect">
          <a:avLst/>
        </a:prstGeom>
        <a:solidFill>
          <a:schemeClr val="accent5">
            <a:hueOff val="-2941338"/>
            <a:satOff val="-4091"/>
            <a:lumOff val="-156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719727-F959-4E30-A4CB-965F47F31E78}">
      <dsp:nvSpPr>
        <dsp:cNvPr id="0" name=""/>
        <dsp:cNvSpPr/>
      </dsp:nvSpPr>
      <dsp:spPr>
        <a:xfrm>
          <a:off x="2171965" y="3270385"/>
          <a:ext cx="1451750" cy="871050"/>
        </a:xfrm>
        <a:prstGeom prst="roundRect">
          <a:avLst>
            <a:gd name="adj" fmla="val 10000"/>
          </a:avLst>
        </a:prstGeom>
        <a:solidFill>
          <a:schemeClr val="accent5">
            <a:hueOff val="-2673943"/>
            <a:satOff val="-3719"/>
            <a:lumOff val="-14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/>
            <a:t>владение навыками принятия решения</a:t>
          </a:r>
        </a:p>
      </dsp:txBody>
      <dsp:txXfrm>
        <a:off x="2197477" y="3295897"/>
        <a:ext cx="1400726" cy="820026"/>
      </dsp:txXfrm>
    </dsp:sp>
    <dsp:sp modelId="{41C8B9D4-ECD3-4FDA-855D-554DE4391102}">
      <dsp:nvSpPr>
        <dsp:cNvPr id="0" name=""/>
        <dsp:cNvSpPr/>
      </dsp:nvSpPr>
      <dsp:spPr>
        <a:xfrm rot="16200000">
          <a:off x="1926926" y="1786850"/>
          <a:ext cx="1079795" cy="130657"/>
        </a:xfrm>
        <a:prstGeom prst="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439DCC-BEB6-4A59-A348-A59506EF1C85}">
      <dsp:nvSpPr>
        <dsp:cNvPr id="0" name=""/>
        <dsp:cNvSpPr/>
      </dsp:nvSpPr>
      <dsp:spPr>
        <a:xfrm>
          <a:off x="2171965" y="2181573"/>
          <a:ext cx="1451750" cy="871050"/>
        </a:xfrm>
        <a:prstGeom prst="roundRect">
          <a:avLst>
            <a:gd name="adj" fmla="val 10000"/>
          </a:avLst>
        </a:prstGeom>
        <a:solidFill>
          <a:schemeClr val="accent5">
            <a:hueOff val="-3342429"/>
            <a:satOff val="-4649"/>
            <a:lumOff val="-17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/>
            <a:t>адаптация в школьном коллективе </a:t>
          </a:r>
        </a:p>
      </dsp:txBody>
      <dsp:txXfrm>
        <a:off x="2197477" y="2207085"/>
        <a:ext cx="1400726" cy="820026"/>
      </dsp:txXfrm>
    </dsp:sp>
    <dsp:sp modelId="{E2CEB635-8AB0-4AF6-B23F-BFF3B51AEC4F}">
      <dsp:nvSpPr>
        <dsp:cNvPr id="0" name=""/>
        <dsp:cNvSpPr/>
      </dsp:nvSpPr>
      <dsp:spPr>
        <a:xfrm rot="16200000">
          <a:off x="1926926" y="698038"/>
          <a:ext cx="1079795" cy="130657"/>
        </a:xfrm>
        <a:prstGeom prst="rect">
          <a:avLst/>
        </a:prstGeom>
        <a:solidFill>
          <a:schemeClr val="accent5">
            <a:hueOff val="-4412007"/>
            <a:satOff val="-6137"/>
            <a:lumOff val="-235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B9E630-96DC-4D5A-9E14-A3C5AE842AB7}">
      <dsp:nvSpPr>
        <dsp:cNvPr id="0" name=""/>
        <dsp:cNvSpPr/>
      </dsp:nvSpPr>
      <dsp:spPr>
        <a:xfrm>
          <a:off x="2171965" y="1092760"/>
          <a:ext cx="1451750" cy="871050"/>
        </a:xfrm>
        <a:prstGeom prst="roundRect">
          <a:avLst>
            <a:gd name="adj" fmla="val 10000"/>
          </a:avLst>
        </a:prstGeom>
        <a:solidFill>
          <a:schemeClr val="accent5">
            <a:hueOff val="-4010915"/>
            <a:satOff val="-5579"/>
            <a:lumOff val="-21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/>
            <a:t>умение общаться и конструктивно разрешать конфликты</a:t>
          </a:r>
        </a:p>
      </dsp:txBody>
      <dsp:txXfrm>
        <a:off x="2197477" y="1118272"/>
        <a:ext cx="1400726" cy="820026"/>
      </dsp:txXfrm>
    </dsp:sp>
    <dsp:sp modelId="{308DD96C-EE32-4282-BD66-BE9674690B9C}">
      <dsp:nvSpPr>
        <dsp:cNvPr id="0" name=""/>
        <dsp:cNvSpPr/>
      </dsp:nvSpPr>
      <dsp:spPr>
        <a:xfrm>
          <a:off x="2471333" y="153631"/>
          <a:ext cx="1921810" cy="130657"/>
        </a:xfrm>
        <a:prstGeom prst="rect">
          <a:avLst/>
        </a:prstGeom>
        <a:solidFill>
          <a:schemeClr val="accent5">
            <a:hueOff val="-5147341"/>
            <a:satOff val="-716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1F4F2E-6A2E-4EB1-98BC-7834DC7D167B}">
      <dsp:nvSpPr>
        <dsp:cNvPr id="0" name=""/>
        <dsp:cNvSpPr/>
      </dsp:nvSpPr>
      <dsp:spPr>
        <a:xfrm>
          <a:off x="2171965" y="3948"/>
          <a:ext cx="1451750" cy="871050"/>
        </a:xfrm>
        <a:prstGeom prst="roundRect">
          <a:avLst>
            <a:gd name="adj" fmla="val 10000"/>
          </a:avLst>
        </a:prstGeom>
        <a:solidFill>
          <a:schemeClr val="accent5">
            <a:hueOff val="-4679401"/>
            <a:satOff val="-6509"/>
            <a:lumOff val="-24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/>
            <a:t>реальное восприятие действительности</a:t>
          </a:r>
        </a:p>
      </dsp:txBody>
      <dsp:txXfrm>
        <a:off x="2197477" y="29460"/>
        <a:ext cx="1400726" cy="820026"/>
      </dsp:txXfrm>
    </dsp:sp>
    <dsp:sp modelId="{E5C9E0BE-049C-4895-A102-5E77EB3FD82D}">
      <dsp:nvSpPr>
        <dsp:cNvPr id="0" name=""/>
        <dsp:cNvSpPr/>
      </dsp:nvSpPr>
      <dsp:spPr>
        <a:xfrm rot="5400000">
          <a:off x="3857754" y="698038"/>
          <a:ext cx="1079795" cy="130657"/>
        </a:xfrm>
        <a:prstGeom prst="rect">
          <a:avLst/>
        </a:prstGeom>
        <a:solidFill>
          <a:schemeClr val="accent5">
            <a:hueOff val="-5882676"/>
            <a:satOff val="-8182"/>
            <a:lumOff val="-313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78255B-1408-400B-9D83-F13DFBA009C4}">
      <dsp:nvSpPr>
        <dsp:cNvPr id="0" name=""/>
        <dsp:cNvSpPr/>
      </dsp:nvSpPr>
      <dsp:spPr>
        <a:xfrm>
          <a:off x="4102793" y="3948"/>
          <a:ext cx="1451750" cy="871050"/>
        </a:xfrm>
        <a:prstGeom prst="roundRect">
          <a:avLst>
            <a:gd name="adj" fmla="val 10000"/>
          </a:avLst>
        </a:prstGeom>
        <a:solidFill>
          <a:schemeClr val="accent5">
            <a:hueOff val="-5347887"/>
            <a:satOff val="-7439"/>
            <a:lumOff val="-28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/>
            <a:t>осознание собственных чувств, мыслей</a:t>
          </a:r>
        </a:p>
      </dsp:txBody>
      <dsp:txXfrm>
        <a:off x="4128305" y="29460"/>
        <a:ext cx="1400726" cy="820026"/>
      </dsp:txXfrm>
    </dsp:sp>
    <dsp:sp modelId="{2F06EF87-97F5-48E4-AD93-832112F7A632}">
      <dsp:nvSpPr>
        <dsp:cNvPr id="0" name=""/>
        <dsp:cNvSpPr/>
      </dsp:nvSpPr>
      <dsp:spPr>
        <a:xfrm rot="5400000">
          <a:off x="3857754" y="1786850"/>
          <a:ext cx="1079795" cy="130657"/>
        </a:xfrm>
        <a:prstGeom prst="rect">
          <a:avLst/>
        </a:prstGeom>
        <a:solidFill>
          <a:schemeClr val="accent5">
            <a:hueOff val="-6618010"/>
            <a:satOff val="-9205"/>
            <a:lumOff val="-353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46C19E-823E-42F0-9011-C8DE3EB73321}">
      <dsp:nvSpPr>
        <dsp:cNvPr id="0" name=""/>
        <dsp:cNvSpPr/>
      </dsp:nvSpPr>
      <dsp:spPr>
        <a:xfrm>
          <a:off x="4102793" y="1092760"/>
          <a:ext cx="1451750" cy="871050"/>
        </a:xfrm>
        <a:prstGeom prst="roundRect">
          <a:avLst>
            <a:gd name="adj" fmla="val 10000"/>
          </a:avLst>
        </a:prstGeom>
        <a:solidFill>
          <a:schemeClr val="accent5">
            <a:hueOff val="-6016373"/>
            <a:satOff val="-8368"/>
            <a:lumOff val="-32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/>
            <a:t>дифференциация приемлемых и неприемлемых способов выражения гнева</a:t>
          </a:r>
        </a:p>
      </dsp:txBody>
      <dsp:txXfrm>
        <a:off x="4128305" y="1118272"/>
        <a:ext cx="1400726" cy="820026"/>
      </dsp:txXfrm>
    </dsp:sp>
    <dsp:sp modelId="{E9F4A009-2EF2-4F23-B94E-710D4978B204}">
      <dsp:nvSpPr>
        <dsp:cNvPr id="0" name=""/>
        <dsp:cNvSpPr/>
      </dsp:nvSpPr>
      <dsp:spPr>
        <a:xfrm rot="5400000">
          <a:off x="3857754" y="2875663"/>
          <a:ext cx="1079795" cy="130657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B7C407-FE3A-4B56-8DFF-4FE072272307}">
      <dsp:nvSpPr>
        <dsp:cNvPr id="0" name=""/>
        <dsp:cNvSpPr/>
      </dsp:nvSpPr>
      <dsp:spPr>
        <a:xfrm>
          <a:off x="4102793" y="2181573"/>
          <a:ext cx="1451750" cy="871050"/>
        </a:xfrm>
        <a:prstGeom prst="roundRect">
          <a:avLst>
            <a:gd name="adj" fmla="val 10000"/>
          </a:avLst>
        </a:prstGeom>
        <a:solidFill>
          <a:schemeClr val="accent5">
            <a:hueOff val="-6684859"/>
            <a:satOff val="-9298"/>
            <a:lumOff val="-35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/>
            <a:t>владение навыками релаксации и успокоения</a:t>
          </a:r>
        </a:p>
      </dsp:txBody>
      <dsp:txXfrm>
        <a:off x="4128305" y="2207085"/>
        <a:ext cx="1400726" cy="820026"/>
      </dsp:txXfrm>
    </dsp:sp>
    <dsp:sp modelId="{3306C709-996F-4687-95BF-3A7534F73ED1}">
      <dsp:nvSpPr>
        <dsp:cNvPr id="0" name=""/>
        <dsp:cNvSpPr/>
      </dsp:nvSpPr>
      <dsp:spPr>
        <a:xfrm>
          <a:off x="4102793" y="3270385"/>
          <a:ext cx="1451750" cy="871050"/>
        </a:xfrm>
        <a:prstGeom prst="roundRect">
          <a:avLst>
            <a:gd name="adj" fmla="val 1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/>
            <a:t>дополнительная занятость, увлеченность интересным делом</a:t>
          </a:r>
        </a:p>
      </dsp:txBody>
      <dsp:txXfrm>
        <a:off x="4128305" y="3295897"/>
        <a:ext cx="1400726" cy="82002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6CF25-2284-4AB0-BDD3-551E44985535}">
      <dsp:nvSpPr>
        <dsp:cNvPr id="0" name=""/>
        <dsp:cNvSpPr/>
      </dsp:nvSpPr>
      <dsp:spPr>
        <a:xfrm>
          <a:off x="480" y="33757"/>
          <a:ext cx="1872036" cy="1123221"/>
        </a:xfrm>
        <a:prstGeom prst="rect">
          <a:avLst/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/>
            <a:t>Выявление личностных особенностей</a:t>
          </a:r>
        </a:p>
      </dsp:txBody>
      <dsp:txXfrm>
        <a:off x="480" y="33757"/>
        <a:ext cx="1872036" cy="1123221"/>
      </dsp:txXfrm>
    </dsp:sp>
    <dsp:sp modelId="{63EDFAFF-DB19-47F4-BB24-3ADB6C036E04}">
      <dsp:nvSpPr>
        <dsp:cNvPr id="0" name=""/>
        <dsp:cNvSpPr/>
      </dsp:nvSpPr>
      <dsp:spPr>
        <a:xfrm>
          <a:off x="2059720" y="33757"/>
          <a:ext cx="1872036" cy="1123221"/>
        </a:xfrm>
        <a:prstGeom prst="rect">
          <a:avLst/>
        </a:prstGeom>
        <a:gradFill rotWithShape="0">
          <a:gsLst>
            <a:gs pos="0">
              <a:schemeClr val="accent6">
                <a:shade val="50000"/>
                <a:hueOff val="122808"/>
                <a:satOff val="-5368"/>
                <a:lumOff val="1465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122808"/>
                <a:satOff val="-5368"/>
                <a:lumOff val="1465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122808"/>
                <a:satOff val="-5368"/>
                <a:lumOff val="1465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>
              <a:solidFill>
                <a:schemeClr val="bg2">
                  <a:lumMod val="10000"/>
                </a:schemeClr>
              </a:solidFill>
            </a:rPr>
            <a:t>Расширение ценностно-смысловых горизонтов</a:t>
          </a:r>
        </a:p>
      </dsp:txBody>
      <dsp:txXfrm>
        <a:off x="2059720" y="33757"/>
        <a:ext cx="1872036" cy="1123221"/>
      </dsp:txXfrm>
    </dsp:sp>
    <dsp:sp modelId="{EB02028E-0999-45B8-B311-746F5E83EF11}">
      <dsp:nvSpPr>
        <dsp:cNvPr id="0" name=""/>
        <dsp:cNvSpPr/>
      </dsp:nvSpPr>
      <dsp:spPr>
        <a:xfrm>
          <a:off x="480" y="1344183"/>
          <a:ext cx="1872036" cy="1123221"/>
        </a:xfrm>
        <a:prstGeom prst="rect">
          <a:avLst/>
        </a:prstGeom>
        <a:gradFill rotWithShape="0">
          <a:gsLst>
            <a:gs pos="0">
              <a:schemeClr val="accent6">
                <a:shade val="50000"/>
                <a:hueOff val="245616"/>
                <a:satOff val="-10737"/>
                <a:lumOff val="29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245616"/>
                <a:satOff val="-10737"/>
                <a:lumOff val="29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245616"/>
                <a:satOff val="-10737"/>
                <a:lumOff val="29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>
              <a:solidFill>
                <a:schemeClr val="tx1">
                  <a:lumMod val="50000"/>
                </a:schemeClr>
              </a:solidFill>
            </a:rPr>
            <a:t>Способность к саморазвитию, самопознанию, самовыражению</a:t>
          </a:r>
        </a:p>
      </dsp:txBody>
      <dsp:txXfrm>
        <a:off x="480" y="1344183"/>
        <a:ext cx="1872036" cy="1123221"/>
      </dsp:txXfrm>
    </dsp:sp>
    <dsp:sp modelId="{3D0B7198-3C2B-4B76-AC7C-8727CB159979}">
      <dsp:nvSpPr>
        <dsp:cNvPr id="0" name=""/>
        <dsp:cNvSpPr/>
      </dsp:nvSpPr>
      <dsp:spPr>
        <a:xfrm>
          <a:off x="2060200" y="1366838"/>
          <a:ext cx="1872036" cy="1123221"/>
        </a:xfrm>
        <a:prstGeom prst="rect">
          <a:avLst/>
        </a:prstGeom>
        <a:gradFill rotWithShape="0">
          <a:gsLst>
            <a:gs pos="0">
              <a:schemeClr val="accent6">
                <a:shade val="50000"/>
                <a:hueOff val="368424"/>
                <a:satOff val="-16105"/>
                <a:lumOff val="43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368424"/>
                <a:satOff val="-16105"/>
                <a:lumOff val="43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368424"/>
                <a:satOff val="-16105"/>
                <a:lumOff val="43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>
              <a:solidFill>
                <a:schemeClr val="tx1">
                  <a:lumMod val="75000"/>
                </a:schemeClr>
              </a:solidFill>
            </a:rPr>
            <a:t>Конструирование социально-культурной реальности</a:t>
          </a:r>
        </a:p>
      </dsp:txBody>
      <dsp:txXfrm>
        <a:off x="2060200" y="1366838"/>
        <a:ext cx="1872036" cy="1123221"/>
      </dsp:txXfrm>
    </dsp:sp>
    <dsp:sp modelId="{81C20431-EEA0-4FA6-BE96-2DBED6A86D62}">
      <dsp:nvSpPr>
        <dsp:cNvPr id="0" name=""/>
        <dsp:cNvSpPr/>
      </dsp:nvSpPr>
      <dsp:spPr>
        <a:xfrm>
          <a:off x="480" y="2654608"/>
          <a:ext cx="1872036" cy="1123221"/>
        </a:xfrm>
        <a:prstGeom prst="rect">
          <a:avLst/>
        </a:prstGeom>
        <a:gradFill rotWithShape="0">
          <a:gsLst>
            <a:gs pos="0">
              <a:schemeClr val="accent6">
                <a:shade val="50000"/>
                <a:hueOff val="245616"/>
                <a:satOff val="-10737"/>
                <a:lumOff val="29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245616"/>
                <a:satOff val="-10737"/>
                <a:lumOff val="29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245616"/>
                <a:satOff val="-10737"/>
                <a:lumOff val="29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>
              <a:solidFill>
                <a:schemeClr val="bg2">
                  <a:lumMod val="10000"/>
                </a:schemeClr>
              </a:solidFill>
            </a:rPr>
            <a:t>Ненасильственное воспитание</a:t>
          </a:r>
        </a:p>
      </dsp:txBody>
      <dsp:txXfrm>
        <a:off x="480" y="2654608"/>
        <a:ext cx="1872036" cy="1123221"/>
      </dsp:txXfrm>
    </dsp:sp>
    <dsp:sp modelId="{8DF27AA0-025B-48AB-97A2-47B7CB1DB3ED}">
      <dsp:nvSpPr>
        <dsp:cNvPr id="0" name=""/>
        <dsp:cNvSpPr/>
      </dsp:nvSpPr>
      <dsp:spPr>
        <a:xfrm>
          <a:off x="2059720" y="2654608"/>
          <a:ext cx="1872036" cy="1123221"/>
        </a:xfrm>
        <a:prstGeom prst="rect">
          <a:avLst/>
        </a:prstGeom>
        <a:gradFill rotWithShape="0">
          <a:gsLst>
            <a:gs pos="0">
              <a:schemeClr val="accent6">
                <a:shade val="50000"/>
                <a:hueOff val="122808"/>
                <a:satOff val="-5368"/>
                <a:lumOff val="1465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122808"/>
                <a:satOff val="-5368"/>
                <a:lumOff val="1465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122808"/>
                <a:satOff val="-5368"/>
                <a:lumOff val="1465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/>
            <a:t>Социальные пробы</a:t>
          </a:r>
        </a:p>
      </dsp:txBody>
      <dsp:txXfrm>
        <a:off x="2059720" y="2654608"/>
        <a:ext cx="1872036" cy="112322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21DB07-2599-41B7-9CA8-8CECF4C448A7}">
      <dsp:nvSpPr>
        <dsp:cNvPr id="0" name=""/>
        <dsp:cNvSpPr/>
      </dsp:nvSpPr>
      <dsp:spPr>
        <a:xfrm>
          <a:off x="0" y="0"/>
          <a:ext cx="6989883" cy="1469293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/>
            <a:t>Улучшение микроклимата</a:t>
          </a:r>
        </a:p>
      </dsp:txBody>
      <dsp:txXfrm>
        <a:off x="1544905" y="0"/>
        <a:ext cx="5444977" cy="1469293"/>
      </dsp:txXfrm>
    </dsp:sp>
    <dsp:sp modelId="{DCE3ACF1-4B2A-43D1-B162-E4F9AB39EABE}">
      <dsp:nvSpPr>
        <dsp:cNvPr id="0" name=""/>
        <dsp:cNvSpPr/>
      </dsp:nvSpPr>
      <dsp:spPr>
        <a:xfrm>
          <a:off x="146929" y="146929"/>
          <a:ext cx="1397976" cy="11754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BF78C09-2715-4EA0-8832-8FD868FBBF69}">
      <dsp:nvSpPr>
        <dsp:cNvPr id="0" name=""/>
        <dsp:cNvSpPr/>
      </dsp:nvSpPr>
      <dsp:spPr>
        <a:xfrm>
          <a:off x="0" y="1616223"/>
          <a:ext cx="6989883" cy="1469293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hueOff val="0"/>
            <a:satOff val="0"/>
            <a:lumOff val="0"/>
            <a:alphaOff val="-13333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/>
            <a:t>Расширение представлений о себе</a:t>
          </a:r>
        </a:p>
      </dsp:txBody>
      <dsp:txXfrm>
        <a:off x="1544905" y="1616223"/>
        <a:ext cx="5444977" cy="1469293"/>
      </dsp:txXfrm>
    </dsp:sp>
    <dsp:sp modelId="{78E9C243-2C21-48F4-8496-3BADD655DCF2}">
      <dsp:nvSpPr>
        <dsp:cNvPr id="0" name=""/>
        <dsp:cNvSpPr/>
      </dsp:nvSpPr>
      <dsp:spPr>
        <a:xfrm>
          <a:off x="146929" y="1763152"/>
          <a:ext cx="1397976" cy="11754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CFB95CC-6503-40CC-943B-0BB8260A1042}">
      <dsp:nvSpPr>
        <dsp:cNvPr id="0" name=""/>
        <dsp:cNvSpPr/>
      </dsp:nvSpPr>
      <dsp:spPr>
        <a:xfrm>
          <a:off x="0" y="3232446"/>
          <a:ext cx="6989883" cy="1469293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hueOff val="0"/>
            <a:satOff val="0"/>
            <a:lumOff val="0"/>
            <a:alphaOff val="-26667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/>
            <a:t>Применение разных стилей поведения</a:t>
          </a:r>
        </a:p>
      </dsp:txBody>
      <dsp:txXfrm>
        <a:off x="1544905" y="3232446"/>
        <a:ext cx="5444977" cy="1469293"/>
      </dsp:txXfrm>
    </dsp:sp>
    <dsp:sp modelId="{BEAEBC3C-457A-4813-84D9-21A3D4A0DA43}">
      <dsp:nvSpPr>
        <dsp:cNvPr id="0" name=""/>
        <dsp:cNvSpPr/>
      </dsp:nvSpPr>
      <dsp:spPr>
        <a:xfrm>
          <a:off x="146929" y="3379376"/>
          <a:ext cx="1397976" cy="11754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066F305-C793-4DE2-96F8-10DDEF86188F}">
      <dsp:nvSpPr>
        <dsp:cNvPr id="0" name=""/>
        <dsp:cNvSpPr/>
      </dsp:nvSpPr>
      <dsp:spPr>
        <a:xfrm>
          <a:off x="0" y="4848669"/>
          <a:ext cx="6989883" cy="1469293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/>
            <a:t>Проработка негативных переживаний</a:t>
          </a:r>
        </a:p>
      </dsp:txBody>
      <dsp:txXfrm>
        <a:off x="1544905" y="4848669"/>
        <a:ext cx="5444977" cy="1469293"/>
      </dsp:txXfrm>
    </dsp:sp>
    <dsp:sp modelId="{5614ED71-A1D5-409C-BD9F-37DA80398270}">
      <dsp:nvSpPr>
        <dsp:cNvPr id="0" name=""/>
        <dsp:cNvSpPr/>
      </dsp:nvSpPr>
      <dsp:spPr>
        <a:xfrm>
          <a:off x="146929" y="4995599"/>
          <a:ext cx="1397976" cy="11754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A9A8EB-1091-4898-9B5F-9C354A579636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06359D-4693-4CE6-9E87-E703F00E20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679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06359D-4693-4CE6-9E87-E703F00E203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279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6A229AD-A326-47B5-8DFD-75320718B8FF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C2881D9-232E-4817-943C-C0D28081A2F0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D2398DA-C6EA-4037-993C-474024FCBFAF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63883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18379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8332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3664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98296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11417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53373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60639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7160AC2-0911-4F89-8848-5F3061057B16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60704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21697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40128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6471658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1952038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9846332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48289B-0B8E-46BF-BF1C-4EF2FB73C3BE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70485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1317873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Заголовок раздела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2716379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48289B-0B8E-46BF-BF1C-4EF2FB73C3BE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79912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84BC219-417F-4D11-8DE4-D575FCBD7151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148289B-0B8E-46BF-BF1C-4EF2FB73C3BE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26.12.2022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E395280-2C92-4E95-95EE-BB8BC0E964E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62478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148289B-0B8E-46BF-BF1C-4EF2FB73C3BE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26.12.2022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E395280-2C92-4E95-95EE-BB8BC0E964E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229512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148289B-0B8E-46BF-BF1C-4EF2FB73C3BE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26.12.2022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E395280-2C92-4E95-95EE-BB8BC0E964E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809371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148289B-0B8E-46BF-BF1C-4EF2FB73C3BE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26.12.2022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E395280-2C92-4E95-95EE-BB8BC0E964E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721757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148289B-0B8E-46BF-BF1C-4EF2FB73C3BE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26.12.2022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E395280-2C92-4E95-95EE-BB8BC0E964E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816066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148289B-0B8E-46BF-BF1C-4EF2FB73C3BE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26.12.2022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E395280-2C92-4E95-95EE-BB8BC0E964E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33352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148289B-0B8E-46BF-BF1C-4EF2FB73C3BE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26.12.2022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E395280-2C92-4E95-95EE-BB8BC0E964E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239059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148289B-0B8E-46BF-BF1C-4EF2FB73C3BE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26.12.2022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E395280-2C92-4E95-95EE-BB8BC0E964E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04640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148289B-0B8E-46BF-BF1C-4EF2FB73C3BE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26.12.2022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E395280-2C92-4E95-95EE-BB8BC0E964E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127403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148289B-0B8E-46BF-BF1C-4EF2FB73C3BE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26.12.2022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E395280-2C92-4E95-95EE-BB8BC0E964E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76701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B9E3CE2E-4B86-4749-8BA5-92D60A72A221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148289B-0B8E-46BF-BF1C-4EF2FB73C3BE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26.12.2022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E395280-2C92-4E95-95EE-BB8BC0E964E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57462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5"/>
          </p:nvPr>
        </p:nvSpPr>
        <p:spPr/>
        <p:txBody>
          <a:bodyPr/>
          <a:lstStyle/>
          <a:p>
            <a:fld id="{EB398F70-2CAF-4D77-8D9F-2B9C0AA76C24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"/>
          </p:nvPr>
        </p:nvSpPr>
        <p:spPr/>
        <p:txBody>
          <a:bodyPr/>
          <a:lstStyle/>
          <a:p>
            <a:fld id="{AF06B3BA-D25B-4ABA-9EB6-FA914798E2E7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/>
          </p:nvPr>
        </p:nvSpPr>
        <p:spPr/>
        <p:txBody>
          <a:bodyPr/>
          <a:lstStyle/>
          <a:p>
            <a:fld id="{B8B5B984-2F86-45B1-9832-9D0F8E596D6E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6635B95A-4B39-432C-90D9-8BBA2D286A4D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82378299-A1E1-481E-B4DA-2FD74D1446E4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D0B7A-F5DD-4F40-B4CB-3B2C354B893A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48289B-0B8E-46BF-BF1C-4EF2FB73C3BE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133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5166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148289B-0B8E-46BF-BF1C-4EF2FB73C3BE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26.12.2022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E395280-2C92-4E95-95EE-BB8BC0E964E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93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8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15132" y="6097772"/>
            <a:ext cx="2334293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solidFill>
                  <a:srgbClr val="16625C"/>
                </a:solidFill>
                <a:latin typeface="Century Gothic" panose="020B0502020202020204" pitchFamily="34" charset="0"/>
              </a:rPr>
              <a:t>21</a:t>
            </a:r>
            <a:r>
              <a:rPr lang="ru-RU" b="0" i="0" u="none" strike="noStrike">
                <a:solidFill>
                  <a:srgbClr val="16625C"/>
                </a:solidFill>
                <a:effectLst/>
                <a:latin typeface="Century Gothic" panose="020B0502020202020204" pitchFamily="34" charset="0"/>
              </a:rPr>
              <a:t> декабря  2022 г.</a:t>
            </a:r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06465" y="4654412"/>
            <a:ext cx="5421676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000" i="1">
                <a:solidFill>
                  <a:srgbClr val="16625C"/>
                </a:solidFill>
                <a:latin typeface="Century Gothic" panose="020B0502020202020204" pitchFamily="34" charset="0"/>
              </a:rPr>
              <a:t>,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15475" y="2872498"/>
            <a:ext cx="9867899" cy="14773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000" i="1" u="none" strike="noStrike">
                <a:solidFill>
                  <a:srgbClr val="16625C"/>
                </a:solidFill>
                <a:effectLst/>
                <a:latin typeface="Century Gothic" panose="020B0502020202020204" pitchFamily="34" charset="0"/>
              </a:rPr>
              <a:t>Семинар-практикум </a:t>
            </a:r>
          </a:p>
          <a:p>
            <a:pPr algn="ctr"/>
            <a:r>
              <a:rPr lang="ru-RU" sz="3000" b="1" i="1">
                <a:solidFill>
                  <a:srgbClr val="16625C"/>
                </a:solidFill>
                <a:latin typeface="Century Gothic" panose="020B0502020202020204" pitchFamily="34" charset="0"/>
              </a:rPr>
              <a:t>«П</a:t>
            </a:r>
            <a:r>
              <a:rPr lang="ru-RU" sz="3000" b="1" i="1" u="none" strike="noStrike">
                <a:solidFill>
                  <a:srgbClr val="16625C"/>
                </a:solidFill>
                <a:effectLst/>
                <a:latin typeface="Century Gothic" panose="020B0502020202020204" pitchFamily="34" charset="0"/>
              </a:rPr>
              <a:t>рофилактика суицидального поведения </a:t>
            </a:r>
          </a:p>
          <a:p>
            <a:pPr algn="ctr"/>
            <a:r>
              <a:rPr lang="ru-RU" sz="3000" b="1" i="1" u="none" strike="noStrike">
                <a:solidFill>
                  <a:srgbClr val="16625C"/>
                </a:solidFill>
                <a:effectLst/>
                <a:latin typeface="Century Gothic" panose="020B0502020202020204" pitchFamily="34" charset="0"/>
              </a:rPr>
              <a:t>детей и подростков»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860430" y="478221"/>
            <a:ext cx="847114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solidFill>
                  <a:srgbClr val="16625C"/>
                </a:solidFill>
                <a:latin typeface="Century Gothic" panose="020B0502020202020204" pitchFamily="34" charset="0"/>
              </a:rPr>
              <a:t>Муниципальный проект «Методическое сопровождение ОУ в вопросах обеспечения психологической безопасности образовательной среды»</a:t>
            </a:r>
          </a:p>
        </p:txBody>
      </p:sp>
    </p:spTree>
    <p:extLst>
      <p:ext uri="{BB962C8B-B14F-4D97-AF65-F5344CB8AC3E}">
        <p14:creationId xmlns:p14="http://schemas.microsoft.com/office/powerpoint/2010/main" val="232808232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3"/>
          <p:cNvSpPr txBox="1"/>
          <p:nvPr/>
        </p:nvSpPr>
        <p:spPr>
          <a:xfrm>
            <a:off x="137782" y="344033"/>
            <a:ext cx="7816298" cy="466956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endParaRPr lang="ru-RU" sz="160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ru-RU" sz="90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84239" y="581435"/>
            <a:ext cx="10515600" cy="1325563"/>
          </a:xfrm>
        </p:spPr>
        <p:txBody>
          <a:bodyPr>
            <a:noAutofit/>
          </a:bodyPr>
          <a:lstStyle/>
          <a:p>
            <a:r>
              <a:rPr lang="ru-RU" sz="3400" b="1"/>
              <a:t>ПТГ «Психолого-педагогическое сопровождение детей и подростков, склонных к суицидальному поведению»</a:t>
            </a:r>
            <a:endParaRPr lang="ru-RU" sz="3400" b="1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5368390"/>
              </p:ext>
            </p:extLst>
          </p:nvPr>
        </p:nvGraphicFramePr>
        <p:xfrm>
          <a:off x="2193445" y="2031023"/>
          <a:ext cx="9175009" cy="4699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3951753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3"/>
          <p:cNvSpPr txBox="1"/>
          <p:nvPr/>
        </p:nvSpPr>
        <p:spPr>
          <a:xfrm>
            <a:off x="137782" y="344033"/>
            <a:ext cx="7816298" cy="466956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endParaRPr lang="ru-RU" sz="160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ru-RU" sz="90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97573" y="756137"/>
            <a:ext cx="9996854" cy="852855"/>
          </a:xfrm>
        </p:spPr>
        <p:txBody>
          <a:bodyPr>
            <a:noAutofit/>
          </a:bodyPr>
          <a:lstStyle/>
          <a:p>
            <a:pPr algn="ctr"/>
            <a:r>
              <a:rPr lang="ru-RU" sz="3600" b="1"/>
              <a:t>Практические материалы</a:t>
            </a:r>
            <a:endParaRPr lang="ru-RU" sz="360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429606" y="2189285"/>
            <a:ext cx="7584831" cy="108145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entury Gothic" panose="020F0302020204030204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entury Gothic" panose="020F0302020204030204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entury Gothic" panose="020F0302020204030204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entury Gothic" panose="020F0302020204030204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entury Gothic" panose="020F0302020204030204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entury Gothic" panose="020F0302020204030204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entury Gothic" panose="020F0302020204030204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entury Gothic" panose="020F0302020204030204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entury Gothic" panose="020F0302020204030204"/>
                <a:ea typeface="+mn-ea"/>
                <a:cs typeface="+mn-cs"/>
              </a:defRPr>
            </a:lvl9pPr>
          </a:lstStyle>
          <a:p>
            <a:pPr algn="ctr"/>
            <a:r>
              <a:rPr lang="ru-RU" sz="2800"/>
              <a:t>Для работы с обучающимися</a:t>
            </a: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2429607" y="3587261"/>
            <a:ext cx="7584830" cy="1081453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rgbClr val="FFFFFF"/>
                </a:solidFill>
                <a:latin typeface="Century Gothic" panose="020F0302020204030204"/>
              </a:defRPr>
            </a:lvl1pPr>
            <a:lvl2pPr>
              <a:defRPr>
                <a:solidFill>
                  <a:srgbClr val="FFFFFF"/>
                </a:solidFill>
                <a:latin typeface="Century Gothic" panose="020F0302020204030204"/>
              </a:defRPr>
            </a:lvl2pPr>
            <a:lvl3pPr>
              <a:defRPr>
                <a:solidFill>
                  <a:srgbClr val="FFFFFF"/>
                </a:solidFill>
                <a:latin typeface="Century Gothic" panose="020F0302020204030204"/>
              </a:defRPr>
            </a:lvl3pPr>
            <a:lvl4pPr>
              <a:defRPr>
                <a:solidFill>
                  <a:srgbClr val="FFFFFF"/>
                </a:solidFill>
                <a:latin typeface="Century Gothic" panose="020F0302020204030204"/>
              </a:defRPr>
            </a:lvl4pPr>
            <a:lvl5pPr>
              <a:defRPr>
                <a:solidFill>
                  <a:srgbClr val="FFFFFF"/>
                </a:solidFill>
                <a:latin typeface="Century Gothic" panose="020F0302020204030204"/>
              </a:defRPr>
            </a:lvl5pPr>
            <a:lvl6pPr>
              <a:defRPr>
                <a:solidFill>
                  <a:srgbClr val="FFFFFF"/>
                </a:solidFill>
                <a:latin typeface="Century Gothic" panose="020F0302020204030204"/>
              </a:defRPr>
            </a:lvl6pPr>
            <a:lvl7pPr>
              <a:defRPr>
                <a:solidFill>
                  <a:srgbClr val="FFFFFF"/>
                </a:solidFill>
                <a:latin typeface="Century Gothic" panose="020F0302020204030204"/>
              </a:defRPr>
            </a:lvl7pPr>
            <a:lvl8pPr>
              <a:defRPr>
                <a:solidFill>
                  <a:srgbClr val="FFFFFF"/>
                </a:solidFill>
                <a:latin typeface="Century Gothic" panose="020F0302020204030204"/>
              </a:defRPr>
            </a:lvl8pPr>
            <a:lvl9pPr>
              <a:defRPr>
                <a:solidFill>
                  <a:srgbClr val="FFFFFF"/>
                </a:solidFill>
                <a:latin typeface="Century Gothic" panose="020F0302020204030204"/>
              </a:defRPr>
            </a:lvl9pPr>
          </a:lstStyle>
          <a:p>
            <a:pPr marL="0" indent="0" algn="ctr">
              <a:buNone/>
            </a:pPr>
            <a:r>
              <a:rPr lang="ru-RU"/>
              <a:t>Для работы с родителями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429606" y="4923692"/>
            <a:ext cx="7584831" cy="1063870"/>
          </a:xfrm>
          <a:prstGeom prst="roundRect">
            <a:avLst/>
          </a:prstGeom>
          <a:solidFill>
            <a:srgbClr val="1662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entury Gothic" panose="020F0302020204030204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entury Gothic" panose="020F0302020204030204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entury Gothic" panose="020F0302020204030204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entury Gothic" panose="020F0302020204030204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entury Gothic" panose="020F0302020204030204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entury Gothic" panose="020F0302020204030204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entury Gothic" panose="020F0302020204030204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entury Gothic" panose="020F0302020204030204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entury Gothic" panose="020F0302020204030204"/>
                <a:ea typeface="+mn-ea"/>
                <a:cs typeface="+mn-cs"/>
              </a:defRPr>
            </a:lvl9pPr>
          </a:lstStyle>
          <a:p>
            <a:pPr algn="ctr"/>
            <a:r>
              <a:rPr lang="ru-RU" sz="2800"/>
              <a:t>Для работы с педагогами</a:t>
            </a:r>
          </a:p>
        </p:txBody>
      </p:sp>
    </p:spTree>
    <p:extLst>
      <p:ext uri="{BB962C8B-B14F-4D97-AF65-F5344CB8AC3E}">
        <p14:creationId xmlns:p14="http://schemas.microsoft.com/office/powerpoint/2010/main" val="360278107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>
                <a:solidFill>
                  <a:srgbClr val="16625C"/>
                </a:solidFill>
              </a:rPr>
              <a:t>Рекомендации по психологической диагностике деструктивного поведения 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3351481"/>
              </p:ext>
            </p:extLst>
          </p:nvPr>
        </p:nvGraphicFramePr>
        <p:xfrm>
          <a:off x="838200" y="1763486"/>
          <a:ext cx="10515600" cy="4413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3533237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7608" y="365125"/>
            <a:ext cx="8786192" cy="132556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Программа психологического мониторинга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уровня школьной тревожности учащихся</a:t>
            </a:r>
            <a:endParaRPr lang="ru-RU" sz="1600" b="1" i="1" dirty="0">
              <a:solidFill>
                <a:srgbClr val="16625C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ü"/>
              <a:defRPr/>
            </a:pPr>
            <a:endParaRPr lang="ru-RU" sz="160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algn="just">
              <a:buFont typeface="Wingdings" panose="05000000000000000000" pitchFamily="2" charset="2"/>
              <a:buChar char="ü"/>
              <a:defRPr/>
            </a:pPr>
            <a:endParaRPr lang="ru-RU" sz="160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1271464" y="1690688"/>
            <a:ext cx="10082335" cy="4860014"/>
          </a:xfrm>
        </p:spPr>
        <p:txBody>
          <a:bodyPr>
            <a:normAutofit fontScale="55000" lnSpcReduction="20000"/>
          </a:bodyPr>
          <a:lstStyle/>
          <a:p>
            <a:pPr marL="22860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Школьная тревожность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это специфический вид тревожности, проявляющийся во взаимодействии ребенка с различными компонентами образовательной среды и закрепляющийся в этом взаимодействии.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ее формировании можно условно выделить как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ситуационные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(собственно взаимодействие с компонентами образовательной среды), так и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индивидуальные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(темперамент, самооценка и т, д.) предпосылки.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Школьная тревожность проявляется в поведении детей по-разному.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Универсальными признаками выступают 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нежелание ходить в школу (вплоть до систематических прогулов),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отказ от выполнения субъективно невыполнимых заданий,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излишняя старательность при выполнении заданий,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раздражительность и агрессивные проявления (вербальная и невербальная агрессия),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рассеянность,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снижение концентрации внимания на уроках,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минимизация контактов со сверстниками и/или учителями,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потеря контроля над физиологическими функциями в стрессогенных ситуациях, ухудшение соматического здоровья.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D26AD7-1238-47F9-884B-C8ED31102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514465"/>
            <a:ext cx="2469094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4718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 flipV="1">
            <a:off x="420230" y="233792"/>
            <a:ext cx="1052877" cy="1078522"/>
          </a:xfrm>
          <a:prstGeom prst="line">
            <a:avLst/>
          </a:prstGeom>
          <a:ln w="76200">
            <a:solidFill>
              <a:srgbClr val="1662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5537567" y="6029348"/>
            <a:ext cx="1052877" cy="1078522"/>
          </a:xfrm>
          <a:prstGeom prst="line">
            <a:avLst/>
          </a:prstGeom>
          <a:ln w="76200">
            <a:solidFill>
              <a:srgbClr val="1662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5444" y="581403"/>
            <a:ext cx="10936982" cy="1228241"/>
          </a:xfrm>
        </p:spPr>
        <p:txBody>
          <a:bodyPr>
            <a:normAutofit fontScale="90000"/>
          </a:bodyPr>
          <a:lstStyle/>
          <a:p>
            <a:r>
              <a:rPr lang="ru-RU" sz="3200" b="1" i="1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/>
            </a:r>
            <a:br>
              <a:rPr lang="ru-RU" sz="3200" b="1" i="1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sz="3200" b="1" i="1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«</a:t>
            </a:r>
            <a:br>
              <a:rPr lang="ru-RU" sz="3200" b="1" i="1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sz="3200" b="1" i="1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                     </a:t>
            </a:r>
            <a:br>
              <a:rPr lang="ru-RU" sz="3200" b="1" i="1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sz="3200" b="1" i="1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                         (2017-2021 гг.)</a:t>
            </a:r>
            <a:br>
              <a:rPr lang="ru-RU" sz="3200" b="1" i="1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sz="3200" b="1" i="1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ru-RU" sz="3200" b="1" i="1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ru-RU" sz="3100" i="1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8213" y="2234081"/>
            <a:ext cx="10515600" cy="4449352"/>
          </a:xfrm>
        </p:spPr>
        <p:txBody>
          <a:bodyPr>
            <a:normAutofit/>
          </a:bodyPr>
          <a:lstStyle/>
          <a:p>
            <a:pPr marL="0" lvl="0" indent="0" algn="just">
              <a:buNone/>
            </a:pPr>
            <a:endParaRPr lang="ru-RU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lvl="0" algn="just">
              <a:buFont typeface="Wingdings" panose="05000000000000000000" pitchFamily="2" charset="2"/>
              <a:buChar char="q"/>
            </a:pPr>
            <a:endParaRPr lang="ru-RU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lvl="0" algn="just">
              <a:buFont typeface="Wingdings" panose="05000000000000000000" pitchFamily="2" charset="2"/>
              <a:buChar char="Ø"/>
            </a:pPr>
            <a:endParaRPr lang="ru-RU"/>
          </a:p>
          <a:p>
            <a:endParaRPr lang="ru-RU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74ADBC-1AFD-039E-BD26-721A1D3AB623}"/>
              </a:ext>
            </a:extLst>
          </p:cNvPr>
          <p:cNvSpPr txBox="1"/>
          <p:nvPr/>
        </p:nvSpPr>
        <p:spPr>
          <a:xfrm>
            <a:off x="1559496" y="1999299"/>
            <a:ext cx="907300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2400" dirty="0"/>
          </a:p>
          <a:p>
            <a:r>
              <a:rPr lang="ru-RU" sz="2400" dirty="0"/>
              <a:t>По результатам диагностического исследования образуется 5 групп учащихся:</a:t>
            </a:r>
          </a:p>
          <a:p>
            <a:r>
              <a:rPr lang="ru-RU" sz="2400" dirty="0"/>
              <a:t>•	0 – учащиеся, результаты исследования которых находятся в пределах возрастной нормы</a:t>
            </a:r>
          </a:p>
          <a:p>
            <a:r>
              <a:rPr lang="ru-RU" sz="2400" dirty="0"/>
              <a:t>•	1 – учащиеся с заниженной самооценкой</a:t>
            </a:r>
          </a:p>
          <a:p>
            <a:r>
              <a:rPr lang="ru-RU" sz="2400" dirty="0"/>
              <a:t>•	2 – дезадаптированные учащиеся</a:t>
            </a:r>
          </a:p>
          <a:p>
            <a:r>
              <a:rPr lang="ru-RU" sz="2400" dirty="0"/>
              <a:t>•	3 – учащиеся с высоким уровнем тревожности </a:t>
            </a:r>
          </a:p>
          <a:p>
            <a:r>
              <a:rPr lang="ru-RU" sz="2400" dirty="0"/>
              <a:t>•	4 – дети «группы риска», т.е. учащиеся, чьи результаты по нескольким методикам, требуют особого внимания</a:t>
            </a:r>
          </a:p>
        </p:txBody>
      </p:sp>
    </p:spTree>
    <p:extLst>
      <p:ext uri="{BB962C8B-B14F-4D97-AF65-F5344CB8AC3E}">
        <p14:creationId xmlns:p14="http://schemas.microsoft.com/office/powerpoint/2010/main" val="195934762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/>
              <a:t> </a:t>
            </a:r>
            <a:r>
              <a:rPr lang="ru-RU" sz="3600" b="1"/>
              <a:t>Рекомендуемые направления профилактической работы в образовательной </a:t>
            </a:r>
            <a:br>
              <a:rPr lang="ru-RU" sz="3600" b="1"/>
            </a:br>
            <a:r>
              <a:rPr lang="ru-RU" sz="3600" b="1"/>
              <a:t>организации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5372738"/>
              </p:ext>
            </p:extLst>
          </p:nvPr>
        </p:nvGraphicFramePr>
        <p:xfrm>
          <a:off x="1003412" y="1825625"/>
          <a:ext cx="10350388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200450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4469" y="280494"/>
            <a:ext cx="10229850" cy="1146862"/>
          </a:xfrm>
        </p:spPr>
        <p:txBody>
          <a:bodyPr>
            <a:noAutofit/>
          </a:bodyPr>
          <a:lstStyle/>
          <a:p>
            <a:pPr algn="ctr"/>
            <a:endParaRPr lang="ru-RU" sz="2400" b="1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14350" y="1116904"/>
            <a:ext cx="10850088" cy="5561215"/>
          </a:xfrm>
        </p:spPr>
        <p:txBody>
          <a:bodyPr>
            <a:noAutofit/>
          </a:bodyPr>
          <a:lstStyle/>
          <a:p>
            <a:pPr marL="0" indent="0" algn="just">
              <a:buNone/>
              <a:defRPr/>
            </a:pPr>
            <a:r>
              <a:rPr lang="ru-RU" sz="1600">
                <a:solidFill>
                  <a:srgbClr val="16625C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	</a:t>
            </a:r>
            <a:endParaRPr lang="ru-RU" sz="160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C1B6DA-4112-83E4-A2D3-CD9A50249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887" y="111012"/>
            <a:ext cx="7760537" cy="674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33901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431CFC9-B471-038D-AD0B-FDE93BC9A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240980"/>
            <a:ext cx="5529551" cy="17478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47C40-D3AB-D950-9537-F4B160979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60648"/>
            <a:ext cx="3932237" cy="1872208"/>
          </a:xfrm>
        </p:spPr>
        <p:txBody>
          <a:bodyPr>
            <a:normAutofit/>
          </a:bodyPr>
          <a:lstStyle/>
          <a:p>
            <a:pPr marL="0" marR="0" lvl="0" indent="0" algn="ctr" defTabSz="1466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tabLst/>
              <a:defRPr/>
            </a:pPr>
            <a:r>
              <a:rPr kumimoji="0" lang="ru-RU" sz="3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Олимпийское спокойствие: меняем реакцию на стресс</a:t>
            </a:r>
            <a:r>
              <a:rPr kumimoji="0" lang="ru-RU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ru-RU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A45858-85C5-E654-ACB8-2F07FF149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338" y="0"/>
            <a:ext cx="4695213" cy="5949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62127B-F1A3-CD88-52EF-D406B6A53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12" y="3600450"/>
            <a:ext cx="3511600" cy="7254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05CCEF-36F8-8E04-5813-F225284F07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101" y="4225231"/>
            <a:ext cx="3609145" cy="140220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8B2549-96A4-8B65-366C-2D504653F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Рисунок 5">
            <a:extLst>
              <a:ext uri="{FF2B5EF4-FFF2-40B4-BE49-F238E27FC236}">
                <a16:creationId xmlns:a16="http://schemas.microsoft.com/office/drawing/2014/main" id="{C73D9F6B-AFBD-3E9F-CFD4-A157329E00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321" y="2065911"/>
            <a:ext cx="3855244" cy="156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05624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" y="329785"/>
            <a:ext cx="10229850" cy="689546"/>
          </a:xfrm>
        </p:spPr>
        <p:txBody>
          <a:bodyPr>
            <a:normAutofit/>
          </a:bodyPr>
          <a:lstStyle/>
          <a:p>
            <a:pPr algn="ctr"/>
            <a:endParaRPr lang="ru-RU" sz="200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E85F282-0427-DECE-844D-DE15B0E25C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65504" y="0"/>
            <a:ext cx="4820276" cy="5273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13FD1F-C7E5-7075-25D5-FE89877C1B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0" t="882" r="3688" b="882"/>
          <a:stretch/>
        </p:blipFill>
        <p:spPr>
          <a:xfrm>
            <a:off x="-1" y="44624"/>
            <a:ext cx="7248129" cy="49685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7B2553-96A6-06B6-79D2-BF40A61570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76" r="2132" b="1627"/>
          <a:stretch/>
        </p:blipFill>
        <p:spPr>
          <a:xfrm>
            <a:off x="4120884" y="4094719"/>
            <a:ext cx="8064896" cy="269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35353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DB1F8-7BF0-7312-3ABA-18FA17D4A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40" y="274946"/>
            <a:ext cx="6696744" cy="1325563"/>
          </a:xfrm>
        </p:spPr>
        <p:txBody>
          <a:bodyPr>
            <a:noAutofit/>
          </a:bodyPr>
          <a:lstStyle/>
          <a:p>
            <a:r>
              <a:rPr lang="ru-RU" sz="2800" dirty="0"/>
              <a:t>структурные компоненты </a:t>
            </a:r>
            <a:br>
              <a:rPr lang="ru-RU" sz="2800" dirty="0"/>
            </a:br>
            <a:r>
              <a:rPr lang="ru-RU" sz="2800" b="1" dirty="0"/>
              <a:t>программы психолого-педагогического сопровождения</a:t>
            </a:r>
            <a:br>
              <a:rPr lang="ru-RU" sz="2800" b="1" dirty="0"/>
            </a:br>
            <a:r>
              <a:rPr lang="ru-RU" sz="2800" dirty="0"/>
              <a:t>обучающихся «группы риска» </a:t>
            </a:r>
            <a:endParaRPr lang="en-US" sz="2800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90ABB0E-566C-452F-F6F6-55180F8DC7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3036933"/>
              </p:ext>
            </p:extLst>
          </p:nvPr>
        </p:nvGraphicFramePr>
        <p:xfrm>
          <a:off x="0" y="1916832"/>
          <a:ext cx="7680176" cy="4260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950C919D-86DA-5980-E2C3-6E000EFE04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2184" y="0"/>
            <a:ext cx="44398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17177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15132" y="6097772"/>
            <a:ext cx="2334293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16625C"/>
                </a:solidFill>
                <a:latin typeface="Century Gothic" panose="020B0502020202020204" pitchFamily="34" charset="0"/>
              </a:rPr>
              <a:t>21</a:t>
            </a:r>
            <a:r>
              <a:rPr lang="ru-RU" b="0" i="0" u="none" strike="noStrike" dirty="0">
                <a:solidFill>
                  <a:srgbClr val="16625C"/>
                </a:solidFill>
                <a:effectLst/>
                <a:latin typeface="Century Gothic" panose="020B0502020202020204" pitchFamily="34" charset="0"/>
              </a:rPr>
              <a:t> декабря  2022 г.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06465" y="4654412"/>
            <a:ext cx="5421676" cy="132343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000" i="1" dirty="0">
                <a:solidFill>
                  <a:srgbClr val="16625C"/>
                </a:solidFill>
                <a:latin typeface="Century Gothic" panose="020B0502020202020204" pitchFamily="34" charset="0"/>
              </a:rPr>
              <a:t>,</a:t>
            </a:r>
          </a:p>
          <a:p>
            <a:pPr algn="r"/>
            <a:r>
              <a:rPr lang="ru-RU" sz="2000" b="1" i="1" dirty="0">
                <a:solidFill>
                  <a:srgbClr val="16625C"/>
                </a:solidFill>
                <a:latin typeface="Century Gothic" panose="020B0502020202020204" pitchFamily="34" charset="0"/>
              </a:rPr>
              <a:t>Тимофеева Алла Ивановна</a:t>
            </a:r>
            <a:endParaRPr lang="ru-RU" sz="2000" b="1" i="1" dirty="0">
              <a:latin typeface="Century Gothic" panose="020B0502020202020204" pitchFamily="34" charset="0"/>
            </a:endParaRPr>
          </a:p>
          <a:p>
            <a:pPr algn="r"/>
            <a:r>
              <a:rPr lang="ru-RU" sz="2000" i="1" dirty="0">
                <a:solidFill>
                  <a:srgbClr val="16625C"/>
                </a:solidFill>
                <a:latin typeface="Century Gothic" panose="020B0502020202020204" pitchFamily="34" charset="0"/>
              </a:rPr>
              <a:t>м</a:t>
            </a:r>
            <a:r>
              <a:rPr lang="ru-RU" sz="2000" b="0" i="1" u="none" strike="noStrike" dirty="0">
                <a:solidFill>
                  <a:srgbClr val="16625C"/>
                </a:solidFill>
                <a:effectLst/>
                <a:latin typeface="Century Gothic" panose="020B0502020202020204" pitchFamily="34" charset="0"/>
              </a:rPr>
              <a:t>етодист по детской и подростковой </a:t>
            </a:r>
          </a:p>
          <a:p>
            <a:pPr algn="r"/>
            <a:r>
              <a:rPr lang="ru-RU" sz="2000" b="0" i="1" u="none" strike="noStrike" dirty="0">
                <a:solidFill>
                  <a:srgbClr val="16625C"/>
                </a:solidFill>
                <a:effectLst/>
                <a:latin typeface="Century Gothic" panose="020B0502020202020204" pitchFamily="34" charset="0"/>
              </a:rPr>
              <a:t>психологии, </a:t>
            </a:r>
            <a:r>
              <a:rPr lang="ru-RU" sz="2000" i="1" dirty="0">
                <a:solidFill>
                  <a:srgbClr val="16625C"/>
                </a:solidFill>
                <a:latin typeface="Century Gothic" panose="020B0502020202020204" pitchFamily="34" charset="0"/>
              </a:rPr>
              <a:t>начальник отдела </a:t>
            </a:r>
            <a:r>
              <a:rPr lang="ru-RU" sz="2000" b="0" i="1" u="none" strike="noStrike" dirty="0">
                <a:solidFill>
                  <a:srgbClr val="16625C"/>
                </a:solidFill>
                <a:effectLst/>
                <a:latin typeface="Century Gothic" panose="020B0502020202020204" pitchFamily="34" charset="0"/>
              </a:rPr>
              <a:t>МАУ ИМЦ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828800" y="1481592"/>
            <a:ext cx="9867899" cy="14773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000" b="1" i="1" u="none" strike="noStrike" dirty="0">
                <a:solidFill>
                  <a:srgbClr val="16625C"/>
                </a:solidFill>
                <a:effectLst/>
                <a:latin typeface="Century Gothic" panose="020B0502020202020204" pitchFamily="34" charset="0"/>
              </a:rPr>
              <a:t>Нормативные документы,</a:t>
            </a:r>
          </a:p>
          <a:p>
            <a:pPr algn="ctr"/>
            <a:r>
              <a:rPr lang="ru-RU" sz="3000" b="1" i="1" u="none" strike="noStrike" dirty="0">
                <a:solidFill>
                  <a:srgbClr val="16625C"/>
                </a:solidFill>
                <a:effectLst/>
                <a:latin typeface="Century Gothic" panose="020B0502020202020204" pitchFamily="34" charset="0"/>
              </a:rPr>
              <a:t> регламентирующие работу по профилактике суицидального поведения детей и подростков</a:t>
            </a:r>
            <a:endParaRPr lang="ru-RU" sz="2800" i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73835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688" y="457200"/>
            <a:ext cx="5284100" cy="1600200"/>
          </a:xfrm>
        </p:spPr>
        <p:txBody>
          <a:bodyPr>
            <a:normAutofit fontScale="90000"/>
          </a:bodyPr>
          <a:lstStyle/>
          <a:p>
            <a:r>
              <a:rPr lang="ru-RU" sz="2200" b="1"/>
              <a:t>Индикаторы эффективности работы с обучающимися группы риска </a:t>
            </a:r>
            <a:br>
              <a:rPr lang="ru-RU" sz="2200" b="1"/>
            </a:br>
            <a:r>
              <a:rPr lang="ru-RU"/>
              <a:t/>
            </a:r>
            <a:br>
              <a:rPr lang="ru-RU"/>
            </a:b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7254749" y="1257300"/>
            <a:ext cx="6172200" cy="4873625"/>
          </a:xfrm>
        </p:spPr>
        <p:txBody>
          <a:bodyPr/>
          <a:lstStyle/>
          <a:p>
            <a:endParaRPr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291339199"/>
              </p:ext>
            </p:extLst>
          </p:nvPr>
        </p:nvGraphicFramePr>
        <p:xfrm>
          <a:off x="839787" y="1723604"/>
          <a:ext cx="5795681" cy="4145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8935" y="1"/>
            <a:ext cx="4845133" cy="673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8546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580685" cy="1217490"/>
          </a:xfrm>
        </p:spPr>
        <p:txBody>
          <a:bodyPr>
            <a:noAutofit/>
          </a:bodyPr>
          <a:lstStyle/>
          <a:p>
            <a:pPr algn="ctr"/>
            <a:r>
              <a:rPr lang="ru-RU" sz="3600"/>
              <a:t>Социально-ориентированные игры</a:t>
            </a:r>
            <a:br>
              <a:rPr lang="ru-RU" sz="3600"/>
            </a:br>
            <a:r>
              <a:rPr lang="ru-RU" sz="2800"/>
              <a:t>универсальный инструмент продвижения  значимых идей в обществе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185" y="2276319"/>
            <a:ext cx="4572396" cy="3432345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60590" y="2276319"/>
            <a:ext cx="4572396" cy="34323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705" y="2276319"/>
            <a:ext cx="3609145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732180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4932" y="527538"/>
            <a:ext cx="4007094" cy="1081454"/>
          </a:xfrm>
        </p:spPr>
        <p:txBody>
          <a:bodyPr>
            <a:normAutofit fontScale="90000"/>
          </a:bodyPr>
          <a:lstStyle/>
          <a:p>
            <a:r>
              <a:rPr lang="ru-RU" b="1"/>
              <a:t>Применение игровых технологий</a:t>
            </a: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0763" r="20763"/>
          <a:stretch>
            <a:fillRect/>
          </a:stretch>
        </p:blipFill>
        <p:spPr>
          <a:prstGeom prst="rect">
            <a:avLst/>
          </a:prstGeo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290007818"/>
              </p:ext>
            </p:extLst>
          </p:nvPr>
        </p:nvGraphicFramePr>
        <p:xfrm>
          <a:off x="839788" y="2057400"/>
          <a:ext cx="3932237" cy="3811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20441931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292" y="1705708"/>
            <a:ext cx="3780693" cy="1688123"/>
          </a:xfrm>
        </p:spPr>
        <p:txBody>
          <a:bodyPr/>
          <a:lstStyle/>
          <a:p>
            <a:r>
              <a:rPr lang="ru-RU" b="1"/>
              <a:t>Критерии эффективности </a:t>
            </a:r>
            <a:endParaRPr lang="ru-RU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505585005"/>
              </p:ext>
            </p:extLst>
          </p:nvPr>
        </p:nvGraphicFramePr>
        <p:xfrm>
          <a:off x="4448908" y="413239"/>
          <a:ext cx="6989883" cy="6321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09950141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65124"/>
            <a:ext cx="4677508" cy="1305413"/>
          </a:xfrm>
        </p:spPr>
        <p:txBody>
          <a:bodyPr>
            <a:normAutofit/>
          </a:bodyPr>
          <a:lstStyle/>
          <a:p>
            <a:pPr algn="ctr"/>
            <a:r>
              <a:rPr lang="ru-RU" b="1" i="1"/>
              <a:t>Проклятый старый дом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7539" y="580293"/>
            <a:ext cx="2655276" cy="5917222"/>
          </a:xfrm>
        </p:spPr>
        <p:txBody>
          <a:bodyPr>
            <a:normAutofit/>
          </a:bodyPr>
          <a:lstStyle/>
          <a:p>
            <a:r>
              <a:rPr lang="ru-RU" sz="1800"/>
              <a:t>Командная ролевая игра в стиле триллер, в сеттинге нашего времени и нашей реальности</a:t>
            </a:r>
          </a:p>
          <a:p>
            <a:r>
              <a:rPr lang="ru-RU">
                <a:solidFill>
                  <a:srgbClr val="00B050"/>
                </a:solidFill>
              </a:rPr>
              <a:t>Цель игры </a:t>
            </a:r>
            <a:r>
              <a:rPr lang="ru-RU" sz="1800"/>
              <a:t>Формирование представления об особенностях эмоциональной сферы подростков с расстройствами настроения и профилактика такого вида расстройств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5285" t="7655" r="3857" b="7633"/>
          <a:stretch>
            <a:fillRect/>
          </a:stretch>
        </p:blipFill>
        <p:spPr>
          <a:xfrm>
            <a:off x="5856898" y="0"/>
            <a:ext cx="6335102" cy="4015901"/>
          </a:xfrm>
          <a:prstGeom prst="rect">
            <a:avLst/>
          </a:prstGeom>
        </p:spPr>
      </p:pic>
      <p:pic>
        <p:nvPicPr>
          <p:cNvPr id="13" name="Объект 12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l="7115" t="2412" r="8108" b="945"/>
          <a:stretch>
            <a:fillRect/>
          </a:stretch>
        </p:blipFill>
        <p:spPr>
          <a:xfrm>
            <a:off x="3245583" y="2648992"/>
            <a:ext cx="4976446" cy="356088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2029" y="4236305"/>
            <a:ext cx="3944815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09242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384" y="457200"/>
            <a:ext cx="4968552" cy="1963688"/>
          </a:xfrm>
        </p:spPr>
        <p:txBody>
          <a:bodyPr>
            <a:normAutofit/>
          </a:bodyPr>
          <a:lstStyle/>
          <a:p>
            <a:r>
              <a:rPr lang="ru-RU" b="1" dirty="0"/>
              <a:t>Фестиваль </a:t>
            </a:r>
            <a:br>
              <a:rPr lang="ru-RU" b="1" dirty="0"/>
            </a:br>
            <a:r>
              <a:rPr lang="ru-RU" sz="2200" dirty="0"/>
              <a:t>социально-ориентированных </a:t>
            </a:r>
            <a:br>
              <a:rPr lang="ru-RU" sz="2200" dirty="0"/>
            </a:br>
            <a:r>
              <a:rPr lang="ru-RU" sz="2200" dirty="0"/>
              <a:t>и психологических игр </a:t>
            </a:r>
            <a:br>
              <a:rPr lang="ru-RU" sz="2200" dirty="0"/>
            </a:br>
            <a:r>
              <a:rPr lang="ru-RU" b="1" dirty="0"/>
              <a:t>«Не PROиграй»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rcRect l="6476" t="3651" r="5696" b="2749"/>
          <a:stretch>
            <a:fillRect/>
          </a:stretch>
        </p:blipFill>
        <p:spPr>
          <a:xfrm>
            <a:off x="7225386" y="0"/>
            <a:ext cx="5054538" cy="34465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 l="3814" t="3957" r="1707" b="4434"/>
          <a:stretch>
            <a:fillRect/>
          </a:stretch>
        </p:blipFill>
        <p:spPr>
          <a:xfrm>
            <a:off x="5303912" y="0"/>
            <a:ext cx="4172068" cy="3645024"/>
          </a:xfrm>
          <a:prstGeom prst="rect">
            <a:avLst/>
          </a:prstGeom>
        </p:spPr>
      </p:pic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l="2757" t="8011" r="195" b="9182"/>
          <a:stretch>
            <a:fillRect/>
          </a:stretch>
        </p:blipFill>
        <p:spPr>
          <a:xfrm>
            <a:off x="7663226" y="3429000"/>
            <a:ext cx="4528774" cy="34465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EF001A-91B1-36E0-E86A-D61EDE15EE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384" y="2523359"/>
            <a:ext cx="5760640" cy="42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960275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4DD59-1D45-E66D-0DAD-AAADD413E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116633"/>
            <a:ext cx="10154344" cy="1080120"/>
          </a:xfrm>
        </p:spPr>
        <p:txBody>
          <a:bodyPr>
            <a:normAutofit/>
          </a:bodyPr>
          <a:lstStyle/>
          <a:p>
            <a:r>
              <a:rPr lang="ru-RU" sz="3600" dirty="0"/>
              <a:t>Индикаторы эффективности</a:t>
            </a:r>
            <a:br>
              <a:rPr lang="ru-RU" sz="3600" dirty="0"/>
            </a:br>
            <a:r>
              <a:rPr lang="ru-RU" sz="3600" dirty="0"/>
              <a:t>работы с педагогическим коллективом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0931CD-27D1-7FF1-5A2B-7CC8ED507D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74"/>
          <a:stretch/>
        </p:blipFill>
        <p:spPr>
          <a:xfrm>
            <a:off x="17917" y="1197369"/>
            <a:ext cx="5718043" cy="56606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DF6F18-F0E8-B54C-9162-079F5DC2A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196753"/>
            <a:ext cx="6078083" cy="566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3428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8B6793-7D41-FA2D-9C67-2E6EB98BA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81648"/>
            <a:ext cx="6057900" cy="5153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075081-9C1C-B56F-F230-9E797FF25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6653"/>
            <a:ext cx="6096000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07787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4DD59-1D45-E66D-0DAD-AAADD413E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Индикаторы эффективности</a:t>
            </a:r>
            <a:br>
              <a:rPr lang="ru-RU" sz="3600" dirty="0"/>
            </a:br>
            <a:r>
              <a:rPr lang="ru-RU" sz="3600" dirty="0"/>
              <a:t>работы с педагогическим коллективом</a:t>
            </a:r>
            <a:endParaRPr lang="en-US" sz="36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E0B7900-622B-A7F5-C0B7-D9E785FA44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1424" y="1825625"/>
            <a:ext cx="9217024" cy="4667250"/>
          </a:xfrm>
        </p:spPr>
      </p:pic>
    </p:spTree>
    <p:extLst>
      <p:ext uri="{BB962C8B-B14F-4D97-AF65-F5344CB8AC3E}">
        <p14:creationId xmlns:p14="http://schemas.microsoft.com/office/powerpoint/2010/main" val="3414118757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3C204-7E1E-910A-3207-DBDBE4D0E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365125"/>
            <a:ext cx="10442376" cy="617435"/>
          </a:xfrm>
        </p:spPr>
        <p:txBody>
          <a:bodyPr>
            <a:normAutofit fontScale="90000"/>
          </a:bodyPr>
          <a:lstStyle/>
          <a:p>
            <a:r>
              <a:rPr lang="ru-RU" dirty="0"/>
              <a:t>Направления работы с родителями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7FC77D-D9C2-F47D-432B-1B0EFA6A4B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63951" y="1673424"/>
            <a:ext cx="6215633" cy="518457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17F110-F74D-54EA-0956-3C1C10D47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" y="1673424"/>
            <a:ext cx="4752527" cy="521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6750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3943" y="319537"/>
            <a:ext cx="5569057" cy="662782"/>
          </a:xfrm>
        </p:spPr>
        <p:txBody>
          <a:bodyPr>
            <a:noAutofit/>
          </a:bodyPr>
          <a:lstStyle/>
          <a:p>
            <a:r>
              <a:rPr lang="ru-RU" sz="3000" b="1" i="1">
                <a:solidFill>
                  <a:srgbClr val="16625C"/>
                </a:solidFill>
                <a:latin typeface="Century Gothic" panose="020B0502020202020204" pitchFamily="34" charset="0"/>
              </a:rPr>
              <a:t>Федеральный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838200" y="1208867"/>
            <a:ext cx="5181600" cy="4797613"/>
          </a:xfrm>
        </p:spPr>
        <p:txBody>
          <a:bodyPr>
            <a:normAutofit lnSpcReduction="1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1600">
                <a:solidFill>
                  <a:srgbClr val="16625C"/>
                </a:solidFill>
                <a:latin typeface="Century Gothic" panose="020B0502020202020204" pitchFamily="34" charset="0"/>
              </a:rPr>
              <a:t>Распоряжение Правительства Российской Федерации от 26.04.2021 № 1058-р об утверждении комплекса мер до 2025 года по совершенствованию системы профилактики суицида среди несовершеннолетних;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600">
                <a:solidFill>
                  <a:srgbClr val="16625C"/>
                </a:solidFill>
                <a:latin typeface="Century Gothic" panose="020B0502020202020204" pitchFamily="34" charset="0"/>
              </a:rPr>
              <a:t> Методические рекомендации для педагогов-психологов и социальных педагогов образовательных организаций  по проведению профилактической работы с несовершеннолетними, склонными к суицидальному поведению (письмо Минобрнауки РФ от 28 апреля 2018 г. № 07-2498);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600">
                <a:solidFill>
                  <a:srgbClr val="16625C"/>
                </a:solidFill>
                <a:latin typeface="Century Gothic" panose="020B0502020202020204" pitchFamily="34" charset="0"/>
              </a:rPr>
              <a:t> Методические рекомендации для педагогов-психологов и социальных педагогов по работе с родителями обучающихся образовательных организаций по проведению профилактической работы с несовершеннолетними, склонными к суицидальному поведению (письмо Минобрнауки РФ от 28 апреля 2018 г. № 07-2498);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ru-RU" sz="1600">
              <a:latin typeface="Century Gothic" panose="020B0502020202020204" pitchFamily="34" charset="0"/>
            </a:endParaRPr>
          </a:p>
          <a:p>
            <a:endParaRPr lang="ru-RU"/>
          </a:p>
          <a:p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6172200" y="1881997"/>
            <a:ext cx="5181600" cy="3845943"/>
          </a:xfrm>
        </p:spPr>
        <p:txBody>
          <a:bodyPr>
            <a:normAutofit lnSpcReduction="1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1600">
                <a:latin typeface="Century Gothic" panose="020B0502020202020204" pitchFamily="34" charset="0"/>
              </a:rPr>
              <a:t> </a:t>
            </a:r>
            <a:r>
              <a:rPr lang="ru-RU" sz="1600">
                <a:solidFill>
                  <a:srgbClr val="16625C"/>
                </a:solidFill>
                <a:latin typeface="Century Gothic" panose="020B0502020202020204" pitchFamily="34" charset="0"/>
              </a:rPr>
              <a:t>«Аутодеструктивное поведение в подростковом возрасте: профилактика и основы психолого-медико-педагогической помощи» (Методические рекомендации. Москва, ФГБНУ «Центр защиты прав и интересов детей», 2019);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600">
                <a:solidFill>
                  <a:srgbClr val="16625C"/>
                </a:solidFill>
                <a:latin typeface="Century Gothic" panose="020B0502020202020204" pitchFamily="34" charset="0"/>
              </a:rPr>
              <a:t>«Особенности суицидального поведения подростков: в помощь работнику образовательной организации» (Методические рекомендации № 61, Правительство Москвы, Департамент здравоохранения города Москвы, 2020</a:t>
            </a:r>
            <a:r>
              <a:rPr lang="ru-RU" sz="2000">
                <a:solidFill>
                  <a:srgbClr val="16625C"/>
                </a:solidFill>
                <a:latin typeface="Century Gothic" panose="020B0502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4297837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34A81-8CF5-4522-BC64-FC074415C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Удача — результат усилий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6DBC1-69DE-B9D6-7062-BC54B20DB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2506662"/>
            <a:ext cx="1036915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Интерес к знаниям у старшеклассников зависит прежде всего от атмосферы в школе, престижности образования среди друзей, планов самого подростка на будущее. Но есть важная область, где велика роль родителей. От нас зависит, как ребенок воспринимает причины своих успехов и неудач. Он может считать, что его успех — это случайность (например, результат хорошего настроения учителя или того, что ему попалась знакомая тема), а неудачи объяснять отсутствием таланта… И зачем стараться, если от тебя ничего не зависит? 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«Очень важно показывать в общении с сыном или дочерью, что для стабильных успехов необходимы наши усилия, — говорит психолог Тамара Гордеева. — Но при этом учить ребенка гибкости: чем делать раз за разом то, что не получается, лучше поискать новую стратегию решения». Трудно признать ошибку и пойти дальше, если ребенок уверен в том, что он — невнимательный. Любой ярлык, «приставший» к подросткам, ограничивает их, мешает относиться к себе конструктивно. Говоря ребенку, что он неспособный, ленивый, мы вызываем у него беспомощность, огорчение, отчаяние; он не понимает, что ему делать. «И наоборот, когда подросток видит связь между результатом и избранной им стратегией, — продолжает Тамара Гордеева, — он начинает анализировать, что и почему он делает, с чего лучше начать в следующий раз».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6DC988-9CEB-8FC7-A6DF-92F200543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1175" y="21095"/>
            <a:ext cx="3550825" cy="254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743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9A633-C07B-A328-C412-CE5DE49A7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Фильмы в работе с родителями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4113B-100F-6C73-E36F-B480E30F5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Письмо отца</a:t>
            </a:r>
          </a:p>
          <a:p>
            <a:r>
              <a:rPr lang="ru-RU" dirty="0"/>
              <a:t>Подарите мне минуту</a:t>
            </a:r>
          </a:p>
          <a:p>
            <a:r>
              <a:rPr lang="ru-RU" dirty="0"/>
              <a:t>... и др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93880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qrcoder.ru/code/?https%3A%2F%2Ft.me%2F%2BcjbMrCy89blkY2Ji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4881" y="4823956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87358" y="6125503"/>
            <a:ext cx="193199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>
                <a:solidFill>
                  <a:srgbClr val="333333"/>
                </a:solidFill>
                <a:latin typeface="arial" panose="020B0604020202020204" pitchFamily="34" charset="0"/>
              </a:rPr>
              <a:t>Наша группа  </a:t>
            </a:r>
            <a:br>
              <a:rPr lang="ru-RU" sz="1200">
                <a:solidFill>
                  <a:srgbClr val="333333"/>
                </a:solidFill>
                <a:latin typeface="arial" panose="020B0604020202020204" pitchFamily="34" charset="0"/>
              </a:rPr>
            </a:br>
            <a:r>
              <a:rPr lang="ru-RU" sz="1200">
                <a:solidFill>
                  <a:srgbClr val="333333"/>
                </a:solidFill>
                <a:latin typeface="arial" panose="020B0604020202020204" pitchFamily="34" charset="0"/>
              </a:rPr>
              <a:t>в Телеграм</a:t>
            </a:r>
            <a:endParaRPr lang="ru-RU" sz="120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489" y="4829527"/>
            <a:ext cx="1348861" cy="1348861"/>
          </a:xfrm>
          <a:prstGeom prst="rect">
            <a:avLst/>
          </a:prstGeom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2845489" y="6135335"/>
            <a:ext cx="1551039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>
                <a:solidFill>
                  <a:srgbClr val="333333"/>
                </a:solidFill>
                <a:latin typeface="arial" panose="020B0604020202020204" pitchFamily="34" charset="0"/>
              </a:rPr>
              <a:t>Наша группа Вконтакте</a:t>
            </a:r>
            <a:endParaRPr lang="ru-RU" sz="1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6464F3-3F32-4AEA-ABA1-387F8CD56C4E}"/>
              </a:ext>
            </a:extLst>
          </p:cNvPr>
          <p:cNvSpPr txBox="1"/>
          <p:nvPr/>
        </p:nvSpPr>
        <p:spPr>
          <a:xfrm>
            <a:off x="1081454" y="406799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>
                <a:solidFill>
                  <a:srgbClr val="16625C"/>
                </a:solidFill>
                <a:latin typeface="Century Gothic" panose="020B0502020202020204" pitchFamily="34" charset="0"/>
              </a:rPr>
              <a:t>8-906-848-32-41</a:t>
            </a:r>
            <a:br>
              <a:rPr lang="ru-RU" sz="1800" b="1">
                <a:solidFill>
                  <a:srgbClr val="16625C"/>
                </a:solidFill>
                <a:latin typeface="Century Gothic" panose="020B0502020202020204" pitchFamily="34" charset="0"/>
              </a:rPr>
            </a:br>
            <a:r>
              <a:rPr lang="en-US" sz="1800" b="1" err="1">
                <a:solidFill>
                  <a:srgbClr val="16625C"/>
                </a:solidFill>
                <a:latin typeface="Century Gothic" panose="020B0502020202020204" pitchFamily="34" charset="0"/>
              </a:rPr>
              <a:t>aleksandra</a:t>
            </a:r>
            <a:r>
              <a:rPr lang="ru-RU" sz="1800" b="1">
                <a:solidFill>
                  <a:srgbClr val="16625C"/>
                </a:solidFill>
                <a:latin typeface="Century Gothic" panose="020B0502020202020204" pitchFamily="34" charset="0"/>
              </a:rPr>
              <a:t>.</a:t>
            </a:r>
            <a:r>
              <a:rPr lang="en-US" sz="1800" b="1" err="1">
                <a:solidFill>
                  <a:srgbClr val="16625C"/>
                </a:solidFill>
                <a:latin typeface="Century Gothic" panose="020B0502020202020204" pitchFamily="34" charset="0"/>
              </a:rPr>
              <a:t>pimakhova@gmail</a:t>
            </a:r>
            <a:r>
              <a:rPr lang="ru-RU" sz="1800" b="1">
                <a:solidFill>
                  <a:srgbClr val="16625C"/>
                </a:solidFill>
                <a:latin typeface="Century Gothic" panose="020B0502020202020204" pitchFamily="34" charset="0"/>
              </a:rPr>
              <a:t>.</a:t>
            </a:r>
            <a:r>
              <a:rPr lang="en-US" sz="1800" b="1" err="1">
                <a:solidFill>
                  <a:srgbClr val="16625C"/>
                </a:solidFill>
                <a:latin typeface="Century Gothic" panose="020B0502020202020204" pitchFamily="34" charset="0"/>
              </a:rPr>
              <a:t>ru</a:t>
            </a:r>
            <a:endParaRPr lang="ru-RU" sz="1800" b="1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6D40D9E-218F-4CEF-EFAC-9CDB061A347D}"/>
              </a:ext>
            </a:extLst>
          </p:cNvPr>
          <p:cNvGrpSpPr/>
          <p:nvPr/>
        </p:nvGrpSpPr>
        <p:grpSpPr>
          <a:xfrm>
            <a:off x="1081454" y="1423355"/>
            <a:ext cx="7767578" cy="1763770"/>
            <a:chOff x="1081454" y="1423355"/>
            <a:chExt cx="7767578" cy="176377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081454" y="1861890"/>
              <a:ext cx="776757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3600" b="1">
                  <a:solidFill>
                    <a:srgbClr val="16625C"/>
                  </a:solidFill>
                  <a:latin typeface="Century Gothic" panose="020B0502020202020204" pitchFamily="34" charset="0"/>
                </a:rPr>
                <a:t>Александра Владимировна</a:t>
              </a:r>
              <a:endParaRPr lang="ru-RU" sz="3600">
                <a:solidFill>
                  <a:srgbClr val="16625C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91D4256-A7D4-74EF-3C4B-A0244D7C40F5}"/>
                </a:ext>
              </a:extLst>
            </p:cNvPr>
            <p:cNvSpPr txBox="1"/>
            <p:nvPr/>
          </p:nvSpPr>
          <p:spPr>
            <a:xfrm>
              <a:off x="1096156" y="1423355"/>
              <a:ext cx="60960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3600" b="1">
                  <a:solidFill>
                    <a:srgbClr val="16625C"/>
                  </a:solidFill>
                  <a:latin typeface="Century Gothic" panose="020B0502020202020204" pitchFamily="34" charset="0"/>
                </a:rPr>
                <a:t>Пимахова</a:t>
              </a:r>
              <a:endParaRPr lang="en-US" sz="36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E3FB854-ADB5-A18E-1D4A-0D7D6F4EDEEC}"/>
                </a:ext>
              </a:extLst>
            </p:cNvPr>
            <p:cNvSpPr txBox="1"/>
            <p:nvPr/>
          </p:nvSpPr>
          <p:spPr>
            <a:xfrm>
              <a:off x="1096155" y="2540794"/>
              <a:ext cx="671658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800">
                  <a:solidFill>
                    <a:srgbClr val="16625C"/>
                  </a:solidFill>
                  <a:latin typeface="Century Gothic" panose="020B0502020202020204" pitchFamily="34" charset="0"/>
                </a:rPr>
                <a:t>методист по профилактической работе МАУ ИМЦ г. Томска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22777114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61F10-0A8D-C43F-642F-2237DBD26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39739"/>
          </a:xfrm>
        </p:spPr>
        <p:txBody>
          <a:bodyPr>
            <a:normAutofit fontScale="90000"/>
          </a:bodyPr>
          <a:lstStyle/>
          <a:p>
            <a:r>
              <a:rPr lang="ru-RU" dirty="0"/>
              <a:t>Алгоритм действий педагогического коллектива в случае суицида или суицидальной попытки в школе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55433C-9DB5-18F0-098A-126C8363DA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0825" y="2636838"/>
            <a:ext cx="7190349" cy="3540125"/>
          </a:xfrm>
        </p:spPr>
      </p:pic>
    </p:spTree>
    <p:extLst>
      <p:ext uri="{BB962C8B-B14F-4D97-AF65-F5344CB8AC3E}">
        <p14:creationId xmlns:p14="http://schemas.microsoft.com/office/powerpoint/2010/main" val="3393736701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61F10-0A8D-C43F-642F-2237DBD26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39739"/>
          </a:xfrm>
        </p:spPr>
        <p:txBody>
          <a:bodyPr>
            <a:normAutofit/>
          </a:bodyPr>
          <a:lstStyle/>
          <a:p>
            <a:r>
              <a:rPr lang="ru-RU" dirty="0"/>
              <a:t>Алгоритм действий педагога-психолога в кризисной ситуации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AC70F7-2F58-7F9B-D91B-F7A46BF5A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2204864"/>
            <a:ext cx="7858125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47449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61F10-0A8D-C43F-642F-2237DBD26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32656"/>
            <a:ext cx="10515600" cy="1839739"/>
          </a:xfrm>
        </p:spPr>
        <p:txBody>
          <a:bodyPr>
            <a:normAutofit fontScale="90000"/>
          </a:bodyPr>
          <a:lstStyle/>
          <a:p>
            <a:r>
              <a:rPr lang="ru-RU" dirty="0"/>
              <a:t>Алгоритм действий психологов в образовательном учреждении в ситуации совершенного суицида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883FF6-E08A-F13F-2FB9-EA9FB2E3D742}"/>
              </a:ext>
            </a:extLst>
          </p:cNvPr>
          <p:cNvSpPr txBox="1"/>
          <p:nvPr/>
        </p:nvSpPr>
        <p:spPr>
          <a:xfrm>
            <a:off x="983432" y="2967335"/>
            <a:ext cx="10083552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/>
              <a:t>Установление контакта психолога с ответственными лицами, сбор информации, оценка ситуации. </a:t>
            </a:r>
          </a:p>
          <a:p>
            <a:pPr marL="342900" indent="-342900">
              <a:buAutoNum type="arabicPeriod"/>
            </a:pPr>
            <a:r>
              <a:rPr lang="ru-RU" sz="2000" dirty="0"/>
              <a:t> Выявление группы риска и оказание экстренной психологической помощи</a:t>
            </a:r>
          </a:p>
          <a:p>
            <a:pPr marL="342900" indent="-342900">
              <a:buAutoNum type="arabicPeriod" startAt="3"/>
            </a:pPr>
            <a:r>
              <a:rPr lang="ru-RU" sz="2000" dirty="0"/>
              <a:t>Встреча с классом, в котором произошел                                           суицид </a:t>
            </a:r>
          </a:p>
          <a:p>
            <a:pPr marL="342900" indent="-342900">
              <a:buAutoNum type="arabicPeriod" startAt="3"/>
            </a:pPr>
            <a:r>
              <a:rPr lang="ru-RU" sz="2000" dirty="0"/>
              <a:t> Психологическое консультирование родителей </a:t>
            </a:r>
          </a:p>
          <a:p>
            <a:pPr marL="342900" indent="-342900">
              <a:buAutoNum type="arabicPeriod" startAt="3"/>
            </a:pPr>
            <a:r>
              <a:rPr lang="ru-RU" sz="2000" dirty="0"/>
              <a:t>5. Взаимодействие с классным руководителем, другими педагогами 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390298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8CA9A-B027-F85B-415F-347563E17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Первичные меры реабилитации </a:t>
            </a:r>
            <a:br>
              <a:rPr lang="ru-RU" dirty="0"/>
            </a:br>
            <a:r>
              <a:rPr lang="ru-RU" dirty="0"/>
              <a:t>(на острой стадии - в ближайшие 48 часов)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43887-81C6-58FB-4332-C4D2D95DD3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•	психологический дебрифинг ближайшего окружения суицидента (одноклассники, однокурсники, друзья, несовершеннолетние родственники и т.д.) </a:t>
            </a:r>
          </a:p>
          <a:p>
            <a:pPr marL="0" indent="0">
              <a:buNone/>
            </a:pPr>
            <a:r>
              <a:rPr lang="ru-RU" dirty="0"/>
              <a:t>•	индивидуальное психологическое консультирование (по запросам); </a:t>
            </a:r>
          </a:p>
          <a:p>
            <a:pPr marL="0" indent="0">
              <a:buNone/>
            </a:pPr>
            <a:r>
              <a:rPr lang="ru-RU" dirty="0"/>
              <a:t>•	в случае необходимости организовать медицинскую помощь (консультация психиатра, невролога, наблюдение и лечение в стационаре, направление в санаторийпрофилакторий и др.)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312099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8CA9A-B027-F85B-415F-347563E17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90448" cy="1325563"/>
          </a:xfrm>
        </p:spPr>
        <p:txBody>
          <a:bodyPr>
            <a:normAutofit fontScale="90000"/>
          </a:bodyPr>
          <a:lstStyle/>
          <a:p>
            <a:r>
              <a:rPr lang="ru-RU" dirty="0"/>
              <a:t>Вторичные меры реабилитации </a:t>
            </a:r>
            <a:br>
              <a:rPr lang="ru-RU" dirty="0"/>
            </a:br>
            <a:r>
              <a:rPr lang="ru-RU" dirty="0"/>
              <a:t>(на отсроченной стадии – от 1 до 3 месяцев)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43887-81C6-58FB-4332-C4D2D95DD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•		внесение в план воспитательной работы школы/профессиональной организации дополнительных мер по организации здоровьесберегающей среды и профилактике расширенного суицида/попытки суицида (классные часы/кураторские часы на формирование позитивного мышления, нравственных ценностей и смысла жизни, тренинги, родительские собрания; </a:t>
            </a:r>
          </a:p>
          <a:p>
            <a:pPr marL="0" indent="0">
              <a:buNone/>
            </a:pPr>
            <a:r>
              <a:rPr lang="ru-RU" dirty="0"/>
              <a:t>•	обеспечение занятости и досуга одноклассников, близких друзей, братьев и сестер суицидента; - профилактика деформаций психоэмоционального состояния педагогов (организация балинтовских групп, групп взаимоподдержки, проблемных мастерских и др.); </a:t>
            </a:r>
          </a:p>
          <a:p>
            <a:pPr marL="0" indent="0">
              <a:buNone/>
            </a:pPr>
            <a:r>
              <a:rPr lang="ru-RU" dirty="0"/>
              <a:t>•	повышение психологической культуры населения (информационно-просветительская работа, реклама российского и республиканского Телефонов доверия, использование имеющихся ресурсов социума по оказанию помощи детям и семьям, оказавшимся в кризисной ситуации).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594651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CB233-13CE-2136-4831-30C9CE927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Благодарим за обратную связь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43B35-F26C-B715-9F0D-CC2FAC2A7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A0BF0E-5FA4-D6EB-DB1C-DEB4A82E6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3456383"/>
            <a:ext cx="1952625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6708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3943" y="319537"/>
            <a:ext cx="5569057" cy="662782"/>
          </a:xfrm>
        </p:spPr>
        <p:txBody>
          <a:bodyPr>
            <a:noAutofit/>
          </a:bodyPr>
          <a:lstStyle/>
          <a:p>
            <a:r>
              <a:rPr lang="ru-RU" sz="3000" b="1" i="1">
                <a:solidFill>
                  <a:srgbClr val="16625C"/>
                </a:solidFill>
                <a:latin typeface="Century Gothic" panose="020B0502020202020204" pitchFamily="34" charset="0"/>
              </a:rPr>
              <a:t>Региональный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603143" y="1743704"/>
            <a:ext cx="5181600" cy="4797613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endParaRPr lang="ru-RU" sz="1600">
              <a:latin typeface="Century Gothic" panose="020B0502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600">
                <a:solidFill>
                  <a:srgbClr val="16625C"/>
                </a:solidFill>
                <a:latin typeface="Century Gothic" panose="020B0502020202020204" pitchFamily="34" charset="0"/>
              </a:rPr>
              <a:t>Распоряжение Администрации Томской области от 17.09.2021 №535-ра «Об утверждении Межведомственной программы по профилактике суицидального поведения у несовершеннолетних в Томской области»;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600">
                <a:solidFill>
                  <a:srgbClr val="16625C"/>
                </a:solidFill>
                <a:latin typeface="Century Gothic" panose="020B0502020202020204" pitchFamily="34" charset="0"/>
              </a:rPr>
              <a:t> Типовая форма индивидуальной программы сопровождения несовершеннолетнего, имеющего факторы риска суицидального поведения (ИПС) </a:t>
            </a:r>
          </a:p>
          <a:p>
            <a:endParaRPr lang="ru-RU"/>
          </a:p>
          <a:p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77987" y="1507340"/>
            <a:ext cx="4170025" cy="503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27682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9056"/>
          </a:xfrm>
        </p:spPr>
        <p:txBody>
          <a:bodyPr>
            <a:normAutofit/>
          </a:bodyPr>
          <a:lstStyle/>
          <a:p>
            <a:r>
              <a:rPr lang="ru-RU" sz="3000" b="1" i="1">
                <a:solidFill>
                  <a:srgbClr val="16625C"/>
                </a:solidFill>
                <a:latin typeface="Century Gothic" panose="020B0502020202020204" pitchFamily="34" charset="0"/>
              </a:rPr>
              <a:t>Материалы в помощь педагогам-психологам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endParaRPr lang="ru-RU" sz="1600">
              <a:latin typeface="Century Gothic" panose="020B0502020202020204" pitchFamily="34" charset="0"/>
            </a:endParaRPr>
          </a:p>
          <a:p>
            <a:endParaRPr lang="ru-RU"/>
          </a:p>
          <a:p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endParaRPr lang="ru-RU" sz="1600">
              <a:latin typeface="Century Gothic" panose="020B0502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ru-RU" sz="1600">
              <a:latin typeface="Century Gothic" panose="020B0502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687" y="1789757"/>
            <a:ext cx="4451230" cy="35873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4194" y="1789757"/>
            <a:ext cx="4573685" cy="358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63416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079" y="244929"/>
            <a:ext cx="10229850" cy="80247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400" b="1" i="1">
                <a:solidFill>
                  <a:srgbClr val="16625C"/>
                </a:solidFill>
                <a:latin typeface="Century Gothic" panose="020B0502020202020204" pitchFamily="34" charset="0"/>
              </a:rPr>
              <a:t>Мониторинг эффективности деятельности школьных служб медиации (примирения)</a:t>
            </a:r>
            <a:r>
              <a:rPr lang="ru-RU" sz="2400">
                <a:solidFill>
                  <a:srgbClr val="16625C"/>
                </a:solidFill>
                <a:latin typeface="Century Gothic" panose="020B0502020202020204" pitchFamily="34" charset="0"/>
              </a:rPr>
              <a:t> -6, 8 классы</a:t>
            </a:r>
            <a:endParaRPr lang="ru-RU" sz="2400" b="1">
              <a:solidFill>
                <a:srgbClr val="16625C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98467" y="1047404"/>
            <a:ext cx="11138635" cy="5827222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ü"/>
              <a:defRPr/>
            </a:pPr>
            <a:r>
              <a:rPr lang="ru-RU" sz="1600">
                <a:solidFill>
                  <a:srgbClr val="16625C"/>
                </a:solidFill>
                <a:latin typeface="Century Gothic" panose="020B0502020202020204" pitchFamily="34" charset="0"/>
              </a:rPr>
              <a:t>Количество детей в 6, 8 классах – </a:t>
            </a:r>
            <a:r>
              <a:rPr lang="ru-RU" sz="1600" b="1">
                <a:solidFill>
                  <a:srgbClr val="16625C"/>
                </a:solidFill>
                <a:latin typeface="Century Gothic" panose="020B0502020202020204" pitchFamily="34" charset="0"/>
              </a:rPr>
              <a:t>2976</a:t>
            </a:r>
            <a:r>
              <a:rPr lang="ru-RU" sz="1600">
                <a:solidFill>
                  <a:srgbClr val="16625C"/>
                </a:solidFill>
                <a:latin typeface="Century Gothic" panose="020B0502020202020204" pitchFamily="34" charset="0"/>
              </a:rPr>
              <a:t>. Приняли участие в анкетировании – </a:t>
            </a:r>
            <a:r>
              <a:rPr lang="ru-RU" sz="1600" b="1">
                <a:solidFill>
                  <a:srgbClr val="16625C"/>
                </a:solidFill>
                <a:latin typeface="Century Gothic" panose="020B0502020202020204" pitchFamily="34" charset="0"/>
              </a:rPr>
              <a:t>2665 (92,7%);</a:t>
            </a:r>
          </a:p>
          <a:p>
            <a:pPr algn="just">
              <a:buFont typeface="Wingdings" panose="05000000000000000000" pitchFamily="2" charset="2"/>
              <a:buChar char="ü"/>
              <a:defRPr/>
            </a:pPr>
            <a:r>
              <a:rPr lang="ru-RU" sz="1600">
                <a:solidFill>
                  <a:srgbClr val="16625C"/>
                </a:solidFill>
                <a:latin typeface="Century Gothic" panose="020B0502020202020204" pitchFamily="34" charset="0"/>
              </a:rPr>
              <a:t> Отметили наличие конфликтных ситуаций в школе между учениками – </a:t>
            </a:r>
            <a:r>
              <a:rPr lang="ru-RU" sz="1600" b="1">
                <a:solidFill>
                  <a:srgbClr val="16625C"/>
                </a:solidFill>
                <a:latin typeface="Century Gothic" panose="020B0502020202020204" pitchFamily="34" charset="0"/>
              </a:rPr>
              <a:t>2167 (81,3%);</a:t>
            </a:r>
          </a:p>
          <a:p>
            <a:pPr algn="just">
              <a:buFont typeface="Wingdings" panose="05000000000000000000" pitchFamily="2" charset="2"/>
              <a:buChar char="ü"/>
              <a:defRPr/>
            </a:pPr>
            <a:r>
              <a:rPr lang="ru-RU" sz="1600">
                <a:solidFill>
                  <a:srgbClr val="16625C"/>
                </a:solidFill>
                <a:latin typeface="Century Gothic" panose="020B0502020202020204" pitchFamily="34" charset="0"/>
              </a:rPr>
              <a:t> Отметили наличие конфликтных ситуаций в школе между учителями и детьми – </a:t>
            </a:r>
            <a:r>
              <a:rPr lang="ru-RU" sz="1600" b="1">
                <a:solidFill>
                  <a:srgbClr val="16625C"/>
                </a:solidFill>
                <a:latin typeface="Century Gothic" panose="020B0502020202020204" pitchFamily="34" charset="0"/>
              </a:rPr>
              <a:t>1181 (44,3%);</a:t>
            </a:r>
          </a:p>
          <a:p>
            <a:pPr algn="just">
              <a:buFont typeface="Wingdings" panose="05000000000000000000" pitchFamily="2" charset="2"/>
              <a:buChar char="ü"/>
              <a:defRPr/>
            </a:pPr>
            <a:r>
              <a:rPr lang="ru-RU" sz="1600">
                <a:solidFill>
                  <a:srgbClr val="16625C"/>
                </a:solidFill>
                <a:latin typeface="Century Gothic" panose="020B0502020202020204" pitchFamily="34" charset="0"/>
              </a:rPr>
              <a:t> Отметили большое количество конфликтов между учениками – </a:t>
            </a:r>
            <a:r>
              <a:rPr lang="ru-RU" sz="1600" b="1">
                <a:solidFill>
                  <a:srgbClr val="16625C"/>
                </a:solidFill>
                <a:latin typeface="Century Gothic" panose="020B0502020202020204" pitchFamily="34" charset="0"/>
              </a:rPr>
              <a:t>220 (8,3%);</a:t>
            </a:r>
          </a:p>
          <a:p>
            <a:pPr algn="just">
              <a:buFont typeface="Wingdings" panose="05000000000000000000" pitchFamily="2" charset="2"/>
              <a:buChar char="ü"/>
              <a:defRPr/>
            </a:pPr>
            <a:r>
              <a:rPr lang="ru-RU" sz="1600">
                <a:solidFill>
                  <a:srgbClr val="16625C"/>
                </a:solidFill>
                <a:latin typeface="Century Gothic" panose="020B0502020202020204" pitchFamily="34" charset="0"/>
              </a:rPr>
              <a:t>Отметили наличие травли одноклассниками – </a:t>
            </a:r>
            <a:r>
              <a:rPr lang="ru-RU" sz="1600" b="1">
                <a:solidFill>
                  <a:srgbClr val="16625C"/>
                </a:solidFill>
                <a:latin typeface="Century Gothic" panose="020B0502020202020204" pitchFamily="34" charset="0"/>
              </a:rPr>
              <a:t>172 (6,5%);</a:t>
            </a:r>
          </a:p>
          <a:p>
            <a:pPr algn="just">
              <a:buFont typeface="Wingdings" panose="05000000000000000000" pitchFamily="2" charset="2"/>
              <a:buChar char="ü"/>
              <a:defRPr/>
            </a:pPr>
            <a:r>
              <a:rPr lang="ru-RU" sz="1600">
                <a:solidFill>
                  <a:srgbClr val="16625C"/>
                </a:solidFill>
                <a:latin typeface="Century Gothic" panose="020B0502020202020204" pitchFamily="34" charset="0"/>
              </a:rPr>
              <a:t> Отметили факты вымогательства и порчи вещей – </a:t>
            </a:r>
            <a:r>
              <a:rPr lang="ru-RU" sz="1600" b="1">
                <a:solidFill>
                  <a:srgbClr val="16625C"/>
                </a:solidFill>
                <a:latin typeface="Century Gothic" panose="020B0502020202020204" pitchFamily="34" charset="0"/>
              </a:rPr>
              <a:t>97 (3,6%);</a:t>
            </a:r>
          </a:p>
          <a:p>
            <a:pPr algn="just">
              <a:buFont typeface="Wingdings" panose="05000000000000000000" pitchFamily="2" charset="2"/>
              <a:buChar char="ü"/>
              <a:defRPr/>
            </a:pPr>
            <a:r>
              <a:rPr lang="ru-RU" sz="1600">
                <a:solidFill>
                  <a:srgbClr val="16625C"/>
                </a:solidFill>
                <a:latin typeface="Century Gothic" panose="020B0502020202020204" pitchFamily="34" charset="0"/>
              </a:rPr>
              <a:t>Отметили факты оскорблений и унижений со стороны учителей - </a:t>
            </a:r>
            <a:r>
              <a:rPr lang="ru-RU" sz="1600" b="1">
                <a:solidFill>
                  <a:srgbClr val="16625C"/>
                </a:solidFill>
                <a:latin typeface="Century Gothic" panose="020B0502020202020204" pitchFamily="34" charset="0"/>
              </a:rPr>
              <a:t>97 (3,6%);</a:t>
            </a:r>
          </a:p>
          <a:p>
            <a:pPr algn="just">
              <a:buFont typeface="Wingdings" panose="05000000000000000000" pitchFamily="2" charset="2"/>
              <a:buChar char="ü"/>
              <a:defRPr/>
            </a:pPr>
            <a:r>
              <a:rPr lang="ru-RU" sz="1600">
                <a:solidFill>
                  <a:srgbClr val="16625C"/>
                </a:solidFill>
                <a:latin typeface="Century Gothic" panose="020B0502020202020204" pitchFamily="34" charset="0"/>
              </a:rPr>
              <a:t> отметили факты физического и психологического насилия со стороны старшеклассников – </a:t>
            </a:r>
            <a:r>
              <a:rPr lang="ru-RU" sz="1600" b="1">
                <a:solidFill>
                  <a:srgbClr val="16625C"/>
                </a:solidFill>
                <a:latin typeface="Century Gothic" panose="020B0502020202020204" pitchFamily="34" charset="0"/>
              </a:rPr>
              <a:t>46 (1,7%);</a:t>
            </a:r>
          </a:p>
          <a:p>
            <a:pPr algn="just">
              <a:buFont typeface="Wingdings" panose="05000000000000000000" pitchFamily="2" charset="2"/>
              <a:buChar char="ü"/>
              <a:defRPr/>
            </a:pPr>
            <a:r>
              <a:rPr lang="ru-RU" sz="1600">
                <a:solidFill>
                  <a:srgbClr val="16625C"/>
                </a:solidFill>
                <a:latin typeface="Century Gothic" panose="020B0502020202020204" pitchFamily="34" charset="0"/>
              </a:rPr>
              <a:t> знакомы со службой медиации – </a:t>
            </a:r>
            <a:r>
              <a:rPr lang="ru-RU" sz="1600" b="1">
                <a:solidFill>
                  <a:srgbClr val="16625C"/>
                </a:solidFill>
                <a:latin typeface="Century Gothic" panose="020B0502020202020204" pitchFamily="34" charset="0"/>
              </a:rPr>
              <a:t>712 (26,7%);</a:t>
            </a:r>
          </a:p>
          <a:p>
            <a:pPr algn="just">
              <a:buFont typeface="Wingdings" panose="05000000000000000000" pitchFamily="2" charset="2"/>
              <a:buChar char="ü"/>
              <a:defRPr/>
            </a:pPr>
            <a:r>
              <a:rPr lang="ru-RU" sz="1600" b="1">
                <a:solidFill>
                  <a:srgbClr val="16625C"/>
                </a:solidFill>
                <a:latin typeface="Century Gothic" panose="020B0502020202020204" pitchFamily="34" charset="0"/>
              </a:rPr>
              <a:t>НЕ знают </a:t>
            </a:r>
            <a:r>
              <a:rPr lang="ru-RU" sz="1600">
                <a:solidFill>
                  <a:srgbClr val="16625C"/>
                </a:solidFill>
                <a:latin typeface="Century Gothic" panose="020B0502020202020204" pitchFamily="34" charset="0"/>
              </a:rPr>
              <a:t>о школьной службе медиации – </a:t>
            </a:r>
            <a:r>
              <a:rPr lang="ru-RU" sz="1600" b="1">
                <a:solidFill>
                  <a:srgbClr val="16625C"/>
                </a:solidFill>
                <a:latin typeface="Century Gothic" panose="020B0502020202020204" pitchFamily="34" charset="0"/>
              </a:rPr>
              <a:t>862 (32,3%)</a:t>
            </a:r>
            <a:r>
              <a:rPr lang="ru-RU" sz="1600">
                <a:solidFill>
                  <a:srgbClr val="16625C"/>
                </a:solidFill>
                <a:latin typeface="Century Gothic" panose="020B0502020202020204" pitchFamily="34" charset="0"/>
              </a:rPr>
              <a:t>;</a:t>
            </a:r>
          </a:p>
          <a:p>
            <a:pPr algn="just">
              <a:buFont typeface="Wingdings" panose="05000000000000000000" pitchFamily="2" charset="2"/>
              <a:buChar char="ü"/>
              <a:defRPr/>
            </a:pPr>
            <a:r>
              <a:rPr lang="ru-RU" sz="1600">
                <a:solidFill>
                  <a:srgbClr val="16625C"/>
                </a:solidFill>
                <a:latin typeface="Century Gothic" panose="020B0502020202020204" pitchFamily="34" charset="0"/>
              </a:rPr>
              <a:t> что-то слышали о школьной службе медиации – </a:t>
            </a:r>
            <a:r>
              <a:rPr lang="ru-RU" sz="1600" b="1">
                <a:solidFill>
                  <a:srgbClr val="16625C"/>
                </a:solidFill>
                <a:latin typeface="Century Gothic" panose="020B0502020202020204" pitchFamily="34" charset="0"/>
              </a:rPr>
              <a:t>1091 (40,9%);</a:t>
            </a:r>
          </a:p>
          <a:p>
            <a:pPr algn="just">
              <a:buFont typeface="Wingdings" panose="05000000000000000000" pitchFamily="2" charset="2"/>
              <a:buChar char="ü"/>
              <a:defRPr/>
            </a:pPr>
            <a:r>
              <a:rPr lang="ru-RU" sz="1600">
                <a:solidFill>
                  <a:srgbClr val="16625C"/>
                </a:solidFill>
                <a:latin typeface="Century Gothic" panose="020B0502020202020204" pitchFamily="34" charset="0"/>
              </a:rPr>
              <a:t> не обращались в службу медиации – </a:t>
            </a:r>
            <a:r>
              <a:rPr lang="ru-RU" sz="1600" b="1">
                <a:solidFill>
                  <a:srgbClr val="16625C"/>
                </a:solidFill>
                <a:latin typeface="Century Gothic" panose="020B0502020202020204" pitchFamily="34" charset="0"/>
              </a:rPr>
              <a:t>2244 (84,2%);</a:t>
            </a:r>
          </a:p>
          <a:p>
            <a:pPr algn="just">
              <a:buFont typeface="Wingdings" panose="05000000000000000000" pitchFamily="2" charset="2"/>
              <a:buChar char="ü"/>
              <a:defRPr/>
            </a:pPr>
            <a:r>
              <a:rPr lang="ru-RU" sz="1600">
                <a:solidFill>
                  <a:srgbClr val="16625C"/>
                </a:solidFill>
                <a:latin typeface="Century Gothic" panose="020B0502020202020204" pitchFamily="34" charset="0"/>
              </a:rPr>
              <a:t> обращались и им помогли – </a:t>
            </a:r>
            <a:r>
              <a:rPr lang="ru-RU" sz="1600" b="1">
                <a:solidFill>
                  <a:srgbClr val="16625C"/>
                </a:solidFill>
                <a:latin typeface="Century Gothic" panose="020B0502020202020204" pitchFamily="34" charset="0"/>
              </a:rPr>
              <a:t>266 (10%);</a:t>
            </a:r>
          </a:p>
          <a:p>
            <a:pPr algn="just">
              <a:buFont typeface="Wingdings" panose="05000000000000000000" pitchFamily="2" charset="2"/>
              <a:buChar char="ü"/>
              <a:defRPr/>
            </a:pPr>
            <a:r>
              <a:rPr lang="ru-RU" sz="1600">
                <a:solidFill>
                  <a:srgbClr val="16625C"/>
                </a:solidFill>
                <a:latin typeface="Century Gothic" panose="020B0502020202020204" pitchFamily="34" charset="0"/>
              </a:rPr>
              <a:t> обращались, но им не помогли – </a:t>
            </a:r>
            <a:r>
              <a:rPr lang="ru-RU" sz="1600" b="1">
                <a:solidFill>
                  <a:srgbClr val="16625C"/>
                </a:solidFill>
                <a:latin typeface="Century Gothic" panose="020B0502020202020204" pitchFamily="34" charset="0"/>
              </a:rPr>
              <a:t>32 (1,2%);</a:t>
            </a:r>
          </a:p>
          <a:p>
            <a:pPr algn="just">
              <a:buFont typeface="Wingdings" panose="05000000000000000000" pitchFamily="2" charset="2"/>
              <a:buChar char="ü"/>
              <a:defRPr/>
            </a:pPr>
            <a:r>
              <a:rPr lang="ru-RU" sz="1600">
                <a:solidFill>
                  <a:srgbClr val="16625C"/>
                </a:solidFill>
                <a:latin typeface="Century Gothic" panose="020B0502020202020204" pitchFamily="34" charset="0"/>
              </a:rPr>
              <a:t> хотели бы обратиться, но не знают куда – </a:t>
            </a:r>
            <a:r>
              <a:rPr lang="ru-RU" sz="1600" b="1">
                <a:solidFill>
                  <a:srgbClr val="16625C"/>
                </a:solidFill>
                <a:latin typeface="Century Gothic" panose="020B0502020202020204" pitchFamily="34" charset="0"/>
              </a:rPr>
              <a:t>47 (1,8%);</a:t>
            </a:r>
          </a:p>
          <a:p>
            <a:pPr algn="just">
              <a:buFont typeface="Wingdings" panose="05000000000000000000" pitchFamily="2" charset="2"/>
              <a:buChar char="ü"/>
              <a:defRPr/>
            </a:pPr>
            <a:r>
              <a:rPr lang="ru-RU" sz="1600">
                <a:solidFill>
                  <a:srgbClr val="16625C"/>
                </a:solidFill>
                <a:latin typeface="Century Gothic" panose="020B0502020202020204" pitchFamily="34" charset="0"/>
              </a:rPr>
              <a:t> </a:t>
            </a:r>
            <a:r>
              <a:rPr lang="ru-RU" sz="1600" b="1">
                <a:solidFill>
                  <a:srgbClr val="16625C"/>
                </a:solidFill>
                <a:latin typeface="Century Gothic" panose="020B0502020202020204" pitchFamily="34" charset="0"/>
              </a:rPr>
              <a:t>считают свое пребывание в школе небезопасным – 939 (35,2%). </a:t>
            </a:r>
          </a:p>
          <a:p>
            <a:pPr algn="just">
              <a:buFont typeface="Wingdings" panose="05000000000000000000" pitchFamily="2" charset="2"/>
              <a:buChar char="ü"/>
              <a:defRPr/>
            </a:pPr>
            <a:endParaRPr lang="ru-RU" sz="1600" b="1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algn="just">
              <a:buFont typeface="Wingdings" panose="05000000000000000000" pitchFamily="2" charset="2"/>
              <a:buChar char="ü"/>
              <a:defRPr/>
            </a:pPr>
            <a:endParaRPr lang="ru-RU" sz="160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algn="just">
              <a:buFont typeface="Wingdings" panose="05000000000000000000" pitchFamily="2" charset="2"/>
              <a:buChar char="ü"/>
              <a:defRPr/>
            </a:pPr>
            <a:endParaRPr lang="ru-RU" sz="160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17772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079" y="244930"/>
            <a:ext cx="10229850" cy="45960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400" b="1" i="1">
                <a:solidFill>
                  <a:srgbClr val="16625C"/>
                </a:solidFill>
                <a:latin typeface="Century Gothic" panose="020B0502020202020204" pitchFamily="34" charset="0"/>
              </a:rPr>
              <a:t>Мониторинг по вопросам буллинга в школе </a:t>
            </a:r>
            <a:endParaRPr lang="ru-RU" sz="2400" b="1" i="1">
              <a:solidFill>
                <a:srgbClr val="16625C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98467" y="854440"/>
            <a:ext cx="10395065" cy="6020186"/>
          </a:xfrm>
        </p:spPr>
        <p:txBody>
          <a:bodyPr>
            <a:noAutofit/>
          </a:bodyPr>
          <a:lstStyle/>
          <a:p>
            <a:pPr marL="0" indent="0" algn="just">
              <a:buNone/>
              <a:defRPr/>
            </a:pPr>
            <a:r>
              <a:rPr lang="ru-RU" sz="1600">
                <a:solidFill>
                  <a:srgbClr val="16625C"/>
                </a:solidFill>
                <a:latin typeface="Century Gothic" panose="020B0502020202020204" pitchFamily="34" charset="0"/>
              </a:rPr>
              <a:t>В анкетировании приняли участие </a:t>
            </a:r>
            <a:r>
              <a:rPr lang="ru-RU" sz="1600" b="1">
                <a:solidFill>
                  <a:srgbClr val="16625C"/>
                </a:solidFill>
                <a:latin typeface="Century Gothic" panose="020B0502020202020204" pitchFamily="34" charset="0"/>
              </a:rPr>
              <a:t>5645</a:t>
            </a:r>
            <a:r>
              <a:rPr lang="ru-RU" sz="1600">
                <a:solidFill>
                  <a:srgbClr val="16625C"/>
                </a:solidFill>
                <a:latin typeface="Century Gothic" panose="020B0502020202020204" pitchFamily="34" charset="0"/>
              </a:rPr>
              <a:t> обучающихся из </a:t>
            </a:r>
            <a:r>
              <a:rPr lang="ru-RU" sz="1600" b="1">
                <a:solidFill>
                  <a:srgbClr val="16625C"/>
                </a:solidFill>
                <a:latin typeface="Century Gothic" panose="020B0502020202020204" pitchFamily="34" charset="0"/>
              </a:rPr>
              <a:t>227</a:t>
            </a:r>
            <a:r>
              <a:rPr lang="ru-RU" sz="1600">
                <a:solidFill>
                  <a:srgbClr val="16625C"/>
                </a:solidFill>
                <a:latin typeface="Century Gothic" panose="020B0502020202020204" pitchFamily="34" charset="0"/>
              </a:rPr>
              <a:t> ООУ Томской области.</a:t>
            </a:r>
          </a:p>
          <a:p>
            <a:pPr algn="just">
              <a:buFont typeface="Wingdings" panose="05000000000000000000" pitchFamily="2" charset="2"/>
              <a:buChar char="ü"/>
              <a:defRPr/>
            </a:pPr>
            <a:r>
              <a:rPr lang="ru-RU" sz="1600" b="1">
                <a:solidFill>
                  <a:srgbClr val="16625C"/>
                </a:solidFill>
                <a:latin typeface="Century Gothic" panose="020B0502020202020204" pitchFamily="34" charset="0"/>
              </a:rPr>
              <a:t>2731</a:t>
            </a:r>
            <a:r>
              <a:rPr lang="ru-RU" sz="1600">
                <a:solidFill>
                  <a:srgbClr val="16625C"/>
                </a:solidFill>
                <a:latin typeface="Century Gothic" panose="020B0502020202020204" pitchFamily="34" charset="0"/>
              </a:rPr>
              <a:t> (</a:t>
            </a:r>
            <a:r>
              <a:rPr lang="ru-RU" sz="1600" b="1">
                <a:solidFill>
                  <a:srgbClr val="16625C"/>
                </a:solidFill>
                <a:latin typeface="Century Gothic" panose="020B0502020202020204" pitchFamily="34" charset="0"/>
              </a:rPr>
              <a:t>48,4%</a:t>
            </a:r>
            <a:r>
              <a:rPr lang="ru-RU" sz="1600">
                <a:solidFill>
                  <a:srgbClr val="16625C"/>
                </a:solidFill>
                <a:latin typeface="Century Gothic" panose="020B0502020202020204" pitchFamily="34" charset="0"/>
              </a:rPr>
              <a:t>) из них </a:t>
            </a:r>
            <a:r>
              <a:rPr lang="ru-RU" sz="1600" b="1">
                <a:solidFill>
                  <a:srgbClr val="16625C"/>
                </a:solidFill>
                <a:latin typeface="Century Gothic" panose="020B0502020202020204" pitchFamily="34" charset="0"/>
              </a:rPr>
              <a:t>не сталкивались с буллингом</a:t>
            </a:r>
            <a:r>
              <a:rPr lang="ru-RU" sz="1600">
                <a:solidFill>
                  <a:srgbClr val="16625C"/>
                </a:solidFill>
                <a:latin typeface="Century Gothic" panose="020B0502020202020204" pitchFamily="34" charset="0"/>
              </a:rPr>
              <a:t>;</a:t>
            </a:r>
          </a:p>
          <a:p>
            <a:pPr algn="just">
              <a:buFont typeface="Wingdings" panose="05000000000000000000" pitchFamily="2" charset="2"/>
              <a:buChar char="ü"/>
              <a:defRPr/>
            </a:pPr>
            <a:r>
              <a:rPr lang="ru-RU" sz="1600" b="1">
                <a:solidFill>
                  <a:srgbClr val="16625C"/>
                </a:solidFill>
                <a:latin typeface="Century Gothic" panose="020B0502020202020204" pitchFamily="34" charset="0"/>
              </a:rPr>
              <a:t>Регулярно </a:t>
            </a:r>
            <a:r>
              <a:rPr lang="ru-RU" sz="1600">
                <a:solidFill>
                  <a:srgbClr val="16625C"/>
                </a:solidFill>
                <a:latin typeface="Century Gothic" panose="020B0502020202020204" pitchFamily="34" charset="0"/>
              </a:rPr>
              <a:t>подвергаются буллингу </a:t>
            </a:r>
            <a:r>
              <a:rPr lang="ru-RU" sz="1600" b="1">
                <a:solidFill>
                  <a:srgbClr val="16625C"/>
                </a:solidFill>
                <a:latin typeface="Century Gothic" panose="020B0502020202020204" pitchFamily="34" charset="0"/>
              </a:rPr>
              <a:t>540 (9,6%)</a:t>
            </a:r>
            <a:r>
              <a:rPr lang="ru-RU" sz="1600">
                <a:solidFill>
                  <a:srgbClr val="16625C"/>
                </a:solidFill>
                <a:latin typeface="Century Gothic" panose="020B0502020202020204" pitchFamily="34" charset="0"/>
              </a:rPr>
              <a:t> обучающихся из числа опрошенных. </a:t>
            </a:r>
          </a:p>
          <a:p>
            <a:pPr algn="just">
              <a:buFont typeface="Wingdings" panose="05000000000000000000" pitchFamily="2" charset="2"/>
              <a:buChar char="ü"/>
              <a:defRPr/>
            </a:pPr>
            <a:r>
              <a:rPr lang="ru-RU" sz="1600">
                <a:solidFill>
                  <a:srgbClr val="16625C"/>
                </a:solidFill>
                <a:latin typeface="Century Gothic" panose="020B0502020202020204" pitchFamily="34" charset="0"/>
              </a:rPr>
              <a:t>На вопрос </a:t>
            </a:r>
            <a:r>
              <a:rPr lang="ru-RU" sz="1600" b="1" i="1">
                <a:solidFill>
                  <a:srgbClr val="16625C"/>
                </a:solidFill>
                <a:latin typeface="Century Gothic" panose="020B0502020202020204" pitchFamily="34" charset="0"/>
              </a:rPr>
              <a:t>«Обижают ли Вас одноклассники?» </a:t>
            </a:r>
            <a:r>
              <a:rPr lang="ru-RU" sz="1600">
                <a:solidFill>
                  <a:srgbClr val="16625C"/>
                </a:solidFill>
                <a:latin typeface="Century Gothic" panose="020B0502020202020204" pitchFamily="34" charset="0"/>
              </a:rPr>
              <a:t>получены ответы:</a:t>
            </a:r>
          </a:p>
          <a:p>
            <a:pPr algn="just">
              <a:buFont typeface="Wingdings" panose="05000000000000000000" pitchFamily="2" charset="2"/>
              <a:buChar char="Ø"/>
              <a:defRPr/>
            </a:pPr>
            <a:r>
              <a:rPr lang="ru-RU" sz="1600">
                <a:solidFill>
                  <a:srgbClr val="16625C"/>
                </a:solidFill>
                <a:latin typeface="Century Gothic" panose="020B0502020202020204" pitchFamily="34" charset="0"/>
              </a:rPr>
              <a:t>Да, но не часто – </a:t>
            </a:r>
            <a:r>
              <a:rPr lang="ru-RU" sz="1600" b="1">
                <a:solidFill>
                  <a:srgbClr val="16625C"/>
                </a:solidFill>
                <a:latin typeface="Century Gothic" panose="020B0502020202020204" pitchFamily="34" charset="0"/>
              </a:rPr>
              <a:t>892</a:t>
            </a:r>
            <a:r>
              <a:rPr lang="ru-RU" sz="1600">
                <a:solidFill>
                  <a:srgbClr val="16625C"/>
                </a:solidFill>
                <a:latin typeface="Century Gothic" panose="020B0502020202020204" pitchFamily="34" charset="0"/>
              </a:rPr>
              <a:t> (</a:t>
            </a:r>
            <a:r>
              <a:rPr lang="ru-RU" sz="1600" b="1">
                <a:solidFill>
                  <a:srgbClr val="16625C"/>
                </a:solidFill>
                <a:latin typeface="Century Gothic" panose="020B0502020202020204" pitchFamily="34" charset="0"/>
              </a:rPr>
              <a:t>15,8%</a:t>
            </a:r>
            <a:r>
              <a:rPr lang="ru-RU" sz="1600">
                <a:solidFill>
                  <a:srgbClr val="16625C"/>
                </a:solidFill>
                <a:latin typeface="Century Gothic" panose="020B0502020202020204" pitchFamily="34" charset="0"/>
              </a:rPr>
              <a:t>);</a:t>
            </a:r>
          </a:p>
          <a:p>
            <a:pPr algn="just">
              <a:buFont typeface="Wingdings" panose="05000000000000000000" pitchFamily="2" charset="2"/>
              <a:buChar char="Ø"/>
              <a:defRPr/>
            </a:pPr>
            <a:r>
              <a:rPr lang="ru-RU" sz="1600">
                <a:solidFill>
                  <a:srgbClr val="16625C"/>
                </a:solidFill>
                <a:latin typeface="Century Gothic" panose="020B0502020202020204" pitchFamily="34" charset="0"/>
              </a:rPr>
              <a:t>Обижали раньше – </a:t>
            </a:r>
            <a:r>
              <a:rPr lang="ru-RU" sz="1600" b="1">
                <a:solidFill>
                  <a:srgbClr val="16625C"/>
                </a:solidFill>
                <a:latin typeface="Century Gothic" panose="020B0502020202020204" pitchFamily="34" charset="0"/>
              </a:rPr>
              <a:t>842</a:t>
            </a:r>
            <a:r>
              <a:rPr lang="ru-RU" sz="1600">
                <a:solidFill>
                  <a:srgbClr val="16625C"/>
                </a:solidFill>
                <a:latin typeface="Century Gothic" panose="020B0502020202020204" pitchFamily="34" charset="0"/>
              </a:rPr>
              <a:t> (</a:t>
            </a:r>
            <a:r>
              <a:rPr lang="ru-RU" sz="1600" b="1">
                <a:solidFill>
                  <a:srgbClr val="16625C"/>
                </a:solidFill>
                <a:latin typeface="Century Gothic" panose="020B0502020202020204" pitchFamily="34" charset="0"/>
              </a:rPr>
              <a:t>14,9%</a:t>
            </a:r>
            <a:r>
              <a:rPr lang="ru-RU" sz="1600">
                <a:solidFill>
                  <a:srgbClr val="16625C"/>
                </a:solidFill>
                <a:latin typeface="Century Gothic" panose="020B0502020202020204" pitchFamily="34" charset="0"/>
              </a:rPr>
              <a:t>);</a:t>
            </a:r>
          </a:p>
          <a:p>
            <a:pPr algn="just">
              <a:buFont typeface="Wingdings" panose="05000000000000000000" pitchFamily="2" charset="2"/>
              <a:buChar char="Ø"/>
              <a:defRPr/>
            </a:pPr>
            <a:r>
              <a:rPr lang="ru-RU" sz="1600">
                <a:solidFill>
                  <a:srgbClr val="16625C"/>
                </a:solidFill>
                <a:latin typeface="Century Gothic" panose="020B0502020202020204" pitchFamily="34" charset="0"/>
              </a:rPr>
              <a:t>Да, постоянно – </a:t>
            </a:r>
            <a:r>
              <a:rPr lang="ru-RU" sz="1600" b="1">
                <a:solidFill>
                  <a:srgbClr val="16625C"/>
                </a:solidFill>
                <a:latin typeface="Century Gothic" panose="020B0502020202020204" pitchFamily="34" charset="0"/>
              </a:rPr>
              <a:t>168 </a:t>
            </a:r>
            <a:r>
              <a:rPr lang="ru-RU" sz="1600">
                <a:solidFill>
                  <a:srgbClr val="16625C"/>
                </a:solidFill>
                <a:latin typeface="Century Gothic" panose="020B0502020202020204" pitchFamily="34" charset="0"/>
              </a:rPr>
              <a:t>(</a:t>
            </a:r>
            <a:r>
              <a:rPr lang="ru-RU" sz="1600" b="1">
                <a:solidFill>
                  <a:srgbClr val="16625C"/>
                </a:solidFill>
                <a:latin typeface="Century Gothic" panose="020B0502020202020204" pitchFamily="34" charset="0"/>
              </a:rPr>
              <a:t>3%</a:t>
            </a:r>
            <a:r>
              <a:rPr lang="ru-RU" sz="1600">
                <a:solidFill>
                  <a:srgbClr val="16625C"/>
                </a:solidFill>
                <a:latin typeface="Century Gothic" panose="020B0502020202020204" pitchFamily="34" charset="0"/>
              </a:rPr>
              <a:t>).</a:t>
            </a:r>
          </a:p>
          <a:p>
            <a:pPr algn="just">
              <a:buFont typeface="Wingdings" panose="05000000000000000000" pitchFamily="2" charset="2"/>
              <a:buChar char="ü"/>
              <a:defRPr/>
            </a:pPr>
            <a:r>
              <a:rPr lang="ru-RU" sz="1600">
                <a:solidFill>
                  <a:srgbClr val="16625C"/>
                </a:solidFill>
                <a:latin typeface="Century Gothic" panose="020B0502020202020204" pitchFamily="34" charset="0"/>
              </a:rPr>
              <a:t>Испытывают агрессию (негативное отношение) от учителей - </a:t>
            </a:r>
            <a:r>
              <a:rPr lang="ru-RU" sz="1600" b="1">
                <a:solidFill>
                  <a:srgbClr val="16625C"/>
                </a:solidFill>
                <a:latin typeface="Century Gothic" panose="020B0502020202020204" pitchFamily="34" charset="0"/>
              </a:rPr>
              <a:t>455</a:t>
            </a:r>
            <a:r>
              <a:rPr lang="ru-RU" sz="1600">
                <a:solidFill>
                  <a:srgbClr val="16625C"/>
                </a:solidFill>
                <a:latin typeface="Century Gothic" panose="020B0502020202020204" pitchFamily="34" charset="0"/>
              </a:rPr>
              <a:t> (</a:t>
            </a:r>
            <a:r>
              <a:rPr lang="ru-RU" sz="1600" b="1">
                <a:solidFill>
                  <a:srgbClr val="16625C"/>
                </a:solidFill>
                <a:latin typeface="Century Gothic" panose="020B0502020202020204" pitchFamily="34" charset="0"/>
              </a:rPr>
              <a:t>8,1%);</a:t>
            </a:r>
            <a:endParaRPr lang="ru-RU" sz="160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algn="just">
              <a:buFont typeface="Wingdings" panose="05000000000000000000" pitchFamily="2" charset="2"/>
              <a:buChar char="ü"/>
              <a:defRPr/>
            </a:pPr>
            <a:r>
              <a:rPr lang="ru-RU" sz="1600">
                <a:solidFill>
                  <a:srgbClr val="16625C"/>
                </a:solidFill>
                <a:latin typeface="Century Gothic" panose="020B0502020202020204" pitchFamily="34" charset="0"/>
              </a:rPr>
              <a:t>Указали на агрессивное поведения учителей – </a:t>
            </a:r>
            <a:r>
              <a:rPr lang="ru-RU" sz="1600" b="1">
                <a:solidFill>
                  <a:srgbClr val="16625C"/>
                </a:solidFill>
                <a:latin typeface="Century Gothic" panose="020B0502020202020204" pitchFamily="34" charset="0"/>
              </a:rPr>
              <a:t>2789 (49,4%):</a:t>
            </a:r>
          </a:p>
          <a:p>
            <a:pPr algn="just">
              <a:buFont typeface="Wingdings" panose="05000000000000000000" pitchFamily="2" charset="2"/>
              <a:buChar char="Ø"/>
              <a:defRPr/>
            </a:pPr>
            <a:r>
              <a:rPr lang="ru-RU" sz="1600" b="1">
                <a:solidFill>
                  <a:srgbClr val="16625C"/>
                </a:solidFill>
                <a:latin typeface="Century Gothic" panose="020B0502020202020204" pitchFamily="34" charset="0"/>
              </a:rPr>
              <a:t> </a:t>
            </a:r>
            <a:r>
              <a:rPr lang="ru-RU" sz="1600">
                <a:solidFill>
                  <a:srgbClr val="16625C"/>
                </a:solidFill>
                <a:latin typeface="Century Gothic" panose="020B0502020202020204" pitchFamily="34" charset="0"/>
              </a:rPr>
              <a:t>занижение оценок </a:t>
            </a:r>
            <a:r>
              <a:rPr lang="ru-RU" sz="1600" b="1">
                <a:solidFill>
                  <a:srgbClr val="16625C"/>
                </a:solidFill>
                <a:latin typeface="Century Gothic" panose="020B0502020202020204" pitchFamily="34" charset="0"/>
              </a:rPr>
              <a:t>– 1399 (24,8%);</a:t>
            </a:r>
          </a:p>
          <a:p>
            <a:pPr algn="just">
              <a:buFont typeface="Wingdings" panose="05000000000000000000" pitchFamily="2" charset="2"/>
              <a:buChar char="Ø"/>
              <a:defRPr/>
            </a:pPr>
            <a:r>
              <a:rPr lang="ru-RU" sz="1600" b="1">
                <a:solidFill>
                  <a:srgbClr val="16625C"/>
                </a:solidFill>
                <a:latin typeface="Century Gothic" panose="020B0502020202020204" pitchFamily="34" charset="0"/>
              </a:rPr>
              <a:t> </a:t>
            </a:r>
            <a:r>
              <a:rPr lang="ru-RU" sz="1600">
                <a:solidFill>
                  <a:srgbClr val="16625C"/>
                </a:solidFill>
                <a:latin typeface="Century Gothic" panose="020B0502020202020204" pitchFamily="34" charset="0"/>
              </a:rPr>
              <a:t>придирки </a:t>
            </a:r>
            <a:r>
              <a:rPr lang="ru-RU" sz="1600" b="1">
                <a:solidFill>
                  <a:srgbClr val="16625C"/>
                </a:solidFill>
                <a:latin typeface="Century Gothic" panose="020B0502020202020204" pitchFamily="34" charset="0"/>
              </a:rPr>
              <a:t>– 1331 (23,6%);</a:t>
            </a:r>
          </a:p>
          <a:p>
            <a:pPr algn="just">
              <a:buFont typeface="Wingdings" panose="05000000000000000000" pitchFamily="2" charset="2"/>
              <a:buChar char="Ø"/>
              <a:defRPr/>
            </a:pPr>
            <a:r>
              <a:rPr lang="ru-RU" sz="1600" b="1">
                <a:solidFill>
                  <a:srgbClr val="16625C"/>
                </a:solidFill>
                <a:latin typeface="Century Gothic" panose="020B0502020202020204" pitchFamily="34" charset="0"/>
              </a:rPr>
              <a:t> </a:t>
            </a:r>
            <a:r>
              <a:rPr lang="ru-RU" sz="1600">
                <a:solidFill>
                  <a:srgbClr val="16625C"/>
                </a:solidFill>
                <a:latin typeface="Century Gothic" panose="020B0502020202020204" pitchFamily="34" charset="0"/>
              </a:rPr>
              <a:t>негативная оценка при всем классе – </a:t>
            </a:r>
            <a:r>
              <a:rPr lang="ru-RU" sz="1600" b="1">
                <a:solidFill>
                  <a:srgbClr val="16625C"/>
                </a:solidFill>
                <a:latin typeface="Century Gothic" panose="020B0502020202020204" pitchFamily="34" charset="0"/>
              </a:rPr>
              <a:t>1242 (22%);</a:t>
            </a:r>
          </a:p>
          <a:p>
            <a:pPr algn="just">
              <a:buFont typeface="Wingdings" panose="05000000000000000000" pitchFamily="2" charset="2"/>
              <a:buChar char="Ø"/>
              <a:defRPr/>
            </a:pPr>
            <a:r>
              <a:rPr lang="ru-RU" sz="1600">
                <a:solidFill>
                  <a:srgbClr val="16625C"/>
                </a:solidFill>
                <a:latin typeface="Century Gothic" panose="020B0502020202020204" pitchFamily="34" charset="0"/>
              </a:rPr>
              <a:t> оскорбления – </a:t>
            </a:r>
            <a:r>
              <a:rPr lang="ru-RU" sz="1600" b="1">
                <a:solidFill>
                  <a:srgbClr val="16625C"/>
                </a:solidFill>
                <a:latin typeface="Century Gothic" panose="020B0502020202020204" pitchFamily="34" charset="0"/>
              </a:rPr>
              <a:t>919 (16,3%);</a:t>
            </a:r>
          </a:p>
          <a:p>
            <a:pPr algn="just">
              <a:buFont typeface="Wingdings" panose="05000000000000000000" pitchFamily="2" charset="2"/>
              <a:buChar char="Ø"/>
              <a:defRPr/>
            </a:pPr>
            <a:r>
              <a:rPr lang="ru-RU" sz="1600">
                <a:solidFill>
                  <a:srgbClr val="16625C"/>
                </a:solidFill>
                <a:latin typeface="Century Gothic" panose="020B0502020202020204" pitchFamily="34" charset="0"/>
              </a:rPr>
              <a:t> физическая агрессия – </a:t>
            </a:r>
            <a:r>
              <a:rPr lang="ru-RU" sz="1600" b="1">
                <a:solidFill>
                  <a:srgbClr val="16625C"/>
                </a:solidFill>
                <a:latin typeface="Century Gothic" panose="020B0502020202020204" pitchFamily="34" charset="0"/>
              </a:rPr>
              <a:t>182 (3,2%).</a:t>
            </a:r>
          </a:p>
          <a:p>
            <a:pPr algn="just">
              <a:buFont typeface="Wingdings" panose="05000000000000000000" pitchFamily="2" charset="2"/>
              <a:buChar char="ü"/>
              <a:defRPr/>
            </a:pPr>
            <a:endParaRPr lang="ru-RU" sz="160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algn="just">
              <a:buFont typeface="Wingdings" panose="05000000000000000000" pitchFamily="2" charset="2"/>
              <a:buChar char="ü"/>
              <a:defRPr/>
            </a:pPr>
            <a:endParaRPr lang="ru-RU" sz="160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90649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6351" y="403930"/>
            <a:ext cx="5886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i="0" u="none" strike="noStrike">
                <a:solidFill>
                  <a:srgbClr val="16625C"/>
                </a:solidFill>
                <a:effectLst/>
                <a:latin typeface="Century Gothic" panose="020B0502020202020204" pitchFamily="34" charset="0"/>
              </a:rPr>
              <a:t>Контакты</a:t>
            </a:r>
            <a:endParaRPr lang="ru-RU" sz="3600"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46351" y="1336770"/>
            <a:ext cx="6852815" cy="29238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>
                <a:solidFill>
                  <a:srgbClr val="2A7972"/>
                </a:solidFill>
                <a:latin typeface="Century Gothic" panose="020B0502020202020204" pitchFamily="34" charset="0"/>
              </a:rPr>
              <a:t>Тимофеева Алла Ивановна</a:t>
            </a:r>
          </a:p>
          <a:p>
            <a:r>
              <a:rPr lang="ru-RU" sz="2000">
                <a:solidFill>
                  <a:srgbClr val="2A7972"/>
                </a:solidFill>
                <a:latin typeface="Century Gothic" panose="020B0502020202020204" pitchFamily="34" charset="0"/>
              </a:rPr>
              <a:t>методист по детской и подростковой психологии, начальник отдела МАУ ИМЦ</a:t>
            </a:r>
          </a:p>
          <a:p>
            <a:endParaRPr lang="ru-RU" sz="2400">
              <a:solidFill>
                <a:srgbClr val="2A7972"/>
              </a:solidFill>
              <a:latin typeface="Century Gothic" panose="020B0502020202020204" pitchFamily="34" charset="0"/>
            </a:endParaRPr>
          </a:p>
          <a:p>
            <a:r>
              <a:rPr lang="ru-RU" sz="2400">
                <a:solidFill>
                  <a:srgbClr val="2A7972"/>
                </a:solidFill>
                <a:latin typeface="Century Gothic" panose="020B0502020202020204" pitchFamily="34" charset="0"/>
              </a:rPr>
              <a:t>ул. Киевская, 89 (каб.4)</a:t>
            </a:r>
          </a:p>
          <a:p>
            <a:r>
              <a:rPr lang="ru-RU" sz="2400">
                <a:solidFill>
                  <a:srgbClr val="2A7972"/>
                </a:solidFill>
                <a:latin typeface="Century Gothic" panose="020B0502020202020204" pitchFamily="34" charset="0"/>
              </a:rPr>
              <a:t>Раб. 43-05-32</a:t>
            </a:r>
          </a:p>
          <a:p>
            <a:r>
              <a:rPr lang="ru-RU" sz="2400">
                <a:solidFill>
                  <a:srgbClr val="2A7972"/>
                </a:solidFill>
                <a:latin typeface="Century Gothic" panose="020B0502020202020204" pitchFamily="34" charset="0"/>
              </a:rPr>
              <a:t>Сот. 8-913-883-73-75</a:t>
            </a:r>
          </a:p>
          <a:p>
            <a:r>
              <a:rPr lang="en-US" sz="2400">
                <a:solidFill>
                  <a:srgbClr val="2A7972"/>
                </a:solidFill>
                <a:latin typeface="Century Gothic" panose="020B0502020202020204" pitchFamily="34" charset="0"/>
              </a:rPr>
              <a:t>alla.timofeewa2013@yandex.ru</a:t>
            </a:r>
            <a:endParaRPr lang="ru-RU" sz="2400">
              <a:solidFill>
                <a:srgbClr val="2A797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74" y="5517116"/>
            <a:ext cx="494813" cy="494813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51" y="6133889"/>
            <a:ext cx="640660" cy="640660"/>
          </a:xfrm>
          <a:prstGeom prst="rect">
            <a:avLst/>
          </a:prstGeom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1146351" y="4973324"/>
            <a:ext cx="7555273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solidFill>
                  <a:srgbClr val="2A7972"/>
                </a:solidFill>
                <a:latin typeface="Century Gothic" panose="020B0502020202020204" pitchFamily="34" charset="0"/>
              </a:rPr>
              <a:t>Группы МАУ ИМЦ г. Томска в социальных сетях: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1302" y="5482259"/>
            <a:ext cx="792549" cy="5730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7027" y="6092225"/>
            <a:ext cx="701101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7711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801372" y="6331256"/>
            <a:ext cx="1872629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16625C"/>
                </a:solidFill>
                <a:latin typeface="Century Gothic" panose="020B0502020202020204" pitchFamily="34" charset="0"/>
              </a:rPr>
              <a:t>декабрь </a:t>
            </a:r>
            <a:r>
              <a:rPr lang="ru-RU" b="0" i="0" u="none" strike="noStrike" dirty="0">
                <a:solidFill>
                  <a:srgbClr val="16625C"/>
                </a:solidFill>
                <a:effectLst/>
                <a:latin typeface="Century Gothic" panose="020B0502020202020204" pitchFamily="34" charset="0"/>
              </a:rPr>
              <a:t> 2022 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464152" y="5256342"/>
            <a:ext cx="4104456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000" b="1" dirty="0">
                <a:solidFill>
                  <a:srgbClr val="16625C"/>
                </a:solidFill>
                <a:latin typeface="Century Gothic" panose="020B0502020202020204" pitchFamily="34" charset="0"/>
              </a:rPr>
              <a:t>Пимахова </a:t>
            </a:r>
            <a:br>
              <a:rPr lang="ru-RU" sz="2000" b="1" dirty="0">
                <a:solidFill>
                  <a:srgbClr val="16625C"/>
                </a:solidFill>
                <a:latin typeface="Century Gothic" panose="020B0502020202020204" pitchFamily="34" charset="0"/>
              </a:rPr>
            </a:br>
            <a:r>
              <a:rPr lang="ru-RU" sz="2000" b="1" dirty="0">
                <a:solidFill>
                  <a:srgbClr val="16625C"/>
                </a:solidFill>
                <a:latin typeface="Century Gothic" panose="020B0502020202020204" pitchFamily="34" charset="0"/>
              </a:rPr>
              <a:t>Александра Владимировна</a:t>
            </a:r>
            <a:r>
              <a:rPr lang="ru-RU" sz="2000" dirty="0">
                <a:solidFill>
                  <a:srgbClr val="16625C"/>
                </a:solidFill>
                <a:latin typeface="Century Gothic" panose="020B0502020202020204" pitchFamily="34" charset="0"/>
              </a:rPr>
              <a:t>,</a:t>
            </a:r>
            <a:br>
              <a:rPr lang="ru-RU" sz="2000" dirty="0">
                <a:solidFill>
                  <a:srgbClr val="16625C"/>
                </a:solidFill>
                <a:latin typeface="Century Gothic" panose="020B0502020202020204" pitchFamily="34" charset="0"/>
              </a:rPr>
            </a:br>
            <a:r>
              <a:rPr lang="ru-RU" sz="2000" dirty="0">
                <a:solidFill>
                  <a:srgbClr val="16625C"/>
                </a:solidFill>
                <a:latin typeface="Century Gothic" panose="020B0502020202020204" pitchFamily="34" charset="0"/>
              </a:rPr>
              <a:t>методист МАУ ИМЦ</a:t>
            </a:r>
            <a:endParaRPr lang="ru-RU" sz="2000" dirty="0"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71664" y="2459504"/>
            <a:ext cx="7295938" cy="193899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i="1" dirty="0"/>
              <a:t>Итоги деятельности </a:t>
            </a:r>
          </a:p>
          <a:p>
            <a:pPr algn="ctr"/>
            <a:r>
              <a:rPr lang="ru-RU" sz="2800" b="1" i="1" dirty="0"/>
              <a:t>проблемно-творческой группы </a:t>
            </a:r>
          </a:p>
          <a:p>
            <a:pPr algn="ctr"/>
            <a:r>
              <a:rPr lang="ru-RU" sz="3200" b="1" i="1" dirty="0"/>
              <a:t>«Профилактика суицидального поведения  детей и подростков»</a:t>
            </a:r>
            <a:endParaRPr lang="ru-RU" sz="3200" i="1" dirty="0"/>
          </a:p>
        </p:txBody>
      </p:sp>
    </p:spTree>
    <p:extLst>
      <p:ext uri="{BB962C8B-B14F-4D97-AF65-F5344CB8AC3E}">
        <p14:creationId xmlns:p14="http://schemas.microsoft.com/office/powerpoint/2010/main" val="2328082329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3.1.31"/>
  <p:tag name="AS_OS" val="Unix 5.15.0.1023"/>
  <p:tag name="AS_RELEASE_DATE" val="2022.06.14"/>
  <p:tag name="AS_TITLE" val="Aspose.Slides for .NET Standard 2.0"/>
  <p:tag name="AS_VERSION" val="22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%20Ｐゴシック"/>
        <a:font script="Hang" typeface="맑은%20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%20Ｐゴシック"/>
        <a:font script="Hang" typeface="맑은%20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Шаблон МАУ ИМЦ">
  <a:themeElements>
    <a:clrScheme name="Другая 4">
      <a:dk1>
        <a:srgbClr val="006666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Century Gothic" panose="020F0302020204030204"/>
        <a:cs typeface="Arial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Century Gothic" panose="020F0302020204030204"/>
        <a:cs typeface="Arial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МАУ ИМЦ" id="{EF005E62-8E39-46C4-86E1-32C29D8EC3E5}" vid="{0298A1A0-F84A-4BB2-9A20-FD4CD75B4165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</TotalTime>
  <Words>1858</Words>
  <Application>Microsoft Office PowerPoint</Application>
  <PresentationFormat>Широкоэкранный</PresentationFormat>
  <Paragraphs>183</Paragraphs>
  <Slides>38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38</vt:i4>
      </vt:variant>
    </vt:vector>
  </HeadingPairs>
  <TitlesOfParts>
    <vt:vector size="50" baseType="lpstr">
      <vt:lpstr>Arial</vt:lpstr>
      <vt:lpstr>Arial</vt:lpstr>
      <vt:lpstr>Calibri</vt:lpstr>
      <vt:lpstr>Calibri Light</vt:lpstr>
      <vt:lpstr>Century Gothic</vt:lpstr>
      <vt:lpstr>Symbol</vt:lpstr>
      <vt:lpstr>Times New Roman</vt:lpstr>
      <vt:lpstr>Wingdings</vt:lpstr>
      <vt:lpstr>Office Theme</vt:lpstr>
      <vt:lpstr>Тема Office</vt:lpstr>
      <vt:lpstr>Шаблон МАУ ИМЦ</vt:lpstr>
      <vt:lpstr>Тема Office</vt:lpstr>
      <vt:lpstr>Презентация PowerPoint</vt:lpstr>
      <vt:lpstr>Презентация PowerPoint</vt:lpstr>
      <vt:lpstr>Федеральный уровень</vt:lpstr>
      <vt:lpstr>Региональный уровень</vt:lpstr>
      <vt:lpstr>Материалы в помощь педагогам-психологам</vt:lpstr>
      <vt:lpstr>Мониторинг эффективности деятельности школьных служб медиации (примирения) -6, 8 классы</vt:lpstr>
      <vt:lpstr>Мониторинг по вопросам буллинга в школе </vt:lpstr>
      <vt:lpstr>Презентация PowerPoint</vt:lpstr>
      <vt:lpstr>Презентация PowerPoint</vt:lpstr>
      <vt:lpstr>ПТГ «Психолого-педагогическое сопровождение детей и подростков, склонных к суицидальному поведению»</vt:lpstr>
      <vt:lpstr>Практические материалы</vt:lpstr>
      <vt:lpstr>Рекомендации по психологической диагностике деструктивного поведения </vt:lpstr>
      <vt:lpstr>Программа психологического мониторинга  уровня школьной тревожности учащихся</vt:lpstr>
      <vt:lpstr> «                                                  (2017-2021 гг.)  </vt:lpstr>
      <vt:lpstr> Рекомендуемые направления профилактической работы в образовательной  организации</vt:lpstr>
      <vt:lpstr>Презентация PowerPoint</vt:lpstr>
      <vt:lpstr>Олимпийское спокойствие: меняем реакцию на стресс </vt:lpstr>
      <vt:lpstr>Презентация PowerPoint</vt:lpstr>
      <vt:lpstr>структурные компоненты  программы психолого-педагогического сопровождения обучающихся «группы риска» </vt:lpstr>
      <vt:lpstr>Индикаторы эффективности работы с обучающимися группы риска   </vt:lpstr>
      <vt:lpstr>Социально-ориентированные игры универсальный инструмент продвижения  значимых идей в обществе</vt:lpstr>
      <vt:lpstr>Применение игровых технологий</vt:lpstr>
      <vt:lpstr>Критерии эффективности </vt:lpstr>
      <vt:lpstr>Проклятый старый дом</vt:lpstr>
      <vt:lpstr>Фестиваль  социально-ориентированных  и психологических игр  «Не PROиграй»</vt:lpstr>
      <vt:lpstr>Индикаторы эффективности работы с педагогическим коллективом</vt:lpstr>
      <vt:lpstr>Презентация PowerPoint</vt:lpstr>
      <vt:lpstr>Индикаторы эффективности работы с педагогическим коллективом</vt:lpstr>
      <vt:lpstr>Направления работы с родителями</vt:lpstr>
      <vt:lpstr>Удача — результат усилий</vt:lpstr>
      <vt:lpstr>Фильмы в работе с родителями</vt:lpstr>
      <vt:lpstr>Презентация PowerPoint</vt:lpstr>
      <vt:lpstr>Алгоритм действий педагогического коллектива в случае суицида или суицидальной попытки в школе</vt:lpstr>
      <vt:lpstr>Алгоритм действий педагога-психолога в кризисной ситуации</vt:lpstr>
      <vt:lpstr>Алгоритм действий психологов в образовательном учреждении в ситуации совершенного суицида</vt:lpstr>
      <vt:lpstr>Первичные меры реабилитации  (на острой стадии - в ближайшие 48 часов)</vt:lpstr>
      <vt:lpstr>Вторичные меры реабилитации  (на отсроченной стадии – от 1 до 3 месяцев)</vt:lpstr>
      <vt:lpstr>Благодарим за обратную связь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metodist38</cp:lastModifiedBy>
  <cp:revision>6</cp:revision>
  <cp:lastPrinted>2022-12-20T09:42:59Z</cp:lastPrinted>
  <dcterms:created xsi:type="dcterms:W3CDTF">2022-12-20T09:42:59Z</dcterms:created>
  <dcterms:modified xsi:type="dcterms:W3CDTF">2022-12-26T05:53:19Z</dcterms:modified>
</cp:coreProperties>
</file>