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4" r:id="rId1"/>
  </p:sldMasterIdLst>
  <p:notesMasterIdLst>
    <p:notesMasterId r:id="rId13"/>
  </p:notesMasterIdLst>
  <p:sldIdLst>
    <p:sldId id="256" r:id="rId2"/>
    <p:sldId id="283" r:id="rId3"/>
    <p:sldId id="268" r:id="rId4"/>
    <p:sldId id="270" r:id="rId5"/>
    <p:sldId id="284" r:id="rId6"/>
    <p:sldId id="287" r:id="rId7"/>
    <p:sldId id="275" r:id="rId8"/>
    <p:sldId id="286" r:id="rId9"/>
    <p:sldId id="285" r:id="rId10"/>
    <p:sldId id="276" r:id="rId11"/>
    <p:sldId id="280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0202"/>
    <a:srgbClr val="980202"/>
    <a:srgbClr val="1C2F40"/>
    <a:srgbClr val="B40000"/>
    <a:srgbClr val="728897"/>
    <a:srgbClr val="ED7D31"/>
    <a:srgbClr val="A5A5A5"/>
    <a:srgbClr val="70AD47"/>
    <a:srgbClr val="CAB118"/>
    <a:srgbClr val="AE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96" d="100"/>
          <a:sy n="96" d="100"/>
        </p:scale>
        <p:origin x="53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newyspu.ru/psychological_teachers_class/" TargetMode="External"/><Relationship Id="rId2" Type="http://schemas.openxmlformats.org/officeDocument/2006/relationships/hyperlink" Target="https://vk.com/video-77909874_456240032?t=2h17m21s" TargetMode="External"/><Relationship Id="rId1" Type="http://schemas.openxmlformats.org/officeDocument/2006/relationships/hyperlink" Target="http://cdprof.yspu.org/teacheroffuture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newyspu.ru/psychological_teachers_class/" TargetMode="External"/><Relationship Id="rId2" Type="http://schemas.openxmlformats.org/officeDocument/2006/relationships/hyperlink" Target="https://vk.com/video-77909874_456240032?t=2h17m21s" TargetMode="External"/><Relationship Id="rId1" Type="http://schemas.openxmlformats.org/officeDocument/2006/relationships/hyperlink" Target="http://cdprof.yspu.org/teacheroffuture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8D4D9D-6C10-4D82-A788-950F9416896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880BAB-4CAF-4F30-80E5-2A3632895A0D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Профильный психолого-педагогический класс </a:t>
          </a:r>
          <a:r>
            <a:rPr lang="ru-RU" dirty="0">
              <a:solidFill>
                <a:schemeClr val="tx1"/>
              </a:solidFill>
            </a:rPr>
            <a:t>- объединение обучающихся общеобразовательной организации, в рамках деятельности которого осуществляется профилирование обучения за счет включения в учебный план предметов психолого-педагогической и гуманитарной направленности</a:t>
          </a:r>
        </a:p>
      </dgm:t>
    </dgm:pt>
    <dgm:pt modelId="{2A809F15-7168-43DD-B507-60621146D974}" type="parTrans" cxnId="{D722DDBE-C2E8-42AC-96B7-26C0A814C224}">
      <dgm:prSet/>
      <dgm:spPr/>
      <dgm:t>
        <a:bodyPr/>
        <a:lstStyle/>
        <a:p>
          <a:endParaRPr lang="ru-RU"/>
        </a:p>
      </dgm:t>
    </dgm:pt>
    <dgm:pt modelId="{E5491A97-039F-493E-B009-30019CA09F08}" type="sibTrans" cxnId="{D722DDBE-C2E8-42AC-96B7-26C0A814C224}">
      <dgm:prSet/>
      <dgm:spPr/>
      <dgm:t>
        <a:bodyPr/>
        <a:lstStyle/>
        <a:p>
          <a:endParaRPr lang="ru-RU"/>
        </a:p>
      </dgm:t>
    </dgm:pt>
    <dgm:pt modelId="{93C3AF81-5450-4964-86A1-BAE093430B8C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Профильная педагогическая группа - </a:t>
          </a:r>
          <a:r>
            <a:rPr lang="ru-RU" dirty="0">
              <a:solidFill>
                <a:schemeClr val="tx1"/>
              </a:solidFill>
            </a:rPr>
            <a:t>форма профильного обучения, группа обучающихся по основной образовательной программе общего образования, состоящая из учащихся одного общеобразовательного учреждения или имеющая сборный состав учащихся</a:t>
          </a:r>
        </a:p>
      </dgm:t>
    </dgm:pt>
    <dgm:pt modelId="{CEEF5D99-8B1E-4974-9B14-91350320739B}" type="parTrans" cxnId="{44052470-6A89-4E92-9CAC-689D9B994A53}">
      <dgm:prSet/>
      <dgm:spPr/>
      <dgm:t>
        <a:bodyPr/>
        <a:lstStyle/>
        <a:p>
          <a:endParaRPr lang="ru-RU"/>
        </a:p>
      </dgm:t>
    </dgm:pt>
    <dgm:pt modelId="{C5849832-6D9E-4077-9691-E412F6CC1644}" type="sibTrans" cxnId="{44052470-6A89-4E92-9CAC-689D9B994A53}">
      <dgm:prSet/>
      <dgm:spPr/>
      <dgm:t>
        <a:bodyPr/>
        <a:lstStyle/>
        <a:p>
          <a:endParaRPr lang="ru-RU"/>
        </a:p>
      </dgm:t>
    </dgm:pt>
    <dgm:pt modelId="{0A13730E-C779-418F-BF2C-A6B4CCA145F5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Объединение дополнительного образования детей педагогического направления - </a:t>
          </a:r>
          <a:r>
            <a:rPr lang="ru-RU" dirty="0">
              <a:solidFill>
                <a:schemeClr val="tx1"/>
              </a:solidFill>
            </a:rPr>
            <a:t>форма организации обучающихся в системе дополнительного образования детей, основанная на добровольном объединении детей, которые желают заниматься в области педагогики, по педагогическому профилю или виду деятельности</a:t>
          </a:r>
        </a:p>
      </dgm:t>
    </dgm:pt>
    <dgm:pt modelId="{C98B5C0B-13CF-4FD3-94BE-C4B279F6E785}" type="parTrans" cxnId="{017FFE51-D13E-45BF-9B05-92AA65CB38DA}">
      <dgm:prSet/>
      <dgm:spPr/>
      <dgm:t>
        <a:bodyPr/>
        <a:lstStyle/>
        <a:p>
          <a:endParaRPr lang="ru-RU"/>
        </a:p>
      </dgm:t>
    </dgm:pt>
    <dgm:pt modelId="{D37027EE-5480-4D5E-A949-8B9967B66E1E}" type="sibTrans" cxnId="{017FFE51-D13E-45BF-9B05-92AA65CB38DA}">
      <dgm:prSet/>
      <dgm:spPr/>
      <dgm:t>
        <a:bodyPr/>
        <a:lstStyle/>
        <a:p>
          <a:endParaRPr lang="ru-RU"/>
        </a:p>
      </dgm:t>
    </dgm:pt>
    <dgm:pt modelId="{9F731A9F-95F5-46BF-8359-518FFA169D0F}" type="pres">
      <dgm:prSet presAssocID="{928D4D9D-6C10-4D82-A788-950F9416896E}" presName="linear" presStyleCnt="0">
        <dgm:presLayoutVars>
          <dgm:dir/>
          <dgm:resizeHandles val="exact"/>
        </dgm:presLayoutVars>
      </dgm:prSet>
      <dgm:spPr/>
    </dgm:pt>
    <dgm:pt modelId="{5987D975-563A-4E78-A599-BB8EDEC700F2}" type="pres">
      <dgm:prSet presAssocID="{B1880BAB-4CAF-4F30-80E5-2A3632895A0D}" presName="comp" presStyleCnt="0"/>
      <dgm:spPr/>
    </dgm:pt>
    <dgm:pt modelId="{1089B5B6-051F-4385-A862-D2635DD93AA7}" type="pres">
      <dgm:prSet presAssocID="{B1880BAB-4CAF-4F30-80E5-2A3632895A0D}" presName="box" presStyleLbl="node1" presStyleIdx="0" presStyleCnt="3"/>
      <dgm:spPr/>
    </dgm:pt>
    <dgm:pt modelId="{271C7904-3CF1-4C34-AB9F-736F3F9081DA}" type="pres">
      <dgm:prSet presAssocID="{B1880BAB-4CAF-4F30-80E5-2A3632895A0D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A228979-B1BB-4DFA-B268-5B53C8346CCC}" type="pres">
      <dgm:prSet presAssocID="{B1880BAB-4CAF-4F30-80E5-2A3632895A0D}" presName="text" presStyleLbl="node1" presStyleIdx="0" presStyleCnt="3">
        <dgm:presLayoutVars>
          <dgm:bulletEnabled val="1"/>
        </dgm:presLayoutVars>
      </dgm:prSet>
      <dgm:spPr/>
    </dgm:pt>
    <dgm:pt modelId="{5FDD5C6E-2B0F-4B13-9CFE-0F52EBC35180}" type="pres">
      <dgm:prSet presAssocID="{E5491A97-039F-493E-B009-30019CA09F08}" presName="spacer" presStyleCnt="0"/>
      <dgm:spPr/>
    </dgm:pt>
    <dgm:pt modelId="{926607BE-54A9-4E17-89B2-15E786E9DB17}" type="pres">
      <dgm:prSet presAssocID="{93C3AF81-5450-4964-86A1-BAE093430B8C}" presName="comp" presStyleCnt="0"/>
      <dgm:spPr/>
    </dgm:pt>
    <dgm:pt modelId="{ED8E6C0E-026D-4CF4-8C26-0FD51E433134}" type="pres">
      <dgm:prSet presAssocID="{93C3AF81-5450-4964-86A1-BAE093430B8C}" presName="box" presStyleLbl="node1" presStyleIdx="1" presStyleCnt="3"/>
      <dgm:spPr/>
    </dgm:pt>
    <dgm:pt modelId="{DC1E69E1-9D26-457F-9A19-73109D661F1E}" type="pres">
      <dgm:prSet presAssocID="{93C3AF81-5450-4964-86A1-BAE093430B8C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00D00BB-64F4-407A-9612-902E4555D91D}" type="pres">
      <dgm:prSet presAssocID="{93C3AF81-5450-4964-86A1-BAE093430B8C}" presName="text" presStyleLbl="node1" presStyleIdx="1" presStyleCnt="3">
        <dgm:presLayoutVars>
          <dgm:bulletEnabled val="1"/>
        </dgm:presLayoutVars>
      </dgm:prSet>
      <dgm:spPr/>
    </dgm:pt>
    <dgm:pt modelId="{F8AAFD81-1725-4A07-B4AB-2D36DB7BA2FC}" type="pres">
      <dgm:prSet presAssocID="{C5849832-6D9E-4077-9691-E412F6CC1644}" presName="spacer" presStyleCnt="0"/>
      <dgm:spPr/>
    </dgm:pt>
    <dgm:pt modelId="{C7DD4035-0F48-450C-9316-91D7ED951B08}" type="pres">
      <dgm:prSet presAssocID="{0A13730E-C779-418F-BF2C-A6B4CCA145F5}" presName="comp" presStyleCnt="0"/>
      <dgm:spPr/>
    </dgm:pt>
    <dgm:pt modelId="{E2FB540D-68F5-489E-92EB-3372E819A939}" type="pres">
      <dgm:prSet presAssocID="{0A13730E-C779-418F-BF2C-A6B4CCA145F5}" presName="box" presStyleLbl="node1" presStyleIdx="2" presStyleCnt="3"/>
      <dgm:spPr/>
    </dgm:pt>
    <dgm:pt modelId="{9E67C1F9-8F92-4964-810E-B685C5ED2D66}" type="pres">
      <dgm:prSet presAssocID="{0A13730E-C779-418F-BF2C-A6B4CCA145F5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479DC23-3FF5-4C5A-B6FA-AB84BA84742D}" type="pres">
      <dgm:prSet presAssocID="{0A13730E-C779-418F-BF2C-A6B4CCA145F5}" presName="text" presStyleLbl="node1" presStyleIdx="2" presStyleCnt="3">
        <dgm:presLayoutVars>
          <dgm:bulletEnabled val="1"/>
        </dgm:presLayoutVars>
      </dgm:prSet>
      <dgm:spPr/>
    </dgm:pt>
  </dgm:ptLst>
  <dgm:cxnLst>
    <dgm:cxn modelId="{51CFEE5B-41A6-4CDC-82B3-9DFBBF240884}" type="presOf" srcId="{0A13730E-C779-418F-BF2C-A6B4CCA145F5}" destId="{5479DC23-3FF5-4C5A-B6FA-AB84BA84742D}" srcOrd="1" destOrd="0" presId="urn:microsoft.com/office/officeart/2005/8/layout/vList4"/>
    <dgm:cxn modelId="{37815844-DBE0-4BE4-8F8E-5D1ACA020AA4}" type="presOf" srcId="{0A13730E-C779-418F-BF2C-A6B4CCA145F5}" destId="{E2FB540D-68F5-489E-92EB-3372E819A939}" srcOrd="0" destOrd="0" presId="urn:microsoft.com/office/officeart/2005/8/layout/vList4"/>
    <dgm:cxn modelId="{44052470-6A89-4E92-9CAC-689D9B994A53}" srcId="{928D4D9D-6C10-4D82-A788-950F9416896E}" destId="{93C3AF81-5450-4964-86A1-BAE093430B8C}" srcOrd="1" destOrd="0" parTransId="{CEEF5D99-8B1E-4974-9B14-91350320739B}" sibTransId="{C5849832-6D9E-4077-9691-E412F6CC1644}"/>
    <dgm:cxn modelId="{DE2A7D50-DC04-4DC6-9CA1-8ACAF58CC168}" type="presOf" srcId="{B1880BAB-4CAF-4F30-80E5-2A3632895A0D}" destId="{5A228979-B1BB-4DFA-B268-5B53C8346CCC}" srcOrd="1" destOrd="0" presId="urn:microsoft.com/office/officeart/2005/8/layout/vList4"/>
    <dgm:cxn modelId="{017FFE51-D13E-45BF-9B05-92AA65CB38DA}" srcId="{928D4D9D-6C10-4D82-A788-950F9416896E}" destId="{0A13730E-C779-418F-BF2C-A6B4CCA145F5}" srcOrd="2" destOrd="0" parTransId="{C98B5C0B-13CF-4FD3-94BE-C4B279F6E785}" sibTransId="{D37027EE-5480-4D5E-A949-8B9967B66E1E}"/>
    <dgm:cxn modelId="{7F8ABEAE-DCDE-43FA-80E1-16EDB682E187}" type="presOf" srcId="{93C3AF81-5450-4964-86A1-BAE093430B8C}" destId="{300D00BB-64F4-407A-9612-902E4555D91D}" srcOrd="1" destOrd="0" presId="urn:microsoft.com/office/officeart/2005/8/layout/vList4"/>
    <dgm:cxn modelId="{A8433BB6-8194-45B1-A94C-589378C90355}" type="presOf" srcId="{B1880BAB-4CAF-4F30-80E5-2A3632895A0D}" destId="{1089B5B6-051F-4385-A862-D2635DD93AA7}" srcOrd="0" destOrd="0" presId="urn:microsoft.com/office/officeart/2005/8/layout/vList4"/>
    <dgm:cxn modelId="{048B54BA-52D1-4516-832C-C9E8B3D87FE0}" type="presOf" srcId="{93C3AF81-5450-4964-86A1-BAE093430B8C}" destId="{ED8E6C0E-026D-4CF4-8C26-0FD51E433134}" srcOrd="0" destOrd="0" presId="urn:microsoft.com/office/officeart/2005/8/layout/vList4"/>
    <dgm:cxn modelId="{D722DDBE-C2E8-42AC-96B7-26C0A814C224}" srcId="{928D4D9D-6C10-4D82-A788-950F9416896E}" destId="{B1880BAB-4CAF-4F30-80E5-2A3632895A0D}" srcOrd="0" destOrd="0" parTransId="{2A809F15-7168-43DD-B507-60621146D974}" sibTransId="{E5491A97-039F-493E-B009-30019CA09F08}"/>
    <dgm:cxn modelId="{ACA365E8-4553-45E6-B659-16908E01E217}" type="presOf" srcId="{928D4D9D-6C10-4D82-A788-950F9416896E}" destId="{9F731A9F-95F5-46BF-8359-518FFA169D0F}" srcOrd="0" destOrd="0" presId="urn:microsoft.com/office/officeart/2005/8/layout/vList4"/>
    <dgm:cxn modelId="{FEE09E60-8CFC-46ED-ACE0-275CA338E5D8}" type="presParOf" srcId="{9F731A9F-95F5-46BF-8359-518FFA169D0F}" destId="{5987D975-563A-4E78-A599-BB8EDEC700F2}" srcOrd="0" destOrd="0" presId="urn:microsoft.com/office/officeart/2005/8/layout/vList4"/>
    <dgm:cxn modelId="{A091D069-6E3C-4B0F-BD71-E0F3A31DAD30}" type="presParOf" srcId="{5987D975-563A-4E78-A599-BB8EDEC700F2}" destId="{1089B5B6-051F-4385-A862-D2635DD93AA7}" srcOrd="0" destOrd="0" presId="urn:microsoft.com/office/officeart/2005/8/layout/vList4"/>
    <dgm:cxn modelId="{F8BAE0F9-A173-4BEB-B1E9-30E5CA66C32B}" type="presParOf" srcId="{5987D975-563A-4E78-A599-BB8EDEC700F2}" destId="{271C7904-3CF1-4C34-AB9F-736F3F9081DA}" srcOrd="1" destOrd="0" presId="urn:microsoft.com/office/officeart/2005/8/layout/vList4"/>
    <dgm:cxn modelId="{A731FC90-2531-4F48-82A3-1248ED305D41}" type="presParOf" srcId="{5987D975-563A-4E78-A599-BB8EDEC700F2}" destId="{5A228979-B1BB-4DFA-B268-5B53C8346CCC}" srcOrd="2" destOrd="0" presId="urn:microsoft.com/office/officeart/2005/8/layout/vList4"/>
    <dgm:cxn modelId="{CD5E9A11-07F7-48A1-A5BE-D6DDB1ED3EFE}" type="presParOf" srcId="{9F731A9F-95F5-46BF-8359-518FFA169D0F}" destId="{5FDD5C6E-2B0F-4B13-9CFE-0F52EBC35180}" srcOrd="1" destOrd="0" presId="urn:microsoft.com/office/officeart/2005/8/layout/vList4"/>
    <dgm:cxn modelId="{68B2D0AD-0035-4E20-94BD-B41A01C26433}" type="presParOf" srcId="{9F731A9F-95F5-46BF-8359-518FFA169D0F}" destId="{926607BE-54A9-4E17-89B2-15E786E9DB17}" srcOrd="2" destOrd="0" presId="urn:microsoft.com/office/officeart/2005/8/layout/vList4"/>
    <dgm:cxn modelId="{12D91904-A2CA-41A6-B51F-5CC24439A81B}" type="presParOf" srcId="{926607BE-54A9-4E17-89B2-15E786E9DB17}" destId="{ED8E6C0E-026D-4CF4-8C26-0FD51E433134}" srcOrd="0" destOrd="0" presId="urn:microsoft.com/office/officeart/2005/8/layout/vList4"/>
    <dgm:cxn modelId="{0CBC8FEC-E7FD-4C4C-8C51-A035979CDB91}" type="presParOf" srcId="{926607BE-54A9-4E17-89B2-15E786E9DB17}" destId="{DC1E69E1-9D26-457F-9A19-73109D661F1E}" srcOrd="1" destOrd="0" presId="urn:microsoft.com/office/officeart/2005/8/layout/vList4"/>
    <dgm:cxn modelId="{5E61326D-7EEB-4EDC-812A-5AE5EEB3ED94}" type="presParOf" srcId="{926607BE-54A9-4E17-89B2-15E786E9DB17}" destId="{300D00BB-64F4-407A-9612-902E4555D91D}" srcOrd="2" destOrd="0" presId="urn:microsoft.com/office/officeart/2005/8/layout/vList4"/>
    <dgm:cxn modelId="{A8A96CB5-3168-48B2-B262-F516803A1AE6}" type="presParOf" srcId="{9F731A9F-95F5-46BF-8359-518FFA169D0F}" destId="{F8AAFD81-1725-4A07-B4AB-2D36DB7BA2FC}" srcOrd="3" destOrd="0" presId="urn:microsoft.com/office/officeart/2005/8/layout/vList4"/>
    <dgm:cxn modelId="{B0D9E047-B6D0-491B-88F2-AAD93A3C7596}" type="presParOf" srcId="{9F731A9F-95F5-46BF-8359-518FFA169D0F}" destId="{C7DD4035-0F48-450C-9316-91D7ED951B08}" srcOrd="4" destOrd="0" presId="urn:microsoft.com/office/officeart/2005/8/layout/vList4"/>
    <dgm:cxn modelId="{62A507AC-3CF8-4D99-B4F9-993EB67471EE}" type="presParOf" srcId="{C7DD4035-0F48-450C-9316-91D7ED951B08}" destId="{E2FB540D-68F5-489E-92EB-3372E819A939}" srcOrd="0" destOrd="0" presId="urn:microsoft.com/office/officeart/2005/8/layout/vList4"/>
    <dgm:cxn modelId="{D2463E73-C57F-4F1C-87F1-5316E9259CF9}" type="presParOf" srcId="{C7DD4035-0F48-450C-9316-91D7ED951B08}" destId="{9E67C1F9-8F92-4964-810E-B685C5ED2D66}" srcOrd="1" destOrd="0" presId="urn:microsoft.com/office/officeart/2005/8/layout/vList4"/>
    <dgm:cxn modelId="{AA91D3F0-C819-4D50-9F01-8726604A03FF}" type="presParOf" srcId="{C7DD4035-0F48-450C-9316-91D7ED951B08}" destId="{5479DC23-3FF5-4C5A-B6FA-AB84BA84742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8D4D9D-6C10-4D82-A788-950F9416896E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880BAB-4CAF-4F30-80E5-2A3632895A0D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Дорожная карта</a:t>
          </a:r>
          <a:r>
            <a:rPr lang="ru-RU" dirty="0">
              <a:solidFill>
                <a:srgbClr val="002060"/>
              </a:solidFill>
            </a:rPr>
            <a:t> </a:t>
          </a:r>
          <a:r>
            <a:rPr lang="ru-RU" dirty="0"/>
            <a:t>развития сети психолого-педагогических классов в образовательных организациях Ярославской области на 2022-2023 годы</a:t>
          </a:r>
        </a:p>
      </dgm:t>
    </dgm:pt>
    <dgm:pt modelId="{2A809F15-7168-43DD-B507-60621146D974}" type="parTrans" cxnId="{D722DDBE-C2E8-42AC-96B7-26C0A814C224}">
      <dgm:prSet/>
      <dgm:spPr/>
      <dgm:t>
        <a:bodyPr/>
        <a:lstStyle/>
        <a:p>
          <a:endParaRPr lang="ru-RU"/>
        </a:p>
      </dgm:t>
    </dgm:pt>
    <dgm:pt modelId="{E5491A97-039F-493E-B009-30019CA09F08}" type="sibTrans" cxnId="{D722DDBE-C2E8-42AC-96B7-26C0A814C224}">
      <dgm:prSet/>
      <dgm:spPr/>
      <dgm:t>
        <a:bodyPr/>
        <a:lstStyle/>
        <a:p>
          <a:endParaRPr lang="ru-RU"/>
        </a:p>
      </dgm:t>
    </dgm:pt>
    <dgm:pt modelId="{93C3AF81-5450-4964-86A1-BAE093430B8C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Соглашения о сотрудничестве </a:t>
          </a:r>
          <a:r>
            <a:rPr lang="ru-RU" dirty="0"/>
            <a:t>по сопровождению деятельности психолого-педагогических классов </a:t>
          </a:r>
          <a:r>
            <a:rPr lang="ru-RU"/>
            <a:t>в 9</a:t>
          </a:r>
          <a:r>
            <a:rPr lang="ru-RU" b="0"/>
            <a:t> </a:t>
          </a:r>
          <a:r>
            <a:rPr lang="ru-RU" b="0" dirty="0"/>
            <a:t>регионах Российской Федерации</a:t>
          </a:r>
        </a:p>
      </dgm:t>
    </dgm:pt>
    <dgm:pt modelId="{CEEF5D99-8B1E-4974-9B14-91350320739B}" type="parTrans" cxnId="{44052470-6A89-4E92-9CAC-689D9B994A53}">
      <dgm:prSet/>
      <dgm:spPr/>
      <dgm:t>
        <a:bodyPr/>
        <a:lstStyle/>
        <a:p>
          <a:endParaRPr lang="ru-RU"/>
        </a:p>
      </dgm:t>
    </dgm:pt>
    <dgm:pt modelId="{C5849832-6D9E-4077-9691-E412F6CC1644}" type="sibTrans" cxnId="{44052470-6A89-4E92-9CAC-689D9B994A53}">
      <dgm:prSet/>
      <dgm:spPr/>
      <dgm:t>
        <a:bodyPr/>
        <a:lstStyle/>
        <a:p>
          <a:endParaRPr lang="ru-RU"/>
        </a:p>
      </dgm:t>
    </dgm:pt>
    <dgm:pt modelId="{0A13730E-C779-418F-BF2C-A6B4CCA145F5}">
      <dgm:prSet phldrT="[Текст]"/>
      <dgm:spPr/>
      <dgm:t>
        <a:bodyPr/>
        <a:lstStyle/>
        <a:p>
          <a:r>
            <a:rPr lang="ru-RU" dirty="0"/>
            <a:t>Межрегиональное </a:t>
          </a:r>
          <a:r>
            <a:rPr lang="ru-RU" b="1" dirty="0">
              <a:solidFill>
                <a:srgbClr val="002060"/>
              </a:solidFill>
            </a:rPr>
            <a:t>методическое объединение </a:t>
          </a:r>
          <a:r>
            <a:rPr lang="ru-RU" dirty="0"/>
            <a:t>кураторов педагогических классов «Мастер-класс </a:t>
          </a:r>
          <a:r>
            <a:rPr lang="ru-RU" dirty="0" err="1"/>
            <a:t>К.Д.Ушинского</a:t>
          </a:r>
          <a:r>
            <a:rPr lang="ru-RU" dirty="0"/>
            <a:t>»</a:t>
          </a:r>
        </a:p>
        <a:p>
          <a:r>
            <a:rPr lang="ru-RU" dirty="0"/>
            <a:t>Муниципальный </a:t>
          </a:r>
          <a:r>
            <a:rPr lang="ru-RU" b="1" dirty="0">
              <a:solidFill>
                <a:srgbClr val="002060"/>
              </a:solidFill>
            </a:rPr>
            <a:t>ресурсный центр </a:t>
          </a:r>
          <a:r>
            <a:rPr lang="ru-RU" dirty="0"/>
            <a:t>г. Ярославля «Организация деятельности муниципальной сети ППК»</a:t>
          </a:r>
        </a:p>
      </dgm:t>
    </dgm:pt>
    <dgm:pt modelId="{C98B5C0B-13CF-4FD3-94BE-C4B279F6E785}" type="parTrans" cxnId="{017FFE51-D13E-45BF-9B05-92AA65CB38DA}">
      <dgm:prSet/>
      <dgm:spPr/>
      <dgm:t>
        <a:bodyPr/>
        <a:lstStyle/>
        <a:p>
          <a:endParaRPr lang="ru-RU"/>
        </a:p>
      </dgm:t>
    </dgm:pt>
    <dgm:pt modelId="{D37027EE-5480-4D5E-A949-8B9967B66E1E}" type="sibTrans" cxnId="{017FFE51-D13E-45BF-9B05-92AA65CB38DA}">
      <dgm:prSet/>
      <dgm:spPr/>
      <dgm:t>
        <a:bodyPr/>
        <a:lstStyle/>
        <a:p>
          <a:endParaRPr lang="ru-RU"/>
        </a:p>
      </dgm:t>
    </dgm:pt>
    <dgm:pt modelId="{9F731A9F-95F5-46BF-8359-518FFA169D0F}" type="pres">
      <dgm:prSet presAssocID="{928D4D9D-6C10-4D82-A788-950F9416896E}" presName="linear" presStyleCnt="0">
        <dgm:presLayoutVars>
          <dgm:dir/>
          <dgm:resizeHandles val="exact"/>
        </dgm:presLayoutVars>
      </dgm:prSet>
      <dgm:spPr/>
    </dgm:pt>
    <dgm:pt modelId="{5987D975-563A-4E78-A599-BB8EDEC700F2}" type="pres">
      <dgm:prSet presAssocID="{B1880BAB-4CAF-4F30-80E5-2A3632895A0D}" presName="comp" presStyleCnt="0"/>
      <dgm:spPr/>
    </dgm:pt>
    <dgm:pt modelId="{1089B5B6-051F-4385-A862-D2635DD93AA7}" type="pres">
      <dgm:prSet presAssocID="{B1880BAB-4CAF-4F30-80E5-2A3632895A0D}" presName="box" presStyleLbl="node1" presStyleIdx="0" presStyleCnt="3"/>
      <dgm:spPr/>
    </dgm:pt>
    <dgm:pt modelId="{271C7904-3CF1-4C34-AB9F-736F3F9081DA}" type="pres">
      <dgm:prSet presAssocID="{B1880BAB-4CAF-4F30-80E5-2A3632895A0D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A228979-B1BB-4DFA-B268-5B53C8346CCC}" type="pres">
      <dgm:prSet presAssocID="{B1880BAB-4CAF-4F30-80E5-2A3632895A0D}" presName="text" presStyleLbl="node1" presStyleIdx="0" presStyleCnt="3">
        <dgm:presLayoutVars>
          <dgm:bulletEnabled val="1"/>
        </dgm:presLayoutVars>
      </dgm:prSet>
      <dgm:spPr/>
    </dgm:pt>
    <dgm:pt modelId="{5FDD5C6E-2B0F-4B13-9CFE-0F52EBC35180}" type="pres">
      <dgm:prSet presAssocID="{E5491A97-039F-493E-B009-30019CA09F08}" presName="spacer" presStyleCnt="0"/>
      <dgm:spPr/>
    </dgm:pt>
    <dgm:pt modelId="{926607BE-54A9-4E17-89B2-15E786E9DB17}" type="pres">
      <dgm:prSet presAssocID="{93C3AF81-5450-4964-86A1-BAE093430B8C}" presName="comp" presStyleCnt="0"/>
      <dgm:spPr/>
    </dgm:pt>
    <dgm:pt modelId="{ED8E6C0E-026D-4CF4-8C26-0FD51E433134}" type="pres">
      <dgm:prSet presAssocID="{93C3AF81-5450-4964-86A1-BAE093430B8C}" presName="box" presStyleLbl="node1" presStyleIdx="1" presStyleCnt="3"/>
      <dgm:spPr/>
    </dgm:pt>
    <dgm:pt modelId="{DC1E69E1-9D26-457F-9A19-73109D661F1E}" type="pres">
      <dgm:prSet presAssocID="{93C3AF81-5450-4964-86A1-BAE093430B8C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00D00BB-64F4-407A-9612-902E4555D91D}" type="pres">
      <dgm:prSet presAssocID="{93C3AF81-5450-4964-86A1-BAE093430B8C}" presName="text" presStyleLbl="node1" presStyleIdx="1" presStyleCnt="3">
        <dgm:presLayoutVars>
          <dgm:bulletEnabled val="1"/>
        </dgm:presLayoutVars>
      </dgm:prSet>
      <dgm:spPr/>
    </dgm:pt>
    <dgm:pt modelId="{F8AAFD81-1725-4A07-B4AB-2D36DB7BA2FC}" type="pres">
      <dgm:prSet presAssocID="{C5849832-6D9E-4077-9691-E412F6CC1644}" presName="spacer" presStyleCnt="0"/>
      <dgm:spPr/>
    </dgm:pt>
    <dgm:pt modelId="{C7DD4035-0F48-450C-9316-91D7ED951B08}" type="pres">
      <dgm:prSet presAssocID="{0A13730E-C779-418F-BF2C-A6B4CCA145F5}" presName="comp" presStyleCnt="0"/>
      <dgm:spPr/>
    </dgm:pt>
    <dgm:pt modelId="{E2FB540D-68F5-489E-92EB-3372E819A939}" type="pres">
      <dgm:prSet presAssocID="{0A13730E-C779-418F-BF2C-A6B4CCA145F5}" presName="box" presStyleLbl="node1" presStyleIdx="2" presStyleCnt="3"/>
      <dgm:spPr/>
    </dgm:pt>
    <dgm:pt modelId="{9E67C1F9-8F92-4964-810E-B685C5ED2D66}" type="pres">
      <dgm:prSet presAssocID="{0A13730E-C779-418F-BF2C-A6B4CCA145F5}" presName="img" presStyleLbl="fgImgPlace1" presStyleIdx="2" presStyleCnt="3" custLinFactNeighborX="0" custLinFactNeighborY="197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479DC23-3FF5-4C5A-B6FA-AB84BA84742D}" type="pres">
      <dgm:prSet presAssocID="{0A13730E-C779-418F-BF2C-A6B4CCA145F5}" presName="text" presStyleLbl="node1" presStyleIdx="2" presStyleCnt="3">
        <dgm:presLayoutVars>
          <dgm:bulletEnabled val="1"/>
        </dgm:presLayoutVars>
      </dgm:prSet>
      <dgm:spPr/>
    </dgm:pt>
  </dgm:ptLst>
  <dgm:cxnLst>
    <dgm:cxn modelId="{1E0B0113-0625-4D58-842F-5838B5F96183}" type="presOf" srcId="{0A13730E-C779-418F-BF2C-A6B4CCA145F5}" destId="{E2FB540D-68F5-489E-92EB-3372E819A939}" srcOrd="0" destOrd="0" presId="urn:microsoft.com/office/officeart/2005/8/layout/vList4#1"/>
    <dgm:cxn modelId="{DEA2261F-5BA4-4C15-82B2-28B96AC7C129}" type="presOf" srcId="{0A13730E-C779-418F-BF2C-A6B4CCA145F5}" destId="{5479DC23-3FF5-4C5A-B6FA-AB84BA84742D}" srcOrd="1" destOrd="0" presId="urn:microsoft.com/office/officeart/2005/8/layout/vList4#1"/>
    <dgm:cxn modelId="{82CC4B2D-C068-41EF-9F27-777B73ECFEDB}" type="presOf" srcId="{B1880BAB-4CAF-4F30-80E5-2A3632895A0D}" destId="{5A228979-B1BB-4DFA-B268-5B53C8346CCC}" srcOrd="1" destOrd="0" presId="urn:microsoft.com/office/officeart/2005/8/layout/vList4#1"/>
    <dgm:cxn modelId="{0B299A6A-F50D-4A9E-B84D-0D2D0186F324}" type="presOf" srcId="{B1880BAB-4CAF-4F30-80E5-2A3632895A0D}" destId="{1089B5B6-051F-4385-A862-D2635DD93AA7}" srcOrd="0" destOrd="0" presId="urn:microsoft.com/office/officeart/2005/8/layout/vList4#1"/>
    <dgm:cxn modelId="{44052470-6A89-4E92-9CAC-689D9B994A53}" srcId="{928D4D9D-6C10-4D82-A788-950F9416896E}" destId="{93C3AF81-5450-4964-86A1-BAE093430B8C}" srcOrd="1" destOrd="0" parTransId="{CEEF5D99-8B1E-4974-9B14-91350320739B}" sibTransId="{C5849832-6D9E-4077-9691-E412F6CC1644}"/>
    <dgm:cxn modelId="{017FFE51-D13E-45BF-9B05-92AA65CB38DA}" srcId="{928D4D9D-6C10-4D82-A788-950F9416896E}" destId="{0A13730E-C779-418F-BF2C-A6B4CCA145F5}" srcOrd="2" destOrd="0" parTransId="{C98B5C0B-13CF-4FD3-94BE-C4B279F6E785}" sibTransId="{D37027EE-5480-4D5E-A949-8B9967B66E1E}"/>
    <dgm:cxn modelId="{1372197C-65F0-4859-98D9-236FB4873D7F}" type="presOf" srcId="{93C3AF81-5450-4964-86A1-BAE093430B8C}" destId="{300D00BB-64F4-407A-9612-902E4555D91D}" srcOrd="1" destOrd="0" presId="urn:microsoft.com/office/officeart/2005/8/layout/vList4#1"/>
    <dgm:cxn modelId="{F9535E99-B7AD-4EC0-87AC-27F8AEAEB103}" type="presOf" srcId="{928D4D9D-6C10-4D82-A788-950F9416896E}" destId="{9F731A9F-95F5-46BF-8359-518FFA169D0F}" srcOrd="0" destOrd="0" presId="urn:microsoft.com/office/officeart/2005/8/layout/vList4#1"/>
    <dgm:cxn modelId="{D722DDBE-C2E8-42AC-96B7-26C0A814C224}" srcId="{928D4D9D-6C10-4D82-A788-950F9416896E}" destId="{B1880BAB-4CAF-4F30-80E5-2A3632895A0D}" srcOrd="0" destOrd="0" parTransId="{2A809F15-7168-43DD-B507-60621146D974}" sibTransId="{E5491A97-039F-493E-B009-30019CA09F08}"/>
    <dgm:cxn modelId="{2BB740C0-7E5E-4BB3-A562-340AD23A130B}" type="presOf" srcId="{93C3AF81-5450-4964-86A1-BAE093430B8C}" destId="{ED8E6C0E-026D-4CF4-8C26-0FD51E433134}" srcOrd="0" destOrd="0" presId="urn:microsoft.com/office/officeart/2005/8/layout/vList4#1"/>
    <dgm:cxn modelId="{D23C3BAC-DA2F-4076-BA67-688A48A53DD7}" type="presParOf" srcId="{9F731A9F-95F5-46BF-8359-518FFA169D0F}" destId="{5987D975-563A-4E78-A599-BB8EDEC700F2}" srcOrd="0" destOrd="0" presId="urn:microsoft.com/office/officeart/2005/8/layout/vList4#1"/>
    <dgm:cxn modelId="{A9AA3FA8-FA90-45CC-A97D-F2E89BAEE8AB}" type="presParOf" srcId="{5987D975-563A-4E78-A599-BB8EDEC700F2}" destId="{1089B5B6-051F-4385-A862-D2635DD93AA7}" srcOrd="0" destOrd="0" presId="urn:microsoft.com/office/officeart/2005/8/layout/vList4#1"/>
    <dgm:cxn modelId="{A20CB68D-0E75-4E6F-9E92-0A4BECEFD9B9}" type="presParOf" srcId="{5987D975-563A-4E78-A599-BB8EDEC700F2}" destId="{271C7904-3CF1-4C34-AB9F-736F3F9081DA}" srcOrd="1" destOrd="0" presId="urn:microsoft.com/office/officeart/2005/8/layout/vList4#1"/>
    <dgm:cxn modelId="{20981646-ADBD-4502-AF2D-A511515D5AE0}" type="presParOf" srcId="{5987D975-563A-4E78-A599-BB8EDEC700F2}" destId="{5A228979-B1BB-4DFA-B268-5B53C8346CCC}" srcOrd="2" destOrd="0" presId="urn:microsoft.com/office/officeart/2005/8/layout/vList4#1"/>
    <dgm:cxn modelId="{FDAF1EFF-EAC9-425B-BAF8-294C83D7A095}" type="presParOf" srcId="{9F731A9F-95F5-46BF-8359-518FFA169D0F}" destId="{5FDD5C6E-2B0F-4B13-9CFE-0F52EBC35180}" srcOrd="1" destOrd="0" presId="urn:microsoft.com/office/officeart/2005/8/layout/vList4#1"/>
    <dgm:cxn modelId="{6BA6F51A-4216-46C6-8D81-8E301BC7B238}" type="presParOf" srcId="{9F731A9F-95F5-46BF-8359-518FFA169D0F}" destId="{926607BE-54A9-4E17-89B2-15E786E9DB17}" srcOrd="2" destOrd="0" presId="urn:microsoft.com/office/officeart/2005/8/layout/vList4#1"/>
    <dgm:cxn modelId="{C7E06D70-F0BA-410C-BFF2-FA93C9439C76}" type="presParOf" srcId="{926607BE-54A9-4E17-89B2-15E786E9DB17}" destId="{ED8E6C0E-026D-4CF4-8C26-0FD51E433134}" srcOrd="0" destOrd="0" presId="urn:microsoft.com/office/officeart/2005/8/layout/vList4#1"/>
    <dgm:cxn modelId="{6348678F-E323-4D3E-9232-1C1EE7CC03D7}" type="presParOf" srcId="{926607BE-54A9-4E17-89B2-15E786E9DB17}" destId="{DC1E69E1-9D26-457F-9A19-73109D661F1E}" srcOrd="1" destOrd="0" presId="urn:microsoft.com/office/officeart/2005/8/layout/vList4#1"/>
    <dgm:cxn modelId="{BBD7C65C-7F4E-4047-828F-3703306DFF25}" type="presParOf" srcId="{926607BE-54A9-4E17-89B2-15E786E9DB17}" destId="{300D00BB-64F4-407A-9612-902E4555D91D}" srcOrd="2" destOrd="0" presId="urn:microsoft.com/office/officeart/2005/8/layout/vList4#1"/>
    <dgm:cxn modelId="{E87EE1C6-0688-426B-B1B9-B8D70D0AF972}" type="presParOf" srcId="{9F731A9F-95F5-46BF-8359-518FFA169D0F}" destId="{F8AAFD81-1725-4A07-B4AB-2D36DB7BA2FC}" srcOrd="3" destOrd="0" presId="urn:microsoft.com/office/officeart/2005/8/layout/vList4#1"/>
    <dgm:cxn modelId="{715B2CB4-B9F4-4AAE-B37F-B2672808B6ED}" type="presParOf" srcId="{9F731A9F-95F5-46BF-8359-518FFA169D0F}" destId="{C7DD4035-0F48-450C-9316-91D7ED951B08}" srcOrd="4" destOrd="0" presId="urn:microsoft.com/office/officeart/2005/8/layout/vList4#1"/>
    <dgm:cxn modelId="{32B64412-411C-4440-9D31-A2545D5F1C51}" type="presParOf" srcId="{C7DD4035-0F48-450C-9316-91D7ED951B08}" destId="{E2FB540D-68F5-489E-92EB-3372E819A939}" srcOrd="0" destOrd="0" presId="urn:microsoft.com/office/officeart/2005/8/layout/vList4#1"/>
    <dgm:cxn modelId="{F55FDDF1-8091-4CC7-944E-9B49108C60CF}" type="presParOf" srcId="{C7DD4035-0F48-450C-9316-91D7ED951B08}" destId="{9E67C1F9-8F92-4964-810E-B685C5ED2D66}" srcOrd="1" destOrd="0" presId="urn:microsoft.com/office/officeart/2005/8/layout/vList4#1"/>
    <dgm:cxn modelId="{4386EDBB-6BF8-4682-9C97-2140DF5A0A8A}" type="presParOf" srcId="{C7DD4035-0F48-450C-9316-91D7ED951B08}" destId="{5479DC23-3FF5-4C5A-B6FA-AB84BA84742D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45E630-7201-450A-8525-D48C4131FA42}" type="doc">
      <dgm:prSet loTypeId="urn:microsoft.com/office/officeart/2005/8/layout/vList5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1D063C8F-FFA9-4937-A4ED-07DC9E0BABDF}">
      <dgm:prSet phldrT="[Текст]"/>
      <dgm:spPr/>
      <dgm:t>
        <a:bodyPr/>
        <a:lstStyle/>
        <a:p>
          <a:pPr algn="ctr"/>
          <a:r>
            <a:rPr lang="ru-RU" b="0" dirty="0"/>
            <a:t>Организаторы</a:t>
          </a:r>
        </a:p>
      </dgm:t>
    </dgm:pt>
    <dgm:pt modelId="{55190597-C8BE-4631-B198-2F0CEEB00AD2}" type="parTrans" cxnId="{C06F11B6-8FD7-4F34-8496-1E732487B114}">
      <dgm:prSet/>
      <dgm:spPr/>
      <dgm:t>
        <a:bodyPr/>
        <a:lstStyle/>
        <a:p>
          <a:pPr algn="l"/>
          <a:endParaRPr lang="ru-RU"/>
        </a:p>
      </dgm:t>
    </dgm:pt>
    <dgm:pt modelId="{C602173A-7ED5-4D9F-A19E-A5F595EA4C0F}" type="sibTrans" cxnId="{C06F11B6-8FD7-4F34-8496-1E732487B114}">
      <dgm:prSet/>
      <dgm:spPr/>
      <dgm:t>
        <a:bodyPr/>
        <a:lstStyle/>
        <a:p>
          <a:pPr algn="l"/>
          <a:endParaRPr lang="ru-RU"/>
        </a:p>
      </dgm:t>
    </dgm:pt>
    <dgm:pt modelId="{F4FC86EB-7BA6-4F18-B1B5-59AD5F987795}">
      <dgm:prSet phldrT="[Текст]"/>
      <dgm:spPr/>
      <dgm:t>
        <a:bodyPr/>
        <a:lstStyle/>
        <a:p>
          <a:pPr algn="ctr"/>
          <a:r>
            <a:rPr lang="ru-RU" b="0" dirty="0">
              <a:solidFill>
                <a:schemeClr val="tx1">
                  <a:lumMod val="95000"/>
                  <a:lumOff val="5000"/>
                </a:schemeClr>
              </a:solidFill>
            </a:rPr>
            <a:t>Участники</a:t>
          </a:r>
        </a:p>
      </dgm:t>
    </dgm:pt>
    <dgm:pt modelId="{687DE44B-47AD-4396-9904-A8AEED08FD61}" type="parTrans" cxnId="{74BBAC38-9056-47A8-96AA-673B32A38199}">
      <dgm:prSet/>
      <dgm:spPr/>
      <dgm:t>
        <a:bodyPr/>
        <a:lstStyle/>
        <a:p>
          <a:pPr algn="l"/>
          <a:endParaRPr lang="ru-RU"/>
        </a:p>
      </dgm:t>
    </dgm:pt>
    <dgm:pt modelId="{D9201A9D-D4F7-493C-8C6E-0A4E17D4F313}" type="sibTrans" cxnId="{74BBAC38-9056-47A8-96AA-673B32A38199}">
      <dgm:prSet/>
      <dgm:spPr/>
      <dgm:t>
        <a:bodyPr/>
        <a:lstStyle/>
        <a:p>
          <a:pPr algn="l"/>
          <a:endParaRPr lang="ru-RU"/>
        </a:p>
      </dgm:t>
    </dgm:pt>
    <dgm:pt modelId="{590C2E99-5BE3-4431-A6AD-5B303F7AF303}">
      <dgm:prSet phldrT="[Текст]" custT="1"/>
      <dgm:spPr/>
      <dgm:t>
        <a:bodyPr/>
        <a:lstStyle/>
        <a:p>
          <a:pPr algn="l"/>
          <a:endParaRPr lang="ru-RU" sz="1600" b="0" dirty="0"/>
        </a:p>
      </dgm:t>
    </dgm:pt>
    <dgm:pt modelId="{8ECA6F93-B8BA-44DC-ADC1-08EC5BB36DDD}" type="parTrans" cxnId="{D525528F-EC31-4EE1-9602-85CC3134F20E}">
      <dgm:prSet/>
      <dgm:spPr/>
      <dgm:t>
        <a:bodyPr/>
        <a:lstStyle/>
        <a:p>
          <a:pPr algn="l"/>
          <a:endParaRPr lang="ru-RU"/>
        </a:p>
      </dgm:t>
    </dgm:pt>
    <dgm:pt modelId="{B9E16A45-DD38-4894-A045-1060A639F18C}" type="sibTrans" cxnId="{D525528F-EC31-4EE1-9602-85CC3134F20E}">
      <dgm:prSet/>
      <dgm:spPr/>
      <dgm:t>
        <a:bodyPr/>
        <a:lstStyle/>
        <a:p>
          <a:pPr algn="l"/>
          <a:endParaRPr lang="ru-RU"/>
        </a:p>
      </dgm:t>
    </dgm:pt>
    <dgm:pt modelId="{9AE9569E-E754-4732-91E1-7FF255FA689C}">
      <dgm:prSet phldrT="[Текст]"/>
      <dgm:spPr>
        <a:solidFill>
          <a:srgbClr val="728897"/>
        </a:solidFill>
      </dgm:spPr>
      <dgm:t>
        <a:bodyPr/>
        <a:lstStyle/>
        <a:p>
          <a:pPr algn="ctr"/>
          <a:r>
            <a:rPr lang="ru-RU" b="0" dirty="0">
              <a:solidFill>
                <a:schemeClr val="bg1"/>
              </a:solidFill>
            </a:rPr>
            <a:t>Формы организации площадок</a:t>
          </a:r>
        </a:p>
      </dgm:t>
    </dgm:pt>
    <dgm:pt modelId="{7CE69B64-9417-4174-BCB4-F5A70D4AA167}" type="parTrans" cxnId="{06505218-A43A-4FBB-A88F-DFAF807878FF}">
      <dgm:prSet/>
      <dgm:spPr/>
      <dgm:t>
        <a:bodyPr/>
        <a:lstStyle/>
        <a:p>
          <a:pPr algn="l"/>
          <a:endParaRPr lang="ru-RU"/>
        </a:p>
      </dgm:t>
    </dgm:pt>
    <dgm:pt modelId="{1C7ABF48-6E71-4855-84AB-D312D7638F4E}" type="sibTrans" cxnId="{06505218-A43A-4FBB-A88F-DFAF807878FF}">
      <dgm:prSet/>
      <dgm:spPr/>
      <dgm:t>
        <a:bodyPr/>
        <a:lstStyle/>
        <a:p>
          <a:pPr algn="l"/>
          <a:endParaRPr lang="ru-RU"/>
        </a:p>
      </dgm:t>
    </dgm:pt>
    <dgm:pt modelId="{05F1119D-2CC5-45AA-B89E-CF1E78397C35}">
      <dgm:prSet phldrT="[Текст]" custT="1"/>
      <dgm:spPr/>
      <dgm:t>
        <a:bodyPr/>
        <a:lstStyle/>
        <a:p>
          <a:pPr algn="l"/>
          <a:endParaRPr lang="ru-RU" sz="1600" b="0" dirty="0"/>
        </a:p>
      </dgm:t>
    </dgm:pt>
    <dgm:pt modelId="{645A70AB-797A-4C22-A6A7-A9F45D6D37DB}" type="parTrans" cxnId="{C0E86D03-F3BF-407D-BD88-6BC0DE86E2DD}">
      <dgm:prSet/>
      <dgm:spPr/>
      <dgm:t>
        <a:bodyPr/>
        <a:lstStyle/>
        <a:p>
          <a:endParaRPr lang="ru-RU"/>
        </a:p>
      </dgm:t>
    </dgm:pt>
    <dgm:pt modelId="{5D72E24A-2879-4EC5-982C-D94A6D1EF945}" type="sibTrans" cxnId="{C0E86D03-F3BF-407D-BD88-6BC0DE86E2DD}">
      <dgm:prSet/>
      <dgm:spPr/>
      <dgm:t>
        <a:bodyPr/>
        <a:lstStyle/>
        <a:p>
          <a:endParaRPr lang="ru-RU"/>
        </a:p>
      </dgm:t>
    </dgm:pt>
    <dgm:pt modelId="{68DD76D5-532D-4145-97E4-8E5E7A8079E4}">
      <dgm:prSet phldrT="[Текст]" custT="1"/>
      <dgm:spPr/>
      <dgm:t>
        <a:bodyPr/>
        <a:lstStyle/>
        <a:p>
          <a:pPr algn="l"/>
          <a:endParaRPr lang="ru-RU" sz="2000" b="0" dirty="0"/>
        </a:p>
      </dgm:t>
    </dgm:pt>
    <dgm:pt modelId="{07121D33-D98E-4769-A605-DC81694893D8}" type="parTrans" cxnId="{8536A9B1-EC4F-475C-B326-F71498957CCA}">
      <dgm:prSet/>
      <dgm:spPr/>
      <dgm:t>
        <a:bodyPr/>
        <a:lstStyle/>
        <a:p>
          <a:endParaRPr lang="ru-RU"/>
        </a:p>
      </dgm:t>
    </dgm:pt>
    <dgm:pt modelId="{412B8712-2347-4B81-AECC-0DA1534ECF39}" type="sibTrans" cxnId="{8536A9B1-EC4F-475C-B326-F71498957CCA}">
      <dgm:prSet/>
      <dgm:spPr/>
      <dgm:t>
        <a:bodyPr/>
        <a:lstStyle/>
        <a:p>
          <a:endParaRPr lang="ru-RU"/>
        </a:p>
      </dgm:t>
    </dgm:pt>
    <dgm:pt modelId="{851BDB0B-D579-44E3-9B85-A491F2B32EFC}">
      <dgm:prSet phldrT="[Текст]" custT="1"/>
      <dgm:spPr/>
      <dgm:t>
        <a:bodyPr/>
        <a:lstStyle/>
        <a:p>
          <a:pPr algn="l"/>
          <a:endParaRPr lang="ru-RU" sz="2000" b="0" dirty="0"/>
        </a:p>
      </dgm:t>
    </dgm:pt>
    <dgm:pt modelId="{DA35842D-C99F-4DD5-879A-EA1751A821AF}" type="parTrans" cxnId="{57C54A18-23E6-4D3E-9ED7-5CADC4F519B9}">
      <dgm:prSet/>
      <dgm:spPr/>
      <dgm:t>
        <a:bodyPr/>
        <a:lstStyle/>
        <a:p>
          <a:endParaRPr lang="ru-RU"/>
        </a:p>
      </dgm:t>
    </dgm:pt>
    <dgm:pt modelId="{9F94561D-F709-4D61-B079-741053F6B8E1}" type="sibTrans" cxnId="{57C54A18-23E6-4D3E-9ED7-5CADC4F519B9}">
      <dgm:prSet/>
      <dgm:spPr/>
      <dgm:t>
        <a:bodyPr/>
        <a:lstStyle/>
        <a:p>
          <a:endParaRPr lang="ru-RU"/>
        </a:p>
      </dgm:t>
    </dgm:pt>
    <dgm:pt modelId="{02B11913-257D-4066-9A5F-50C0AD61C688}">
      <dgm:prSet phldrT="[Текст]" custT="1"/>
      <dgm:spPr/>
      <dgm:t>
        <a:bodyPr/>
        <a:lstStyle/>
        <a:p>
          <a:pPr algn="l"/>
          <a:endParaRPr lang="ru-RU" sz="2000" b="0" dirty="0"/>
        </a:p>
      </dgm:t>
    </dgm:pt>
    <dgm:pt modelId="{5A69F484-52FF-4DAE-97E9-FB1FFA28DEA5}" type="parTrans" cxnId="{93D48F42-F1B8-46A7-AB22-B7C79D0E37F8}">
      <dgm:prSet/>
      <dgm:spPr/>
      <dgm:t>
        <a:bodyPr/>
        <a:lstStyle/>
        <a:p>
          <a:endParaRPr lang="ru-RU"/>
        </a:p>
      </dgm:t>
    </dgm:pt>
    <dgm:pt modelId="{7CF17055-BF0A-4945-A71C-633147ABDFA6}" type="sibTrans" cxnId="{93D48F42-F1B8-46A7-AB22-B7C79D0E37F8}">
      <dgm:prSet/>
      <dgm:spPr/>
      <dgm:t>
        <a:bodyPr/>
        <a:lstStyle/>
        <a:p>
          <a:endParaRPr lang="ru-RU"/>
        </a:p>
      </dgm:t>
    </dgm:pt>
    <dgm:pt modelId="{765529E6-E5A9-43CB-BE89-8E3C6C368391}">
      <dgm:prSet phldrT="[Текст]" custT="1"/>
      <dgm:spPr/>
      <dgm:t>
        <a:bodyPr/>
        <a:lstStyle/>
        <a:p>
          <a:pPr algn="l"/>
          <a:endParaRPr lang="ru-RU" sz="1600" b="0" dirty="0"/>
        </a:p>
      </dgm:t>
    </dgm:pt>
    <dgm:pt modelId="{D5DDC468-288B-416F-99E3-6C68279416B6}" type="parTrans" cxnId="{4542273E-5E37-4771-9D06-F5F1BE1AE92A}">
      <dgm:prSet/>
      <dgm:spPr/>
      <dgm:t>
        <a:bodyPr/>
        <a:lstStyle/>
        <a:p>
          <a:endParaRPr lang="ru-RU"/>
        </a:p>
      </dgm:t>
    </dgm:pt>
    <dgm:pt modelId="{6AA5075B-E924-4B0B-B645-25E9F250AB5D}" type="sibTrans" cxnId="{4542273E-5E37-4771-9D06-F5F1BE1AE92A}">
      <dgm:prSet/>
      <dgm:spPr/>
      <dgm:t>
        <a:bodyPr/>
        <a:lstStyle/>
        <a:p>
          <a:endParaRPr lang="ru-RU"/>
        </a:p>
      </dgm:t>
    </dgm:pt>
    <dgm:pt modelId="{CBB75F98-CA90-4DEA-8605-6D3067AE6363}">
      <dgm:prSet custT="1"/>
      <dgm:spPr/>
      <dgm:t>
        <a:bodyPr/>
        <a:lstStyle/>
        <a:p>
          <a:pPr algn="l"/>
          <a:endParaRPr lang="ru-RU" sz="1400" b="0" dirty="0"/>
        </a:p>
      </dgm:t>
    </dgm:pt>
    <dgm:pt modelId="{73CD1330-72C8-42E2-9BB3-B1E8286BD875}" type="parTrans" cxnId="{EC9EC9D0-1813-42BB-92D6-1D6811167418}">
      <dgm:prSet/>
      <dgm:spPr/>
      <dgm:t>
        <a:bodyPr/>
        <a:lstStyle/>
        <a:p>
          <a:endParaRPr lang="ru-RU"/>
        </a:p>
      </dgm:t>
    </dgm:pt>
    <dgm:pt modelId="{D5586549-2FC2-42F3-B0F7-E323A92CAFBC}" type="sibTrans" cxnId="{EC9EC9D0-1813-42BB-92D6-1D6811167418}">
      <dgm:prSet/>
      <dgm:spPr/>
      <dgm:t>
        <a:bodyPr/>
        <a:lstStyle/>
        <a:p>
          <a:endParaRPr lang="ru-RU"/>
        </a:p>
      </dgm:t>
    </dgm:pt>
    <dgm:pt modelId="{5C1751F8-8FE3-4B57-99BC-42451255D694}">
      <dgm:prSet phldrT="[Текст]" custT="1"/>
      <dgm:spPr/>
      <dgm:t>
        <a:bodyPr/>
        <a:lstStyle/>
        <a:p>
          <a:pPr algn="l"/>
          <a:endParaRPr lang="ru-RU" sz="1400" b="0" dirty="0"/>
        </a:p>
      </dgm:t>
    </dgm:pt>
    <dgm:pt modelId="{466C3F38-29A4-40E5-B905-F547281C72FD}" type="parTrans" cxnId="{47E44006-DE41-4A1C-B6D3-66F91EAEE099}">
      <dgm:prSet/>
      <dgm:spPr/>
      <dgm:t>
        <a:bodyPr/>
        <a:lstStyle/>
        <a:p>
          <a:endParaRPr lang="ru-RU"/>
        </a:p>
      </dgm:t>
    </dgm:pt>
    <dgm:pt modelId="{31AF726C-73CE-4DDA-90B9-CFBF465B711E}" type="sibTrans" cxnId="{47E44006-DE41-4A1C-B6D3-66F91EAEE099}">
      <dgm:prSet/>
      <dgm:spPr/>
      <dgm:t>
        <a:bodyPr/>
        <a:lstStyle/>
        <a:p>
          <a:endParaRPr lang="ru-RU"/>
        </a:p>
      </dgm:t>
    </dgm:pt>
    <dgm:pt modelId="{9B17EB2A-68AB-4087-9702-44A735289C0C}">
      <dgm:prSet phldrT="[Текст]" custT="1"/>
      <dgm:spPr/>
      <dgm:t>
        <a:bodyPr/>
        <a:lstStyle/>
        <a:p>
          <a:pPr algn="l"/>
          <a:r>
            <a:rPr lang="ru-RU" sz="1600" b="0" dirty="0"/>
            <a:t>Министерство просвещения Российской Федерации</a:t>
          </a:r>
        </a:p>
      </dgm:t>
    </dgm:pt>
    <dgm:pt modelId="{049A8AE3-EFA6-4104-960F-9842E9B56A88}" type="parTrans" cxnId="{45B49B55-EB62-44D9-A47A-349D11F1B6AD}">
      <dgm:prSet/>
      <dgm:spPr/>
      <dgm:t>
        <a:bodyPr/>
        <a:lstStyle/>
        <a:p>
          <a:endParaRPr lang="ru-RU"/>
        </a:p>
      </dgm:t>
    </dgm:pt>
    <dgm:pt modelId="{DE73AE0D-6100-49BA-887D-643C32DB4CC8}" type="sibTrans" cxnId="{45B49B55-EB62-44D9-A47A-349D11F1B6AD}">
      <dgm:prSet/>
      <dgm:spPr/>
      <dgm:t>
        <a:bodyPr/>
        <a:lstStyle/>
        <a:p>
          <a:endParaRPr lang="ru-RU"/>
        </a:p>
      </dgm:t>
    </dgm:pt>
    <dgm:pt modelId="{7395FEDE-E5D9-421A-B782-ED3838B2035A}">
      <dgm:prSet custT="1"/>
      <dgm:spPr/>
      <dgm:t>
        <a:bodyPr/>
        <a:lstStyle/>
        <a:p>
          <a:pPr algn="l"/>
          <a:endParaRPr lang="ru-RU" sz="2000" b="0" dirty="0"/>
        </a:p>
      </dgm:t>
    </dgm:pt>
    <dgm:pt modelId="{4439A77A-BB43-4FDC-8698-0B2E8C0743D6}" type="parTrans" cxnId="{F72387BB-0B59-4A6A-BFF4-A2DE166EEF26}">
      <dgm:prSet/>
      <dgm:spPr/>
      <dgm:t>
        <a:bodyPr/>
        <a:lstStyle/>
        <a:p>
          <a:endParaRPr lang="ru-RU"/>
        </a:p>
      </dgm:t>
    </dgm:pt>
    <dgm:pt modelId="{6AA1C0DD-D5BC-48F8-959F-C051B9E9CE0E}" type="sibTrans" cxnId="{F72387BB-0B59-4A6A-BFF4-A2DE166EEF26}">
      <dgm:prSet/>
      <dgm:spPr/>
      <dgm:t>
        <a:bodyPr/>
        <a:lstStyle/>
        <a:p>
          <a:endParaRPr lang="ru-RU"/>
        </a:p>
      </dgm:t>
    </dgm:pt>
    <dgm:pt modelId="{B18BA89B-578C-41F1-93F1-F145A62EA18F}">
      <dgm:prSet custT="1"/>
      <dgm:spPr/>
      <dgm:t>
        <a:bodyPr/>
        <a:lstStyle/>
        <a:p>
          <a:pPr algn="l"/>
          <a:endParaRPr lang="ru-RU" sz="1600" b="0" dirty="0"/>
        </a:p>
      </dgm:t>
    </dgm:pt>
    <dgm:pt modelId="{87F6FF7C-3A01-43AB-BCDF-A6E2B624DD88}" type="parTrans" cxnId="{15A6F981-F210-4BDF-8E70-25581D783E5D}">
      <dgm:prSet/>
      <dgm:spPr/>
      <dgm:t>
        <a:bodyPr/>
        <a:lstStyle/>
        <a:p>
          <a:endParaRPr lang="ru-RU"/>
        </a:p>
      </dgm:t>
    </dgm:pt>
    <dgm:pt modelId="{70661F8B-C4E7-41BA-9FFB-623DE257A527}" type="sibTrans" cxnId="{15A6F981-F210-4BDF-8E70-25581D783E5D}">
      <dgm:prSet/>
      <dgm:spPr/>
      <dgm:t>
        <a:bodyPr/>
        <a:lstStyle/>
        <a:p>
          <a:endParaRPr lang="ru-RU"/>
        </a:p>
      </dgm:t>
    </dgm:pt>
    <dgm:pt modelId="{6037BDDE-F2E5-4113-9672-259C2FAA59F7}">
      <dgm:prSet custT="1"/>
      <dgm:spPr/>
      <dgm:t>
        <a:bodyPr/>
        <a:lstStyle/>
        <a:p>
          <a:pPr algn="l"/>
          <a:r>
            <a:rPr lang="ru-RU" sz="1600" b="0" dirty="0"/>
            <a:t>Экспертные сессии, панельные дискуссии</a:t>
          </a:r>
          <a:endParaRPr lang="ru-RU" sz="1400" b="0" dirty="0"/>
        </a:p>
      </dgm:t>
    </dgm:pt>
    <dgm:pt modelId="{5847EC26-FA19-4E7E-9E15-07E54A18A8FA}" type="parTrans" cxnId="{61C1AC4F-BEED-4030-B5C7-6035DC3FF04E}">
      <dgm:prSet/>
      <dgm:spPr/>
      <dgm:t>
        <a:bodyPr/>
        <a:lstStyle/>
        <a:p>
          <a:endParaRPr lang="ru-RU"/>
        </a:p>
      </dgm:t>
    </dgm:pt>
    <dgm:pt modelId="{DA0D495A-9FF5-4E98-8452-F7136ED4E47F}" type="sibTrans" cxnId="{61C1AC4F-BEED-4030-B5C7-6035DC3FF04E}">
      <dgm:prSet/>
      <dgm:spPr/>
      <dgm:t>
        <a:bodyPr/>
        <a:lstStyle/>
        <a:p>
          <a:endParaRPr lang="ru-RU"/>
        </a:p>
      </dgm:t>
    </dgm:pt>
    <dgm:pt modelId="{5FBF7C6C-A7EA-4EB4-96E5-8B680172D30B}">
      <dgm:prSet phldrT="[Текст]" custT="1"/>
      <dgm:spPr/>
      <dgm:t>
        <a:bodyPr/>
        <a:lstStyle/>
        <a:p>
          <a:pPr algn="l"/>
          <a:endParaRPr lang="ru-RU" sz="1400" b="0" dirty="0"/>
        </a:p>
      </dgm:t>
    </dgm:pt>
    <dgm:pt modelId="{EB8A2649-8207-414C-A73D-620AC2B4007B}" type="parTrans" cxnId="{43B78C67-F470-453D-BA09-0E41DC69012F}">
      <dgm:prSet/>
      <dgm:spPr/>
      <dgm:t>
        <a:bodyPr/>
        <a:lstStyle/>
        <a:p>
          <a:endParaRPr lang="ru-RU"/>
        </a:p>
      </dgm:t>
    </dgm:pt>
    <dgm:pt modelId="{037112C5-4654-489F-9A92-C73ADF7F2441}" type="sibTrans" cxnId="{43B78C67-F470-453D-BA09-0E41DC69012F}">
      <dgm:prSet/>
      <dgm:spPr/>
      <dgm:t>
        <a:bodyPr/>
        <a:lstStyle/>
        <a:p>
          <a:endParaRPr lang="ru-RU"/>
        </a:p>
      </dgm:t>
    </dgm:pt>
    <dgm:pt modelId="{A374B300-5293-4289-A5F9-F00EC440B4E1}">
      <dgm:prSet phldrT="[Текст]" custT="1"/>
      <dgm:spPr/>
      <dgm:t>
        <a:bodyPr/>
        <a:lstStyle/>
        <a:p>
          <a:pPr algn="l"/>
          <a:r>
            <a:rPr lang="ru-RU" sz="1600" b="0" dirty="0"/>
            <a:t>ФГБОУ ВО «Ярославский государственный педагогический университет»</a:t>
          </a:r>
        </a:p>
      </dgm:t>
    </dgm:pt>
    <dgm:pt modelId="{136BF903-70C2-40A7-8A1E-F9D1BC9D0E31}" type="parTrans" cxnId="{E42495A9-1783-43EC-9D95-2FBF37C69AFA}">
      <dgm:prSet/>
      <dgm:spPr/>
      <dgm:t>
        <a:bodyPr/>
        <a:lstStyle/>
        <a:p>
          <a:endParaRPr lang="ru-RU"/>
        </a:p>
      </dgm:t>
    </dgm:pt>
    <dgm:pt modelId="{420BFCB7-7FCD-4CC7-A64E-CD0285C83347}" type="sibTrans" cxnId="{E42495A9-1783-43EC-9D95-2FBF37C69AFA}">
      <dgm:prSet/>
      <dgm:spPr/>
      <dgm:t>
        <a:bodyPr/>
        <a:lstStyle/>
        <a:p>
          <a:endParaRPr lang="ru-RU"/>
        </a:p>
      </dgm:t>
    </dgm:pt>
    <dgm:pt modelId="{D2467957-E3AE-4665-A95C-DD96EB26463F}">
      <dgm:prSet phldrT="[Текст]" custT="1"/>
      <dgm:spPr/>
      <dgm:t>
        <a:bodyPr/>
        <a:lstStyle/>
        <a:p>
          <a:pPr algn="l"/>
          <a:r>
            <a:rPr lang="ru-RU" sz="1600" b="0" dirty="0"/>
            <a:t>Общероссийский Профсоюз образования  </a:t>
          </a:r>
        </a:p>
      </dgm:t>
    </dgm:pt>
    <dgm:pt modelId="{220656E9-ADFF-488E-908A-CBD36543B089}" type="parTrans" cxnId="{6181863A-50D6-45CC-A30C-B7FA74C6100D}">
      <dgm:prSet/>
      <dgm:spPr/>
      <dgm:t>
        <a:bodyPr/>
        <a:lstStyle/>
        <a:p>
          <a:endParaRPr lang="ru-RU"/>
        </a:p>
      </dgm:t>
    </dgm:pt>
    <dgm:pt modelId="{059CFEF8-B3F4-449E-8D27-4C0621BD0E5E}" type="sibTrans" cxnId="{6181863A-50D6-45CC-A30C-B7FA74C6100D}">
      <dgm:prSet/>
      <dgm:spPr/>
      <dgm:t>
        <a:bodyPr/>
        <a:lstStyle/>
        <a:p>
          <a:endParaRPr lang="ru-RU"/>
        </a:p>
      </dgm:t>
    </dgm:pt>
    <dgm:pt modelId="{EBD7891B-7454-4458-B0FE-FBB794BE8E89}">
      <dgm:prSet custT="1"/>
      <dgm:spPr/>
      <dgm:t>
        <a:bodyPr/>
        <a:lstStyle/>
        <a:p>
          <a:pPr algn="l"/>
          <a:r>
            <a:rPr lang="ru-RU" sz="1600" b="0" dirty="0"/>
            <a:t>Специалисты муниципальных и региональных органов управления образованием и методических служб</a:t>
          </a:r>
        </a:p>
      </dgm:t>
    </dgm:pt>
    <dgm:pt modelId="{6AE5505B-21AF-4661-81D9-D2584ACE9AF7}" type="parTrans" cxnId="{086141A0-2B08-45F7-AD71-8425127F9D71}">
      <dgm:prSet/>
      <dgm:spPr/>
      <dgm:t>
        <a:bodyPr/>
        <a:lstStyle/>
        <a:p>
          <a:endParaRPr lang="ru-RU"/>
        </a:p>
      </dgm:t>
    </dgm:pt>
    <dgm:pt modelId="{3B3FFFF9-8A01-4135-B705-78A9089B11BA}" type="sibTrans" cxnId="{086141A0-2B08-45F7-AD71-8425127F9D71}">
      <dgm:prSet/>
      <dgm:spPr/>
      <dgm:t>
        <a:bodyPr/>
        <a:lstStyle/>
        <a:p>
          <a:endParaRPr lang="ru-RU"/>
        </a:p>
      </dgm:t>
    </dgm:pt>
    <dgm:pt modelId="{AC9469FC-7252-4765-8B47-025DF6E7F831}">
      <dgm:prSet custT="1"/>
      <dgm:spPr/>
      <dgm:t>
        <a:bodyPr/>
        <a:lstStyle/>
        <a:p>
          <a:pPr algn="l"/>
          <a:r>
            <a:rPr lang="ru-RU" sz="1600" b="0" dirty="0"/>
            <a:t>Мастерские, мастер-классы</a:t>
          </a:r>
        </a:p>
      </dgm:t>
    </dgm:pt>
    <dgm:pt modelId="{7D9E37F6-1FB9-456C-9BEB-C2C2E544900E}" type="parTrans" cxnId="{8BE99023-89B1-490A-A8EE-BE3A58523935}">
      <dgm:prSet/>
      <dgm:spPr/>
      <dgm:t>
        <a:bodyPr/>
        <a:lstStyle/>
        <a:p>
          <a:endParaRPr lang="ru-RU"/>
        </a:p>
      </dgm:t>
    </dgm:pt>
    <dgm:pt modelId="{DDFC5054-E1EE-4327-A81E-B11A3F7B8B01}" type="sibTrans" cxnId="{8BE99023-89B1-490A-A8EE-BE3A58523935}">
      <dgm:prSet/>
      <dgm:spPr/>
      <dgm:t>
        <a:bodyPr/>
        <a:lstStyle/>
        <a:p>
          <a:endParaRPr lang="ru-RU"/>
        </a:p>
      </dgm:t>
    </dgm:pt>
    <dgm:pt modelId="{91F07DEB-13AD-4247-ACC4-44191FF8AFC2}">
      <dgm:prSet custT="1"/>
      <dgm:spPr/>
      <dgm:t>
        <a:bodyPr/>
        <a:lstStyle/>
        <a:p>
          <a:pPr algn="l"/>
          <a:endParaRPr lang="ru-RU" sz="1600" b="0" dirty="0"/>
        </a:p>
      </dgm:t>
    </dgm:pt>
    <dgm:pt modelId="{757AD4F0-D533-4DE0-8D6F-6386F87411FE}" type="parTrans" cxnId="{43E1FD06-C58A-4F57-A018-6A8014B36AE2}">
      <dgm:prSet/>
      <dgm:spPr/>
      <dgm:t>
        <a:bodyPr/>
        <a:lstStyle/>
        <a:p>
          <a:endParaRPr lang="ru-RU"/>
        </a:p>
      </dgm:t>
    </dgm:pt>
    <dgm:pt modelId="{5190152D-CF3D-4A2C-B6BF-034677533080}" type="sibTrans" cxnId="{43E1FD06-C58A-4F57-A018-6A8014B36AE2}">
      <dgm:prSet/>
      <dgm:spPr/>
      <dgm:t>
        <a:bodyPr/>
        <a:lstStyle/>
        <a:p>
          <a:endParaRPr lang="ru-RU"/>
        </a:p>
      </dgm:t>
    </dgm:pt>
    <dgm:pt modelId="{E01F9602-F3EA-450C-90C9-D73736233DB1}">
      <dgm:prSet custT="1"/>
      <dgm:spPr/>
      <dgm:t>
        <a:bodyPr/>
        <a:lstStyle/>
        <a:p>
          <a:pPr algn="l"/>
          <a:r>
            <a:rPr lang="ru-RU" sz="1600" b="0" dirty="0"/>
            <a:t>Заседание методического объединения</a:t>
          </a:r>
        </a:p>
      </dgm:t>
    </dgm:pt>
    <dgm:pt modelId="{A9D741F3-8032-4AA7-B103-C25606D4E108}" type="parTrans" cxnId="{92347E0E-9F2E-444D-ADF1-2D7C34F2EF21}">
      <dgm:prSet/>
      <dgm:spPr/>
      <dgm:t>
        <a:bodyPr/>
        <a:lstStyle/>
        <a:p>
          <a:endParaRPr lang="ru-RU"/>
        </a:p>
      </dgm:t>
    </dgm:pt>
    <dgm:pt modelId="{3949DBAB-41BA-4B3C-9354-552C71FAFD25}" type="sibTrans" cxnId="{92347E0E-9F2E-444D-ADF1-2D7C34F2EF21}">
      <dgm:prSet/>
      <dgm:spPr/>
      <dgm:t>
        <a:bodyPr/>
        <a:lstStyle/>
        <a:p>
          <a:endParaRPr lang="ru-RU"/>
        </a:p>
      </dgm:t>
    </dgm:pt>
    <dgm:pt modelId="{29A7AF11-5B2C-4382-9162-8A0342239CD9}">
      <dgm:prSet custT="1"/>
      <dgm:spPr/>
      <dgm:t>
        <a:bodyPr/>
        <a:lstStyle/>
        <a:p>
          <a:pPr algn="l"/>
          <a:r>
            <a:rPr lang="ru-RU" sz="1600" b="0" dirty="0"/>
            <a:t>Педагогические гостиные</a:t>
          </a:r>
        </a:p>
      </dgm:t>
    </dgm:pt>
    <dgm:pt modelId="{AEE73951-9F2B-4CA0-9C4C-A4F0EB903DC3}" type="parTrans" cxnId="{968E7CA1-947F-4A1D-8585-2DB8F3B1D49E}">
      <dgm:prSet/>
      <dgm:spPr/>
      <dgm:t>
        <a:bodyPr/>
        <a:lstStyle/>
        <a:p>
          <a:endParaRPr lang="ru-RU"/>
        </a:p>
      </dgm:t>
    </dgm:pt>
    <dgm:pt modelId="{2371D3F1-44F5-4A90-A6D9-9655EE76A176}" type="sibTrans" cxnId="{968E7CA1-947F-4A1D-8585-2DB8F3B1D49E}">
      <dgm:prSet/>
      <dgm:spPr/>
      <dgm:t>
        <a:bodyPr/>
        <a:lstStyle/>
        <a:p>
          <a:endParaRPr lang="ru-RU"/>
        </a:p>
      </dgm:t>
    </dgm:pt>
    <dgm:pt modelId="{EBACFA1C-D366-4907-92C2-F5FD910CA7FB}">
      <dgm:prSet phldrT="[Текст]" custT="1"/>
      <dgm:spPr/>
      <dgm:t>
        <a:bodyPr/>
        <a:lstStyle/>
        <a:p>
          <a:pPr algn="l"/>
          <a:endParaRPr lang="ru-RU" sz="1400" b="0" dirty="0"/>
        </a:p>
      </dgm:t>
    </dgm:pt>
    <dgm:pt modelId="{1AB32F96-BCA1-4BF2-B3B5-169170A2F4FA}" type="parTrans" cxnId="{103590E3-3594-4A3B-8AD1-3308A02A8DD8}">
      <dgm:prSet/>
      <dgm:spPr/>
      <dgm:t>
        <a:bodyPr/>
        <a:lstStyle/>
        <a:p>
          <a:endParaRPr lang="ru-RU"/>
        </a:p>
      </dgm:t>
    </dgm:pt>
    <dgm:pt modelId="{868BCF4A-E770-4E68-850C-8842A8EE1B4F}" type="sibTrans" cxnId="{103590E3-3594-4A3B-8AD1-3308A02A8DD8}">
      <dgm:prSet/>
      <dgm:spPr/>
      <dgm:t>
        <a:bodyPr/>
        <a:lstStyle/>
        <a:p>
          <a:endParaRPr lang="ru-RU"/>
        </a:p>
      </dgm:t>
    </dgm:pt>
    <dgm:pt modelId="{CECAF241-CC38-4A78-B79F-A036EB31085F}">
      <dgm:prSet phldrT="[Текст]" custT="1"/>
      <dgm:spPr/>
      <dgm:t>
        <a:bodyPr/>
        <a:lstStyle/>
        <a:p>
          <a:pPr algn="l"/>
          <a:r>
            <a:rPr lang="ru-RU" sz="1600" b="0" dirty="0"/>
            <a:t>Педагоги и руководители образовательных организаций общего, дополнительного, среднего и высшего педагогического образования</a:t>
          </a:r>
          <a:endParaRPr lang="ru-RU" sz="1400" b="0" dirty="0"/>
        </a:p>
      </dgm:t>
    </dgm:pt>
    <dgm:pt modelId="{F237594A-9DCD-4EF0-A57E-A3884574EE09}" type="parTrans" cxnId="{FCAC95CC-640C-4D13-894E-544EAF82F62F}">
      <dgm:prSet/>
      <dgm:spPr/>
      <dgm:t>
        <a:bodyPr/>
        <a:lstStyle/>
        <a:p>
          <a:endParaRPr lang="ru-RU"/>
        </a:p>
      </dgm:t>
    </dgm:pt>
    <dgm:pt modelId="{A385EAEA-0203-4350-B43D-01F6BB6FA7DD}" type="sibTrans" cxnId="{FCAC95CC-640C-4D13-894E-544EAF82F62F}">
      <dgm:prSet/>
      <dgm:spPr/>
      <dgm:t>
        <a:bodyPr/>
        <a:lstStyle/>
        <a:p>
          <a:endParaRPr lang="ru-RU"/>
        </a:p>
      </dgm:t>
    </dgm:pt>
    <dgm:pt modelId="{75B5EFB9-0FF5-4BC3-A852-34ADFEC06EE8}">
      <dgm:prSet phldrT="[Текст]" custT="1"/>
      <dgm:spPr/>
      <dgm:t>
        <a:bodyPr/>
        <a:lstStyle/>
        <a:p>
          <a:pPr algn="l"/>
          <a:endParaRPr lang="ru-RU" sz="1600" b="0" dirty="0"/>
        </a:p>
      </dgm:t>
    </dgm:pt>
    <dgm:pt modelId="{49B32E14-826D-4BB9-A62F-C12B7F16218B}" type="parTrans" cxnId="{7D98DA88-9323-4403-B67B-BD10F8808782}">
      <dgm:prSet/>
      <dgm:spPr/>
      <dgm:t>
        <a:bodyPr/>
        <a:lstStyle/>
        <a:p>
          <a:endParaRPr lang="ru-RU"/>
        </a:p>
      </dgm:t>
    </dgm:pt>
    <dgm:pt modelId="{1D1523D9-6D46-4D08-A519-889EB9CD3C81}" type="sibTrans" cxnId="{7D98DA88-9323-4403-B67B-BD10F8808782}">
      <dgm:prSet/>
      <dgm:spPr/>
      <dgm:t>
        <a:bodyPr/>
        <a:lstStyle/>
        <a:p>
          <a:endParaRPr lang="ru-RU"/>
        </a:p>
      </dgm:t>
    </dgm:pt>
    <dgm:pt modelId="{373DC566-ABCA-4185-B6ED-02959DF668FF}" type="pres">
      <dgm:prSet presAssocID="{D445E630-7201-450A-8525-D48C4131FA42}" presName="Name0" presStyleCnt="0">
        <dgm:presLayoutVars>
          <dgm:dir/>
          <dgm:animLvl val="lvl"/>
          <dgm:resizeHandles val="exact"/>
        </dgm:presLayoutVars>
      </dgm:prSet>
      <dgm:spPr/>
    </dgm:pt>
    <dgm:pt modelId="{669D189C-6422-4A89-9C28-57EC7518ED15}" type="pres">
      <dgm:prSet presAssocID="{1D063C8F-FFA9-4937-A4ED-07DC9E0BABDF}" presName="linNode" presStyleCnt="0"/>
      <dgm:spPr/>
    </dgm:pt>
    <dgm:pt modelId="{D101B770-710A-41FE-8218-97C78748D5BD}" type="pres">
      <dgm:prSet presAssocID="{1D063C8F-FFA9-4937-A4ED-07DC9E0BABDF}" presName="parentText" presStyleLbl="node1" presStyleIdx="0" presStyleCnt="3" custScaleX="81297" custScaleY="124152">
        <dgm:presLayoutVars>
          <dgm:chMax val="1"/>
          <dgm:bulletEnabled val="1"/>
        </dgm:presLayoutVars>
      </dgm:prSet>
      <dgm:spPr/>
    </dgm:pt>
    <dgm:pt modelId="{8E69DD9D-9071-4EAE-92F0-32C34C62630F}" type="pres">
      <dgm:prSet presAssocID="{1D063C8F-FFA9-4937-A4ED-07DC9E0BABDF}" presName="descendantText" presStyleLbl="alignAccFollowNode1" presStyleIdx="0" presStyleCnt="3" custScaleX="120224" custScaleY="138837" custLinFactNeighborX="867" custLinFactNeighborY="2337">
        <dgm:presLayoutVars>
          <dgm:bulletEnabled val="1"/>
        </dgm:presLayoutVars>
      </dgm:prSet>
      <dgm:spPr/>
    </dgm:pt>
    <dgm:pt modelId="{FACBA5B4-40DC-438F-A1FC-D883EACD8952}" type="pres">
      <dgm:prSet presAssocID="{C602173A-7ED5-4D9F-A19E-A5F595EA4C0F}" presName="sp" presStyleCnt="0"/>
      <dgm:spPr/>
    </dgm:pt>
    <dgm:pt modelId="{A3D641E7-C221-4B8E-8BD6-63850F39E157}" type="pres">
      <dgm:prSet presAssocID="{F4FC86EB-7BA6-4F18-B1B5-59AD5F987795}" presName="linNode" presStyleCnt="0"/>
      <dgm:spPr/>
    </dgm:pt>
    <dgm:pt modelId="{45BD6752-B4D9-430A-939E-D0D297CE3787}" type="pres">
      <dgm:prSet presAssocID="{F4FC86EB-7BA6-4F18-B1B5-59AD5F987795}" presName="parentText" presStyleLbl="node1" presStyleIdx="1" presStyleCnt="3" custScaleX="82952" custScaleY="134342">
        <dgm:presLayoutVars>
          <dgm:chMax val="1"/>
          <dgm:bulletEnabled val="1"/>
        </dgm:presLayoutVars>
      </dgm:prSet>
      <dgm:spPr/>
    </dgm:pt>
    <dgm:pt modelId="{D16C2A85-FD57-48CF-8797-BF2106A1F4DE}" type="pres">
      <dgm:prSet presAssocID="{F4FC86EB-7BA6-4F18-B1B5-59AD5F987795}" presName="descendantText" presStyleLbl="alignAccFollowNode1" presStyleIdx="1" presStyleCnt="3" custScaleX="119626" custScaleY="154335" custLinFactNeighborX="-2103" custLinFactNeighborY="546">
        <dgm:presLayoutVars>
          <dgm:bulletEnabled val="1"/>
        </dgm:presLayoutVars>
      </dgm:prSet>
      <dgm:spPr/>
    </dgm:pt>
    <dgm:pt modelId="{0F276C3F-06C2-45B8-9DEA-F1636F647091}" type="pres">
      <dgm:prSet presAssocID="{D9201A9D-D4F7-493C-8C6E-0A4E17D4F313}" presName="sp" presStyleCnt="0"/>
      <dgm:spPr/>
    </dgm:pt>
    <dgm:pt modelId="{4F981240-6254-44CF-8CA4-D9B4D854B9D3}" type="pres">
      <dgm:prSet presAssocID="{9AE9569E-E754-4732-91E1-7FF255FA689C}" presName="linNode" presStyleCnt="0"/>
      <dgm:spPr/>
    </dgm:pt>
    <dgm:pt modelId="{95B8EECB-AB8A-463E-B416-85CC65B4F3B2}" type="pres">
      <dgm:prSet presAssocID="{9AE9569E-E754-4732-91E1-7FF255FA689C}" presName="parentText" presStyleLbl="node1" presStyleIdx="2" presStyleCnt="3" custScaleX="78294" custScaleY="131244">
        <dgm:presLayoutVars>
          <dgm:chMax val="1"/>
          <dgm:bulletEnabled val="1"/>
        </dgm:presLayoutVars>
      </dgm:prSet>
      <dgm:spPr/>
    </dgm:pt>
    <dgm:pt modelId="{561E1046-0BA1-46D8-AE50-10CEBDC2A8EC}" type="pres">
      <dgm:prSet presAssocID="{9AE9569E-E754-4732-91E1-7FF255FA689C}" presName="descendantText" presStyleLbl="alignAccFollowNode1" presStyleIdx="2" presStyleCnt="3" custScaleX="112012" custScaleY="148667" custLinFactNeighborY="1170">
        <dgm:presLayoutVars>
          <dgm:bulletEnabled val="1"/>
        </dgm:presLayoutVars>
      </dgm:prSet>
      <dgm:spPr/>
    </dgm:pt>
  </dgm:ptLst>
  <dgm:cxnLst>
    <dgm:cxn modelId="{C0E86D03-F3BF-407D-BD88-6BC0DE86E2DD}" srcId="{F4FC86EB-7BA6-4F18-B1B5-59AD5F987795}" destId="{05F1119D-2CC5-45AA-B89E-CF1E78397C35}" srcOrd="1" destOrd="0" parTransId="{645A70AB-797A-4C22-A6A7-A9F45D6D37DB}" sibTransId="{5D72E24A-2879-4EC5-982C-D94A6D1EF945}"/>
    <dgm:cxn modelId="{C02CA204-8084-44D2-880B-DE5540F34A2B}" type="presOf" srcId="{9B17EB2A-68AB-4087-9702-44A735289C0C}" destId="{8E69DD9D-9071-4EAE-92F0-32C34C62630F}" srcOrd="0" destOrd="2" presId="urn:microsoft.com/office/officeart/2005/8/layout/vList5"/>
    <dgm:cxn modelId="{9B12AD05-24EF-493B-93AB-CDBCFD2B4509}" type="presOf" srcId="{A374B300-5293-4289-A5F9-F00EC440B4E1}" destId="{8E69DD9D-9071-4EAE-92F0-32C34C62630F}" srcOrd="0" destOrd="3" presId="urn:microsoft.com/office/officeart/2005/8/layout/vList5"/>
    <dgm:cxn modelId="{47E44006-DE41-4A1C-B6D3-66F91EAEE099}" srcId="{1D063C8F-FFA9-4937-A4ED-07DC9E0BABDF}" destId="{5C1751F8-8FE3-4B57-99BC-42451255D694}" srcOrd="5" destOrd="0" parTransId="{466C3F38-29A4-40E5-B905-F547281C72FD}" sibTransId="{31AF726C-73CE-4DDA-90B9-CFBF465B711E}"/>
    <dgm:cxn modelId="{43E1FD06-C58A-4F57-A018-6A8014B36AE2}" srcId="{9AE9569E-E754-4732-91E1-7FF255FA689C}" destId="{91F07DEB-13AD-4247-ACC4-44191FF8AFC2}" srcOrd="8" destOrd="0" parTransId="{757AD4F0-D533-4DE0-8D6F-6386F87411FE}" sibTransId="{5190152D-CF3D-4A2C-B6BF-034677533080}"/>
    <dgm:cxn modelId="{2D2ECC0C-B3C3-4C6D-A5A3-793EC8237004}" type="presOf" srcId="{1D063C8F-FFA9-4937-A4ED-07DC9E0BABDF}" destId="{D101B770-710A-41FE-8218-97C78748D5BD}" srcOrd="0" destOrd="0" presId="urn:microsoft.com/office/officeart/2005/8/layout/vList5"/>
    <dgm:cxn modelId="{92347E0E-9F2E-444D-ADF1-2D7C34F2EF21}" srcId="{9AE9569E-E754-4732-91E1-7FF255FA689C}" destId="{E01F9602-F3EA-450C-90C9-D73736233DB1}" srcOrd="6" destOrd="0" parTransId="{A9D741F3-8032-4AA7-B103-C25606D4E108}" sibTransId="{3949DBAB-41BA-4B3C-9354-552C71FAFD25}"/>
    <dgm:cxn modelId="{57C54A18-23E6-4D3E-9ED7-5CADC4F519B9}" srcId="{9AE9569E-E754-4732-91E1-7FF255FA689C}" destId="{851BDB0B-D579-44E3-9B85-A491F2B32EFC}" srcOrd="12" destOrd="0" parTransId="{DA35842D-C99F-4DD5-879A-EA1751A821AF}" sibTransId="{9F94561D-F709-4D61-B079-741053F6B8E1}"/>
    <dgm:cxn modelId="{06505218-A43A-4FBB-A88F-DFAF807878FF}" srcId="{D445E630-7201-450A-8525-D48C4131FA42}" destId="{9AE9569E-E754-4732-91E1-7FF255FA689C}" srcOrd="2" destOrd="0" parTransId="{7CE69B64-9417-4174-BCB4-F5A70D4AA167}" sibTransId="{1C7ABF48-6E71-4855-84AB-D312D7638F4E}"/>
    <dgm:cxn modelId="{8BE99023-89B1-490A-A8EE-BE3A58523935}" srcId="{9AE9569E-E754-4732-91E1-7FF255FA689C}" destId="{AC9469FC-7252-4765-8B47-025DF6E7F831}" srcOrd="5" destOrd="0" parTransId="{7D9E37F6-1FB9-456C-9BEB-C2C2E544900E}" sibTransId="{DDFC5054-E1EE-4327-A81E-B11A3F7B8B01}"/>
    <dgm:cxn modelId="{74BBAC38-9056-47A8-96AA-673B32A38199}" srcId="{D445E630-7201-450A-8525-D48C4131FA42}" destId="{F4FC86EB-7BA6-4F18-B1B5-59AD5F987795}" srcOrd="1" destOrd="0" parTransId="{687DE44B-47AD-4396-9904-A8AEED08FD61}" sibTransId="{D9201A9D-D4F7-493C-8C6E-0A4E17D4F313}"/>
    <dgm:cxn modelId="{6181863A-50D6-45CC-A30C-B7FA74C6100D}" srcId="{1D063C8F-FFA9-4937-A4ED-07DC9E0BABDF}" destId="{D2467957-E3AE-4665-A95C-DD96EB26463F}" srcOrd="4" destOrd="0" parTransId="{220656E9-ADFF-488E-908A-CBD36543B089}" sibTransId="{059CFEF8-B3F4-449E-8D27-4C0621BD0E5E}"/>
    <dgm:cxn modelId="{4542273E-5E37-4771-9D06-F5F1BE1AE92A}" srcId="{1D063C8F-FFA9-4937-A4ED-07DC9E0BABDF}" destId="{765529E6-E5A9-43CB-BE89-8E3C6C368391}" srcOrd="0" destOrd="0" parTransId="{D5DDC468-288B-416F-99E3-6C68279416B6}" sibTransId="{6AA5075B-E924-4B0B-B645-25E9F250AB5D}"/>
    <dgm:cxn modelId="{44B3DF40-0705-4BE2-B949-9C62FA3FCDD3}" type="presOf" srcId="{765529E6-E5A9-43CB-BE89-8E3C6C368391}" destId="{8E69DD9D-9071-4EAE-92F0-32C34C62630F}" srcOrd="0" destOrd="0" presId="urn:microsoft.com/office/officeart/2005/8/layout/vList5"/>
    <dgm:cxn modelId="{083B0D5B-4194-47EC-89B9-AD143E76502E}" type="presOf" srcId="{B18BA89B-578C-41F1-93F1-F145A62EA18F}" destId="{561E1046-0BA1-46D8-AE50-10CEBDC2A8EC}" srcOrd="0" destOrd="9" presId="urn:microsoft.com/office/officeart/2005/8/layout/vList5"/>
    <dgm:cxn modelId="{0CBA465D-081D-4E06-BAC5-008CFE126719}" type="presOf" srcId="{91F07DEB-13AD-4247-ACC4-44191FF8AFC2}" destId="{561E1046-0BA1-46D8-AE50-10CEBDC2A8EC}" srcOrd="0" destOrd="8" presId="urn:microsoft.com/office/officeart/2005/8/layout/vList5"/>
    <dgm:cxn modelId="{93D48F42-F1B8-46A7-AB22-B7C79D0E37F8}" srcId="{9AE9569E-E754-4732-91E1-7FF255FA689C}" destId="{02B11913-257D-4066-9A5F-50C0AD61C688}" srcOrd="11" destOrd="0" parTransId="{5A69F484-52FF-4DAE-97E9-FB1FFA28DEA5}" sibTransId="{7CF17055-BF0A-4945-A71C-633147ABDFA6}"/>
    <dgm:cxn modelId="{B3F27443-925B-402C-B20A-ACB79028592E}" type="presOf" srcId="{02B11913-257D-4066-9A5F-50C0AD61C688}" destId="{561E1046-0BA1-46D8-AE50-10CEBDC2A8EC}" srcOrd="0" destOrd="11" presId="urn:microsoft.com/office/officeart/2005/8/layout/vList5"/>
    <dgm:cxn modelId="{9A087545-CCC6-46CF-8C9F-98A9D2B879A7}" type="presOf" srcId="{9AE9569E-E754-4732-91E1-7FF255FA689C}" destId="{95B8EECB-AB8A-463E-B416-85CC65B4F3B2}" srcOrd="0" destOrd="0" presId="urn:microsoft.com/office/officeart/2005/8/layout/vList5"/>
    <dgm:cxn modelId="{43B78C67-F470-453D-BA09-0E41DC69012F}" srcId="{9AE9569E-E754-4732-91E1-7FF255FA689C}" destId="{5FBF7C6C-A7EA-4EB4-96E5-8B680172D30B}" srcOrd="0" destOrd="0" parTransId="{EB8A2649-8207-414C-A73D-620AC2B4007B}" sibTransId="{037112C5-4654-489F-9A92-C73ADF7F2441}"/>
    <dgm:cxn modelId="{04668368-BB7F-49DD-9A16-B53133283661}" type="presOf" srcId="{EBACFA1C-D366-4907-92C2-F5FD910CA7FB}" destId="{561E1046-0BA1-46D8-AE50-10CEBDC2A8EC}" srcOrd="0" destOrd="1" presId="urn:microsoft.com/office/officeart/2005/8/layout/vList5"/>
    <dgm:cxn modelId="{EF99B368-1C1F-433A-9C59-7045D7FEB824}" type="presOf" srcId="{E01F9602-F3EA-450C-90C9-D73736233DB1}" destId="{561E1046-0BA1-46D8-AE50-10CEBDC2A8EC}" srcOrd="0" destOrd="6" presId="urn:microsoft.com/office/officeart/2005/8/layout/vList5"/>
    <dgm:cxn modelId="{B3EA7F6A-6BE2-4C68-8074-9F0BA8246903}" type="presOf" srcId="{D445E630-7201-450A-8525-D48C4131FA42}" destId="{373DC566-ABCA-4185-B6ED-02959DF668FF}" srcOrd="0" destOrd="0" presId="urn:microsoft.com/office/officeart/2005/8/layout/vList5"/>
    <dgm:cxn modelId="{E52D5D4E-87B5-4AE3-A065-4193F1574907}" type="presOf" srcId="{EBD7891B-7454-4458-B0FE-FBB794BE8E89}" destId="{561E1046-0BA1-46D8-AE50-10CEBDC2A8EC}" srcOrd="0" destOrd="3" presId="urn:microsoft.com/office/officeart/2005/8/layout/vList5"/>
    <dgm:cxn modelId="{4C33E24E-A18F-4478-8700-5BA893F7D335}" type="presOf" srcId="{5FBF7C6C-A7EA-4EB4-96E5-8B680172D30B}" destId="{561E1046-0BA1-46D8-AE50-10CEBDC2A8EC}" srcOrd="0" destOrd="0" presId="urn:microsoft.com/office/officeart/2005/8/layout/vList5"/>
    <dgm:cxn modelId="{61C1AC4F-BEED-4030-B5C7-6035DC3FF04E}" srcId="{9AE9569E-E754-4732-91E1-7FF255FA689C}" destId="{6037BDDE-F2E5-4113-9672-259C2FAA59F7}" srcOrd="4" destOrd="0" parTransId="{5847EC26-FA19-4E7E-9E15-07E54A18A8FA}" sibTransId="{DA0D495A-9FF5-4E98-8452-F7136ED4E47F}"/>
    <dgm:cxn modelId="{C09BCD4F-FC73-4CA6-B863-E009214C9CDC}" type="presOf" srcId="{F4FC86EB-7BA6-4F18-B1B5-59AD5F987795}" destId="{45BD6752-B4D9-430A-939E-D0D297CE3787}" srcOrd="0" destOrd="0" presId="urn:microsoft.com/office/officeart/2005/8/layout/vList5"/>
    <dgm:cxn modelId="{45B49B55-EB62-44D9-A47A-349D11F1B6AD}" srcId="{1D063C8F-FFA9-4937-A4ED-07DC9E0BABDF}" destId="{9B17EB2A-68AB-4087-9702-44A735289C0C}" srcOrd="2" destOrd="0" parTransId="{049A8AE3-EFA6-4104-960F-9842E9B56A88}" sibTransId="{DE73AE0D-6100-49BA-887D-643C32DB4CC8}"/>
    <dgm:cxn modelId="{E565B77E-6438-4F07-BC43-CC9E38C54177}" type="presOf" srcId="{6037BDDE-F2E5-4113-9672-259C2FAA59F7}" destId="{561E1046-0BA1-46D8-AE50-10CEBDC2A8EC}" srcOrd="0" destOrd="4" presId="urn:microsoft.com/office/officeart/2005/8/layout/vList5"/>
    <dgm:cxn modelId="{C8033C7F-5BD6-43FC-8199-898D70DB1E92}" type="presOf" srcId="{D2467957-E3AE-4665-A95C-DD96EB26463F}" destId="{8E69DD9D-9071-4EAE-92F0-32C34C62630F}" srcOrd="0" destOrd="4" presId="urn:microsoft.com/office/officeart/2005/8/layout/vList5"/>
    <dgm:cxn modelId="{15A6F981-F210-4BDF-8E70-25581D783E5D}" srcId="{9AE9569E-E754-4732-91E1-7FF255FA689C}" destId="{B18BA89B-578C-41F1-93F1-F145A62EA18F}" srcOrd="9" destOrd="0" parTransId="{87F6FF7C-3A01-43AB-BCDF-A6E2B624DD88}" sibTransId="{70661F8B-C4E7-41BA-9FFB-623DE257A527}"/>
    <dgm:cxn modelId="{7D98DA88-9323-4403-B67B-BD10F8808782}" srcId="{1D063C8F-FFA9-4937-A4ED-07DC9E0BABDF}" destId="{75B5EFB9-0FF5-4BC3-A852-34ADFEC06EE8}" srcOrd="1" destOrd="0" parTransId="{49B32E14-826D-4BB9-A62F-C12B7F16218B}" sibTransId="{1D1523D9-6D46-4D08-A519-889EB9CD3C81}"/>
    <dgm:cxn modelId="{8927AD8A-84C9-48EE-A37A-014817C8B23F}" type="presOf" srcId="{75B5EFB9-0FF5-4BC3-A852-34ADFEC06EE8}" destId="{8E69DD9D-9071-4EAE-92F0-32C34C62630F}" srcOrd="0" destOrd="1" presId="urn:microsoft.com/office/officeart/2005/8/layout/vList5"/>
    <dgm:cxn modelId="{D525528F-EC31-4EE1-9602-85CC3134F20E}" srcId="{F4FC86EB-7BA6-4F18-B1B5-59AD5F987795}" destId="{590C2E99-5BE3-4431-A6AD-5B303F7AF303}" srcOrd="0" destOrd="0" parTransId="{8ECA6F93-B8BA-44DC-ADC1-08EC5BB36DDD}" sibTransId="{B9E16A45-DD38-4894-A045-1060A639F18C}"/>
    <dgm:cxn modelId="{92B30A9E-53B8-427C-96CF-6973A09FF0C9}" type="presOf" srcId="{7395FEDE-E5D9-421A-B782-ED3838B2035A}" destId="{561E1046-0BA1-46D8-AE50-10CEBDC2A8EC}" srcOrd="0" destOrd="10" presId="urn:microsoft.com/office/officeart/2005/8/layout/vList5"/>
    <dgm:cxn modelId="{A2D8659F-5B58-42ED-A6A5-F8DF38F2A592}" type="presOf" srcId="{851BDB0B-D579-44E3-9B85-A491F2B32EFC}" destId="{561E1046-0BA1-46D8-AE50-10CEBDC2A8EC}" srcOrd="0" destOrd="12" presId="urn:microsoft.com/office/officeart/2005/8/layout/vList5"/>
    <dgm:cxn modelId="{086141A0-2B08-45F7-AD71-8425127F9D71}" srcId="{9AE9569E-E754-4732-91E1-7FF255FA689C}" destId="{EBD7891B-7454-4458-B0FE-FBB794BE8E89}" srcOrd="3" destOrd="0" parTransId="{6AE5505B-21AF-4661-81D9-D2584ACE9AF7}" sibTransId="{3B3FFFF9-8A01-4135-B705-78A9089B11BA}"/>
    <dgm:cxn modelId="{968E7CA1-947F-4A1D-8585-2DB8F3B1D49E}" srcId="{9AE9569E-E754-4732-91E1-7FF255FA689C}" destId="{29A7AF11-5B2C-4382-9162-8A0342239CD9}" srcOrd="7" destOrd="0" parTransId="{AEE73951-9F2B-4CA0-9C4C-A4F0EB903DC3}" sibTransId="{2371D3F1-44F5-4A90-A6D9-9655EE76A176}"/>
    <dgm:cxn modelId="{40FF97A3-BAD8-42B0-A4A1-FC4BA8264839}" type="presOf" srcId="{5C1751F8-8FE3-4B57-99BC-42451255D694}" destId="{8E69DD9D-9071-4EAE-92F0-32C34C62630F}" srcOrd="0" destOrd="5" presId="urn:microsoft.com/office/officeart/2005/8/layout/vList5"/>
    <dgm:cxn modelId="{3536B3A3-DE92-4341-B11C-1C7DA64DCF51}" type="presOf" srcId="{590C2E99-5BE3-4431-A6AD-5B303F7AF303}" destId="{D16C2A85-FD57-48CF-8797-BF2106A1F4DE}" srcOrd="0" destOrd="0" presId="urn:microsoft.com/office/officeart/2005/8/layout/vList5"/>
    <dgm:cxn modelId="{E42495A9-1783-43EC-9D95-2FBF37C69AFA}" srcId="{1D063C8F-FFA9-4937-A4ED-07DC9E0BABDF}" destId="{A374B300-5293-4289-A5F9-F00EC440B4E1}" srcOrd="3" destOrd="0" parTransId="{136BF903-70C2-40A7-8A1E-F9D1BC9D0E31}" sibTransId="{420BFCB7-7FCD-4CC7-A64E-CD0285C83347}"/>
    <dgm:cxn modelId="{B0B88AAA-7E7E-44FF-B613-CBCAAC8029E7}" type="presOf" srcId="{29A7AF11-5B2C-4382-9162-8A0342239CD9}" destId="{561E1046-0BA1-46D8-AE50-10CEBDC2A8EC}" srcOrd="0" destOrd="7" presId="urn:microsoft.com/office/officeart/2005/8/layout/vList5"/>
    <dgm:cxn modelId="{8536A9B1-EC4F-475C-B326-F71498957CCA}" srcId="{9AE9569E-E754-4732-91E1-7FF255FA689C}" destId="{68DD76D5-532D-4145-97E4-8E5E7A8079E4}" srcOrd="13" destOrd="0" parTransId="{07121D33-D98E-4769-A605-DC81694893D8}" sibTransId="{412B8712-2347-4B81-AECC-0DA1534ECF39}"/>
    <dgm:cxn modelId="{C06F11B6-8FD7-4F34-8496-1E732487B114}" srcId="{D445E630-7201-450A-8525-D48C4131FA42}" destId="{1D063C8F-FFA9-4937-A4ED-07DC9E0BABDF}" srcOrd="0" destOrd="0" parTransId="{55190597-C8BE-4631-B198-2F0CEEB00AD2}" sibTransId="{C602173A-7ED5-4D9F-A19E-A5F595EA4C0F}"/>
    <dgm:cxn modelId="{58FA26B6-488C-4F5F-80E2-0EE3C85431FD}" type="presOf" srcId="{AC9469FC-7252-4765-8B47-025DF6E7F831}" destId="{561E1046-0BA1-46D8-AE50-10CEBDC2A8EC}" srcOrd="0" destOrd="5" presId="urn:microsoft.com/office/officeart/2005/8/layout/vList5"/>
    <dgm:cxn modelId="{F72387BB-0B59-4A6A-BFF4-A2DE166EEF26}" srcId="{9AE9569E-E754-4732-91E1-7FF255FA689C}" destId="{7395FEDE-E5D9-421A-B782-ED3838B2035A}" srcOrd="10" destOrd="0" parTransId="{4439A77A-BB43-4FDC-8698-0B2E8C0743D6}" sibTransId="{6AA1C0DD-D5BC-48F8-959F-C051B9E9CE0E}"/>
    <dgm:cxn modelId="{FCAC95CC-640C-4D13-894E-544EAF82F62F}" srcId="{9AE9569E-E754-4732-91E1-7FF255FA689C}" destId="{CECAF241-CC38-4A78-B79F-A036EB31085F}" srcOrd="2" destOrd="0" parTransId="{F237594A-9DCD-4EF0-A57E-A3884574EE09}" sibTransId="{A385EAEA-0203-4350-B43D-01F6BB6FA7DD}"/>
    <dgm:cxn modelId="{249D18D0-3C2A-4DF3-869A-05D1303CBB35}" type="presOf" srcId="{CBB75F98-CA90-4DEA-8605-6D3067AE6363}" destId="{8E69DD9D-9071-4EAE-92F0-32C34C62630F}" srcOrd="0" destOrd="6" presId="urn:microsoft.com/office/officeart/2005/8/layout/vList5"/>
    <dgm:cxn modelId="{EC9EC9D0-1813-42BB-92D6-1D6811167418}" srcId="{1D063C8F-FFA9-4937-A4ED-07DC9E0BABDF}" destId="{CBB75F98-CA90-4DEA-8605-6D3067AE6363}" srcOrd="6" destOrd="0" parTransId="{73CD1330-72C8-42E2-9BB3-B1E8286BD875}" sibTransId="{D5586549-2FC2-42F3-B0F7-E323A92CAFBC}"/>
    <dgm:cxn modelId="{103590E3-3594-4A3B-8AD1-3308A02A8DD8}" srcId="{9AE9569E-E754-4732-91E1-7FF255FA689C}" destId="{EBACFA1C-D366-4907-92C2-F5FD910CA7FB}" srcOrd="1" destOrd="0" parTransId="{1AB32F96-BCA1-4BF2-B3B5-169170A2F4FA}" sibTransId="{868BCF4A-E770-4E68-850C-8842A8EE1B4F}"/>
    <dgm:cxn modelId="{3BF765F4-5F11-4982-A224-C50BF0F11C72}" type="presOf" srcId="{CECAF241-CC38-4A78-B79F-A036EB31085F}" destId="{561E1046-0BA1-46D8-AE50-10CEBDC2A8EC}" srcOrd="0" destOrd="2" presId="urn:microsoft.com/office/officeart/2005/8/layout/vList5"/>
    <dgm:cxn modelId="{E6C390F7-2298-4186-B60A-C910C8267E99}" type="presOf" srcId="{68DD76D5-532D-4145-97E4-8E5E7A8079E4}" destId="{561E1046-0BA1-46D8-AE50-10CEBDC2A8EC}" srcOrd="0" destOrd="13" presId="urn:microsoft.com/office/officeart/2005/8/layout/vList5"/>
    <dgm:cxn modelId="{7371AFF9-ECB2-4386-AD07-AA2F5235DEFD}" type="presOf" srcId="{05F1119D-2CC5-45AA-B89E-CF1E78397C35}" destId="{D16C2A85-FD57-48CF-8797-BF2106A1F4DE}" srcOrd="0" destOrd="1" presId="urn:microsoft.com/office/officeart/2005/8/layout/vList5"/>
    <dgm:cxn modelId="{BC6EE3E9-F8F2-4699-9932-6AE311DA35CD}" type="presParOf" srcId="{373DC566-ABCA-4185-B6ED-02959DF668FF}" destId="{669D189C-6422-4A89-9C28-57EC7518ED15}" srcOrd="0" destOrd="0" presId="urn:microsoft.com/office/officeart/2005/8/layout/vList5"/>
    <dgm:cxn modelId="{3703A0DE-3BC8-45CE-8ECB-B43F6A5AA9B2}" type="presParOf" srcId="{669D189C-6422-4A89-9C28-57EC7518ED15}" destId="{D101B770-710A-41FE-8218-97C78748D5BD}" srcOrd="0" destOrd="0" presId="urn:microsoft.com/office/officeart/2005/8/layout/vList5"/>
    <dgm:cxn modelId="{57511719-DF41-4E2E-B658-E3C4236C51D0}" type="presParOf" srcId="{669D189C-6422-4A89-9C28-57EC7518ED15}" destId="{8E69DD9D-9071-4EAE-92F0-32C34C62630F}" srcOrd="1" destOrd="0" presId="urn:microsoft.com/office/officeart/2005/8/layout/vList5"/>
    <dgm:cxn modelId="{5AA97F72-A6E2-41B8-A478-18CBBEE240FE}" type="presParOf" srcId="{373DC566-ABCA-4185-B6ED-02959DF668FF}" destId="{FACBA5B4-40DC-438F-A1FC-D883EACD8952}" srcOrd="1" destOrd="0" presId="urn:microsoft.com/office/officeart/2005/8/layout/vList5"/>
    <dgm:cxn modelId="{898C132C-8603-427D-A9AA-967921599821}" type="presParOf" srcId="{373DC566-ABCA-4185-B6ED-02959DF668FF}" destId="{A3D641E7-C221-4B8E-8BD6-63850F39E157}" srcOrd="2" destOrd="0" presId="urn:microsoft.com/office/officeart/2005/8/layout/vList5"/>
    <dgm:cxn modelId="{A37E2643-A42E-41D3-9FFF-714016D0D758}" type="presParOf" srcId="{A3D641E7-C221-4B8E-8BD6-63850F39E157}" destId="{45BD6752-B4D9-430A-939E-D0D297CE3787}" srcOrd="0" destOrd="0" presId="urn:microsoft.com/office/officeart/2005/8/layout/vList5"/>
    <dgm:cxn modelId="{A9C9F115-0A8A-4419-B614-6CFD9031DD0C}" type="presParOf" srcId="{A3D641E7-C221-4B8E-8BD6-63850F39E157}" destId="{D16C2A85-FD57-48CF-8797-BF2106A1F4DE}" srcOrd="1" destOrd="0" presId="urn:microsoft.com/office/officeart/2005/8/layout/vList5"/>
    <dgm:cxn modelId="{2A4E19A3-9049-4686-8D80-C204BF838711}" type="presParOf" srcId="{373DC566-ABCA-4185-B6ED-02959DF668FF}" destId="{0F276C3F-06C2-45B8-9DEA-F1636F647091}" srcOrd="3" destOrd="0" presId="urn:microsoft.com/office/officeart/2005/8/layout/vList5"/>
    <dgm:cxn modelId="{710250BC-06C9-4F89-8368-8022E6E27461}" type="presParOf" srcId="{373DC566-ABCA-4185-B6ED-02959DF668FF}" destId="{4F981240-6254-44CF-8CA4-D9B4D854B9D3}" srcOrd="4" destOrd="0" presId="urn:microsoft.com/office/officeart/2005/8/layout/vList5"/>
    <dgm:cxn modelId="{EA07C528-47BD-478F-8D09-6D0BEE37A91B}" type="presParOf" srcId="{4F981240-6254-44CF-8CA4-D9B4D854B9D3}" destId="{95B8EECB-AB8A-463E-B416-85CC65B4F3B2}" srcOrd="0" destOrd="0" presId="urn:microsoft.com/office/officeart/2005/8/layout/vList5"/>
    <dgm:cxn modelId="{2BC19605-9F25-423A-B7BD-48BA856E948C}" type="presParOf" srcId="{4F981240-6254-44CF-8CA4-D9B4D854B9D3}" destId="{561E1046-0BA1-46D8-AE50-10CEBDC2A8E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54BC60-473A-4A16-8F43-C94DF7062F5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F9F22F-B245-4CAE-A510-C202F39299B5}">
      <dgm:prSet phldrT="[Текст]"/>
      <dgm:spPr/>
      <dgm:t>
        <a:bodyPr/>
        <a:lstStyle/>
        <a:p>
          <a:r>
            <a:rPr lang="ru-RU" b="1" dirty="0"/>
            <a:t>Экспертная сессия</a:t>
          </a:r>
        </a:p>
      </dgm:t>
    </dgm:pt>
    <dgm:pt modelId="{1B54E366-52F6-4E3E-AA50-2062BBE0533E}" type="parTrans" cxnId="{0A35FEBA-3FAF-4017-9A8D-0CE6943B7DF9}">
      <dgm:prSet/>
      <dgm:spPr/>
      <dgm:t>
        <a:bodyPr/>
        <a:lstStyle/>
        <a:p>
          <a:endParaRPr lang="ru-RU"/>
        </a:p>
      </dgm:t>
    </dgm:pt>
    <dgm:pt modelId="{A022C63C-DD18-4026-9553-79004E09FB92}" type="sibTrans" cxnId="{0A35FEBA-3FAF-4017-9A8D-0CE6943B7DF9}">
      <dgm:prSet/>
      <dgm:spPr/>
      <dgm:t>
        <a:bodyPr/>
        <a:lstStyle/>
        <a:p>
          <a:endParaRPr lang="ru-RU"/>
        </a:p>
      </dgm:t>
    </dgm:pt>
    <dgm:pt modelId="{95CA12F5-82AF-4EB1-A99B-05A8E9B5E46D}">
      <dgm:prSet phldrT="[Текст]" custT="1"/>
      <dgm:spPr/>
      <dgm:t>
        <a:bodyPr/>
        <a:lstStyle/>
        <a:p>
          <a:r>
            <a:rPr lang="ru-RU" sz="1400" b="0" dirty="0"/>
            <a:t>Представление опыта 9 регионов Российской Федерации</a:t>
          </a:r>
        </a:p>
      </dgm:t>
    </dgm:pt>
    <dgm:pt modelId="{108132FB-31AA-4EAD-BC63-12F92865485A}" type="parTrans" cxnId="{9704F71D-7600-4A5A-8A0D-F7064ED82103}">
      <dgm:prSet/>
      <dgm:spPr/>
      <dgm:t>
        <a:bodyPr/>
        <a:lstStyle/>
        <a:p>
          <a:endParaRPr lang="ru-RU"/>
        </a:p>
      </dgm:t>
    </dgm:pt>
    <dgm:pt modelId="{6BCD936B-C310-4688-8882-543BDECA6A52}" type="sibTrans" cxnId="{9704F71D-7600-4A5A-8A0D-F7064ED82103}">
      <dgm:prSet/>
      <dgm:spPr/>
      <dgm:t>
        <a:bodyPr/>
        <a:lstStyle/>
        <a:p>
          <a:endParaRPr lang="ru-RU"/>
        </a:p>
      </dgm:t>
    </dgm:pt>
    <dgm:pt modelId="{643DB970-B913-4D20-8928-83B7AF8E057F}">
      <dgm:prSet phldrT="[Текст]"/>
      <dgm:spPr/>
      <dgm:t>
        <a:bodyPr/>
        <a:lstStyle/>
        <a:p>
          <a:r>
            <a:rPr lang="ru-RU" b="1" dirty="0"/>
            <a:t>Мастерские </a:t>
          </a:r>
        </a:p>
      </dgm:t>
    </dgm:pt>
    <dgm:pt modelId="{1E763DE9-6E6F-47C8-BD6D-47C7C8AE569B}" type="parTrans" cxnId="{70D2CC17-5CB2-47C0-AFF4-C747493D318D}">
      <dgm:prSet/>
      <dgm:spPr/>
      <dgm:t>
        <a:bodyPr/>
        <a:lstStyle/>
        <a:p>
          <a:endParaRPr lang="ru-RU"/>
        </a:p>
      </dgm:t>
    </dgm:pt>
    <dgm:pt modelId="{07D1CB01-8669-4F34-97F1-27C63C9B7EA1}" type="sibTrans" cxnId="{70D2CC17-5CB2-47C0-AFF4-C747493D318D}">
      <dgm:prSet/>
      <dgm:spPr/>
      <dgm:t>
        <a:bodyPr/>
        <a:lstStyle/>
        <a:p>
          <a:endParaRPr lang="ru-RU"/>
        </a:p>
      </dgm:t>
    </dgm:pt>
    <dgm:pt modelId="{32B78696-740C-456F-BACB-C4A422EB8B4D}">
      <dgm:prSet phldrT="[Текст]" custT="1"/>
      <dgm:spPr/>
      <dgm:t>
        <a:bodyPr/>
        <a:lstStyle/>
        <a:p>
          <a:r>
            <a:rPr lang="ru-RU" sz="1400" b="0" dirty="0"/>
            <a:t>Инвентаризация ресурсов деятельности ППК на институциональном, муниципальном, региональном и федеральном уровнях </a:t>
          </a:r>
        </a:p>
      </dgm:t>
    </dgm:pt>
    <dgm:pt modelId="{47958D1E-0F6E-4725-A0DE-1188CC25A52B}" type="parTrans" cxnId="{E80D49F6-7134-497C-ACED-B74A968249F4}">
      <dgm:prSet/>
      <dgm:spPr/>
      <dgm:t>
        <a:bodyPr/>
        <a:lstStyle/>
        <a:p>
          <a:endParaRPr lang="ru-RU"/>
        </a:p>
      </dgm:t>
    </dgm:pt>
    <dgm:pt modelId="{C49F6240-7E93-4A46-8B06-2BE6881E39E0}" type="sibTrans" cxnId="{E80D49F6-7134-497C-ACED-B74A968249F4}">
      <dgm:prSet/>
      <dgm:spPr/>
      <dgm:t>
        <a:bodyPr/>
        <a:lstStyle/>
        <a:p>
          <a:endParaRPr lang="ru-RU"/>
        </a:p>
      </dgm:t>
    </dgm:pt>
    <dgm:pt modelId="{359D8F2E-A78F-42DD-97B0-69642BEF1E1A}">
      <dgm:prSet phldrT="[Текст]"/>
      <dgm:spPr/>
      <dgm:t>
        <a:bodyPr/>
        <a:lstStyle/>
        <a:p>
          <a:r>
            <a:rPr lang="ru-RU" b="1" dirty="0"/>
            <a:t>Заседание ММО</a:t>
          </a:r>
        </a:p>
      </dgm:t>
    </dgm:pt>
    <dgm:pt modelId="{34CE5631-6353-4BEA-A40C-87D4A42393AA}" type="parTrans" cxnId="{ED28790F-8B6E-47B3-A947-4C2F8F2CF76B}">
      <dgm:prSet/>
      <dgm:spPr/>
      <dgm:t>
        <a:bodyPr/>
        <a:lstStyle/>
        <a:p>
          <a:endParaRPr lang="ru-RU"/>
        </a:p>
      </dgm:t>
    </dgm:pt>
    <dgm:pt modelId="{47B1B94A-B3FD-40BD-B6C1-43F66ECE7D0F}" type="sibTrans" cxnId="{ED28790F-8B6E-47B3-A947-4C2F8F2CF76B}">
      <dgm:prSet/>
      <dgm:spPr/>
      <dgm:t>
        <a:bodyPr/>
        <a:lstStyle/>
        <a:p>
          <a:endParaRPr lang="ru-RU"/>
        </a:p>
      </dgm:t>
    </dgm:pt>
    <dgm:pt modelId="{A26F0CA4-2BDF-45A2-8C29-01A0555D58FA}">
      <dgm:prSet phldrT="[Текст]" custT="1"/>
      <dgm:spPr/>
      <dgm:t>
        <a:bodyPr/>
        <a:lstStyle/>
        <a:p>
          <a:r>
            <a:rPr lang="ru-RU" sz="1400" b="0" dirty="0"/>
            <a:t>Инициативные практики педагогических вузов и школ по продвижению ППК</a:t>
          </a:r>
        </a:p>
      </dgm:t>
    </dgm:pt>
    <dgm:pt modelId="{0A9626DC-167A-4D9B-89AA-8778F3440CB0}" type="parTrans" cxnId="{36630996-591A-42B1-B306-266973A82CFB}">
      <dgm:prSet/>
      <dgm:spPr/>
      <dgm:t>
        <a:bodyPr/>
        <a:lstStyle/>
        <a:p>
          <a:endParaRPr lang="ru-RU"/>
        </a:p>
      </dgm:t>
    </dgm:pt>
    <dgm:pt modelId="{B0BCFBD4-6356-4B1F-A985-E7A5952E32AF}" type="sibTrans" cxnId="{36630996-591A-42B1-B306-266973A82CFB}">
      <dgm:prSet/>
      <dgm:spPr/>
      <dgm:t>
        <a:bodyPr/>
        <a:lstStyle/>
        <a:p>
          <a:endParaRPr lang="ru-RU"/>
        </a:p>
      </dgm:t>
    </dgm:pt>
    <dgm:pt modelId="{1A4D816B-48FC-4345-B127-C721026360F1}">
      <dgm:prSet phldrT="[Текст]" custT="1"/>
      <dgm:spPr/>
      <dgm:t>
        <a:bodyPr/>
        <a:lstStyle/>
        <a:p>
          <a:r>
            <a:rPr lang="ru-RU" sz="1400" b="0" dirty="0"/>
            <a:t>Экспертная оценка инициативных практик деятельности ППК</a:t>
          </a:r>
        </a:p>
      </dgm:t>
    </dgm:pt>
    <dgm:pt modelId="{9AC49186-436A-48A0-B200-ED24CC445002}" type="parTrans" cxnId="{CBDABA43-B26C-4F6C-B97E-DFC39226F3CA}">
      <dgm:prSet/>
      <dgm:spPr/>
      <dgm:t>
        <a:bodyPr/>
        <a:lstStyle/>
        <a:p>
          <a:endParaRPr lang="ru-RU"/>
        </a:p>
      </dgm:t>
    </dgm:pt>
    <dgm:pt modelId="{623BA52A-D6CA-474E-B43A-26BB7F7462E4}" type="sibTrans" cxnId="{CBDABA43-B26C-4F6C-B97E-DFC39226F3CA}">
      <dgm:prSet/>
      <dgm:spPr/>
      <dgm:t>
        <a:bodyPr/>
        <a:lstStyle/>
        <a:p>
          <a:endParaRPr lang="ru-RU"/>
        </a:p>
      </dgm:t>
    </dgm:pt>
    <dgm:pt modelId="{E2A1547D-1454-4B62-B96A-327CC6899FA7}">
      <dgm:prSet phldrT="[Текст]" custT="1"/>
      <dgm:spPr/>
      <dgm:t>
        <a:bodyPr/>
        <a:lstStyle/>
        <a:p>
          <a:pPr>
            <a:buFontTx/>
            <a:buNone/>
          </a:pPr>
          <a:r>
            <a:rPr lang="en-US" sz="1400" b="0" dirty="0">
              <a:hlinkClick xmlns:r="http://schemas.openxmlformats.org/officeDocument/2006/relationships" r:id="rId1"/>
            </a:rPr>
            <a:t>http://cdprof.yspu.org/teacheroffuture</a:t>
          </a:r>
          <a:r>
            <a:rPr lang="ru-RU" sz="1400" b="0" dirty="0"/>
            <a:t> </a:t>
          </a:r>
          <a:r>
            <a:rPr lang="en-US" sz="1400" b="0" dirty="0"/>
            <a:t> </a:t>
          </a:r>
          <a:endParaRPr lang="ru-RU" sz="1400" b="0" dirty="0"/>
        </a:p>
      </dgm:t>
    </dgm:pt>
    <dgm:pt modelId="{AFA99FA7-7DCE-42ED-B8F4-9E7382B483A9}" type="parTrans" cxnId="{3832BAEE-9D25-44FE-8038-B4F54CF1652C}">
      <dgm:prSet/>
      <dgm:spPr/>
      <dgm:t>
        <a:bodyPr/>
        <a:lstStyle/>
        <a:p>
          <a:endParaRPr lang="ru-RU"/>
        </a:p>
      </dgm:t>
    </dgm:pt>
    <dgm:pt modelId="{25B11A52-7D7B-4F00-9026-441B28DACBB8}" type="sibTrans" cxnId="{3832BAEE-9D25-44FE-8038-B4F54CF1652C}">
      <dgm:prSet/>
      <dgm:spPr/>
      <dgm:t>
        <a:bodyPr/>
        <a:lstStyle/>
        <a:p>
          <a:endParaRPr lang="ru-RU"/>
        </a:p>
      </dgm:t>
    </dgm:pt>
    <dgm:pt modelId="{FAA96F15-EC51-499B-B995-FFCA797445B0}">
      <dgm:prSet phldrT="[Текст]" custT="1"/>
      <dgm:spPr/>
      <dgm:t>
        <a:bodyPr/>
        <a:lstStyle/>
        <a:p>
          <a:r>
            <a:rPr lang="ru-RU" sz="1400" b="0" dirty="0"/>
            <a:t>Проектирование инструментов управления ресурсами деятельности ППК</a:t>
          </a:r>
        </a:p>
      </dgm:t>
    </dgm:pt>
    <dgm:pt modelId="{71072569-D342-4CC0-8842-BB613DB12DA1}" type="parTrans" cxnId="{45EF37B5-363D-4EF2-8177-EF425D93DD41}">
      <dgm:prSet/>
      <dgm:spPr/>
      <dgm:t>
        <a:bodyPr/>
        <a:lstStyle/>
        <a:p>
          <a:endParaRPr lang="ru-RU"/>
        </a:p>
      </dgm:t>
    </dgm:pt>
    <dgm:pt modelId="{831E4155-60D0-4050-AF74-9058A95A06EC}" type="sibTrans" cxnId="{45EF37B5-363D-4EF2-8177-EF425D93DD41}">
      <dgm:prSet/>
      <dgm:spPr/>
      <dgm:t>
        <a:bodyPr/>
        <a:lstStyle/>
        <a:p>
          <a:endParaRPr lang="ru-RU"/>
        </a:p>
      </dgm:t>
    </dgm:pt>
    <dgm:pt modelId="{4F8B3136-A6D6-439B-90C7-E89042340B3A}">
      <dgm:prSet phldrT="[Текст]" custT="1"/>
      <dgm:spPr/>
      <dgm:t>
        <a:bodyPr/>
        <a:lstStyle/>
        <a:p>
          <a:pPr>
            <a:buFontTx/>
            <a:buNone/>
          </a:pPr>
          <a:r>
            <a:rPr lang="en-US" sz="1400" b="0" dirty="0">
              <a:hlinkClick xmlns:r="http://schemas.openxmlformats.org/officeDocument/2006/relationships" r:id="rId2"/>
            </a:rPr>
            <a:t>https://vk.com/video-77909874_456240032?t=2h17m21s</a:t>
          </a:r>
          <a:r>
            <a:rPr lang="ru-RU" sz="1400" b="0" dirty="0"/>
            <a:t>  </a:t>
          </a:r>
        </a:p>
      </dgm:t>
    </dgm:pt>
    <dgm:pt modelId="{D865CF4F-BE87-431D-B34F-E9D17B4BF097}" type="parTrans" cxnId="{5D32A4ED-742C-4727-953F-7A6B50BA2CD6}">
      <dgm:prSet/>
      <dgm:spPr/>
      <dgm:t>
        <a:bodyPr/>
        <a:lstStyle/>
        <a:p>
          <a:endParaRPr lang="ru-RU"/>
        </a:p>
      </dgm:t>
    </dgm:pt>
    <dgm:pt modelId="{497202A1-3316-497D-8BE4-EC9DFF566C21}" type="sibTrans" cxnId="{5D32A4ED-742C-4727-953F-7A6B50BA2CD6}">
      <dgm:prSet/>
      <dgm:spPr/>
      <dgm:t>
        <a:bodyPr/>
        <a:lstStyle/>
        <a:p>
          <a:endParaRPr lang="ru-RU"/>
        </a:p>
      </dgm:t>
    </dgm:pt>
    <dgm:pt modelId="{5CC83849-51F7-4A0F-A416-9ACFA4D53CF6}">
      <dgm:prSet phldrT="[Текст]" custT="1"/>
      <dgm:spPr/>
      <dgm:t>
        <a:bodyPr/>
        <a:lstStyle/>
        <a:p>
          <a:endParaRPr lang="ru-RU" sz="1600" b="0" dirty="0"/>
        </a:p>
      </dgm:t>
    </dgm:pt>
    <dgm:pt modelId="{DEA8EDC2-EB1A-4704-950D-DA72AE133F63}" type="parTrans" cxnId="{8B49AB42-613E-4ACD-8D8B-CA574234F962}">
      <dgm:prSet/>
      <dgm:spPr/>
      <dgm:t>
        <a:bodyPr/>
        <a:lstStyle/>
        <a:p>
          <a:endParaRPr lang="ru-RU"/>
        </a:p>
      </dgm:t>
    </dgm:pt>
    <dgm:pt modelId="{638DB2E9-D5BA-4BBF-AEF0-20CCCBF3D4BD}" type="sibTrans" cxnId="{8B49AB42-613E-4ACD-8D8B-CA574234F962}">
      <dgm:prSet/>
      <dgm:spPr/>
      <dgm:t>
        <a:bodyPr/>
        <a:lstStyle/>
        <a:p>
          <a:endParaRPr lang="ru-RU"/>
        </a:p>
      </dgm:t>
    </dgm:pt>
    <dgm:pt modelId="{7A313491-0702-410A-AE58-35F0A0763107}">
      <dgm:prSet phldrT="[Текст]" custT="1"/>
      <dgm:spPr/>
      <dgm:t>
        <a:bodyPr/>
        <a:lstStyle/>
        <a:p>
          <a:r>
            <a:rPr lang="ru-RU" sz="1400" b="0" dirty="0"/>
            <a:t>Ключевые компоненты </a:t>
          </a:r>
          <a:r>
            <a:rPr lang="ru-RU" sz="1400" b="0" dirty="0" err="1"/>
            <a:t>медиастратегии</a:t>
          </a:r>
          <a:r>
            <a:rPr lang="ru-RU" sz="1400" b="0" dirty="0"/>
            <a:t> ППК</a:t>
          </a:r>
        </a:p>
      </dgm:t>
    </dgm:pt>
    <dgm:pt modelId="{3FB156D1-A5C6-487A-AE95-896F9E039C89}" type="parTrans" cxnId="{52AC7F69-01EB-4ACF-ABB1-8C416B8F292D}">
      <dgm:prSet/>
      <dgm:spPr/>
      <dgm:t>
        <a:bodyPr/>
        <a:lstStyle/>
        <a:p>
          <a:endParaRPr lang="ru-RU"/>
        </a:p>
      </dgm:t>
    </dgm:pt>
    <dgm:pt modelId="{FF97486B-3806-4B0D-B044-C6FAB71771FD}" type="sibTrans" cxnId="{52AC7F69-01EB-4ACF-ABB1-8C416B8F292D}">
      <dgm:prSet/>
      <dgm:spPr/>
      <dgm:t>
        <a:bodyPr/>
        <a:lstStyle/>
        <a:p>
          <a:endParaRPr lang="ru-RU"/>
        </a:p>
      </dgm:t>
    </dgm:pt>
    <dgm:pt modelId="{3242B82E-276D-4922-91B9-BC5E2361AFD2}">
      <dgm:prSet phldrT="[Текст]" custT="1"/>
      <dgm:spPr/>
      <dgm:t>
        <a:bodyPr/>
        <a:lstStyle/>
        <a:p>
          <a:pPr>
            <a:buFontTx/>
            <a:buNone/>
          </a:pPr>
          <a:r>
            <a:rPr lang="en-US" sz="1400" b="0" dirty="0">
              <a:hlinkClick xmlns:r="http://schemas.openxmlformats.org/officeDocument/2006/relationships" r:id="rId3"/>
            </a:rPr>
            <a:t>https://newyspu.ru/psychological_teachers_class/</a:t>
          </a:r>
          <a:r>
            <a:rPr lang="ru-RU" sz="1400" b="0" dirty="0"/>
            <a:t> </a:t>
          </a:r>
          <a:r>
            <a:rPr lang="en-US" sz="1400" b="0" dirty="0"/>
            <a:t> </a:t>
          </a:r>
          <a:r>
            <a:rPr lang="ru-RU" sz="1400" b="0" dirty="0"/>
            <a:t> </a:t>
          </a:r>
        </a:p>
      </dgm:t>
    </dgm:pt>
    <dgm:pt modelId="{25C2E85B-40C2-45C2-9613-2374BF92FB71}" type="parTrans" cxnId="{B5908D72-E977-4F54-A74D-599CB716702A}">
      <dgm:prSet/>
      <dgm:spPr/>
      <dgm:t>
        <a:bodyPr/>
        <a:lstStyle/>
        <a:p>
          <a:endParaRPr lang="ru-RU"/>
        </a:p>
      </dgm:t>
    </dgm:pt>
    <dgm:pt modelId="{31D1B495-0114-48B7-BA2E-C88A8404B99A}" type="sibTrans" cxnId="{B5908D72-E977-4F54-A74D-599CB716702A}">
      <dgm:prSet/>
      <dgm:spPr/>
      <dgm:t>
        <a:bodyPr/>
        <a:lstStyle/>
        <a:p>
          <a:endParaRPr lang="ru-RU"/>
        </a:p>
      </dgm:t>
    </dgm:pt>
    <dgm:pt modelId="{83882246-FD31-403E-9123-D2FD7CFE34D2}">
      <dgm:prSet phldrT="[Текст]" custT="1"/>
      <dgm:spPr/>
      <dgm:t>
        <a:bodyPr/>
        <a:lstStyle/>
        <a:p>
          <a:endParaRPr lang="ru-RU" sz="1400" b="0" dirty="0"/>
        </a:p>
      </dgm:t>
    </dgm:pt>
    <dgm:pt modelId="{9BAB9CD2-9E13-495D-B214-7BBB24580ADC}" type="parTrans" cxnId="{B42DBEDD-73CF-4031-9EB8-FFB4E34FFFEF}">
      <dgm:prSet/>
      <dgm:spPr/>
      <dgm:t>
        <a:bodyPr/>
        <a:lstStyle/>
        <a:p>
          <a:endParaRPr lang="ru-RU"/>
        </a:p>
      </dgm:t>
    </dgm:pt>
    <dgm:pt modelId="{4AC39ECD-7B99-4EF2-A433-236518C156DF}" type="sibTrans" cxnId="{B42DBEDD-73CF-4031-9EB8-FFB4E34FFFEF}">
      <dgm:prSet/>
      <dgm:spPr/>
      <dgm:t>
        <a:bodyPr/>
        <a:lstStyle/>
        <a:p>
          <a:endParaRPr lang="ru-RU"/>
        </a:p>
      </dgm:t>
    </dgm:pt>
    <dgm:pt modelId="{518E64B8-0C41-4929-962B-3A1D5C236CBA}" type="pres">
      <dgm:prSet presAssocID="{2754BC60-473A-4A16-8F43-C94DF7062F50}" presName="Name0" presStyleCnt="0">
        <dgm:presLayoutVars>
          <dgm:dir/>
          <dgm:animLvl val="lvl"/>
          <dgm:resizeHandles val="exact"/>
        </dgm:presLayoutVars>
      </dgm:prSet>
      <dgm:spPr/>
    </dgm:pt>
    <dgm:pt modelId="{FB224A78-410F-4B25-8F8A-3F99AD5AFAD3}" type="pres">
      <dgm:prSet presAssocID="{31F9F22F-B245-4CAE-A510-C202F39299B5}" presName="linNode" presStyleCnt="0"/>
      <dgm:spPr/>
    </dgm:pt>
    <dgm:pt modelId="{8AE46953-6592-4BCE-BEF6-116CE502E3B8}" type="pres">
      <dgm:prSet presAssocID="{31F9F22F-B245-4CAE-A510-C202F39299B5}" presName="parentText" presStyleLbl="node1" presStyleIdx="0" presStyleCnt="3" custScaleX="87862">
        <dgm:presLayoutVars>
          <dgm:chMax val="1"/>
          <dgm:bulletEnabled val="1"/>
        </dgm:presLayoutVars>
      </dgm:prSet>
      <dgm:spPr/>
    </dgm:pt>
    <dgm:pt modelId="{12E54117-46E1-4DB3-9B75-30F1C25C36B1}" type="pres">
      <dgm:prSet presAssocID="{31F9F22F-B245-4CAE-A510-C202F39299B5}" presName="descendantText" presStyleLbl="alignAccFollowNode1" presStyleIdx="0" presStyleCnt="3" custScaleX="113829" custScaleY="124357">
        <dgm:presLayoutVars>
          <dgm:bulletEnabled val="1"/>
        </dgm:presLayoutVars>
      </dgm:prSet>
      <dgm:spPr/>
    </dgm:pt>
    <dgm:pt modelId="{289481A8-8889-49FE-AAB1-83F1EAA01054}" type="pres">
      <dgm:prSet presAssocID="{A022C63C-DD18-4026-9553-79004E09FB92}" presName="sp" presStyleCnt="0"/>
      <dgm:spPr/>
    </dgm:pt>
    <dgm:pt modelId="{C4A443A9-C04E-48DE-8F8A-316116A31771}" type="pres">
      <dgm:prSet presAssocID="{643DB970-B913-4D20-8928-83B7AF8E057F}" presName="linNode" presStyleCnt="0"/>
      <dgm:spPr/>
    </dgm:pt>
    <dgm:pt modelId="{B108577A-E253-4BF0-947C-86A21245E02A}" type="pres">
      <dgm:prSet presAssocID="{643DB970-B913-4D20-8928-83B7AF8E057F}" presName="parentText" presStyleLbl="node1" presStyleIdx="1" presStyleCnt="3" custScaleX="86208">
        <dgm:presLayoutVars>
          <dgm:chMax val="1"/>
          <dgm:bulletEnabled val="1"/>
        </dgm:presLayoutVars>
      </dgm:prSet>
      <dgm:spPr/>
    </dgm:pt>
    <dgm:pt modelId="{456A2B78-F5FB-4B37-9F67-78DA7EF71B3C}" type="pres">
      <dgm:prSet presAssocID="{643DB970-B913-4D20-8928-83B7AF8E057F}" presName="descendantText" presStyleLbl="alignAccFollowNode1" presStyleIdx="1" presStyleCnt="3" custScaleX="107124" custScaleY="124303">
        <dgm:presLayoutVars>
          <dgm:bulletEnabled val="1"/>
        </dgm:presLayoutVars>
      </dgm:prSet>
      <dgm:spPr/>
    </dgm:pt>
    <dgm:pt modelId="{8AF59343-A416-4BA1-A197-56A32D16D1BA}" type="pres">
      <dgm:prSet presAssocID="{07D1CB01-8669-4F34-97F1-27C63C9B7EA1}" presName="sp" presStyleCnt="0"/>
      <dgm:spPr/>
    </dgm:pt>
    <dgm:pt modelId="{2E991BAE-16DE-460F-9E57-EA824464B080}" type="pres">
      <dgm:prSet presAssocID="{359D8F2E-A78F-42DD-97B0-69642BEF1E1A}" presName="linNode" presStyleCnt="0"/>
      <dgm:spPr/>
    </dgm:pt>
    <dgm:pt modelId="{84ABA598-AB13-4830-A9E7-D59535BB6E2A}" type="pres">
      <dgm:prSet presAssocID="{359D8F2E-A78F-42DD-97B0-69642BEF1E1A}" presName="parentText" presStyleLbl="node1" presStyleIdx="2" presStyleCnt="3" custScaleX="86910">
        <dgm:presLayoutVars>
          <dgm:chMax val="1"/>
          <dgm:bulletEnabled val="1"/>
        </dgm:presLayoutVars>
      </dgm:prSet>
      <dgm:spPr/>
    </dgm:pt>
    <dgm:pt modelId="{5E36DD69-1F76-4015-BA0E-A8257634CB5C}" type="pres">
      <dgm:prSet presAssocID="{359D8F2E-A78F-42DD-97B0-69642BEF1E1A}" presName="descendantText" presStyleLbl="alignAccFollowNode1" presStyleIdx="2" presStyleCnt="3" custScaleX="114859" custScaleY="112208" custLinFactNeighborX="0" custLinFactNeighborY="-4552">
        <dgm:presLayoutVars>
          <dgm:bulletEnabled val="1"/>
        </dgm:presLayoutVars>
      </dgm:prSet>
      <dgm:spPr/>
    </dgm:pt>
  </dgm:ptLst>
  <dgm:cxnLst>
    <dgm:cxn modelId="{81EC4807-652B-437F-B670-3294CED9ADC6}" type="presOf" srcId="{1A4D816B-48FC-4345-B127-C721026360F1}" destId="{12E54117-46E1-4DB3-9B75-30F1C25C36B1}" srcOrd="0" destOrd="1" presId="urn:microsoft.com/office/officeart/2005/8/layout/vList5"/>
    <dgm:cxn modelId="{ED28790F-8B6E-47B3-A947-4C2F8F2CF76B}" srcId="{2754BC60-473A-4A16-8F43-C94DF7062F50}" destId="{359D8F2E-A78F-42DD-97B0-69642BEF1E1A}" srcOrd="2" destOrd="0" parTransId="{34CE5631-6353-4BEA-A40C-87D4A42393AA}" sibTransId="{47B1B94A-B3FD-40BD-B6C1-43F66ECE7D0F}"/>
    <dgm:cxn modelId="{A3E78C10-F368-4EEE-8235-0B22289257EF}" type="presOf" srcId="{7A313491-0702-410A-AE58-35F0A0763107}" destId="{5E36DD69-1F76-4015-BA0E-A8257634CB5C}" srcOrd="0" destOrd="1" presId="urn:microsoft.com/office/officeart/2005/8/layout/vList5"/>
    <dgm:cxn modelId="{6796F914-BAC9-4D23-8A5B-4931490B4DF5}" type="presOf" srcId="{A26F0CA4-2BDF-45A2-8C29-01A0555D58FA}" destId="{5E36DD69-1F76-4015-BA0E-A8257634CB5C}" srcOrd="0" destOrd="2" presId="urn:microsoft.com/office/officeart/2005/8/layout/vList5"/>
    <dgm:cxn modelId="{70D2CC17-5CB2-47C0-AFF4-C747493D318D}" srcId="{2754BC60-473A-4A16-8F43-C94DF7062F50}" destId="{643DB970-B913-4D20-8928-83B7AF8E057F}" srcOrd="1" destOrd="0" parTransId="{1E763DE9-6E6F-47C8-BD6D-47C7C8AE569B}" sibTransId="{07D1CB01-8669-4F34-97F1-27C63C9B7EA1}"/>
    <dgm:cxn modelId="{9704F71D-7600-4A5A-8A0D-F7064ED82103}" srcId="{31F9F22F-B245-4CAE-A510-C202F39299B5}" destId="{95CA12F5-82AF-4EB1-A99B-05A8E9B5E46D}" srcOrd="0" destOrd="0" parTransId="{108132FB-31AA-4EAD-BC63-12F92865485A}" sibTransId="{6BCD936B-C310-4688-8882-543BDECA6A52}"/>
    <dgm:cxn modelId="{C4437920-50E6-4283-B328-CF0555B42A11}" type="presOf" srcId="{2754BC60-473A-4A16-8F43-C94DF7062F50}" destId="{518E64B8-0C41-4929-962B-3A1D5C236CBA}" srcOrd="0" destOrd="0" presId="urn:microsoft.com/office/officeart/2005/8/layout/vList5"/>
    <dgm:cxn modelId="{D5A56726-BFA6-48C4-B5DE-7A913794587A}" type="presOf" srcId="{E2A1547D-1454-4B62-B96A-327CC6899FA7}" destId="{12E54117-46E1-4DB3-9B75-30F1C25C36B1}" srcOrd="0" destOrd="2" presId="urn:microsoft.com/office/officeart/2005/8/layout/vList5"/>
    <dgm:cxn modelId="{8B49AB42-613E-4ACD-8D8B-CA574234F962}" srcId="{359D8F2E-A78F-42DD-97B0-69642BEF1E1A}" destId="{5CC83849-51F7-4A0F-A416-9ACFA4D53CF6}" srcOrd="4" destOrd="0" parTransId="{DEA8EDC2-EB1A-4704-950D-DA72AE133F63}" sibTransId="{638DB2E9-D5BA-4BBF-AEF0-20CCCBF3D4BD}"/>
    <dgm:cxn modelId="{CBDABA43-B26C-4F6C-B97E-DFC39226F3CA}" srcId="{31F9F22F-B245-4CAE-A510-C202F39299B5}" destId="{1A4D816B-48FC-4345-B127-C721026360F1}" srcOrd="1" destOrd="0" parTransId="{9AC49186-436A-48A0-B200-ED24CC445002}" sibTransId="{623BA52A-D6CA-474E-B43A-26BB7F7462E4}"/>
    <dgm:cxn modelId="{9C5D4964-CEB8-40E5-AAC5-B147AC8D8190}" type="presOf" srcId="{5CC83849-51F7-4A0F-A416-9ACFA4D53CF6}" destId="{5E36DD69-1F76-4015-BA0E-A8257634CB5C}" srcOrd="0" destOrd="4" presId="urn:microsoft.com/office/officeart/2005/8/layout/vList5"/>
    <dgm:cxn modelId="{52AC7F69-01EB-4ACF-ABB1-8C416B8F292D}" srcId="{359D8F2E-A78F-42DD-97B0-69642BEF1E1A}" destId="{7A313491-0702-410A-AE58-35F0A0763107}" srcOrd="1" destOrd="0" parTransId="{3FB156D1-A5C6-487A-AE95-896F9E039C89}" sibTransId="{FF97486B-3806-4B0D-B044-C6FAB71771FD}"/>
    <dgm:cxn modelId="{1CE7706C-914F-4530-9368-D11637B3AC5D}" type="presOf" srcId="{4F8B3136-A6D6-439B-90C7-E89042340B3A}" destId="{456A2B78-F5FB-4B37-9F67-78DA7EF71B3C}" srcOrd="0" destOrd="2" presId="urn:microsoft.com/office/officeart/2005/8/layout/vList5"/>
    <dgm:cxn modelId="{E5EBF34C-6448-499F-A593-4FE4FD2931D8}" type="presOf" srcId="{83882246-FD31-403E-9123-D2FD7CFE34D2}" destId="{5E36DD69-1F76-4015-BA0E-A8257634CB5C}" srcOrd="0" destOrd="0" presId="urn:microsoft.com/office/officeart/2005/8/layout/vList5"/>
    <dgm:cxn modelId="{B5908D72-E977-4F54-A74D-599CB716702A}" srcId="{359D8F2E-A78F-42DD-97B0-69642BEF1E1A}" destId="{3242B82E-276D-4922-91B9-BC5E2361AFD2}" srcOrd="3" destOrd="0" parTransId="{25C2E85B-40C2-45C2-9613-2374BF92FB71}" sibTransId="{31D1B495-0114-48B7-BA2E-C88A8404B99A}"/>
    <dgm:cxn modelId="{FD959A74-B5DF-4A9A-AA2D-0667DA597417}" type="presOf" srcId="{3242B82E-276D-4922-91B9-BC5E2361AFD2}" destId="{5E36DD69-1F76-4015-BA0E-A8257634CB5C}" srcOrd="0" destOrd="3" presId="urn:microsoft.com/office/officeart/2005/8/layout/vList5"/>
    <dgm:cxn modelId="{9492CA74-A9BA-4451-88AA-D6CC16CF5945}" type="presOf" srcId="{95CA12F5-82AF-4EB1-A99B-05A8E9B5E46D}" destId="{12E54117-46E1-4DB3-9B75-30F1C25C36B1}" srcOrd="0" destOrd="0" presId="urn:microsoft.com/office/officeart/2005/8/layout/vList5"/>
    <dgm:cxn modelId="{87BB3087-D1D3-4F79-B70D-9E045F31EF6C}" type="presOf" srcId="{643DB970-B913-4D20-8928-83B7AF8E057F}" destId="{B108577A-E253-4BF0-947C-86A21245E02A}" srcOrd="0" destOrd="0" presId="urn:microsoft.com/office/officeart/2005/8/layout/vList5"/>
    <dgm:cxn modelId="{36630996-591A-42B1-B306-266973A82CFB}" srcId="{359D8F2E-A78F-42DD-97B0-69642BEF1E1A}" destId="{A26F0CA4-2BDF-45A2-8C29-01A0555D58FA}" srcOrd="2" destOrd="0" parTransId="{0A9626DC-167A-4D9B-89AA-8778F3440CB0}" sibTransId="{B0BCFBD4-6356-4B1F-A985-E7A5952E32AF}"/>
    <dgm:cxn modelId="{4DCA52A3-FD9A-49B6-BFF5-A8AB9868F6F5}" type="presOf" srcId="{31F9F22F-B245-4CAE-A510-C202F39299B5}" destId="{8AE46953-6592-4BCE-BEF6-116CE502E3B8}" srcOrd="0" destOrd="0" presId="urn:microsoft.com/office/officeart/2005/8/layout/vList5"/>
    <dgm:cxn modelId="{1FEBC0A6-F996-4EFF-826F-4E96308D08E8}" type="presOf" srcId="{359D8F2E-A78F-42DD-97B0-69642BEF1E1A}" destId="{84ABA598-AB13-4830-A9E7-D59535BB6E2A}" srcOrd="0" destOrd="0" presId="urn:microsoft.com/office/officeart/2005/8/layout/vList5"/>
    <dgm:cxn modelId="{45EF37B5-363D-4EF2-8177-EF425D93DD41}" srcId="{643DB970-B913-4D20-8928-83B7AF8E057F}" destId="{FAA96F15-EC51-499B-B995-FFCA797445B0}" srcOrd="1" destOrd="0" parTransId="{71072569-D342-4CC0-8842-BB613DB12DA1}" sibTransId="{831E4155-60D0-4050-AF74-9058A95A06EC}"/>
    <dgm:cxn modelId="{0A35FEBA-3FAF-4017-9A8D-0CE6943B7DF9}" srcId="{2754BC60-473A-4A16-8F43-C94DF7062F50}" destId="{31F9F22F-B245-4CAE-A510-C202F39299B5}" srcOrd="0" destOrd="0" parTransId="{1B54E366-52F6-4E3E-AA50-2062BBE0533E}" sibTransId="{A022C63C-DD18-4026-9553-79004E09FB92}"/>
    <dgm:cxn modelId="{2ADB25C3-A643-427A-AC8A-E05BFE7F8503}" type="presOf" srcId="{32B78696-740C-456F-BACB-C4A422EB8B4D}" destId="{456A2B78-F5FB-4B37-9F67-78DA7EF71B3C}" srcOrd="0" destOrd="0" presId="urn:microsoft.com/office/officeart/2005/8/layout/vList5"/>
    <dgm:cxn modelId="{B42DBEDD-73CF-4031-9EB8-FFB4E34FFFEF}" srcId="{359D8F2E-A78F-42DD-97B0-69642BEF1E1A}" destId="{83882246-FD31-403E-9123-D2FD7CFE34D2}" srcOrd="0" destOrd="0" parTransId="{9BAB9CD2-9E13-495D-B214-7BBB24580ADC}" sibTransId="{4AC39ECD-7B99-4EF2-A433-236518C156DF}"/>
    <dgm:cxn modelId="{5D32A4ED-742C-4727-953F-7A6B50BA2CD6}" srcId="{643DB970-B913-4D20-8928-83B7AF8E057F}" destId="{4F8B3136-A6D6-439B-90C7-E89042340B3A}" srcOrd="2" destOrd="0" parTransId="{D865CF4F-BE87-431D-B34F-E9D17B4BF097}" sibTransId="{497202A1-3316-497D-8BE4-EC9DFF566C21}"/>
    <dgm:cxn modelId="{3832BAEE-9D25-44FE-8038-B4F54CF1652C}" srcId="{31F9F22F-B245-4CAE-A510-C202F39299B5}" destId="{E2A1547D-1454-4B62-B96A-327CC6899FA7}" srcOrd="2" destOrd="0" parTransId="{AFA99FA7-7DCE-42ED-B8F4-9E7382B483A9}" sibTransId="{25B11A52-7D7B-4F00-9026-441B28DACBB8}"/>
    <dgm:cxn modelId="{E80D49F6-7134-497C-ACED-B74A968249F4}" srcId="{643DB970-B913-4D20-8928-83B7AF8E057F}" destId="{32B78696-740C-456F-BACB-C4A422EB8B4D}" srcOrd="0" destOrd="0" parTransId="{47958D1E-0F6E-4725-A0DE-1188CC25A52B}" sibTransId="{C49F6240-7E93-4A46-8B06-2BE6881E39E0}"/>
    <dgm:cxn modelId="{83B717F8-174D-4A43-B6D1-0F4FBF3040D0}" type="presOf" srcId="{FAA96F15-EC51-499B-B995-FFCA797445B0}" destId="{456A2B78-F5FB-4B37-9F67-78DA7EF71B3C}" srcOrd="0" destOrd="1" presId="urn:microsoft.com/office/officeart/2005/8/layout/vList5"/>
    <dgm:cxn modelId="{40A4991D-A60B-40D4-8789-078BD7E19E5C}" type="presParOf" srcId="{518E64B8-0C41-4929-962B-3A1D5C236CBA}" destId="{FB224A78-410F-4B25-8F8A-3F99AD5AFAD3}" srcOrd="0" destOrd="0" presId="urn:microsoft.com/office/officeart/2005/8/layout/vList5"/>
    <dgm:cxn modelId="{9171DCDA-B805-4762-866A-D46DDEBB6B13}" type="presParOf" srcId="{FB224A78-410F-4B25-8F8A-3F99AD5AFAD3}" destId="{8AE46953-6592-4BCE-BEF6-116CE502E3B8}" srcOrd="0" destOrd="0" presId="urn:microsoft.com/office/officeart/2005/8/layout/vList5"/>
    <dgm:cxn modelId="{9526C839-F610-401A-BD9F-767A2FA1EBF1}" type="presParOf" srcId="{FB224A78-410F-4B25-8F8A-3F99AD5AFAD3}" destId="{12E54117-46E1-4DB3-9B75-30F1C25C36B1}" srcOrd="1" destOrd="0" presId="urn:microsoft.com/office/officeart/2005/8/layout/vList5"/>
    <dgm:cxn modelId="{538364D6-7464-42EC-8910-0427462D112A}" type="presParOf" srcId="{518E64B8-0C41-4929-962B-3A1D5C236CBA}" destId="{289481A8-8889-49FE-AAB1-83F1EAA01054}" srcOrd="1" destOrd="0" presId="urn:microsoft.com/office/officeart/2005/8/layout/vList5"/>
    <dgm:cxn modelId="{A409B5A9-6642-4968-9610-2A88B68DE954}" type="presParOf" srcId="{518E64B8-0C41-4929-962B-3A1D5C236CBA}" destId="{C4A443A9-C04E-48DE-8F8A-316116A31771}" srcOrd="2" destOrd="0" presId="urn:microsoft.com/office/officeart/2005/8/layout/vList5"/>
    <dgm:cxn modelId="{A470AB6B-F11D-470A-A41A-4758494B307E}" type="presParOf" srcId="{C4A443A9-C04E-48DE-8F8A-316116A31771}" destId="{B108577A-E253-4BF0-947C-86A21245E02A}" srcOrd="0" destOrd="0" presId="urn:microsoft.com/office/officeart/2005/8/layout/vList5"/>
    <dgm:cxn modelId="{2F3F3CC9-22F8-4A6D-9DDA-C6D8B4EA2687}" type="presParOf" srcId="{C4A443A9-C04E-48DE-8F8A-316116A31771}" destId="{456A2B78-F5FB-4B37-9F67-78DA7EF71B3C}" srcOrd="1" destOrd="0" presId="urn:microsoft.com/office/officeart/2005/8/layout/vList5"/>
    <dgm:cxn modelId="{36C3D8F0-0C80-4140-83E8-229AB9275E4C}" type="presParOf" srcId="{518E64B8-0C41-4929-962B-3A1D5C236CBA}" destId="{8AF59343-A416-4BA1-A197-56A32D16D1BA}" srcOrd="3" destOrd="0" presId="urn:microsoft.com/office/officeart/2005/8/layout/vList5"/>
    <dgm:cxn modelId="{861E5C9D-7D19-4D80-8CDA-BD616751C82D}" type="presParOf" srcId="{518E64B8-0C41-4929-962B-3A1D5C236CBA}" destId="{2E991BAE-16DE-460F-9E57-EA824464B080}" srcOrd="4" destOrd="0" presId="urn:microsoft.com/office/officeart/2005/8/layout/vList5"/>
    <dgm:cxn modelId="{0E7EAF37-BD8E-4A6A-93EA-995058306101}" type="presParOf" srcId="{2E991BAE-16DE-460F-9E57-EA824464B080}" destId="{84ABA598-AB13-4830-A9E7-D59535BB6E2A}" srcOrd="0" destOrd="0" presId="urn:microsoft.com/office/officeart/2005/8/layout/vList5"/>
    <dgm:cxn modelId="{C87ABB4E-4C67-43DA-9492-635D39202495}" type="presParOf" srcId="{2E991BAE-16DE-460F-9E57-EA824464B080}" destId="{5E36DD69-1F76-4015-BA0E-A8257634CB5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215E14-274E-4CBD-BC4D-E98F223B71F9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24B24F35-9875-4886-8006-82F2B25FA1F0}">
      <dgm:prSet phldrT="[Текст]" custT="1"/>
      <dgm:spPr/>
      <dgm:t>
        <a:bodyPr/>
        <a:lstStyle/>
        <a:p>
          <a:pPr algn="just"/>
          <a:r>
            <a:rPr lang="en-US" sz="1400" b="1" dirty="0">
              <a:solidFill>
                <a:srgbClr val="980202"/>
              </a:solidFill>
            </a:rPr>
            <a:t>II </a:t>
          </a:r>
          <a:r>
            <a:rPr lang="ru-RU" sz="1400" b="1" dirty="0">
              <a:solidFill>
                <a:srgbClr val="980202"/>
              </a:solidFill>
            </a:rPr>
            <a:t>Всероссийская педагогическая мастерская для педагогов-кураторов педагогических классов «Учитель будущего подрастает в школе» </a:t>
          </a:r>
          <a:r>
            <a:rPr lang="ru-RU" sz="1400" dirty="0">
              <a:solidFill>
                <a:schemeClr val="tx1"/>
              </a:solidFill>
            </a:rPr>
            <a:t>– 7-9 декабря 2022 года  </a:t>
          </a:r>
        </a:p>
      </dgm:t>
    </dgm:pt>
    <dgm:pt modelId="{36382D56-5209-4BA8-9FA6-3566026732ED}" type="parTrans" cxnId="{DF6B7092-6228-46C3-960E-40F9D61446EB}">
      <dgm:prSet/>
      <dgm:spPr/>
      <dgm:t>
        <a:bodyPr/>
        <a:lstStyle/>
        <a:p>
          <a:endParaRPr lang="ru-RU"/>
        </a:p>
      </dgm:t>
    </dgm:pt>
    <dgm:pt modelId="{B3F3ABA0-4326-4AD2-8525-AF51F6524A72}" type="sibTrans" cxnId="{DF6B7092-6228-46C3-960E-40F9D61446EB}">
      <dgm:prSet/>
      <dgm:spPr/>
      <dgm:t>
        <a:bodyPr/>
        <a:lstStyle/>
        <a:p>
          <a:endParaRPr lang="ru-RU"/>
        </a:p>
      </dgm:t>
    </dgm:pt>
    <dgm:pt modelId="{9A2A1EA3-E96A-422D-8E5C-A891CFA5FD73}">
      <dgm:prSet phldrT="[Текст]" custT="1"/>
      <dgm:spPr/>
      <dgm:t>
        <a:bodyPr/>
        <a:lstStyle/>
        <a:p>
          <a:pPr algn="just"/>
          <a:r>
            <a:rPr lang="ru-RU" sz="1400" b="1" dirty="0">
              <a:solidFill>
                <a:srgbClr val="780202"/>
              </a:solidFill>
            </a:rPr>
            <a:t> Международная научно-практическая конференция «</a:t>
          </a:r>
          <a:r>
            <a:rPr lang="ru-RU" sz="1400" b="1" dirty="0" err="1">
              <a:solidFill>
                <a:srgbClr val="780202"/>
              </a:solidFill>
            </a:rPr>
            <a:t>Допрофессиональная</a:t>
          </a:r>
          <a:r>
            <a:rPr lang="ru-RU" sz="1400" b="1" dirty="0">
              <a:solidFill>
                <a:srgbClr val="780202"/>
              </a:solidFill>
            </a:rPr>
            <a:t> педагогическая подготовка школьников в системе непрерывного педагогического образования» </a:t>
          </a:r>
          <a:r>
            <a:rPr lang="ru-RU" sz="1400" b="0" dirty="0">
              <a:solidFill>
                <a:schemeClr val="tx1"/>
              </a:solidFill>
            </a:rPr>
            <a:t>- 29-30 ноября 2022 года</a:t>
          </a:r>
        </a:p>
      </dgm:t>
    </dgm:pt>
    <dgm:pt modelId="{1D9F37AB-C433-4A2E-82EE-B8831F24A51D}" type="parTrans" cxnId="{28954090-5A94-41FF-A5CB-214754F20A6E}">
      <dgm:prSet/>
      <dgm:spPr/>
      <dgm:t>
        <a:bodyPr/>
        <a:lstStyle/>
        <a:p>
          <a:endParaRPr lang="ru-RU"/>
        </a:p>
      </dgm:t>
    </dgm:pt>
    <dgm:pt modelId="{6B4490A5-FACA-44E3-8583-4C543F44C8DC}" type="sibTrans" cxnId="{28954090-5A94-41FF-A5CB-214754F20A6E}">
      <dgm:prSet/>
      <dgm:spPr/>
      <dgm:t>
        <a:bodyPr/>
        <a:lstStyle/>
        <a:p>
          <a:endParaRPr lang="ru-RU"/>
        </a:p>
      </dgm:t>
    </dgm:pt>
    <dgm:pt modelId="{02B793DB-5F8B-447C-97AB-5A0EE4ABE038}">
      <dgm:prSet phldrT="[Текст]"/>
      <dgm:spPr/>
      <dgm:t>
        <a:bodyPr/>
        <a:lstStyle/>
        <a:p>
          <a:pPr algn="l"/>
          <a:r>
            <a:rPr lang="ru-RU" b="1" dirty="0">
              <a:solidFill>
                <a:srgbClr val="780202"/>
              </a:solidFill>
            </a:rPr>
            <a:t>Международный форум «Евразийский образовательный диалог» </a:t>
          </a:r>
          <a:r>
            <a:rPr lang="ru-RU" dirty="0">
              <a:solidFill>
                <a:schemeClr val="tx1"/>
              </a:solidFill>
            </a:rPr>
            <a:t>по теме «Русская дидактическая школа </a:t>
          </a:r>
          <a:r>
            <a:rPr lang="ru-RU" dirty="0" err="1">
              <a:solidFill>
                <a:schemeClr val="tx1"/>
              </a:solidFill>
            </a:rPr>
            <a:t>К.Д.Ушинского</a:t>
          </a:r>
          <a:r>
            <a:rPr lang="ru-RU" dirty="0">
              <a:solidFill>
                <a:schemeClr val="tx1"/>
              </a:solidFill>
            </a:rPr>
            <a:t> – национальное достояние России» – 2-3 марта 2023 года</a:t>
          </a:r>
        </a:p>
      </dgm:t>
    </dgm:pt>
    <dgm:pt modelId="{9750CBAB-C250-4ADD-82E6-D08AD9A4BCA9}" type="parTrans" cxnId="{83495D23-BDEA-404A-B242-E37F8437AF36}">
      <dgm:prSet/>
      <dgm:spPr/>
      <dgm:t>
        <a:bodyPr/>
        <a:lstStyle/>
        <a:p>
          <a:endParaRPr lang="ru-RU"/>
        </a:p>
      </dgm:t>
    </dgm:pt>
    <dgm:pt modelId="{A93A9D53-84A6-49AB-A515-EBCA5A460659}" type="sibTrans" cxnId="{83495D23-BDEA-404A-B242-E37F8437AF36}">
      <dgm:prSet/>
      <dgm:spPr/>
      <dgm:t>
        <a:bodyPr/>
        <a:lstStyle/>
        <a:p>
          <a:endParaRPr lang="ru-RU"/>
        </a:p>
      </dgm:t>
    </dgm:pt>
    <dgm:pt modelId="{92E043D0-7F78-4E0B-B635-2877EE4A505C}" type="pres">
      <dgm:prSet presAssocID="{04215E14-274E-4CBD-BC4D-E98F223B71F9}" presName="diagram" presStyleCnt="0">
        <dgm:presLayoutVars>
          <dgm:dir/>
          <dgm:animLvl val="lvl"/>
          <dgm:resizeHandles val="exact"/>
        </dgm:presLayoutVars>
      </dgm:prSet>
      <dgm:spPr/>
    </dgm:pt>
    <dgm:pt modelId="{8A76F6BB-80B7-4DB0-A646-B5FAF5652F90}" type="pres">
      <dgm:prSet presAssocID="{24B24F35-9875-4886-8006-82F2B25FA1F0}" presName="compNode" presStyleCnt="0"/>
      <dgm:spPr/>
    </dgm:pt>
    <dgm:pt modelId="{47748368-00C2-4BC6-B6F9-6079D9A2D4B9}" type="pres">
      <dgm:prSet presAssocID="{24B24F35-9875-4886-8006-82F2B25FA1F0}" presName="childRect" presStyleLbl="bgAcc1" presStyleIdx="0" presStyleCnt="3" custScaleX="141265" custScaleY="88801" custLinFactNeighborX="4113" custLinFactNeighborY="-4763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rcRect/>
          <a:stretch>
            <a:fillRect t="-30000" b="-30000"/>
          </a:stretch>
        </a:blipFill>
      </dgm:spPr>
    </dgm:pt>
    <dgm:pt modelId="{AC621DFE-3752-45F5-958B-3AE50BB490B3}" type="pres">
      <dgm:prSet presAssocID="{24B24F35-9875-4886-8006-82F2B25FA1F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B83E667-DAB3-4B24-B110-48454CD54BC5}" type="pres">
      <dgm:prSet presAssocID="{24B24F35-9875-4886-8006-82F2B25FA1F0}" presName="parentRect" presStyleLbl="alignNode1" presStyleIdx="0" presStyleCnt="3" custScaleX="140151" custScaleY="385248" custLinFactNeighborX="4208" custLinFactNeighborY="47058"/>
      <dgm:spPr/>
    </dgm:pt>
    <dgm:pt modelId="{149F42B4-9EEC-4530-8D85-42C71A05F28E}" type="pres">
      <dgm:prSet presAssocID="{24B24F35-9875-4886-8006-82F2B25FA1F0}" presName="adorn" presStyleLbl="fgAccFollowNode1" presStyleIdx="0" presStyleCnt="3" custFlipVert="1" custFlipHor="0" custScaleX="6840" custScaleY="6840"/>
      <dgm:spPr/>
    </dgm:pt>
    <dgm:pt modelId="{73A2B0B1-EC2E-499F-B523-3F438A398D88}" type="pres">
      <dgm:prSet presAssocID="{B3F3ABA0-4326-4AD2-8525-AF51F6524A72}" presName="sibTrans" presStyleLbl="sibTrans2D1" presStyleIdx="0" presStyleCnt="0"/>
      <dgm:spPr/>
    </dgm:pt>
    <dgm:pt modelId="{03579CF5-B019-4C1E-84DB-51DD88AA815A}" type="pres">
      <dgm:prSet presAssocID="{9A2A1EA3-E96A-422D-8E5C-A891CFA5FD73}" presName="compNode" presStyleCnt="0"/>
      <dgm:spPr/>
    </dgm:pt>
    <dgm:pt modelId="{0E915F9B-097E-440B-A27C-4D024FB3D6A7}" type="pres">
      <dgm:prSet presAssocID="{9A2A1EA3-E96A-422D-8E5C-A891CFA5FD73}" presName="childRect" presStyleLbl="bgAcc1" presStyleIdx="1" presStyleCnt="3" custScaleX="152663" custScaleY="89424" custLinFactNeighborX="-1741" custLinFactNeighborY="-5976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rcRect/>
          <a:stretch>
            <a:fillRect t="-7000" b="-7000"/>
          </a:stretch>
        </a:blipFill>
      </dgm:spPr>
    </dgm:pt>
    <dgm:pt modelId="{EFCE8114-05A7-4145-A5C0-9849D6EEA564}" type="pres">
      <dgm:prSet presAssocID="{9A2A1EA3-E96A-422D-8E5C-A891CFA5FD7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4FC4590-F9DF-4C45-B76A-B748818BE92B}" type="pres">
      <dgm:prSet presAssocID="{9A2A1EA3-E96A-422D-8E5C-A891CFA5FD73}" presName="parentRect" presStyleLbl="alignNode1" presStyleIdx="1" presStyleCnt="3" custScaleX="147553" custScaleY="385413" custLinFactNeighborX="-1112" custLinFactNeighborY="49074"/>
      <dgm:spPr/>
    </dgm:pt>
    <dgm:pt modelId="{BC4F84DF-9C8E-488D-8E69-855777A3E790}" type="pres">
      <dgm:prSet presAssocID="{9A2A1EA3-E96A-422D-8E5C-A891CFA5FD73}" presName="adorn" presStyleLbl="fgAccFollowNode1" presStyleIdx="1" presStyleCnt="3" custFlipVert="1" custFlipHor="1" custScaleX="6879" custScaleY="6879"/>
      <dgm:spPr/>
    </dgm:pt>
    <dgm:pt modelId="{E3A153C4-CD0F-4136-A5AA-3154DBD6DE16}" type="pres">
      <dgm:prSet presAssocID="{6B4490A5-FACA-44E3-8583-4C543F44C8DC}" presName="sibTrans" presStyleLbl="sibTrans2D1" presStyleIdx="0" presStyleCnt="0"/>
      <dgm:spPr/>
    </dgm:pt>
    <dgm:pt modelId="{BC41EC23-32ED-4B93-8F99-0B9B3F365F41}" type="pres">
      <dgm:prSet presAssocID="{02B793DB-5F8B-447C-97AB-5A0EE4ABE038}" presName="compNode" presStyleCnt="0"/>
      <dgm:spPr/>
    </dgm:pt>
    <dgm:pt modelId="{AA1F7E97-FBF1-4AFE-A95D-4502D6A0E049}" type="pres">
      <dgm:prSet presAssocID="{02B793DB-5F8B-447C-97AB-5A0EE4ABE038}" presName="childRect" presStyleLbl="bgAcc1" presStyleIdx="2" presStyleCnt="3" custScaleX="122011" custScaleY="85931" custLinFactNeighborX="-5756" custLinFactNeighborY="-5879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rcRect/>
          <a:stretch>
            <a:fillRect t="-13000" b="-13000"/>
          </a:stretch>
        </a:blipFill>
      </dgm:spPr>
    </dgm:pt>
    <dgm:pt modelId="{9D593E42-FE45-4AD4-9970-D421E1F8D8A5}" type="pres">
      <dgm:prSet presAssocID="{02B793DB-5F8B-447C-97AB-5A0EE4ABE03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31B71E8-30CB-4978-915B-144381A49FC5}" type="pres">
      <dgm:prSet presAssocID="{02B793DB-5F8B-447C-97AB-5A0EE4ABE038}" presName="parentRect" presStyleLbl="alignNode1" presStyleIdx="2" presStyleCnt="3" custScaleX="126054" custScaleY="382665" custLinFactNeighborX="-5559" custLinFactNeighborY="45773"/>
      <dgm:spPr/>
    </dgm:pt>
    <dgm:pt modelId="{B540A2EB-8134-47CD-AD13-799936FDFDF2}" type="pres">
      <dgm:prSet presAssocID="{02B793DB-5F8B-447C-97AB-5A0EE4ABE038}" presName="adorn" presStyleLbl="fgAccFollowNode1" presStyleIdx="2" presStyleCnt="3" custFlipVert="1" custFlipHor="1" custScaleX="12013" custScaleY="6840"/>
      <dgm:spPr/>
    </dgm:pt>
  </dgm:ptLst>
  <dgm:cxnLst>
    <dgm:cxn modelId="{83495D23-BDEA-404A-B242-E37F8437AF36}" srcId="{04215E14-274E-4CBD-BC4D-E98F223B71F9}" destId="{02B793DB-5F8B-447C-97AB-5A0EE4ABE038}" srcOrd="2" destOrd="0" parTransId="{9750CBAB-C250-4ADD-82E6-D08AD9A4BCA9}" sibTransId="{A93A9D53-84A6-49AB-A515-EBCA5A460659}"/>
    <dgm:cxn modelId="{EEC7EB2B-D3BC-4869-9FA4-C7B3E9934F12}" type="presOf" srcId="{9A2A1EA3-E96A-422D-8E5C-A891CFA5FD73}" destId="{34FC4590-F9DF-4C45-B76A-B748818BE92B}" srcOrd="1" destOrd="0" presId="urn:microsoft.com/office/officeart/2005/8/layout/bList2#1"/>
    <dgm:cxn modelId="{7414995F-13A8-44B8-8874-1C96D771E03C}" type="presOf" srcId="{B3F3ABA0-4326-4AD2-8525-AF51F6524A72}" destId="{73A2B0B1-EC2E-499F-B523-3F438A398D88}" srcOrd="0" destOrd="0" presId="urn:microsoft.com/office/officeart/2005/8/layout/bList2#1"/>
    <dgm:cxn modelId="{6DA7BD60-FE10-4F69-B3C7-7DF3A2570FAC}" type="presOf" srcId="{6B4490A5-FACA-44E3-8583-4C543F44C8DC}" destId="{E3A153C4-CD0F-4136-A5AA-3154DBD6DE16}" srcOrd="0" destOrd="0" presId="urn:microsoft.com/office/officeart/2005/8/layout/bList2#1"/>
    <dgm:cxn modelId="{92FBF943-68BD-4D14-BBCA-F660EA7621AC}" type="presOf" srcId="{9A2A1EA3-E96A-422D-8E5C-A891CFA5FD73}" destId="{EFCE8114-05A7-4145-A5C0-9849D6EEA564}" srcOrd="0" destOrd="0" presId="urn:microsoft.com/office/officeart/2005/8/layout/bList2#1"/>
    <dgm:cxn modelId="{3F3CC267-3902-4B26-B9E0-B4B646C85AAE}" type="presOf" srcId="{02B793DB-5F8B-447C-97AB-5A0EE4ABE038}" destId="{9D593E42-FE45-4AD4-9970-D421E1F8D8A5}" srcOrd="0" destOrd="0" presId="urn:microsoft.com/office/officeart/2005/8/layout/bList2#1"/>
    <dgm:cxn modelId="{28954090-5A94-41FF-A5CB-214754F20A6E}" srcId="{04215E14-274E-4CBD-BC4D-E98F223B71F9}" destId="{9A2A1EA3-E96A-422D-8E5C-A891CFA5FD73}" srcOrd="1" destOrd="0" parTransId="{1D9F37AB-C433-4A2E-82EE-B8831F24A51D}" sibTransId="{6B4490A5-FACA-44E3-8583-4C543F44C8DC}"/>
    <dgm:cxn modelId="{DF6B7092-6228-46C3-960E-40F9D61446EB}" srcId="{04215E14-274E-4CBD-BC4D-E98F223B71F9}" destId="{24B24F35-9875-4886-8006-82F2B25FA1F0}" srcOrd="0" destOrd="0" parTransId="{36382D56-5209-4BA8-9FA6-3566026732ED}" sibTransId="{B3F3ABA0-4326-4AD2-8525-AF51F6524A72}"/>
    <dgm:cxn modelId="{B8E1DAA1-47C5-4552-93ED-4C836651EAA3}" type="presOf" srcId="{04215E14-274E-4CBD-BC4D-E98F223B71F9}" destId="{92E043D0-7F78-4E0B-B635-2877EE4A505C}" srcOrd="0" destOrd="0" presId="urn:microsoft.com/office/officeart/2005/8/layout/bList2#1"/>
    <dgm:cxn modelId="{B1EC61B5-86C1-48EF-9D26-1FAD186FF654}" type="presOf" srcId="{24B24F35-9875-4886-8006-82F2B25FA1F0}" destId="{6B83E667-DAB3-4B24-B110-48454CD54BC5}" srcOrd="1" destOrd="0" presId="urn:microsoft.com/office/officeart/2005/8/layout/bList2#1"/>
    <dgm:cxn modelId="{D7E705F4-74B7-48DF-99B1-004B8174133C}" type="presOf" srcId="{02B793DB-5F8B-447C-97AB-5A0EE4ABE038}" destId="{C31B71E8-30CB-4978-915B-144381A49FC5}" srcOrd="1" destOrd="0" presId="urn:microsoft.com/office/officeart/2005/8/layout/bList2#1"/>
    <dgm:cxn modelId="{5E0252F8-360F-4F69-9B27-06DA41C1E872}" type="presOf" srcId="{24B24F35-9875-4886-8006-82F2B25FA1F0}" destId="{AC621DFE-3752-45F5-958B-3AE50BB490B3}" srcOrd="0" destOrd="0" presId="urn:microsoft.com/office/officeart/2005/8/layout/bList2#1"/>
    <dgm:cxn modelId="{FBBFD79C-F553-428B-B55C-571CFDA4ECFD}" type="presParOf" srcId="{92E043D0-7F78-4E0B-B635-2877EE4A505C}" destId="{8A76F6BB-80B7-4DB0-A646-B5FAF5652F90}" srcOrd="0" destOrd="0" presId="urn:microsoft.com/office/officeart/2005/8/layout/bList2#1"/>
    <dgm:cxn modelId="{3EB1EDE9-8C39-49EA-A5DB-C55022E83DFB}" type="presParOf" srcId="{8A76F6BB-80B7-4DB0-A646-B5FAF5652F90}" destId="{47748368-00C2-4BC6-B6F9-6079D9A2D4B9}" srcOrd="0" destOrd="0" presId="urn:microsoft.com/office/officeart/2005/8/layout/bList2#1"/>
    <dgm:cxn modelId="{5038E49E-1DAE-4683-B674-B1170C1B4D68}" type="presParOf" srcId="{8A76F6BB-80B7-4DB0-A646-B5FAF5652F90}" destId="{AC621DFE-3752-45F5-958B-3AE50BB490B3}" srcOrd="1" destOrd="0" presId="urn:microsoft.com/office/officeart/2005/8/layout/bList2#1"/>
    <dgm:cxn modelId="{43CD755B-73B7-456B-A3CA-A20260519253}" type="presParOf" srcId="{8A76F6BB-80B7-4DB0-A646-B5FAF5652F90}" destId="{6B83E667-DAB3-4B24-B110-48454CD54BC5}" srcOrd="2" destOrd="0" presId="urn:microsoft.com/office/officeart/2005/8/layout/bList2#1"/>
    <dgm:cxn modelId="{A3E0000B-A21B-4E8B-A9E9-ADD246D07FAE}" type="presParOf" srcId="{8A76F6BB-80B7-4DB0-A646-B5FAF5652F90}" destId="{149F42B4-9EEC-4530-8D85-42C71A05F28E}" srcOrd="3" destOrd="0" presId="urn:microsoft.com/office/officeart/2005/8/layout/bList2#1"/>
    <dgm:cxn modelId="{1CFB8CF2-4E15-4B6C-A762-211351744032}" type="presParOf" srcId="{92E043D0-7F78-4E0B-B635-2877EE4A505C}" destId="{73A2B0B1-EC2E-499F-B523-3F438A398D88}" srcOrd="1" destOrd="0" presId="urn:microsoft.com/office/officeart/2005/8/layout/bList2#1"/>
    <dgm:cxn modelId="{6D2BCB43-BFE0-497D-A93F-75D6C440C82C}" type="presParOf" srcId="{92E043D0-7F78-4E0B-B635-2877EE4A505C}" destId="{03579CF5-B019-4C1E-84DB-51DD88AA815A}" srcOrd="2" destOrd="0" presId="urn:microsoft.com/office/officeart/2005/8/layout/bList2#1"/>
    <dgm:cxn modelId="{3C6BCA69-9487-4387-8C11-786039909A0B}" type="presParOf" srcId="{03579CF5-B019-4C1E-84DB-51DD88AA815A}" destId="{0E915F9B-097E-440B-A27C-4D024FB3D6A7}" srcOrd="0" destOrd="0" presId="urn:microsoft.com/office/officeart/2005/8/layout/bList2#1"/>
    <dgm:cxn modelId="{C006020D-14D3-45B6-A42F-2DF3E2B71981}" type="presParOf" srcId="{03579CF5-B019-4C1E-84DB-51DD88AA815A}" destId="{EFCE8114-05A7-4145-A5C0-9849D6EEA564}" srcOrd="1" destOrd="0" presId="urn:microsoft.com/office/officeart/2005/8/layout/bList2#1"/>
    <dgm:cxn modelId="{720E8076-AB6E-4598-83C3-C589E1396DD1}" type="presParOf" srcId="{03579CF5-B019-4C1E-84DB-51DD88AA815A}" destId="{34FC4590-F9DF-4C45-B76A-B748818BE92B}" srcOrd="2" destOrd="0" presId="urn:microsoft.com/office/officeart/2005/8/layout/bList2#1"/>
    <dgm:cxn modelId="{0E509F9B-0489-4EC5-AF5D-0470A78A82C8}" type="presParOf" srcId="{03579CF5-B019-4C1E-84DB-51DD88AA815A}" destId="{BC4F84DF-9C8E-488D-8E69-855777A3E790}" srcOrd="3" destOrd="0" presId="urn:microsoft.com/office/officeart/2005/8/layout/bList2#1"/>
    <dgm:cxn modelId="{0513CA5E-96B9-42F0-9C31-963A90429BF7}" type="presParOf" srcId="{92E043D0-7F78-4E0B-B635-2877EE4A505C}" destId="{E3A153C4-CD0F-4136-A5AA-3154DBD6DE16}" srcOrd="3" destOrd="0" presId="urn:microsoft.com/office/officeart/2005/8/layout/bList2#1"/>
    <dgm:cxn modelId="{CE06951B-591A-4C01-94A9-4164F053EC58}" type="presParOf" srcId="{92E043D0-7F78-4E0B-B635-2877EE4A505C}" destId="{BC41EC23-32ED-4B93-8F99-0B9B3F365F41}" srcOrd="4" destOrd="0" presId="urn:microsoft.com/office/officeart/2005/8/layout/bList2#1"/>
    <dgm:cxn modelId="{DA8E58AA-88C3-4F8D-9877-446EEED5C9A4}" type="presParOf" srcId="{BC41EC23-32ED-4B93-8F99-0B9B3F365F41}" destId="{AA1F7E97-FBF1-4AFE-A95D-4502D6A0E049}" srcOrd="0" destOrd="0" presId="urn:microsoft.com/office/officeart/2005/8/layout/bList2#1"/>
    <dgm:cxn modelId="{26D7BD26-BB61-499F-BF16-5F461785EDD5}" type="presParOf" srcId="{BC41EC23-32ED-4B93-8F99-0B9B3F365F41}" destId="{9D593E42-FE45-4AD4-9970-D421E1F8D8A5}" srcOrd="1" destOrd="0" presId="urn:microsoft.com/office/officeart/2005/8/layout/bList2#1"/>
    <dgm:cxn modelId="{E0BDEDB5-268B-423D-B351-96B82418D955}" type="presParOf" srcId="{BC41EC23-32ED-4B93-8F99-0B9B3F365F41}" destId="{C31B71E8-30CB-4978-915B-144381A49FC5}" srcOrd="2" destOrd="0" presId="urn:microsoft.com/office/officeart/2005/8/layout/bList2#1"/>
    <dgm:cxn modelId="{36DEE79B-207E-4B7B-9061-A25885BE9CF5}" type="presParOf" srcId="{BC41EC23-32ED-4B93-8F99-0B9B3F365F41}" destId="{B540A2EB-8134-47CD-AD13-799936FDFDF2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215E14-274E-4CBD-BC4D-E98F223B71F9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24B24F35-9875-4886-8006-82F2B25FA1F0}">
      <dgm:prSet phldrT="[Текст]" custT="1"/>
      <dgm:spPr/>
      <dgm:t>
        <a:bodyPr/>
        <a:lstStyle/>
        <a:p>
          <a:pPr algn="just"/>
          <a:r>
            <a:rPr lang="ru-RU" sz="1400" b="1" dirty="0">
              <a:solidFill>
                <a:srgbClr val="780202"/>
              </a:solidFill>
            </a:rPr>
            <a:t>РППОШ  им.К.Д.Ушинского</a:t>
          </a:r>
        </a:p>
        <a:p>
          <a:pPr algn="just"/>
          <a:r>
            <a:rPr lang="ru-RU" sz="1400" b="1" i="1" dirty="0">
              <a:solidFill>
                <a:schemeClr val="tx1"/>
              </a:solidFill>
            </a:rPr>
            <a:t>2019 год </a:t>
          </a:r>
          <a:r>
            <a:rPr lang="ru-RU" sz="1400" dirty="0">
              <a:solidFill>
                <a:schemeClr val="tx1"/>
              </a:solidFill>
            </a:rPr>
            <a:t>– 27 участников из 4 регионов</a:t>
          </a:r>
        </a:p>
        <a:p>
          <a:pPr algn="just"/>
          <a:r>
            <a:rPr lang="ru-RU" sz="1400" b="1" i="1" dirty="0">
              <a:solidFill>
                <a:schemeClr val="tx1"/>
              </a:solidFill>
            </a:rPr>
            <a:t>2021 год </a:t>
          </a:r>
          <a:r>
            <a:rPr lang="ru-RU" sz="1400" dirty="0">
              <a:solidFill>
                <a:schemeClr val="tx1"/>
              </a:solidFill>
            </a:rPr>
            <a:t>– 213 из 16 регионов</a:t>
          </a:r>
        </a:p>
        <a:p>
          <a:pPr algn="just"/>
          <a:r>
            <a:rPr lang="ru-RU" sz="1400" b="1" i="1" dirty="0">
              <a:solidFill>
                <a:schemeClr val="tx1"/>
              </a:solidFill>
            </a:rPr>
            <a:t>2022 год </a:t>
          </a:r>
          <a:r>
            <a:rPr lang="ru-RU" sz="1400" dirty="0">
              <a:solidFill>
                <a:schemeClr val="tx1"/>
              </a:solidFill>
            </a:rPr>
            <a:t>– более 550 участников из 26 регионов России  </a:t>
          </a:r>
        </a:p>
      </dgm:t>
    </dgm:pt>
    <dgm:pt modelId="{36382D56-5209-4BA8-9FA6-3566026732ED}" type="parTrans" cxnId="{DF6B7092-6228-46C3-960E-40F9D61446EB}">
      <dgm:prSet/>
      <dgm:spPr/>
      <dgm:t>
        <a:bodyPr/>
        <a:lstStyle/>
        <a:p>
          <a:endParaRPr lang="ru-RU"/>
        </a:p>
      </dgm:t>
    </dgm:pt>
    <dgm:pt modelId="{B3F3ABA0-4326-4AD2-8525-AF51F6524A72}" type="sibTrans" cxnId="{DF6B7092-6228-46C3-960E-40F9D61446EB}">
      <dgm:prSet/>
      <dgm:spPr/>
      <dgm:t>
        <a:bodyPr/>
        <a:lstStyle/>
        <a:p>
          <a:endParaRPr lang="ru-RU"/>
        </a:p>
      </dgm:t>
    </dgm:pt>
    <dgm:pt modelId="{9A2A1EA3-E96A-422D-8E5C-A891CFA5FD73}">
      <dgm:prSet phldrT="[Текст]" custT="1"/>
      <dgm:spPr/>
      <dgm:t>
        <a:bodyPr/>
        <a:lstStyle/>
        <a:p>
          <a:pPr algn="just"/>
          <a:r>
            <a:rPr lang="ru-RU" sz="1400" b="1" dirty="0">
              <a:solidFill>
                <a:srgbClr val="780202"/>
              </a:solidFill>
            </a:rPr>
            <a:t>Секция «Педагогика» Российской научной конференции школьников «Открытие»</a:t>
          </a:r>
        </a:p>
        <a:p>
          <a:pPr algn="just"/>
          <a:r>
            <a:rPr lang="ru-RU" sz="1400" b="1" i="1" dirty="0">
              <a:solidFill>
                <a:schemeClr val="tx1"/>
              </a:solidFill>
            </a:rPr>
            <a:t>2021 год </a:t>
          </a:r>
          <a:r>
            <a:rPr lang="ru-RU" sz="1400" dirty="0">
              <a:solidFill>
                <a:schemeClr val="tx1"/>
              </a:solidFill>
            </a:rPr>
            <a:t>– 12 работ из 5 регионов России</a:t>
          </a:r>
        </a:p>
        <a:p>
          <a:pPr algn="just"/>
          <a:r>
            <a:rPr lang="ru-RU" sz="1400" b="1" i="1" dirty="0">
              <a:solidFill>
                <a:schemeClr val="tx1"/>
              </a:solidFill>
            </a:rPr>
            <a:t>2022 год </a:t>
          </a:r>
          <a:r>
            <a:rPr lang="ru-RU" sz="1400" dirty="0">
              <a:solidFill>
                <a:schemeClr val="tx1"/>
              </a:solidFill>
            </a:rPr>
            <a:t>– 17 работ из 8 регионов России</a:t>
          </a:r>
        </a:p>
      </dgm:t>
    </dgm:pt>
    <dgm:pt modelId="{1D9F37AB-C433-4A2E-82EE-B8831F24A51D}" type="parTrans" cxnId="{28954090-5A94-41FF-A5CB-214754F20A6E}">
      <dgm:prSet/>
      <dgm:spPr/>
      <dgm:t>
        <a:bodyPr/>
        <a:lstStyle/>
        <a:p>
          <a:endParaRPr lang="ru-RU"/>
        </a:p>
      </dgm:t>
    </dgm:pt>
    <dgm:pt modelId="{6B4490A5-FACA-44E3-8583-4C543F44C8DC}" type="sibTrans" cxnId="{28954090-5A94-41FF-A5CB-214754F20A6E}">
      <dgm:prSet/>
      <dgm:spPr/>
      <dgm:t>
        <a:bodyPr/>
        <a:lstStyle/>
        <a:p>
          <a:endParaRPr lang="ru-RU"/>
        </a:p>
      </dgm:t>
    </dgm:pt>
    <dgm:pt modelId="{02B793DB-5F8B-447C-97AB-5A0EE4ABE038}">
      <dgm:prSet phldrT="[Текст]"/>
      <dgm:spPr/>
      <dgm:t>
        <a:bodyPr/>
        <a:lstStyle/>
        <a:p>
          <a:pPr algn="ctr"/>
          <a:r>
            <a:rPr lang="ru-RU" b="1" dirty="0">
              <a:solidFill>
                <a:srgbClr val="780202"/>
              </a:solidFill>
            </a:rPr>
            <a:t>Профильные лагеря</a:t>
          </a:r>
        </a:p>
        <a:p>
          <a:pPr algn="just"/>
          <a:r>
            <a:rPr lang="ru-RU" b="1" i="1" dirty="0">
              <a:solidFill>
                <a:schemeClr val="tx1"/>
              </a:solidFill>
            </a:rPr>
            <a:t>Смена мечты </a:t>
          </a:r>
          <a:r>
            <a:rPr lang="ru-RU" dirty="0">
              <a:solidFill>
                <a:schemeClr val="tx1"/>
              </a:solidFill>
            </a:rPr>
            <a:t>– более 350 учащихся 9-11 классов</a:t>
          </a:r>
        </a:p>
        <a:p>
          <a:pPr algn="just"/>
          <a:r>
            <a:rPr lang="ru-RU" b="1" i="1" dirty="0">
              <a:solidFill>
                <a:schemeClr val="tx1"/>
              </a:solidFill>
            </a:rPr>
            <a:t>Лаборатория профессионального выбора </a:t>
          </a:r>
          <a:r>
            <a:rPr lang="ru-RU" dirty="0">
              <a:solidFill>
                <a:schemeClr val="tx1"/>
              </a:solidFill>
            </a:rPr>
            <a:t>– более 200 учащихся 7-9 классов</a:t>
          </a:r>
        </a:p>
      </dgm:t>
    </dgm:pt>
    <dgm:pt modelId="{9750CBAB-C250-4ADD-82E6-D08AD9A4BCA9}" type="parTrans" cxnId="{83495D23-BDEA-404A-B242-E37F8437AF36}">
      <dgm:prSet/>
      <dgm:spPr/>
      <dgm:t>
        <a:bodyPr/>
        <a:lstStyle/>
        <a:p>
          <a:endParaRPr lang="ru-RU"/>
        </a:p>
      </dgm:t>
    </dgm:pt>
    <dgm:pt modelId="{A93A9D53-84A6-49AB-A515-EBCA5A460659}" type="sibTrans" cxnId="{83495D23-BDEA-404A-B242-E37F8437AF36}">
      <dgm:prSet/>
      <dgm:spPr/>
      <dgm:t>
        <a:bodyPr/>
        <a:lstStyle/>
        <a:p>
          <a:endParaRPr lang="ru-RU"/>
        </a:p>
      </dgm:t>
    </dgm:pt>
    <dgm:pt modelId="{92E043D0-7F78-4E0B-B635-2877EE4A505C}" type="pres">
      <dgm:prSet presAssocID="{04215E14-274E-4CBD-BC4D-E98F223B71F9}" presName="diagram" presStyleCnt="0">
        <dgm:presLayoutVars>
          <dgm:dir/>
          <dgm:animLvl val="lvl"/>
          <dgm:resizeHandles val="exact"/>
        </dgm:presLayoutVars>
      </dgm:prSet>
      <dgm:spPr/>
    </dgm:pt>
    <dgm:pt modelId="{8A76F6BB-80B7-4DB0-A646-B5FAF5652F90}" type="pres">
      <dgm:prSet presAssocID="{24B24F35-9875-4886-8006-82F2B25FA1F0}" presName="compNode" presStyleCnt="0"/>
      <dgm:spPr/>
    </dgm:pt>
    <dgm:pt modelId="{47748368-00C2-4BC6-B6F9-6079D9A2D4B9}" type="pres">
      <dgm:prSet presAssocID="{24B24F35-9875-4886-8006-82F2B25FA1F0}" presName="childRect" presStyleLbl="bgAcc1" presStyleIdx="0" presStyleCnt="3" custScaleX="141265" custScaleY="88801" custLinFactNeighborX="4113" custLinFactNeighborY="-4763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C621DFE-3752-45F5-958B-3AE50BB490B3}" type="pres">
      <dgm:prSet presAssocID="{24B24F35-9875-4886-8006-82F2B25FA1F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B83E667-DAB3-4B24-B110-48454CD54BC5}" type="pres">
      <dgm:prSet presAssocID="{24B24F35-9875-4886-8006-82F2B25FA1F0}" presName="parentRect" presStyleLbl="alignNode1" presStyleIdx="0" presStyleCnt="3" custScaleX="140151" custScaleY="422108" custLinFactNeighborX="4208" custLinFactNeighborY="47058"/>
      <dgm:spPr/>
    </dgm:pt>
    <dgm:pt modelId="{149F42B4-9EEC-4530-8D85-42C71A05F28E}" type="pres">
      <dgm:prSet presAssocID="{24B24F35-9875-4886-8006-82F2B25FA1F0}" presName="adorn" presStyleLbl="fgAccFollowNode1" presStyleIdx="0" presStyleCnt="3" custFlipVert="1" custFlipHor="0" custScaleX="6840" custScaleY="6840"/>
      <dgm:spPr/>
    </dgm:pt>
    <dgm:pt modelId="{73A2B0B1-EC2E-499F-B523-3F438A398D88}" type="pres">
      <dgm:prSet presAssocID="{B3F3ABA0-4326-4AD2-8525-AF51F6524A72}" presName="sibTrans" presStyleLbl="sibTrans2D1" presStyleIdx="0" presStyleCnt="0"/>
      <dgm:spPr/>
    </dgm:pt>
    <dgm:pt modelId="{03579CF5-B019-4C1E-84DB-51DD88AA815A}" type="pres">
      <dgm:prSet presAssocID="{9A2A1EA3-E96A-422D-8E5C-A891CFA5FD73}" presName="compNode" presStyleCnt="0"/>
      <dgm:spPr/>
    </dgm:pt>
    <dgm:pt modelId="{0E915F9B-097E-440B-A27C-4D024FB3D6A7}" type="pres">
      <dgm:prSet presAssocID="{9A2A1EA3-E96A-422D-8E5C-A891CFA5FD73}" presName="childRect" presStyleLbl="bgAcc1" presStyleIdx="1" presStyleCnt="3" custScaleX="152663" custLinFactNeighborX="-1741" custLinFactNeighborY="-5976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FCE8114-05A7-4145-A5C0-9849D6EEA564}" type="pres">
      <dgm:prSet presAssocID="{9A2A1EA3-E96A-422D-8E5C-A891CFA5FD7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4FC4590-F9DF-4C45-B76A-B748818BE92B}" type="pres">
      <dgm:prSet presAssocID="{9A2A1EA3-E96A-422D-8E5C-A891CFA5FD73}" presName="parentRect" presStyleLbl="alignNode1" presStyleIdx="1" presStyleCnt="3" custScaleX="147553" custScaleY="385413" custLinFactNeighborX="-1112" custLinFactNeighborY="49074"/>
      <dgm:spPr/>
    </dgm:pt>
    <dgm:pt modelId="{BC4F84DF-9C8E-488D-8E69-855777A3E790}" type="pres">
      <dgm:prSet presAssocID="{9A2A1EA3-E96A-422D-8E5C-A891CFA5FD73}" presName="adorn" presStyleLbl="fgAccFollowNode1" presStyleIdx="1" presStyleCnt="3" custFlipVert="1" custFlipHor="1" custScaleX="6879" custScaleY="6879"/>
      <dgm:spPr/>
    </dgm:pt>
    <dgm:pt modelId="{E3A153C4-CD0F-4136-A5AA-3154DBD6DE16}" type="pres">
      <dgm:prSet presAssocID="{6B4490A5-FACA-44E3-8583-4C543F44C8DC}" presName="sibTrans" presStyleLbl="sibTrans2D1" presStyleIdx="0" presStyleCnt="0"/>
      <dgm:spPr/>
    </dgm:pt>
    <dgm:pt modelId="{BC41EC23-32ED-4B93-8F99-0B9B3F365F41}" type="pres">
      <dgm:prSet presAssocID="{02B793DB-5F8B-447C-97AB-5A0EE4ABE038}" presName="compNode" presStyleCnt="0"/>
      <dgm:spPr/>
    </dgm:pt>
    <dgm:pt modelId="{AA1F7E97-FBF1-4AFE-A95D-4502D6A0E049}" type="pres">
      <dgm:prSet presAssocID="{02B793DB-5F8B-447C-97AB-5A0EE4ABE038}" presName="childRect" presStyleLbl="bgAcc1" presStyleIdx="2" presStyleCnt="3" custScaleX="122011" custScaleY="102133" custLinFactNeighborX="-5756" custLinFactNeighborY="-5879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D593E42-FE45-4AD4-9970-D421E1F8D8A5}" type="pres">
      <dgm:prSet presAssocID="{02B793DB-5F8B-447C-97AB-5A0EE4ABE03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31B71E8-30CB-4978-915B-144381A49FC5}" type="pres">
      <dgm:prSet presAssocID="{02B793DB-5F8B-447C-97AB-5A0EE4ABE038}" presName="parentRect" presStyleLbl="alignNode1" presStyleIdx="2" presStyleCnt="3" custScaleX="126054" custScaleY="382665" custLinFactNeighborX="-5559" custLinFactNeighborY="45773"/>
      <dgm:spPr/>
    </dgm:pt>
    <dgm:pt modelId="{B540A2EB-8134-47CD-AD13-799936FDFDF2}" type="pres">
      <dgm:prSet presAssocID="{02B793DB-5F8B-447C-97AB-5A0EE4ABE038}" presName="adorn" presStyleLbl="fgAccFollowNode1" presStyleIdx="2" presStyleCnt="3" custFlipVert="1" custFlipHor="1" custScaleX="12013" custScaleY="6840"/>
      <dgm:spPr/>
    </dgm:pt>
  </dgm:ptLst>
  <dgm:cxnLst>
    <dgm:cxn modelId="{83495D23-BDEA-404A-B242-E37F8437AF36}" srcId="{04215E14-274E-4CBD-BC4D-E98F223B71F9}" destId="{02B793DB-5F8B-447C-97AB-5A0EE4ABE038}" srcOrd="2" destOrd="0" parTransId="{9750CBAB-C250-4ADD-82E6-D08AD9A4BCA9}" sibTransId="{A93A9D53-84A6-49AB-A515-EBCA5A460659}"/>
    <dgm:cxn modelId="{EEC7EB2B-D3BC-4869-9FA4-C7B3E9934F12}" type="presOf" srcId="{9A2A1EA3-E96A-422D-8E5C-A891CFA5FD73}" destId="{34FC4590-F9DF-4C45-B76A-B748818BE92B}" srcOrd="1" destOrd="0" presId="urn:microsoft.com/office/officeart/2005/8/layout/bList2#1"/>
    <dgm:cxn modelId="{7414995F-13A8-44B8-8874-1C96D771E03C}" type="presOf" srcId="{B3F3ABA0-4326-4AD2-8525-AF51F6524A72}" destId="{73A2B0B1-EC2E-499F-B523-3F438A398D88}" srcOrd="0" destOrd="0" presId="urn:microsoft.com/office/officeart/2005/8/layout/bList2#1"/>
    <dgm:cxn modelId="{6DA7BD60-FE10-4F69-B3C7-7DF3A2570FAC}" type="presOf" srcId="{6B4490A5-FACA-44E3-8583-4C543F44C8DC}" destId="{E3A153C4-CD0F-4136-A5AA-3154DBD6DE16}" srcOrd="0" destOrd="0" presId="urn:microsoft.com/office/officeart/2005/8/layout/bList2#1"/>
    <dgm:cxn modelId="{92FBF943-68BD-4D14-BBCA-F660EA7621AC}" type="presOf" srcId="{9A2A1EA3-E96A-422D-8E5C-A891CFA5FD73}" destId="{EFCE8114-05A7-4145-A5C0-9849D6EEA564}" srcOrd="0" destOrd="0" presId="urn:microsoft.com/office/officeart/2005/8/layout/bList2#1"/>
    <dgm:cxn modelId="{3F3CC267-3902-4B26-B9E0-B4B646C85AAE}" type="presOf" srcId="{02B793DB-5F8B-447C-97AB-5A0EE4ABE038}" destId="{9D593E42-FE45-4AD4-9970-D421E1F8D8A5}" srcOrd="0" destOrd="0" presId="urn:microsoft.com/office/officeart/2005/8/layout/bList2#1"/>
    <dgm:cxn modelId="{28954090-5A94-41FF-A5CB-214754F20A6E}" srcId="{04215E14-274E-4CBD-BC4D-E98F223B71F9}" destId="{9A2A1EA3-E96A-422D-8E5C-A891CFA5FD73}" srcOrd="1" destOrd="0" parTransId="{1D9F37AB-C433-4A2E-82EE-B8831F24A51D}" sibTransId="{6B4490A5-FACA-44E3-8583-4C543F44C8DC}"/>
    <dgm:cxn modelId="{DF6B7092-6228-46C3-960E-40F9D61446EB}" srcId="{04215E14-274E-4CBD-BC4D-E98F223B71F9}" destId="{24B24F35-9875-4886-8006-82F2B25FA1F0}" srcOrd="0" destOrd="0" parTransId="{36382D56-5209-4BA8-9FA6-3566026732ED}" sibTransId="{B3F3ABA0-4326-4AD2-8525-AF51F6524A72}"/>
    <dgm:cxn modelId="{B8E1DAA1-47C5-4552-93ED-4C836651EAA3}" type="presOf" srcId="{04215E14-274E-4CBD-BC4D-E98F223B71F9}" destId="{92E043D0-7F78-4E0B-B635-2877EE4A505C}" srcOrd="0" destOrd="0" presId="urn:microsoft.com/office/officeart/2005/8/layout/bList2#1"/>
    <dgm:cxn modelId="{B1EC61B5-86C1-48EF-9D26-1FAD186FF654}" type="presOf" srcId="{24B24F35-9875-4886-8006-82F2B25FA1F0}" destId="{6B83E667-DAB3-4B24-B110-48454CD54BC5}" srcOrd="1" destOrd="0" presId="urn:microsoft.com/office/officeart/2005/8/layout/bList2#1"/>
    <dgm:cxn modelId="{D7E705F4-74B7-48DF-99B1-004B8174133C}" type="presOf" srcId="{02B793DB-5F8B-447C-97AB-5A0EE4ABE038}" destId="{C31B71E8-30CB-4978-915B-144381A49FC5}" srcOrd="1" destOrd="0" presId="urn:microsoft.com/office/officeart/2005/8/layout/bList2#1"/>
    <dgm:cxn modelId="{5E0252F8-360F-4F69-9B27-06DA41C1E872}" type="presOf" srcId="{24B24F35-9875-4886-8006-82F2B25FA1F0}" destId="{AC621DFE-3752-45F5-958B-3AE50BB490B3}" srcOrd="0" destOrd="0" presId="urn:microsoft.com/office/officeart/2005/8/layout/bList2#1"/>
    <dgm:cxn modelId="{FBBFD79C-F553-428B-B55C-571CFDA4ECFD}" type="presParOf" srcId="{92E043D0-7F78-4E0B-B635-2877EE4A505C}" destId="{8A76F6BB-80B7-4DB0-A646-B5FAF5652F90}" srcOrd="0" destOrd="0" presId="urn:microsoft.com/office/officeart/2005/8/layout/bList2#1"/>
    <dgm:cxn modelId="{3EB1EDE9-8C39-49EA-A5DB-C55022E83DFB}" type="presParOf" srcId="{8A76F6BB-80B7-4DB0-A646-B5FAF5652F90}" destId="{47748368-00C2-4BC6-B6F9-6079D9A2D4B9}" srcOrd="0" destOrd="0" presId="urn:microsoft.com/office/officeart/2005/8/layout/bList2#1"/>
    <dgm:cxn modelId="{5038E49E-1DAE-4683-B674-B1170C1B4D68}" type="presParOf" srcId="{8A76F6BB-80B7-4DB0-A646-B5FAF5652F90}" destId="{AC621DFE-3752-45F5-958B-3AE50BB490B3}" srcOrd="1" destOrd="0" presId="urn:microsoft.com/office/officeart/2005/8/layout/bList2#1"/>
    <dgm:cxn modelId="{43CD755B-73B7-456B-A3CA-A20260519253}" type="presParOf" srcId="{8A76F6BB-80B7-4DB0-A646-B5FAF5652F90}" destId="{6B83E667-DAB3-4B24-B110-48454CD54BC5}" srcOrd="2" destOrd="0" presId="urn:microsoft.com/office/officeart/2005/8/layout/bList2#1"/>
    <dgm:cxn modelId="{A3E0000B-A21B-4E8B-A9E9-ADD246D07FAE}" type="presParOf" srcId="{8A76F6BB-80B7-4DB0-A646-B5FAF5652F90}" destId="{149F42B4-9EEC-4530-8D85-42C71A05F28E}" srcOrd="3" destOrd="0" presId="urn:microsoft.com/office/officeart/2005/8/layout/bList2#1"/>
    <dgm:cxn modelId="{1CFB8CF2-4E15-4B6C-A762-211351744032}" type="presParOf" srcId="{92E043D0-7F78-4E0B-B635-2877EE4A505C}" destId="{73A2B0B1-EC2E-499F-B523-3F438A398D88}" srcOrd="1" destOrd="0" presId="urn:microsoft.com/office/officeart/2005/8/layout/bList2#1"/>
    <dgm:cxn modelId="{6D2BCB43-BFE0-497D-A93F-75D6C440C82C}" type="presParOf" srcId="{92E043D0-7F78-4E0B-B635-2877EE4A505C}" destId="{03579CF5-B019-4C1E-84DB-51DD88AA815A}" srcOrd="2" destOrd="0" presId="urn:microsoft.com/office/officeart/2005/8/layout/bList2#1"/>
    <dgm:cxn modelId="{3C6BCA69-9487-4387-8C11-786039909A0B}" type="presParOf" srcId="{03579CF5-B019-4C1E-84DB-51DD88AA815A}" destId="{0E915F9B-097E-440B-A27C-4D024FB3D6A7}" srcOrd="0" destOrd="0" presId="urn:microsoft.com/office/officeart/2005/8/layout/bList2#1"/>
    <dgm:cxn modelId="{C006020D-14D3-45B6-A42F-2DF3E2B71981}" type="presParOf" srcId="{03579CF5-B019-4C1E-84DB-51DD88AA815A}" destId="{EFCE8114-05A7-4145-A5C0-9849D6EEA564}" srcOrd="1" destOrd="0" presId="urn:microsoft.com/office/officeart/2005/8/layout/bList2#1"/>
    <dgm:cxn modelId="{720E8076-AB6E-4598-83C3-C589E1396DD1}" type="presParOf" srcId="{03579CF5-B019-4C1E-84DB-51DD88AA815A}" destId="{34FC4590-F9DF-4C45-B76A-B748818BE92B}" srcOrd="2" destOrd="0" presId="urn:microsoft.com/office/officeart/2005/8/layout/bList2#1"/>
    <dgm:cxn modelId="{0E509F9B-0489-4EC5-AF5D-0470A78A82C8}" type="presParOf" srcId="{03579CF5-B019-4C1E-84DB-51DD88AA815A}" destId="{BC4F84DF-9C8E-488D-8E69-855777A3E790}" srcOrd="3" destOrd="0" presId="urn:microsoft.com/office/officeart/2005/8/layout/bList2#1"/>
    <dgm:cxn modelId="{0513CA5E-96B9-42F0-9C31-963A90429BF7}" type="presParOf" srcId="{92E043D0-7F78-4E0B-B635-2877EE4A505C}" destId="{E3A153C4-CD0F-4136-A5AA-3154DBD6DE16}" srcOrd="3" destOrd="0" presId="urn:microsoft.com/office/officeart/2005/8/layout/bList2#1"/>
    <dgm:cxn modelId="{CE06951B-591A-4C01-94A9-4164F053EC58}" type="presParOf" srcId="{92E043D0-7F78-4E0B-B635-2877EE4A505C}" destId="{BC41EC23-32ED-4B93-8F99-0B9B3F365F41}" srcOrd="4" destOrd="0" presId="urn:microsoft.com/office/officeart/2005/8/layout/bList2#1"/>
    <dgm:cxn modelId="{DA8E58AA-88C3-4F8D-9877-446EEED5C9A4}" type="presParOf" srcId="{BC41EC23-32ED-4B93-8F99-0B9B3F365F41}" destId="{AA1F7E97-FBF1-4AFE-A95D-4502D6A0E049}" srcOrd="0" destOrd="0" presId="urn:microsoft.com/office/officeart/2005/8/layout/bList2#1"/>
    <dgm:cxn modelId="{26D7BD26-BB61-499F-BF16-5F461785EDD5}" type="presParOf" srcId="{BC41EC23-32ED-4B93-8F99-0B9B3F365F41}" destId="{9D593E42-FE45-4AD4-9970-D421E1F8D8A5}" srcOrd="1" destOrd="0" presId="urn:microsoft.com/office/officeart/2005/8/layout/bList2#1"/>
    <dgm:cxn modelId="{E0BDEDB5-268B-423D-B351-96B82418D955}" type="presParOf" srcId="{BC41EC23-32ED-4B93-8F99-0B9B3F365F41}" destId="{C31B71E8-30CB-4978-915B-144381A49FC5}" srcOrd="2" destOrd="0" presId="urn:microsoft.com/office/officeart/2005/8/layout/bList2#1"/>
    <dgm:cxn modelId="{36DEE79B-207E-4B7B-9061-A25885BE9CF5}" type="presParOf" srcId="{BC41EC23-32ED-4B93-8F99-0B9B3F365F41}" destId="{B540A2EB-8134-47CD-AD13-799936FDFDF2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9B5B6-051F-4385-A862-D2635DD93AA7}">
      <dsp:nvSpPr>
        <dsp:cNvPr id="0" name=""/>
        <dsp:cNvSpPr/>
      </dsp:nvSpPr>
      <dsp:spPr>
        <a:xfrm>
          <a:off x="0" y="0"/>
          <a:ext cx="7519481" cy="12737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1"/>
              </a:solidFill>
            </a:rPr>
            <a:t>Профильный психолого-педагогический класс </a:t>
          </a:r>
          <a:r>
            <a:rPr lang="ru-RU" sz="1500" kern="1200" dirty="0">
              <a:solidFill>
                <a:schemeClr val="tx1"/>
              </a:solidFill>
            </a:rPr>
            <a:t>- объединение обучающихся общеобразовательной организации, в рамках деятельности которого осуществляется профилирование обучения за счет включения в учебный план предметов психолого-педагогической и гуманитарной направленности</a:t>
          </a:r>
        </a:p>
      </dsp:txBody>
      <dsp:txXfrm>
        <a:off x="1631267" y="0"/>
        <a:ext cx="5888213" cy="1273715"/>
      </dsp:txXfrm>
    </dsp:sp>
    <dsp:sp modelId="{271C7904-3CF1-4C34-AB9F-736F3F9081DA}">
      <dsp:nvSpPr>
        <dsp:cNvPr id="0" name=""/>
        <dsp:cNvSpPr/>
      </dsp:nvSpPr>
      <dsp:spPr>
        <a:xfrm>
          <a:off x="127371" y="127371"/>
          <a:ext cx="1503896" cy="10189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E6C0E-026D-4CF4-8C26-0FD51E433134}">
      <dsp:nvSpPr>
        <dsp:cNvPr id="0" name=""/>
        <dsp:cNvSpPr/>
      </dsp:nvSpPr>
      <dsp:spPr>
        <a:xfrm>
          <a:off x="0" y="1401087"/>
          <a:ext cx="7519481" cy="12737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1"/>
              </a:solidFill>
            </a:rPr>
            <a:t>Профильная педагогическая группа - </a:t>
          </a:r>
          <a:r>
            <a:rPr lang="ru-RU" sz="1500" kern="1200" dirty="0">
              <a:solidFill>
                <a:schemeClr val="tx1"/>
              </a:solidFill>
            </a:rPr>
            <a:t>форма профильного обучения, группа обучающихся по основной образовательной программе общего образования, состоящая из учащихся одного общеобразовательного учреждения или имеющая сборный состав учащихся</a:t>
          </a:r>
        </a:p>
      </dsp:txBody>
      <dsp:txXfrm>
        <a:off x="1631267" y="1401087"/>
        <a:ext cx="5888213" cy="1273715"/>
      </dsp:txXfrm>
    </dsp:sp>
    <dsp:sp modelId="{DC1E69E1-9D26-457F-9A19-73109D661F1E}">
      <dsp:nvSpPr>
        <dsp:cNvPr id="0" name=""/>
        <dsp:cNvSpPr/>
      </dsp:nvSpPr>
      <dsp:spPr>
        <a:xfrm>
          <a:off x="127371" y="1528458"/>
          <a:ext cx="1503896" cy="10189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B540D-68F5-489E-92EB-3372E819A939}">
      <dsp:nvSpPr>
        <dsp:cNvPr id="0" name=""/>
        <dsp:cNvSpPr/>
      </dsp:nvSpPr>
      <dsp:spPr>
        <a:xfrm>
          <a:off x="0" y="2802174"/>
          <a:ext cx="7519481" cy="12737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1"/>
              </a:solidFill>
            </a:rPr>
            <a:t>Объединение дополнительного образования детей педагогического направления - </a:t>
          </a:r>
          <a:r>
            <a:rPr lang="ru-RU" sz="1500" kern="1200" dirty="0">
              <a:solidFill>
                <a:schemeClr val="tx1"/>
              </a:solidFill>
            </a:rPr>
            <a:t>форма организации обучающихся в системе дополнительного образования детей, основанная на добровольном объединении детей, которые желают заниматься в области педагогики, по педагогическому профилю или виду деятельности</a:t>
          </a:r>
        </a:p>
      </dsp:txBody>
      <dsp:txXfrm>
        <a:off x="1631267" y="2802174"/>
        <a:ext cx="5888213" cy="1273715"/>
      </dsp:txXfrm>
    </dsp:sp>
    <dsp:sp modelId="{9E67C1F9-8F92-4964-810E-B685C5ED2D66}">
      <dsp:nvSpPr>
        <dsp:cNvPr id="0" name=""/>
        <dsp:cNvSpPr/>
      </dsp:nvSpPr>
      <dsp:spPr>
        <a:xfrm>
          <a:off x="127371" y="2929545"/>
          <a:ext cx="1503896" cy="10189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89B5B6-051F-4385-A862-D2635DD93AA7}">
      <dsp:nvSpPr>
        <dsp:cNvPr id="0" name=""/>
        <dsp:cNvSpPr/>
      </dsp:nvSpPr>
      <dsp:spPr>
        <a:xfrm>
          <a:off x="0" y="0"/>
          <a:ext cx="7376948" cy="1231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rgbClr val="002060"/>
              </a:solidFill>
            </a:rPr>
            <a:t>Дорожная карта</a:t>
          </a:r>
          <a:r>
            <a:rPr lang="ru-RU" sz="1700" kern="1200" dirty="0">
              <a:solidFill>
                <a:srgbClr val="002060"/>
              </a:solidFill>
            </a:rPr>
            <a:t> </a:t>
          </a:r>
          <a:r>
            <a:rPr lang="ru-RU" sz="1700" kern="1200" dirty="0"/>
            <a:t>развития сети психолого-педагогических классов в образовательных организациях Ярославской области на 2022-2023 годы</a:t>
          </a:r>
        </a:p>
      </dsp:txBody>
      <dsp:txXfrm>
        <a:off x="1598580" y="0"/>
        <a:ext cx="5778367" cy="1231909"/>
      </dsp:txXfrm>
    </dsp:sp>
    <dsp:sp modelId="{271C7904-3CF1-4C34-AB9F-736F3F9081DA}">
      <dsp:nvSpPr>
        <dsp:cNvPr id="0" name=""/>
        <dsp:cNvSpPr/>
      </dsp:nvSpPr>
      <dsp:spPr>
        <a:xfrm>
          <a:off x="123191" y="123190"/>
          <a:ext cx="1475389" cy="9855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E6C0E-026D-4CF4-8C26-0FD51E433134}">
      <dsp:nvSpPr>
        <dsp:cNvPr id="0" name=""/>
        <dsp:cNvSpPr/>
      </dsp:nvSpPr>
      <dsp:spPr>
        <a:xfrm>
          <a:off x="0" y="1355100"/>
          <a:ext cx="7376948" cy="1231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solidFill>
                <a:srgbClr val="002060"/>
              </a:solidFill>
            </a:rPr>
            <a:t>Соглашения о сотрудничестве </a:t>
          </a:r>
          <a:r>
            <a:rPr lang="ru-RU" sz="1700" kern="1200" dirty="0"/>
            <a:t>по сопровождению деятельности психолого-педагогических классов </a:t>
          </a:r>
          <a:r>
            <a:rPr lang="ru-RU" sz="1700" kern="1200"/>
            <a:t>в 9</a:t>
          </a:r>
          <a:r>
            <a:rPr lang="ru-RU" sz="1700" b="0" kern="1200"/>
            <a:t> </a:t>
          </a:r>
          <a:r>
            <a:rPr lang="ru-RU" sz="1700" b="0" kern="1200" dirty="0"/>
            <a:t>регионах Российской Федерации</a:t>
          </a:r>
        </a:p>
      </dsp:txBody>
      <dsp:txXfrm>
        <a:off x="1598580" y="1355100"/>
        <a:ext cx="5778367" cy="1231909"/>
      </dsp:txXfrm>
    </dsp:sp>
    <dsp:sp modelId="{DC1E69E1-9D26-457F-9A19-73109D661F1E}">
      <dsp:nvSpPr>
        <dsp:cNvPr id="0" name=""/>
        <dsp:cNvSpPr/>
      </dsp:nvSpPr>
      <dsp:spPr>
        <a:xfrm>
          <a:off x="123191" y="1478291"/>
          <a:ext cx="1475389" cy="9855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B540D-68F5-489E-92EB-3372E819A939}">
      <dsp:nvSpPr>
        <dsp:cNvPr id="0" name=""/>
        <dsp:cNvSpPr/>
      </dsp:nvSpPr>
      <dsp:spPr>
        <a:xfrm>
          <a:off x="0" y="2710201"/>
          <a:ext cx="7376948" cy="12319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Межрегиональное </a:t>
          </a:r>
          <a:r>
            <a:rPr lang="ru-RU" sz="1700" b="1" kern="1200" dirty="0">
              <a:solidFill>
                <a:srgbClr val="002060"/>
              </a:solidFill>
            </a:rPr>
            <a:t>методическое объединение </a:t>
          </a:r>
          <a:r>
            <a:rPr lang="ru-RU" sz="1700" kern="1200" dirty="0"/>
            <a:t>кураторов педагогических классов «Мастер-класс </a:t>
          </a:r>
          <a:r>
            <a:rPr lang="ru-RU" sz="1700" kern="1200" dirty="0" err="1"/>
            <a:t>К.Д.Ушинского</a:t>
          </a:r>
          <a:r>
            <a:rPr lang="ru-RU" sz="1700" kern="1200" dirty="0"/>
            <a:t>»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Муниципальный </a:t>
          </a:r>
          <a:r>
            <a:rPr lang="ru-RU" sz="1700" b="1" kern="1200" dirty="0">
              <a:solidFill>
                <a:srgbClr val="002060"/>
              </a:solidFill>
            </a:rPr>
            <a:t>ресурсный центр </a:t>
          </a:r>
          <a:r>
            <a:rPr lang="ru-RU" sz="1700" kern="1200" dirty="0"/>
            <a:t>г. Ярославля «Организация деятельности муниципальной сети ППК»</a:t>
          </a:r>
        </a:p>
      </dsp:txBody>
      <dsp:txXfrm>
        <a:off x="1598580" y="2710201"/>
        <a:ext cx="5778367" cy="1231909"/>
      </dsp:txXfrm>
    </dsp:sp>
    <dsp:sp modelId="{9E67C1F9-8F92-4964-810E-B685C5ED2D66}">
      <dsp:nvSpPr>
        <dsp:cNvPr id="0" name=""/>
        <dsp:cNvSpPr/>
      </dsp:nvSpPr>
      <dsp:spPr>
        <a:xfrm>
          <a:off x="123191" y="2852847"/>
          <a:ext cx="1475389" cy="9855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9DD9D-9071-4EAE-92F0-32C34C62630F}">
      <dsp:nvSpPr>
        <dsp:cNvPr id="0" name=""/>
        <dsp:cNvSpPr/>
      </dsp:nvSpPr>
      <dsp:spPr>
        <a:xfrm rot="5400000">
          <a:off x="4307997" y="-2132509"/>
          <a:ext cx="1070649" cy="5500345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/>
            <a:t>Министерство просвещения Российской Федерации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/>
            <a:t>ФГБОУ ВО «Ярославский государственный педагогический университет»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/>
            <a:t>Общероссийский Профсоюз образования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0" kern="1200" dirty="0"/>
        </a:p>
      </dsp:txBody>
      <dsp:txXfrm rot="-5400000">
        <a:off x="2093150" y="134603"/>
        <a:ext cx="5448080" cy="966119"/>
      </dsp:txXfrm>
    </dsp:sp>
    <dsp:sp modelId="{D101B770-710A-41FE-8218-97C78748D5BD}">
      <dsp:nvSpPr>
        <dsp:cNvPr id="0" name=""/>
        <dsp:cNvSpPr/>
      </dsp:nvSpPr>
      <dsp:spPr>
        <a:xfrm>
          <a:off x="492" y="1262"/>
          <a:ext cx="2092164" cy="1196756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kern="1200" dirty="0"/>
            <a:t>Организаторы</a:t>
          </a:r>
        </a:p>
      </dsp:txBody>
      <dsp:txXfrm>
        <a:off x="58913" y="59683"/>
        <a:ext cx="1975322" cy="1079914"/>
      </dsp:txXfrm>
    </dsp:sp>
    <dsp:sp modelId="{D16C2A85-FD57-48CF-8797-BF2106A1F4DE}">
      <dsp:nvSpPr>
        <dsp:cNvPr id="0" name=""/>
        <dsp:cNvSpPr/>
      </dsp:nvSpPr>
      <dsp:spPr>
        <a:xfrm rot="5400000">
          <a:off x="4212545" y="-832897"/>
          <a:ext cx="1190163" cy="5461631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0" kern="1200" dirty="0"/>
        </a:p>
      </dsp:txBody>
      <dsp:txXfrm rot="-5400000">
        <a:off x="2076812" y="1360935"/>
        <a:ext cx="5403532" cy="1073965"/>
      </dsp:txXfrm>
    </dsp:sp>
    <dsp:sp modelId="{45BD6752-B4D9-430A-939E-D0D297CE3787}">
      <dsp:nvSpPr>
        <dsp:cNvPr id="0" name=""/>
        <dsp:cNvSpPr/>
      </dsp:nvSpPr>
      <dsp:spPr>
        <a:xfrm>
          <a:off x="492" y="1246216"/>
          <a:ext cx="2130326" cy="1294982"/>
        </a:xfrm>
        <a:prstGeom prst="roundRect">
          <a:avLst/>
        </a:prstGeom>
        <a:solidFill>
          <a:schemeClr val="accent1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kern="1200" dirty="0">
              <a:solidFill>
                <a:schemeClr val="tx1">
                  <a:lumMod val="95000"/>
                  <a:lumOff val="5000"/>
                </a:schemeClr>
              </a:solidFill>
            </a:rPr>
            <a:t>Участники</a:t>
          </a:r>
        </a:p>
      </dsp:txBody>
      <dsp:txXfrm>
        <a:off x="63708" y="1309432"/>
        <a:ext cx="2003894" cy="1168550"/>
      </dsp:txXfrm>
    </dsp:sp>
    <dsp:sp modelId="{561E1046-0BA1-46D8-AE50-10CEBDC2A8EC}">
      <dsp:nvSpPr>
        <dsp:cNvPr id="0" name=""/>
        <dsp:cNvSpPr/>
      </dsp:nvSpPr>
      <dsp:spPr>
        <a:xfrm rot="5400000">
          <a:off x="4284608" y="511836"/>
          <a:ext cx="1146454" cy="5438284"/>
        </a:xfrm>
        <a:prstGeom prst="round2SameRect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/>
            <a:t>Педагоги и руководители образовательных организаций общего, дополнительного, среднего и высшего педагогического образования</a:t>
          </a:r>
          <a:endParaRPr lang="ru-RU" sz="14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/>
            <a:t>Специалисты муниципальных и региональных органов управления образованием и методических служб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/>
            <a:t>Экспертные сессии, панельные дискуссии</a:t>
          </a:r>
          <a:endParaRPr lang="ru-RU" sz="14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/>
            <a:t>Мастерские, мастер-классы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/>
            <a:t>Заседание методического объединения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kern="1200" dirty="0"/>
            <a:t>Педагогические гостиные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b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2000" b="0" kern="1200" dirty="0"/>
        </a:p>
      </dsp:txBody>
      <dsp:txXfrm rot="-5400000">
        <a:off x="2138694" y="2713716"/>
        <a:ext cx="5382319" cy="1034524"/>
      </dsp:txXfrm>
    </dsp:sp>
    <dsp:sp modelId="{95B8EECB-AB8A-463E-B416-85CC65B4F3B2}">
      <dsp:nvSpPr>
        <dsp:cNvPr id="0" name=""/>
        <dsp:cNvSpPr/>
      </dsp:nvSpPr>
      <dsp:spPr>
        <a:xfrm>
          <a:off x="492" y="2589396"/>
          <a:ext cx="2138200" cy="1265119"/>
        </a:xfrm>
        <a:prstGeom prst="roundRect">
          <a:avLst/>
        </a:prstGeom>
        <a:solidFill>
          <a:srgbClr val="72889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kern="1200" dirty="0">
              <a:solidFill>
                <a:schemeClr val="bg1"/>
              </a:solidFill>
            </a:rPr>
            <a:t>Формы организации площадок</a:t>
          </a:r>
        </a:p>
      </dsp:txBody>
      <dsp:txXfrm>
        <a:off x="62250" y="2651154"/>
        <a:ext cx="2014684" cy="1141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54117-46E1-4DB3-9B75-30F1C25C36B1}">
      <dsp:nvSpPr>
        <dsp:cNvPr id="0" name=""/>
        <dsp:cNvSpPr/>
      </dsp:nvSpPr>
      <dsp:spPr>
        <a:xfrm rot="5400000">
          <a:off x="4499036" y="-2129286"/>
          <a:ext cx="1177814" cy="54460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kern="1200" dirty="0"/>
            <a:t>Представление опыта 9 регионов Российской Федерации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kern="1200" dirty="0"/>
            <a:t>Экспертная оценка инициативных практик деятельности ППК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400" b="0" kern="1200" dirty="0">
              <a:hlinkClick xmlns:r="http://schemas.openxmlformats.org/officeDocument/2006/relationships" r:id="rId1"/>
            </a:rPr>
            <a:t>http://cdprof.yspu.org/teacheroffuture</a:t>
          </a:r>
          <a:r>
            <a:rPr lang="ru-RU" sz="1400" b="0" kern="1200" dirty="0"/>
            <a:t> </a:t>
          </a:r>
          <a:r>
            <a:rPr lang="en-US" sz="1400" b="0" kern="1200" dirty="0"/>
            <a:t> </a:t>
          </a:r>
          <a:endParaRPr lang="ru-RU" sz="1400" b="0" kern="1200" dirty="0"/>
        </a:p>
      </dsp:txBody>
      <dsp:txXfrm rot="-5400000">
        <a:off x="2364911" y="62335"/>
        <a:ext cx="5388569" cy="1062822"/>
      </dsp:txXfrm>
    </dsp:sp>
    <dsp:sp modelId="{8AE46953-6592-4BCE-BEF6-116CE502E3B8}">
      <dsp:nvSpPr>
        <dsp:cNvPr id="0" name=""/>
        <dsp:cNvSpPr/>
      </dsp:nvSpPr>
      <dsp:spPr>
        <a:xfrm>
          <a:off x="333" y="1793"/>
          <a:ext cx="2364577" cy="1183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Экспертная сессия</a:t>
          </a:r>
        </a:p>
      </dsp:txBody>
      <dsp:txXfrm>
        <a:off x="58126" y="59586"/>
        <a:ext cx="2248991" cy="1068318"/>
      </dsp:txXfrm>
    </dsp:sp>
    <dsp:sp modelId="{456A2B78-F5FB-4B37-9F67-78DA7EF71B3C}">
      <dsp:nvSpPr>
        <dsp:cNvPr id="0" name=""/>
        <dsp:cNvSpPr/>
      </dsp:nvSpPr>
      <dsp:spPr>
        <a:xfrm rot="5400000">
          <a:off x="4513604" y="-840846"/>
          <a:ext cx="1177303" cy="535538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kern="1200" dirty="0"/>
            <a:t>Инвентаризация ресурсов деятельности ППК на институциональном, муниципальном, региональном и федеральном уровнях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kern="1200" dirty="0"/>
            <a:t>Проектирование инструментов управления ресурсами деятельности ППК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400" b="0" kern="1200" dirty="0">
              <a:hlinkClick xmlns:r="http://schemas.openxmlformats.org/officeDocument/2006/relationships" r:id="rId2"/>
            </a:rPr>
            <a:t>https://vk.com/video-77909874_456240032?t=2h17m21s</a:t>
          </a:r>
          <a:r>
            <a:rPr lang="ru-RU" sz="1400" b="0" kern="1200" dirty="0"/>
            <a:t>  </a:t>
          </a:r>
        </a:p>
      </dsp:txBody>
      <dsp:txXfrm rot="-5400000">
        <a:off x="2424564" y="1305665"/>
        <a:ext cx="5297913" cy="1062361"/>
      </dsp:txXfrm>
    </dsp:sp>
    <dsp:sp modelId="{B108577A-E253-4BF0-947C-86A21245E02A}">
      <dsp:nvSpPr>
        <dsp:cNvPr id="0" name=""/>
        <dsp:cNvSpPr/>
      </dsp:nvSpPr>
      <dsp:spPr>
        <a:xfrm>
          <a:off x="333" y="1244893"/>
          <a:ext cx="2424230" cy="1183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Мастерские </a:t>
          </a:r>
        </a:p>
      </dsp:txBody>
      <dsp:txXfrm>
        <a:off x="58126" y="1302686"/>
        <a:ext cx="2308644" cy="1068318"/>
      </dsp:txXfrm>
    </dsp:sp>
    <dsp:sp modelId="{5E36DD69-1F76-4015-BA0E-A8257634CB5C}">
      <dsp:nvSpPr>
        <dsp:cNvPr id="0" name=""/>
        <dsp:cNvSpPr/>
      </dsp:nvSpPr>
      <dsp:spPr>
        <a:xfrm rot="5400000">
          <a:off x="4540017" y="297571"/>
          <a:ext cx="1062748" cy="547852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kern="1200" dirty="0"/>
            <a:t>Ключевые компоненты </a:t>
          </a:r>
          <a:r>
            <a:rPr lang="ru-RU" sz="1400" b="0" kern="1200" dirty="0" err="1"/>
            <a:t>медиастратегии</a:t>
          </a:r>
          <a:r>
            <a:rPr lang="ru-RU" sz="1400" b="0" kern="1200" dirty="0"/>
            <a:t> ППК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b="0" kern="1200" dirty="0"/>
            <a:t>Инициативные практики педагогических вузов и школ по продвижению ППК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400" b="0" kern="1200" dirty="0">
              <a:hlinkClick xmlns:r="http://schemas.openxmlformats.org/officeDocument/2006/relationships" r:id="rId3"/>
            </a:rPr>
            <a:t>https://newyspu.ru/psychological_teachers_class/</a:t>
          </a:r>
          <a:r>
            <a:rPr lang="ru-RU" sz="1400" b="0" kern="1200" dirty="0"/>
            <a:t> </a:t>
          </a:r>
          <a:r>
            <a:rPr lang="en-US" sz="1400" b="0" kern="1200" dirty="0"/>
            <a:t> </a:t>
          </a:r>
          <a:r>
            <a:rPr lang="ru-RU" sz="1400" b="0" kern="1200" dirty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600" b="0" kern="1200" dirty="0"/>
        </a:p>
      </dsp:txBody>
      <dsp:txXfrm rot="-5400000">
        <a:off x="2332131" y="2557337"/>
        <a:ext cx="5426643" cy="958990"/>
      </dsp:txXfrm>
    </dsp:sp>
    <dsp:sp modelId="{84ABA598-AB13-4830-A9E7-D59535BB6E2A}">
      <dsp:nvSpPr>
        <dsp:cNvPr id="0" name=""/>
        <dsp:cNvSpPr/>
      </dsp:nvSpPr>
      <dsp:spPr>
        <a:xfrm>
          <a:off x="333" y="2487993"/>
          <a:ext cx="2331796" cy="11839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1" kern="1200" dirty="0"/>
            <a:t>Заседание ММО</a:t>
          </a:r>
        </a:p>
      </dsp:txBody>
      <dsp:txXfrm>
        <a:off x="58126" y="2545786"/>
        <a:ext cx="2216210" cy="10683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48368-00C2-4BC6-B6F9-6079D9A2D4B9}">
      <dsp:nvSpPr>
        <dsp:cNvPr id="0" name=""/>
        <dsp:cNvSpPr/>
      </dsp:nvSpPr>
      <dsp:spPr>
        <a:xfrm>
          <a:off x="76769" y="0"/>
          <a:ext cx="2613915" cy="122657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rcRect/>
          <a:stretch>
            <a:fillRect t="-30000" b="-3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3E667-DAB3-4B24-B110-48454CD54BC5}">
      <dsp:nvSpPr>
        <dsp:cNvPr id="0" name=""/>
        <dsp:cNvSpPr/>
      </dsp:nvSpPr>
      <dsp:spPr>
        <a:xfrm>
          <a:off x="88833" y="1289536"/>
          <a:ext cx="2593302" cy="22881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980202"/>
              </a:solidFill>
            </a:rPr>
            <a:t>II </a:t>
          </a:r>
          <a:r>
            <a:rPr lang="ru-RU" sz="1400" b="1" kern="1200" dirty="0">
              <a:solidFill>
                <a:srgbClr val="980202"/>
              </a:solidFill>
            </a:rPr>
            <a:t>Всероссийская педагогическая мастерская для педагогов-кураторов педагогических классов «Учитель будущего подрастает в школе» </a:t>
          </a:r>
          <a:r>
            <a:rPr lang="ru-RU" sz="1400" kern="1200" dirty="0">
              <a:solidFill>
                <a:schemeClr val="tx1"/>
              </a:solidFill>
            </a:rPr>
            <a:t>– 7-9 декабря 2022 года  </a:t>
          </a:r>
        </a:p>
      </dsp:txBody>
      <dsp:txXfrm>
        <a:off x="88833" y="1289536"/>
        <a:ext cx="1826269" cy="2288144"/>
      </dsp:txXfrm>
    </dsp:sp>
    <dsp:sp modelId="{149F42B4-9EEC-4530-8D85-42C71A05F28E}">
      <dsp:nvSpPr>
        <dsp:cNvPr id="0" name=""/>
        <dsp:cNvSpPr/>
      </dsp:nvSpPr>
      <dsp:spPr>
        <a:xfrm flipV="1">
          <a:off x="2039521" y="2253148"/>
          <a:ext cx="44297" cy="4429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15F9B-097E-440B-A27C-4D024FB3D6A7}">
      <dsp:nvSpPr>
        <dsp:cNvPr id="0" name=""/>
        <dsp:cNvSpPr/>
      </dsp:nvSpPr>
      <dsp:spPr>
        <a:xfrm>
          <a:off x="2742810" y="0"/>
          <a:ext cx="2824820" cy="123517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rcRect/>
          <a:stretch>
            <a:fillRect t="-7000" b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C4590-F9DF-4C45-B76A-B748818BE92B}">
      <dsp:nvSpPr>
        <dsp:cNvPr id="0" name=""/>
        <dsp:cNvSpPr/>
      </dsp:nvSpPr>
      <dsp:spPr>
        <a:xfrm>
          <a:off x="2801726" y="1302927"/>
          <a:ext cx="2730266" cy="22891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780202"/>
              </a:solidFill>
            </a:rPr>
            <a:t> Международная научно-практическая конференция «</a:t>
          </a:r>
          <a:r>
            <a:rPr lang="ru-RU" sz="1400" b="1" kern="1200" dirty="0" err="1">
              <a:solidFill>
                <a:srgbClr val="780202"/>
              </a:solidFill>
            </a:rPr>
            <a:t>Допрофессиональная</a:t>
          </a:r>
          <a:r>
            <a:rPr lang="ru-RU" sz="1400" b="1" kern="1200" dirty="0">
              <a:solidFill>
                <a:srgbClr val="780202"/>
              </a:solidFill>
            </a:rPr>
            <a:t> педагогическая подготовка школьников в системе непрерывного педагогического образования» </a:t>
          </a:r>
          <a:r>
            <a:rPr lang="ru-RU" sz="1400" b="0" kern="1200" dirty="0">
              <a:solidFill>
                <a:schemeClr val="tx1"/>
              </a:solidFill>
            </a:rPr>
            <a:t>- 29-30 ноября 2022 года</a:t>
          </a:r>
        </a:p>
      </dsp:txBody>
      <dsp:txXfrm>
        <a:off x="2801726" y="1302927"/>
        <a:ext cx="1922722" cy="2289124"/>
      </dsp:txXfrm>
    </dsp:sp>
    <dsp:sp modelId="{BC4F84DF-9C8E-488D-8E69-855777A3E790}">
      <dsp:nvSpPr>
        <dsp:cNvPr id="0" name=""/>
        <dsp:cNvSpPr/>
      </dsp:nvSpPr>
      <dsp:spPr>
        <a:xfrm flipH="1" flipV="1">
          <a:off x="4919208" y="2254928"/>
          <a:ext cx="44550" cy="4455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F7E97-FBF1-4AFE-A95D-4502D6A0E049}">
      <dsp:nvSpPr>
        <dsp:cNvPr id="0" name=""/>
        <dsp:cNvSpPr/>
      </dsp:nvSpPr>
      <dsp:spPr>
        <a:xfrm>
          <a:off x="5691189" y="0"/>
          <a:ext cx="2257646" cy="1186928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rcRect/>
          <a:stretch>
            <a:fillRect t="-13000" b="-1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B71E8-30CB-4978-915B-144381A49FC5}">
      <dsp:nvSpPr>
        <dsp:cNvPr id="0" name=""/>
        <dsp:cNvSpPr/>
      </dsp:nvSpPr>
      <dsp:spPr>
        <a:xfrm>
          <a:off x="5657429" y="1283500"/>
          <a:ext cx="2332456" cy="22728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0" rIns="1651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rgbClr val="780202"/>
              </a:solidFill>
            </a:rPr>
            <a:t>Международный форум «Евразийский образовательный диалог» </a:t>
          </a:r>
          <a:r>
            <a:rPr lang="ru-RU" sz="1300" kern="1200" dirty="0">
              <a:solidFill>
                <a:schemeClr val="tx1"/>
              </a:solidFill>
            </a:rPr>
            <a:t>по теме «Русская дидактическая школа </a:t>
          </a:r>
          <a:r>
            <a:rPr lang="ru-RU" sz="1300" kern="1200" dirty="0" err="1">
              <a:solidFill>
                <a:schemeClr val="tx1"/>
              </a:solidFill>
            </a:rPr>
            <a:t>К.Д.Ушинского</a:t>
          </a:r>
          <a:r>
            <a:rPr lang="ru-RU" sz="1300" kern="1200" dirty="0">
              <a:solidFill>
                <a:schemeClr val="tx1"/>
              </a:solidFill>
            </a:rPr>
            <a:t> – национальное достояние России» – 2-3 марта 2023 года</a:t>
          </a:r>
        </a:p>
      </dsp:txBody>
      <dsp:txXfrm>
        <a:off x="5657429" y="1283500"/>
        <a:ext cx="1642575" cy="2272802"/>
      </dsp:txXfrm>
    </dsp:sp>
    <dsp:sp modelId="{B540A2EB-8134-47CD-AD13-799936FDFDF2}">
      <dsp:nvSpPr>
        <dsp:cNvPr id="0" name=""/>
        <dsp:cNvSpPr/>
      </dsp:nvSpPr>
      <dsp:spPr>
        <a:xfrm flipH="1" flipV="1">
          <a:off x="7641668" y="2247073"/>
          <a:ext cx="77799" cy="4429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748368-00C2-4BC6-B6F9-6079D9A2D4B9}">
      <dsp:nvSpPr>
        <dsp:cNvPr id="0" name=""/>
        <dsp:cNvSpPr/>
      </dsp:nvSpPr>
      <dsp:spPr>
        <a:xfrm>
          <a:off x="76769" y="0"/>
          <a:ext cx="2613915" cy="1226570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3E667-DAB3-4B24-B110-48454CD54BC5}">
      <dsp:nvSpPr>
        <dsp:cNvPr id="0" name=""/>
        <dsp:cNvSpPr/>
      </dsp:nvSpPr>
      <dsp:spPr>
        <a:xfrm>
          <a:off x="88833" y="1125342"/>
          <a:ext cx="2593302" cy="25070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780202"/>
              </a:solidFill>
            </a:rPr>
            <a:t>РППОШ  им.К.Д.Ушинского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tx1"/>
              </a:solidFill>
            </a:rPr>
            <a:t>2019 год </a:t>
          </a:r>
          <a:r>
            <a:rPr lang="ru-RU" sz="1400" kern="1200" dirty="0">
              <a:solidFill>
                <a:schemeClr val="tx1"/>
              </a:solidFill>
            </a:rPr>
            <a:t>– 27 участников из 4 регионов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tx1"/>
              </a:solidFill>
            </a:rPr>
            <a:t>2021 год </a:t>
          </a:r>
          <a:r>
            <a:rPr lang="ru-RU" sz="1400" kern="1200" dirty="0">
              <a:solidFill>
                <a:schemeClr val="tx1"/>
              </a:solidFill>
            </a:rPr>
            <a:t>– 213 из 16 регионов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tx1"/>
              </a:solidFill>
            </a:rPr>
            <a:t>2022 год </a:t>
          </a:r>
          <a:r>
            <a:rPr lang="ru-RU" sz="1400" kern="1200" dirty="0">
              <a:solidFill>
                <a:schemeClr val="tx1"/>
              </a:solidFill>
            </a:rPr>
            <a:t>– более 550 участников из 26 регионов России  </a:t>
          </a:r>
        </a:p>
      </dsp:txBody>
      <dsp:txXfrm>
        <a:off x="88833" y="1125342"/>
        <a:ext cx="1826269" cy="2507070"/>
      </dsp:txXfrm>
    </dsp:sp>
    <dsp:sp modelId="{149F42B4-9EEC-4530-8D85-42C71A05F28E}">
      <dsp:nvSpPr>
        <dsp:cNvPr id="0" name=""/>
        <dsp:cNvSpPr/>
      </dsp:nvSpPr>
      <dsp:spPr>
        <a:xfrm flipV="1">
          <a:off x="2039521" y="2198417"/>
          <a:ext cx="44297" cy="4429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15F9B-097E-440B-A27C-4D024FB3D6A7}">
      <dsp:nvSpPr>
        <dsp:cNvPr id="0" name=""/>
        <dsp:cNvSpPr/>
      </dsp:nvSpPr>
      <dsp:spPr>
        <a:xfrm>
          <a:off x="2742810" y="0"/>
          <a:ext cx="2824820" cy="1381257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FC4590-F9DF-4C45-B76A-B748818BE92B}">
      <dsp:nvSpPr>
        <dsp:cNvPr id="0" name=""/>
        <dsp:cNvSpPr/>
      </dsp:nvSpPr>
      <dsp:spPr>
        <a:xfrm>
          <a:off x="2801726" y="1339447"/>
          <a:ext cx="2730266" cy="22891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780202"/>
              </a:solidFill>
            </a:rPr>
            <a:t>Секция «Педагогика» Российской научной конференции школьников «Открытие»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tx1"/>
              </a:solidFill>
            </a:rPr>
            <a:t>2021 год </a:t>
          </a:r>
          <a:r>
            <a:rPr lang="ru-RU" sz="1400" kern="1200" dirty="0">
              <a:solidFill>
                <a:schemeClr val="tx1"/>
              </a:solidFill>
            </a:rPr>
            <a:t>– 12 работ из 5 регионов России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tx1"/>
              </a:solidFill>
            </a:rPr>
            <a:t>2022 год </a:t>
          </a:r>
          <a:r>
            <a:rPr lang="ru-RU" sz="1400" kern="1200" dirty="0">
              <a:solidFill>
                <a:schemeClr val="tx1"/>
              </a:solidFill>
            </a:rPr>
            <a:t>– 17 работ из 8 регионов России</a:t>
          </a:r>
        </a:p>
      </dsp:txBody>
      <dsp:txXfrm>
        <a:off x="2801726" y="1339447"/>
        <a:ext cx="1922722" cy="2289124"/>
      </dsp:txXfrm>
    </dsp:sp>
    <dsp:sp modelId="{BC4F84DF-9C8E-488D-8E69-855777A3E790}">
      <dsp:nvSpPr>
        <dsp:cNvPr id="0" name=""/>
        <dsp:cNvSpPr/>
      </dsp:nvSpPr>
      <dsp:spPr>
        <a:xfrm flipH="1" flipV="1">
          <a:off x="4919208" y="2291449"/>
          <a:ext cx="44550" cy="44550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F7E97-FBF1-4AFE-A95D-4502D6A0E049}">
      <dsp:nvSpPr>
        <dsp:cNvPr id="0" name=""/>
        <dsp:cNvSpPr/>
      </dsp:nvSpPr>
      <dsp:spPr>
        <a:xfrm>
          <a:off x="5691189" y="0"/>
          <a:ext cx="2257646" cy="1410719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B71E8-30CB-4978-915B-144381A49FC5}">
      <dsp:nvSpPr>
        <dsp:cNvPr id="0" name=""/>
        <dsp:cNvSpPr/>
      </dsp:nvSpPr>
      <dsp:spPr>
        <a:xfrm>
          <a:off x="5657429" y="1339448"/>
          <a:ext cx="2332456" cy="22728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0" rIns="1778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780202"/>
              </a:solidFill>
            </a:rPr>
            <a:t>Профильные лагеря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tx1"/>
              </a:solidFill>
            </a:rPr>
            <a:t>Смена мечты </a:t>
          </a:r>
          <a:r>
            <a:rPr lang="ru-RU" sz="1400" kern="1200" dirty="0">
              <a:solidFill>
                <a:schemeClr val="tx1"/>
              </a:solidFill>
            </a:rPr>
            <a:t>– более 350 учащихся 9-11 классов</a:t>
          </a:r>
        </a:p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i="1" kern="1200" dirty="0">
              <a:solidFill>
                <a:schemeClr val="tx1"/>
              </a:solidFill>
            </a:rPr>
            <a:t>Лаборатория профессионального выбора </a:t>
          </a:r>
          <a:r>
            <a:rPr lang="ru-RU" sz="1400" kern="1200" dirty="0">
              <a:solidFill>
                <a:schemeClr val="tx1"/>
              </a:solidFill>
            </a:rPr>
            <a:t>– более 200 учащихся 7-9 классов</a:t>
          </a:r>
        </a:p>
      </dsp:txBody>
      <dsp:txXfrm>
        <a:off x="5657429" y="1339448"/>
        <a:ext cx="1642575" cy="2272802"/>
      </dsp:txXfrm>
    </dsp:sp>
    <dsp:sp modelId="{B540A2EB-8134-47CD-AD13-799936FDFDF2}">
      <dsp:nvSpPr>
        <dsp:cNvPr id="0" name=""/>
        <dsp:cNvSpPr/>
      </dsp:nvSpPr>
      <dsp:spPr>
        <a:xfrm flipH="1" flipV="1">
          <a:off x="7641668" y="2303021"/>
          <a:ext cx="77799" cy="4429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424C7-6727-41F8-AD7A-0EAA993867AD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9A56B-90A8-4BA6-A79A-A38A111F2E4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86"/>
            <a:ext cx="9137695" cy="5139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0773" y="841772"/>
            <a:ext cx="6268369" cy="1790700"/>
          </a:xfrm>
        </p:spPr>
        <p:txBody>
          <a:bodyPr anchor="b">
            <a:normAutofit/>
          </a:bodyPr>
          <a:lstStyle>
            <a:lvl1pPr algn="r">
              <a:defRPr sz="495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0772" y="2701529"/>
            <a:ext cx="6268369" cy="627868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435E71"/>
                </a:solidFill>
              </a:defRPr>
            </a:lvl1pPr>
            <a:lvl2pPr marL="457178" indent="0" algn="ctr">
              <a:buNone/>
              <a:defRPr sz="2000"/>
            </a:lvl2pPr>
            <a:lvl3pPr marL="914356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5" y="144849"/>
            <a:ext cx="1405355" cy="1303696"/>
          </a:xfrm>
          <a:prstGeom prst="rect">
            <a:avLst/>
          </a:prstGeom>
        </p:spPr>
      </p:pic>
      <p:sp>
        <p:nvSpPr>
          <p:cNvPr id="16" name="Текст 15">
            <a:extLst>
              <a:ext uri="{FF2B5EF4-FFF2-40B4-BE49-F238E27FC236}">
                <a16:creationId xmlns:a16="http://schemas.microsoft.com/office/drawing/2014/main" id="{F789B870-8DC8-4DC8-AE37-7E574B027F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0" y="3575050"/>
            <a:ext cx="4306888" cy="958850"/>
          </a:xfrm>
        </p:spPr>
        <p:txBody>
          <a:bodyPr>
            <a:norm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ru-RU" dirty="0"/>
              <a:t>Автор</a:t>
            </a:r>
          </a:p>
        </p:txBody>
      </p:sp>
    </p:spTree>
    <p:extLst>
      <p:ext uri="{BB962C8B-B14F-4D97-AF65-F5344CB8AC3E}">
        <p14:creationId xmlns:p14="http://schemas.microsoft.com/office/powerpoint/2010/main" val="338644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4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ставк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50E4D-1D33-4885-9E68-11DDDBEE3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38CAC5-5279-4AD9-836A-B0850EC40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3F61A0-3600-4B16-9710-7005F723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F731C-0B76-4313-8138-7A51925FF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018FAF4-72BB-42CE-A56A-1AB51DC8B2AB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1682466" y="1437816"/>
            <a:ext cx="6834077" cy="295797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6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65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273846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21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5" y="144849"/>
            <a:ext cx="1405355" cy="130369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2223" y="2018923"/>
            <a:ext cx="1358020" cy="1430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C5940A3-535D-41B2-97D1-1BBDCCF1D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66" y="273846"/>
            <a:ext cx="683288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600" b="0">
                <a:solidFill>
                  <a:srgbClr val="B4000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D82E3E-5265-4D59-85FC-0EFE75F05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465" y="1638676"/>
            <a:ext cx="6832887" cy="326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E17E3EF7-CF05-451C-BFFC-08297BD40DD9}"/>
              </a:ext>
            </a:extLst>
          </p:cNvPr>
          <p:cNvCxnSpPr/>
          <p:nvPr/>
        </p:nvCxnSpPr>
        <p:spPr>
          <a:xfrm>
            <a:off x="8759323" y="273847"/>
            <a:ext cx="0" cy="4633133"/>
          </a:xfrm>
          <a:prstGeom prst="line">
            <a:avLst/>
          </a:prstGeom>
          <a:ln w="9525">
            <a:solidFill>
              <a:srgbClr val="CAB1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12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153" y="949149"/>
            <a:ext cx="6586435" cy="2139553"/>
          </a:xfrm>
        </p:spPr>
        <p:txBody>
          <a:bodyPr anchor="b">
            <a:normAutofit/>
          </a:bodyPr>
          <a:lstStyle>
            <a:lvl1pPr algn="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5" y="144849"/>
            <a:ext cx="1405355" cy="13036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62223" y="2018923"/>
            <a:ext cx="1358020" cy="1430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219806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0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6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6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7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7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2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81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1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9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6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79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3"/>
            <a:ext cx="4629151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6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3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9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6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3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5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466" y="273846"/>
            <a:ext cx="683288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465" y="1638676"/>
            <a:ext cx="6832887" cy="3268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9D8BC-3F7A-4360-BB6D-F1FCB3470FB4}" type="datetimeFigureOut">
              <a:rPr lang="en-US" smtClean="0"/>
              <a:pPr/>
              <a:t>12/21/2022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8BC49-1B67-4826-A1F3-48AF839B00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68C264-96DB-4FD5-95DE-A7E25F28C6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5" y="144849"/>
            <a:ext cx="1405355" cy="130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</p:sldLayoutIdLst>
  <p:txStyles>
    <p:titleStyle>
      <a:lvl1pPr algn="l" defTabSz="914356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334D5E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+mj-ea"/>
          <a:cs typeface="+mj-cs"/>
        </a:defRPr>
      </a:lvl1pPr>
    </p:titleStyle>
    <p:bodyStyle>
      <a:lvl1pPr marL="228589" indent="-228589" algn="l" defTabSz="9143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6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56790" y="798627"/>
            <a:ext cx="6722351" cy="2296573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РЕЗУЛЬТАТЫ </a:t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</a:br>
            <a:r>
              <a:rPr lang="en-US" sz="28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II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 Всероссийской педагогической мастерской для педагогов-кураторов </a:t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педагогических классов </a:t>
            </a:r>
            <a:br>
              <a:rPr lang="ru-RU" sz="28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</a:br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</a:rPr>
              <a:t>«Учитель будущего подрастает в школе» </a:t>
            </a:r>
            <a:endParaRPr lang="en-US" sz="2800" dirty="0">
              <a:solidFill>
                <a:schemeClr val="accent5">
                  <a:lumMod val="50000"/>
                </a:schemeClr>
              </a:solidFill>
              <a:effectLst/>
              <a:latin typeface="+mn-lt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E8BD0C-A42C-4375-87CC-8A6141F877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0" y="3093396"/>
            <a:ext cx="4307141" cy="1551343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</a:p>
          <a:p>
            <a:r>
              <a:rPr lang="ru-RU" sz="1600" b="1" dirty="0"/>
              <a:t>Логинова А.Н.</a:t>
            </a:r>
            <a:r>
              <a:rPr lang="ru-RU" sz="1600" dirty="0"/>
              <a:t>, руководитель </a:t>
            </a:r>
          </a:p>
          <a:p>
            <a:r>
              <a:rPr lang="ru-RU" sz="1600" dirty="0"/>
              <a:t>Центра </a:t>
            </a:r>
            <a:r>
              <a:rPr lang="ru-RU" sz="1600" dirty="0" err="1"/>
              <a:t>допрофессиональной</a:t>
            </a:r>
            <a:r>
              <a:rPr lang="ru-RU" sz="1600" dirty="0"/>
              <a:t> подготовки «Гимназия К.Д.Ушинского» ФГБОУ ВО ЯГПУ им.К.Д.Ушинского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77736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652B6-B0BE-46F5-9842-5E46637C141D}"/>
              </a:ext>
            </a:extLst>
          </p:cNvPr>
          <p:cNvSpPr/>
          <p:nvPr/>
        </p:nvSpPr>
        <p:spPr>
          <a:xfrm>
            <a:off x="525294" y="55843"/>
            <a:ext cx="7873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rgbClr val="002060"/>
                </a:solidFill>
              </a:rPr>
              <a:t>Образовательные события для школьников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171371714"/>
              </p:ext>
            </p:extLst>
          </p:nvPr>
        </p:nvGraphicFramePr>
        <p:xfrm>
          <a:off x="525294" y="1292086"/>
          <a:ext cx="8093412" cy="3851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8193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84182241-7FDE-4994-AFE9-185CD567F215}"/>
              </a:ext>
            </a:extLst>
          </p:cNvPr>
          <p:cNvSpPr txBox="1">
            <a:spLocks/>
          </p:cNvSpPr>
          <p:nvPr/>
        </p:nvSpPr>
        <p:spPr>
          <a:xfrm>
            <a:off x="2057400" y="974937"/>
            <a:ext cx="6731200" cy="3503543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 algn="l" defTabSz="9143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Приглашаем к сотрудничеству</a:t>
            </a:r>
          </a:p>
          <a:p>
            <a:r>
              <a:rPr lang="ru-RU" sz="2400" dirty="0">
                <a:cs typeface="Times New Roman" panose="02020603050405020304" pitchFamily="18" charset="0"/>
              </a:rPr>
              <a:t>Ярославский государственный педагогический университет </a:t>
            </a:r>
            <a:r>
              <a:rPr lang="ru-RU" sz="2400" dirty="0" err="1">
                <a:cs typeface="Times New Roman" panose="02020603050405020304" pitchFamily="18" charset="0"/>
              </a:rPr>
              <a:t>им.К.Д.Ушинского</a:t>
            </a:r>
            <a:endParaRPr lang="ru-RU" sz="2400" dirty="0">
              <a:cs typeface="Times New Roman" panose="02020603050405020304" pitchFamily="18" charset="0"/>
            </a:endParaRPr>
          </a:p>
          <a:p>
            <a:pPr lvl="1"/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http://yspu.org/</a:t>
            </a:r>
          </a:p>
          <a:p>
            <a:pPr marL="0" indent="0">
              <a:buNone/>
            </a:pPr>
            <a:endParaRPr lang="ru-RU" dirty="0">
              <a:cs typeface="Times New Roman" panose="02020603050405020304" pitchFamily="18" charset="0"/>
            </a:endParaRPr>
          </a:p>
          <a:p>
            <a:r>
              <a:rPr lang="ru-RU" sz="2400" dirty="0">
                <a:cs typeface="Times New Roman" panose="02020603050405020304" pitchFamily="18" charset="0"/>
              </a:rPr>
              <a:t>Центр </a:t>
            </a:r>
            <a:r>
              <a:rPr lang="ru-RU" sz="2400" dirty="0" err="1">
                <a:cs typeface="Times New Roman" panose="02020603050405020304" pitchFamily="18" charset="0"/>
              </a:rPr>
              <a:t>допрофессиональной</a:t>
            </a:r>
            <a:r>
              <a:rPr lang="ru-RU" sz="2400" dirty="0">
                <a:cs typeface="Times New Roman" panose="02020603050405020304" pitchFamily="18" charset="0"/>
              </a:rPr>
              <a:t> подготовки</a:t>
            </a:r>
            <a:br>
              <a:rPr lang="ru-RU" sz="2400" dirty="0">
                <a:cs typeface="Times New Roman" panose="02020603050405020304" pitchFamily="18" charset="0"/>
              </a:rPr>
            </a:br>
            <a:r>
              <a:rPr lang="ru-RU" sz="2400" dirty="0">
                <a:cs typeface="Times New Roman" panose="02020603050405020304" pitchFamily="18" charset="0"/>
              </a:rPr>
              <a:t>«Гимназия </a:t>
            </a:r>
            <a:r>
              <a:rPr lang="ru-RU" sz="2400" dirty="0" err="1">
                <a:cs typeface="Times New Roman" panose="02020603050405020304" pitchFamily="18" charset="0"/>
              </a:rPr>
              <a:t>К.Д.Ушинского</a:t>
            </a:r>
            <a:r>
              <a:rPr lang="ru-RU" sz="2400" dirty="0">
                <a:cs typeface="Times New Roman" panose="02020603050405020304" pitchFamily="18" charset="0"/>
              </a:rPr>
              <a:t>»</a:t>
            </a:r>
          </a:p>
          <a:p>
            <a:pPr lvl="1"/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cdp</a:t>
            </a:r>
            <a:r>
              <a:rPr lang="ru-RU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@yspu.org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61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361872" y="184827"/>
            <a:ext cx="70330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Модели организации деятельности деятельности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1313233" y="846306"/>
          <a:ext cx="7519481" cy="4075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2251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73065237"/>
              </p:ext>
            </p:extLst>
          </p:nvPr>
        </p:nvGraphicFramePr>
        <p:xfrm>
          <a:off x="1212575" y="980084"/>
          <a:ext cx="7376948" cy="394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24E219D-209E-4B2F-ADD8-C2CBCE6E8638}"/>
              </a:ext>
            </a:extLst>
          </p:cNvPr>
          <p:cNvSpPr/>
          <p:nvPr/>
        </p:nvSpPr>
        <p:spPr>
          <a:xfrm>
            <a:off x="944217" y="149087"/>
            <a:ext cx="78519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tx2"/>
                </a:solidFill>
              </a:rPr>
              <a:t>Организационно-методическое сопровождение организаторов ДППШ</a:t>
            </a:r>
          </a:p>
        </p:txBody>
      </p:sp>
    </p:spTree>
    <p:extLst>
      <p:ext uri="{BB962C8B-B14F-4D97-AF65-F5344CB8AC3E}">
        <p14:creationId xmlns:p14="http://schemas.microsoft.com/office/powerpoint/2010/main" val="3662251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95540D-7052-484A-ACC5-C3005E0020A8}"/>
              </a:ext>
            </a:extLst>
          </p:cNvPr>
          <p:cNvSpPr txBox="1">
            <a:spLocks/>
          </p:cNvSpPr>
          <p:nvPr/>
        </p:nvSpPr>
        <p:spPr>
          <a:xfrm>
            <a:off x="1145948" y="78460"/>
            <a:ext cx="7484165" cy="925134"/>
          </a:xfrm>
          <a:prstGeom prst="rect">
            <a:avLst/>
          </a:prstGeom>
        </p:spPr>
        <p:txBody>
          <a:bodyPr/>
          <a:lstStyle>
            <a:lvl1pPr algn="l" defTabSz="9143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34D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>
                <a:effectLst/>
              </a:rPr>
              <a:t>Всероссийская педагогическая мастерская для педагогов-кураторов педагогических классов «Учитель будущего подрастает в школе» </a:t>
            </a:r>
          </a:p>
          <a:p>
            <a:pPr algn="r"/>
            <a:endParaRPr lang="ru-RU" sz="3200" dirty="0">
              <a:effectLst/>
            </a:endParaRPr>
          </a:p>
        </p:txBody>
      </p:sp>
      <p:graphicFrame>
        <p:nvGraphicFramePr>
          <p:cNvPr id="3" name="Содержимое 12">
            <a:extLst>
              <a:ext uri="{FF2B5EF4-FFF2-40B4-BE49-F238E27FC236}">
                <a16:creationId xmlns:a16="http://schemas.microsoft.com/office/drawing/2014/main" id="{B1CA5BBE-40E4-49A8-AE86-C6AE1CCCB2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361788"/>
              </p:ext>
            </p:extLst>
          </p:nvPr>
        </p:nvGraphicFramePr>
        <p:xfrm>
          <a:off x="1252330" y="1120231"/>
          <a:ext cx="7593495" cy="3855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6456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9DC16-915C-4FDA-9DBF-C964E1060250}"/>
              </a:ext>
            </a:extLst>
          </p:cNvPr>
          <p:cNvSpPr txBox="1">
            <a:spLocks/>
          </p:cNvSpPr>
          <p:nvPr/>
        </p:nvSpPr>
        <p:spPr>
          <a:xfrm>
            <a:off x="1079770" y="205979"/>
            <a:ext cx="7607029" cy="941886"/>
          </a:xfrm>
          <a:prstGeom prst="rect">
            <a:avLst/>
          </a:prstGeom>
        </p:spPr>
        <p:txBody>
          <a:bodyPr/>
          <a:lstStyle>
            <a:lvl1pPr algn="l" defTabSz="91435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334D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r"/>
            <a:endParaRPr lang="ru-RU" sz="2800" dirty="0">
              <a:effectLst/>
            </a:endParaRP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C13619D9-F737-435A-AD94-24734656D1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9077080"/>
              </p:ext>
            </p:extLst>
          </p:nvPr>
        </p:nvGraphicFramePr>
        <p:xfrm>
          <a:off x="1079771" y="1274324"/>
          <a:ext cx="7811310" cy="3673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284052" y="204281"/>
            <a:ext cx="7607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3600" b="1" dirty="0">
                <a:solidFill>
                  <a:schemeClr val="tx2"/>
                </a:solidFill>
              </a:rPr>
              <a:t>Площадки ВПМ 2022 года</a:t>
            </a:r>
          </a:p>
        </p:txBody>
      </p:sp>
    </p:spTree>
    <p:extLst>
      <p:ext uri="{BB962C8B-B14F-4D97-AF65-F5344CB8AC3E}">
        <p14:creationId xmlns:p14="http://schemas.microsoft.com/office/powerpoint/2010/main" val="2267997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84182241-7FDE-4994-AFE9-185CD567F215}"/>
              </a:ext>
            </a:extLst>
          </p:cNvPr>
          <p:cNvSpPr txBox="1">
            <a:spLocks/>
          </p:cNvSpPr>
          <p:nvPr/>
        </p:nvSpPr>
        <p:spPr>
          <a:xfrm>
            <a:off x="755373" y="175098"/>
            <a:ext cx="8199783" cy="4968401"/>
          </a:xfrm>
          <a:prstGeom prst="rect">
            <a:avLst/>
          </a:prstGeom>
        </p:spPr>
        <p:txBody>
          <a:bodyPr>
            <a:normAutofit/>
          </a:bodyPr>
          <a:lstStyle>
            <a:lvl1pPr marL="228589" indent="-228589" algn="l" defTabSz="9143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>
              <a:buNone/>
            </a:pP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7E0BD1-065F-4EC4-B92F-2621AFB5F8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" y="0"/>
            <a:ext cx="4521054" cy="25717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EBBA62-9D47-41A7-8AD6-0CF6E91CFA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36" y="199307"/>
            <a:ext cx="4572000" cy="21109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D0CB48-2477-48AD-98A3-87F4E0AB66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43" y="2833197"/>
            <a:ext cx="4840357" cy="21352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8AB38C-514D-44E2-9C44-986DAA20EA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4" y="2571751"/>
            <a:ext cx="4572000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34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84182241-7FDE-4994-AFE9-185CD567F215}"/>
              </a:ext>
            </a:extLst>
          </p:cNvPr>
          <p:cNvSpPr txBox="1">
            <a:spLocks/>
          </p:cNvSpPr>
          <p:nvPr/>
        </p:nvSpPr>
        <p:spPr>
          <a:xfrm>
            <a:off x="755373" y="175098"/>
            <a:ext cx="8199783" cy="49684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589" indent="-228589" algn="l" defTabSz="9143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>
              <a:buNone/>
            </a:pPr>
            <a:r>
              <a:rPr lang="ru-RU" sz="3800" b="1" dirty="0">
                <a:solidFill>
                  <a:schemeClr val="accent5">
                    <a:lumMod val="50000"/>
                  </a:schemeClr>
                </a:solidFill>
              </a:rPr>
              <a:t>Решение ВПМ - 2022</a:t>
            </a:r>
            <a:endParaRPr lang="ru-RU" sz="2800" dirty="0"/>
          </a:p>
          <a:p>
            <a:pPr lvl="1"/>
            <a:r>
              <a:rPr lang="ru-RU" sz="2000" dirty="0"/>
              <a:t>1.	Рекомендовать </a:t>
            </a:r>
            <a:r>
              <a:rPr lang="ru-RU" sz="2000" dirty="0" err="1"/>
              <a:t>Минпросвещения</a:t>
            </a:r>
            <a:r>
              <a:rPr lang="ru-RU" sz="2000" dirty="0"/>
              <a:t> России организовать разработку </a:t>
            </a:r>
            <a:r>
              <a:rPr lang="ru-RU" sz="2000" b="1" dirty="0">
                <a:solidFill>
                  <a:srgbClr val="980202"/>
                </a:solidFill>
              </a:rPr>
              <a:t>единого электронного портала </a:t>
            </a:r>
            <a:r>
              <a:rPr lang="ru-RU" sz="2000" dirty="0"/>
              <a:t>для сопровождение деятельности психолого-педагогических классов образовательных организаций Российской Федерации. Дать поручение по администрированию портала одному из образовательных учреждений, подведомственных </a:t>
            </a:r>
            <a:r>
              <a:rPr lang="ru-RU" sz="2000" dirty="0" err="1"/>
              <a:t>Минпросвещения</a:t>
            </a:r>
            <a:r>
              <a:rPr lang="ru-RU" sz="2000" dirty="0"/>
              <a:t> России.</a:t>
            </a:r>
          </a:p>
          <a:p>
            <a:pPr lvl="1"/>
            <a:r>
              <a:rPr lang="ru-RU" sz="2000" dirty="0"/>
              <a:t>2.	Рекомендовать </a:t>
            </a:r>
            <a:r>
              <a:rPr lang="ru-RU" sz="2000" dirty="0" err="1"/>
              <a:t>Минпросвещения</a:t>
            </a:r>
            <a:r>
              <a:rPr lang="ru-RU" sz="2000" dirty="0"/>
              <a:t> России, муниципальным и региональным органам исполнительной власти создать условия для ежегодной организации и проведения </a:t>
            </a:r>
            <a:r>
              <a:rPr lang="ru-RU" sz="2000" b="1" dirty="0">
                <a:solidFill>
                  <a:srgbClr val="780202"/>
                </a:solidFill>
              </a:rPr>
              <a:t>тематических профильных смен для учащихся психолого-педагогических классов </a:t>
            </a:r>
            <a:r>
              <a:rPr lang="ru-RU" sz="2000" dirty="0"/>
              <a:t>в организациях отдыха и оздоровления детей. В рамках тематических смен реализовать программы образовательных интенсивов психолого-педагогического направления.</a:t>
            </a:r>
          </a:p>
          <a:p>
            <a:pPr lvl="1"/>
            <a:r>
              <a:rPr lang="ru-RU" sz="2000" dirty="0"/>
              <a:t>3.	Рекомендовать </a:t>
            </a:r>
            <a:r>
              <a:rPr lang="ru-RU" sz="2000" dirty="0" err="1"/>
              <a:t>Минпросвещения</a:t>
            </a:r>
            <a:r>
              <a:rPr lang="ru-RU" sz="2000" dirty="0"/>
              <a:t> России и муниципальным и региональным методическим службам создать </a:t>
            </a:r>
            <a:r>
              <a:rPr lang="ru-RU" sz="2000" b="1" dirty="0">
                <a:solidFill>
                  <a:srgbClr val="780202"/>
                </a:solidFill>
              </a:rPr>
              <a:t>единую систему развития профессионального мастерства </a:t>
            </a:r>
            <a:r>
              <a:rPr lang="ru-RU" sz="2000" dirty="0"/>
              <a:t>педагогических и руководящих работников образовательных организаций, реализующих программы и проекты </a:t>
            </a:r>
            <a:r>
              <a:rPr lang="ru-RU" sz="2000" dirty="0" err="1"/>
              <a:t>допрофессиональной</a:t>
            </a:r>
            <a:r>
              <a:rPr lang="ru-RU" sz="2000" dirty="0"/>
              <a:t> педагогической подготовки школьников. Разработать меры по осуществлению преемственности в системе непрерывного педагогического образования.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56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>
            <a:extLst>
              <a:ext uri="{FF2B5EF4-FFF2-40B4-BE49-F238E27FC236}">
                <a16:creationId xmlns:a16="http://schemas.microsoft.com/office/drawing/2014/main" id="{84182241-7FDE-4994-AFE9-185CD567F215}"/>
              </a:ext>
            </a:extLst>
          </p:cNvPr>
          <p:cNvSpPr txBox="1">
            <a:spLocks/>
          </p:cNvSpPr>
          <p:nvPr/>
        </p:nvSpPr>
        <p:spPr>
          <a:xfrm>
            <a:off x="725557" y="175099"/>
            <a:ext cx="8239539" cy="486404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589" indent="-228589" algn="l" defTabSz="91435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3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7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r">
              <a:buNone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Решение ВПМ - 2022</a:t>
            </a:r>
            <a:endParaRPr lang="ru-RU" sz="2800" dirty="0"/>
          </a:p>
          <a:p>
            <a:pPr lvl="1"/>
            <a:r>
              <a:rPr lang="ru-RU" sz="2000" dirty="0"/>
              <a:t>4.	Рекомендовать </a:t>
            </a:r>
            <a:r>
              <a:rPr lang="ru-RU" sz="2000" dirty="0" err="1"/>
              <a:t>Минпросвещения</a:t>
            </a:r>
            <a:r>
              <a:rPr lang="ru-RU" sz="2000" dirty="0"/>
              <a:t> России дать поручение научно-образовательным организациям по разработке </a:t>
            </a:r>
            <a:r>
              <a:rPr lang="ru-RU" sz="2000" b="1" dirty="0">
                <a:solidFill>
                  <a:srgbClr val="780202"/>
                </a:solidFill>
              </a:rPr>
              <a:t>единого подхода к оценке результатов деятельности</a:t>
            </a:r>
            <a:r>
              <a:rPr lang="ru-RU" sz="2000" dirty="0"/>
              <a:t> и программ развития образовательных организаций, реализующих программы и проекты </a:t>
            </a:r>
            <a:r>
              <a:rPr lang="ru-RU" sz="2000" dirty="0" err="1"/>
              <a:t>допрофессиональной</a:t>
            </a:r>
            <a:r>
              <a:rPr lang="ru-RU" sz="2000" dirty="0"/>
              <a:t> педагогической подготовки школьников.</a:t>
            </a:r>
          </a:p>
          <a:p>
            <a:pPr lvl="1"/>
            <a:r>
              <a:rPr lang="ru-RU" sz="2000" dirty="0"/>
              <a:t>5.	Ходатайствовать перед </a:t>
            </a:r>
            <a:r>
              <a:rPr lang="ru-RU" sz="2000" dirty="0" err="1"/>
              <a:t>Минпросвещения</a:t>
            </a:r>
            <a:r>
              <a:rPr lang="ru-RU" sz="2000" dirty="0"/>
              <a:t> России об инициативе по </a:t>
            </a:r>
            <a:r>
              <a:rPr lang="ru-RU" sz="2000" b="1" dirty="0">
                <a:solidFill>
                  <a:srgbClr val="780202"/>
                </a:solidFill>
              </a:rPr>
              <a:t>введению в перечень квалификаций педагогических работников педагога-наставника психолого-педагогического класса</a:t>
            </a:r>
            <a:r>
              <a:rPr lang="ru-RU" sz="2000" dirty="0"/>
              <a:t>. Рекомендовать образовательным организациям, реализующим программы и проекты </a:t>
            </a:r>
            <a:r>
              <a:rPr lang="ru-RU" sz="2000" dirty="0" err="1"/>
              <a:t>допрофессиональной</a:t>
            </a:r>
            <a:r>
              <a:rPr lang="ru-RU" sz="2000" dirty="0"/>
              <a:t> педагогической подготовки школьников, </a:t>
            </a:r>
            <a:r>
              <a:rPr lang="ru-RU" sz="2000" b="1" dirty="0">
                <a:solidFill>
                  <a:srgbClr val="780202"/>
                </a:solidFill>
              </a:rPr>
              <a:t>вводить в штатное расписание</a:t>
            </a:r>
            <a:r>
              <a:rPr lang="ru-RU" sz="2000" dirty="0"/>
              <a:t> учреждения должность педагога-наставника психолого-педагогического класса.</a:t>
            </a:r>
          </a:p>
          <a:p>
            <a:pPr lvl="1"/>
            <a:r>
              <a:rPr lang="ru-RU" sz="2000" dirty="0"/>
              <a:t>6.	Рекомендовать </a:t>
            </a:r>
            <a:r>
              <a:rPr lang="ru-RU" sz="2000" dirty="0" err="1"/>
              <a:t>Минпросвещения</a:t>
            </a:r>
            <a:r>
              <a:rPr lang="ru-RU" sz="2000" dirty="0"/>
              <a:t> России дать поручение подведомственным  образовательным организациям высшего педагогического образования разработать </a:t>
            </a:r>
            <a:r>
              <a:rPr lang="ru-RU" sz="2000" b="1" dirty="0">
                <a:solidFill>
                  <a:srgbClr val="780202"/>
                </a:solidFill>
              </a:rPr>
              <a:t>перечень критериев учета индивидуальных достижений выпускников психолого-педагогических классов </a:t>
            </a:r>
            <a:r>
              <a:rPr lang="ru-RU" sz="2000" dirty="0"/>
              <a:t>при приеме на обучение в вуз на педагогические специальности.</a:t>
            </a:r>
          </a:p>
          <a:p>
            <a:pPr lvl="1"/>
            <a:r>
              <a:rPr lang="ru-RU" sz="2000" dirty="0"/>
              <a:t>7.	Рекомендовать федеральным, региональным и муниципальным органам управления образованием в целях вовлечения родителей учащихся в деятельность психолого-педагогических классов установить </a:t>
            </a:r>
            <a:r>
              <a:rPr lang="ru-RU" sz="2000" b="1" dirty="0">
                <a:solidFill>
                  <a:srgbClr val="780202"/>
                </a:solidFill>
              </a:rPr>
              <a:t>взаимодействие с Национальной родительской ассоциацией</a:t>
            </a:r>
            <a:r>
              <a:rPr lang="ru-RU" sz="2000" dirty="0"/>
              <a:t>. Разработать перечень совместных действий по сопровождению деятельности психолого-педагогических классов.</a:t>
            </a:r>
            <a:endParaRPr lang="ru-RU" sz="2800" dirty="0"/>
          </a:p>
          <a:p>
            <a:pPr lvl="1"/>
            <a:endParaRPr lang="ru-RU" sz="2800" dirty="0"/>
          </a:p>
          <a:p>
            <a:pPr lvl="1"/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52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652B6-B0BE-46F5-9842-5E46637C141D}"/>
              </a:ext>
            </a:extLst>
          </p:cNvPr>
          <p:cNvSpPr/>
          <p:nvPr/>
        </p:nvSpPr>
        <p:spPr>
          <a:xfrm>
            <a:off x="1341782" y="55843"/>
            <a:ext cx="70567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Образовательные события для педагогов</a:t>
            </a:r>
          </a:p>
        </p:txBody>
      </p:sp>
      <p:graphicFrame>
        <p:nvGraphicFramePr>
          <p:cNvPr id="7" name="Схема 6"/>
          <p:cNvGraphicFramePr/>
          <p:nvPr>
            <p:extLst/>
          </p:nvPr>
        </p:nvGraphicFramePr>
        <p:xfrm>
          <a:off x="525294" y="1292086"/>
          <a:ext cx="8093412" cy="3851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54578784"/>
      </p:ext>
    </p:extLst>
  </p:cSld>
  <p:clrMapOvr>
    <a:masterClrMapping/>
  </p:clrMapOvr>
</p:sld>
</file>

<file path=ppt/theme/theme1.xml><?xml version="1.0" encoding="utf-8"?>
<a:theme xmlns:a="http://schemas.openxmlformats.org/drawingml/2006/main" name="гимназия ушинского5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гимназия ушинского5" id="{E95563DE-5867-44D2-A5B1-BCBF6CFEA320}" vid="{CE1C884F-A068-4095-B43E-F3613805569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гимназия ушинского5</Template>
  <TotalTime>764</TotalTime>
  <Words>829</Words>
  <Application>Microsoft Office PowerPoint</Application>
  <PresentationFormat>Экран (16:9)</PresentationFormat>
  <Paragraphs>69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гимназия ушинского5</vt:lpstr>
      <vt:lpstr>РЕЗУЛЬТАТЫ  II Всероссийской педагогической мастерской для педагогов-кураторов  педагогических классов  «Учитель будущего подрастает в школе»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юного психолога</dc:title>
  <dc:creator>Докладчик</dc:creator>
  <cp:lastModifiedBy>Александра Н. Логинова</cp:lastModifiedBy>
  <cp:revision>112</cp:revision>
  <dcterms:created xsi:type="dcterms:W3CDTF">2020-10-19T08:16:34Z</dcterms:created>
  <dcterms:modified xsi:type="dcterms:W3CDTF">2022-12-21T07:24:46Z</dcterms:modified>
</cp:coreProperties>
</file>