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56" r:id="rId2"/>
    <p:sldId id="267" r:id="rId3"/>
    <p:sldId id="297" r:id="rId4"/>
    <p:sldId id="269" r:id="rId5"/>
    <p:sldId id="272" r:id="rId6"/>
    <p:sldId id="273" r:id="rId7"/>
    <p:sldId id="281" r:id="rId8"/>
    <p:sldId id="282" r:id="rId9"/>
    <p:sldId id="274" r:id="rId10"/>
    <p:sldId id="290" r:id="rId11"/>
    <p:sldId id="292" r:id="rId12"/>
    <p:sldId id="288" r:id="rId13"/>
    <p:sldId id="291" r:id="rId14"/>
    <p:sldId id="296" r:id="rId15"/>
    <p:sldId id="268" r:id="rId16"/>
    <p:sldId id="278" r:id="rId17"/>
    <p:sldId id="287" r:id="rId18"/>
    <p:sldId id="285" r:id="rId19"/>
    <p:sldId id="294" r:id="rId20"/>
    <p:sldId id="293" r:id="rId21"/>
    <p:sldId id="26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5C"/>
    <a:srgbClr val="3B6812"/>
    <a:srgbClr val="F9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37" autoAdjust="0"/>
  </p:normalViewPr>
  <p:slideViewPr>
    <p:cSldViewPr snapToGrid="0">
      <p:cViewPr varScale="1">
        <p:scale>
          <a:sx n="81" d="100"/>
          <a:sy n="8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06387-9C6C-4AB6-8EE0-5A048B3E0A17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239D96-B60B-4C59-845D-E78194D49D2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b="1" i="0" dirty="0" smtClean="0">
              <a:solidFill>
                <a:srgbClr val="16625C"/>
              </a:solidFill>
              <a:latin typeface="Century Gothic" panose="020B0502020202020204" pitchFamily="34" charset="0"/>
            </a:rPr>
            <a:t>Коммуникационные риски</a:t>
          </a:r>
          <a:r>
            <a:rPr lang="ru-RU" sz="1800" i="0" dirty="0" smtClean="0">
              <a:solidFill>
                <a:srgbClr val="16625C"/>
              </a:solidFill>
              <a:latin typeface="Century Gothic" panose="020B0502020202020204" pitchFamily="34" charset="0"/>
            </a:rPr>
            <a:t> </a:t>
          </a:r>
        </a:p>
        <a:p>
          <a:pPr algn="just"/>
          <a:r>
            <a:rPr lang="ru-RU" altLang="ru-RU" sz="1400" dirty="0" smtClean="0">
              <a:solidFill>
                <a:srgbClr val="16625C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rPr>
            <a:t>Связаны с межличностными отношениями Интернет- пользователей и включают в себя незаконные контакты (например с целью встречи), киберпреследования, киберунижения, груминг и др. </a:t>
          </a:r>
          <a:endParaRPr lang="ru-RU" sz="1400" i="0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58EB1956-36C5-4897-B1CB-7F7127EB0BE6}" type="parTrans" cxnId="{26A14CE4-E640-4D6E-BFE3-6D13336FA8CC}">
      <dgm:prSet/>
      <dgm:spPr/>
      <dgm:t>
        <a:bodyPr/>
        <a:lstStyle/>
        <a:p>
          <a:endParaRPr lang="ru-RU"/>
        </a:p>
      </dgm:t>
    </dgm:pt>
    <dgm:pt modelId="{BC114971-DA4C-4FD9-A58F-6A36AE4BD0C5}" type="sibTrans" cxnId="{26A14CE4-E640-4D6E-BFE3-6D13336FA8CC}">
      <dgm:prSet/>
      <dgm:spPr/>
      <dgm:t>
        <a:bodyPr/>
        <a:lstStyle/>
        <a:p>
          <a:endParaRPr lang="ru-RU"/>
        </a:p>
      </dgm:t>
    </dgm:pt>
    <dgm:pt modelId="{BBF3BE53-8305-488A-B6A0-908EEBAB125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b="1" i="0" dirty="0" smtClean="0">
              <a:solidFill>
                <a:srgbClr val="16625C"/>
              </a:solidFill>
              <a:latin typeface="Century Gothic" panose="020B0502020202020204" pitchFamily="34" charset="0"/>
            </a:rPr>
            <a:t>Потребительские риски</a:t>
          </a:r>
          <a:r>
            <a:rPr lang="ru-RU" sz="1800" i="0" dirty="0" smtClean="0">
              <a:solidFill>
                <a:srgbClr val="16625C"/>
              </a:solidFill>
              <a:latin typeface="Century Gothic" panose="020B0502020202020204" pitchFamily="34" charset="0"/>
            </a:rPr>
            <a:t> </a:t>
          </a:r>
        </a:p>
        <a:p>
          <a:pPr algn="just"/>
          <a:r>
            <a:rPr lang="ru-RU" altLang="ru-RU" sz="1400" dirty="0" smtClean="0">
              <a:solidFill>
                <a:srgbClr val="16625C"/>
              </a:solidFill>
              <a:latin typeface="Century Gothic" panose="020B0502020202020204" pitchFamily="34" charset="0"/>
              <a:ea typeface="ＭＳ Ｐゴシック" pitchFamily="34" charset="-128"/>
            </a:rPr>
            <a:t>Злоупотребление правами потребителя: риск приобретения товара низкого качества, подделок, контрафактной и фальсифицированной продукции, хищение денежных средств злоумышленником через онлайн-банкинг и т.д.</a:t>
          </a:r>
          <a:endParaRPr lang="ru-RU" sz="1400" i="0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7741363E-502B-4BEB-831B-5933F4889843}" type="parTrans" cxnId="{DBFFEC40-2736-48B2-866E-480901433AFE}">
      <dgm:prSet/>
      <dgm:spPr/>
      <dgm:t>
        <a:bodyPr/>
        <a:lstStyle/>
        <a:p>
          <a:endParaRPr lang="ru-RU"/>
        </a:p>
      </dgm:t>
    </dgm:pt>
    <dgm:pt modelId="{DD3F4471-4365-4808-8251-F0A641C299B5}" type="sibTrans" cxnId="{DBFFEC40-2736-48B2-866E-480901433AFE}">
      <dgm:prSet/>
      <dgm:spPr/>
      <dgm:t>
        <a:bodyPr/>
        <a:lstStyle/>
        <a:p>
          <a:endParaRPr lang="ru-RU"/>
        </a:p>
      </dgm:t>
    </dgm:pt>
    <dgm:pt modelId="{5C0E4F7A-5104-4509-9385-517A55F85365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1400" dirty="0">
            <a:latin typeface="+mj-lt"/>
          </a:endParaRPr>
        </a:p>
      </dgm:t>
    </dgm:pt>
    <dgm:pt modelId="{38196F2C-62C2-486E-89A1-93F27390EEE6}" type="parTrans" cxnId="{F6B911A4-4D60-42B6-B858-D0EA8880CF27}">
      <dgm:prSet/>
      <dgm:spPr/>
      <dgm:t>
        <a:bodyPr/>
        <a:lstStyle/>
        <a:p>
          <a:endParaRPr lang="ru-RU"/>
        </a:p>
      </dgm:t>
    </dgm:pt>
    <dgm:pt modelId="{9DE859FE-4258-4B66-A1F8-8B85C03D9E00}" type="sibTrans" cxnId="{F6B911A4-4D60-42B6-B858-D0EA8880CF27}">
      <dgm:prSet/>
      <dgm:spPr/>
      <dgm:t>
        <a:bodyPr/>
        <a:lstStyle/>
        <a:p>
          <a:endParaRPr lang="ru-RU"/>
        </a:p>
      </dgm:t>
    </dgm:pt>
    <dgm:pt modelId="{D8777D04-ACCE-4A91-BAC1-6C0C12FBE6E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b="1" i="0" dirty="0" smtClean="0">
              <a:solidFill>
                <a:srgbClr val="16625C"/>
              </a:solidFill>
              <a:latin typeface="Century Gothic" panose="020B0502020202020204" pitchFamily="34" charset="0"/>
            </a:rPr>
            <a:t>Технические риски</a:t>
          </a:r>
          <a:r>
            <a:rPr lang="ru-RU" sz="1800" i="0" dirty="0" smtClean="0">
              <a:solidFill>
                <a:srgbClr val="16625C"/>
              </a:solidFill>
              <a:latin typeface="Century Gothic" panose="020B0502020202020204" pitchFamily="34" charset="0"/>
            </a:rPr>
            <a:t> </a:t>
          </a:r>
        </a:p>
        <a:p>
          <a:pPr algn="just"/>
          <a:r>
            <a:rPr lang="ru-RU" altLang="ru-RU" sz="1400" dirty="0" smtClean="0">
              <a:solidFill>
                <a:srgbClr val="16625C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rPr>
            <a:t>Возможность повреждения ПО, информации, нарушение ее конфиденциальности или взлома аккаунта, хищения паролей и персональной информации злоумышленниками посредством вредоносного ПО и др. угроз.</a:t>
          </a:r>
          <a:endParaRPr lang="ru-RU" sz="1400" i="0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C052D841-7856-49A2-8DB2-5F6E274E8FA1}" type="parTrans" cxnId="{13FA82ED-F1D2-4326-AD3D-0AB81163AC97}">
      <dgm:prSet/>
      <dgm:spPr/>
      <dgm:t>
        <a:bodyPr/>
        <a:lstStyle/>
        <a:p>
          <a:endParaRPr lang="ru-RU"/>
        </a:p>
      </dgm:t>
    </dgm:pt>
    <dgm:pt modelId="{1EA81889-2E71-4557-80C1-1E824B00AEAA}" type="sibTrans" cxnId="{13FA82ED-F1D2-4326-AD3D-0AB81163AC97}">
      <dgm:prSet/>
      <dgm:spPr/>
      <dgm:t>
        <a:bodyPr/>
        <a:lstStyle/>
        <a:p>
          <a:endParaRPr lang="ru-RU"/>
        </a:p>
      </dgm:t>
    </dgm:pt>
    <dgm:pt modelId="{DF626553-6ED3-4942-AFA3-E0F62A5FA64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1400" dirty="0">
            <a:latin typeface="+mj-lt"/>
          </a:endParaRPr>
        </a:p>
      </dgm:t>
    </dgm:pt>
    <dgm:pt modelId="{89FFF791-CC3E-4D47-9DBB-E1171CC7856B}" type="parTrans" cxnId="{0AA7F772-5DC2-403D-B065-01516DB4D60A}">
      <dgm:prSet/>
      <dgm:spPr/>
      <dgm:t>
        <a:bodyPr/>
        <a:lstStyle/>
        <a:p>
          <a:endParaRPr lang="ru-RU"/>
        </a:p>
      </dgm:t>
    </dgm:pt>
    <dgm:pt modelId="{3DA541AF-CD04-41F9-852D-0DCD7E20D437}" type="sibTrans" cxnId="{0AA7F772-5DC2-403D-B065-01516DB4D60A}">
      <dgm:prSet/>
      <dgm:spPr/>
      <dgm:t>
        <a:bodyPr/>
        <a:lstStyle/>
        <a:p>
          <a:endParaRPr lang="ru-RU"/>
        </a:p>
      </dgm:t>
    </dgm:pt>
    <dgm:pt modelId="{CBD6585A-F0F1-467B-AFC9-00F66A5F5CF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b="1" dirty="0" smtClean="0">
              <a:solidFill>
                <a:srgbClr val="16625C"/>
              </a:solidFill>
              <a:latin typeface="Century Gothic" panose="020B0502020202020204" pitchFamily="34" charset="0"/>
            </a:rPr>
            <a:t>Интернет-зависимость</a:t>
          </a:r>
        </a:p>
        <a:p>
          <a:pPr algn="just"/>
          <a:r>
            <a:rPr lang="ru-RU" sz="1400" b="0" dirty="0" smtClean="0">
              <a:solidFill>
                <a:srgbClr val="16625C"/>
              </a:solidFill>
              <a:latin typeface="Century Gothic" panose="020B0502020202020204" pitchFamily="34" charset="0"/>
            </a:rPr>
            <a:t>Непреодолимая тяга к чрезмерному использованию Интернета. В подростковой среде проявляется в форме увлечения видео-играми, навязчивой потребности к общению в чатах, круглосуточном просмотре фильмов и сериалов в Сети.</a:t>
          </a:r>
          <a:endParaRPr lang="ru-RU" sz="1400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B4D848FB-7B49-4827-91AC-81D680BB9FB5}" type="parTrans" cxnId="{2F4C14C7-1ECE-47A9-AEB1-F1BE05056341}">
      <dgm:prSet/>
      <dgm:spPr/>
      <dgm:t>
        <a:bodyPr/>
        <a:lstStyle/>
        <a:p>
          <a:endParaRPr lang="ru-RU"/>
        </a:p>
      </dgm:t>
    </dgm:pt>
    <dgm:pt modelId="{C94A46C8-0077-43AC-B6FF-52308F6353D7}" type="sibTrans" cxnId="{2F4C14C7-1ECE-47A9-AEB1-F1BE05056341}">
      <dgm:prSet/>
      <dgm:spPr/>
      <dgm:t>
        <a:bodyPr/>
        <a:lstStyle/>
        <a:p>
          <a:endParaRPr lang="ru-RU"/>
        </a:p>
      </dgm:t>
    </dgm:pt>
    <dgm:pt modelId="{BF6071D4-C6E8-45E0-9EAB-A485C227EE0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algn="just"/>
          <a:r>
            <a:rPr lang="ru-RU" sz="1800" b="1" i="0" u="none" dirty="0" smtClean="0">
              <a:solidFill>
                <a:srgbClr val="16625C"/>
              </a:solidFill>
              <a:latin typeface="Century Gothic" panose="020B0502020202020204" pitchFamily="34" charset="0"/>
            </a:rPr>
            <a:t>Контентные риски</a:t>
          </a:r>
        </a:p>
        <a:p>
          <a:pPr algn="just"/>
          <a:r>
            <a:rPr lang="ru-RU" sz="1400" dirty="0" smtClean="0">
              <a:solidFill>
                <a:srgbClr val="16625C"/>
              </a:solidFill>
              <a:latin typeface="Century Gothic" panose="020B0502020202020204" pitchFamily="34" charset="0"/>
            </a:rPr>
            <a:t>Возникают в процессе использования материалов, содержащих противозаконную, неэтичную и вредоносную информацию - </a:t>
          </a:r>
          <a:r>
            <a:rPr lang="ru-RU" altLang="ru-RU" sz="1400" dirty="0" smtClean="0">
              <a:solidFill>
                <a:srgbClr val="16625C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rPr>
            <a:t>насилие, агрессию, эротику и порнографию, нецензурную лексику, пропаганду суицида, наркотических веществ и т.д.</a:t>
          </a:r>
          <a:endParaRPr lang="ru-RU" sz="1400" i="0" u="none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6B44F8C7-DB9B-4315-9DBB-B1057721DC52}" type="sibTrans" cxnId="{3D4DF92F-B49D-4AA8-AE50-FC785A95CB23}">
      <dgm:prSet/>
      <dgm:spPr/>
      <dgm:t>
        <a:bodyPr/>
        <a:lstStyle/>
        <a:p>
          <a:endParaRPr lang="ru-RU"/>
        </a:p>
      </dgm:t>
    </dgm:pt>
    <dgm:pt modelId="{1BBB502B-7D30-42C0-AC6F-592C3B2EF7E5}" type="parTrans" cxnId="{3D4DF92F-B49D-4AA8-AE50-FC785A95CB23}">
      <dgm:prSet/>
      <dgm:spPr/>
      <dgm:t>
        <a:bodyPr/>
        <a:lstStyle/>
        <a:p>
          <a:endParaRPr lang="ru-RU"/>
        </a:p>
      </dgm:t>
    </dgm:pt>
    <dgm:pt modelId="{638C1661-236F-4AAD-83DE-300E5000AC62}" type="pres">
      <dgm:prSet presAssocID="{80C06387-9C6C-4AB6-8EE0-5A048B3E0A1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3196E4-FDBC-4C3F-AE3A-34A0CFE46A06}" type="pres">
      <dgm:prSet presAssocID="{BF6071D4-C6E8-45E0-9EAB-A485C227EE07}" presName="comp" presStyleCnt="0"/>
      <dgm:spPr/>
    </dgm:pt>
    <dgm:pt modelId="{01372BD0-D95B-45CE-A239-BAFA0468FE92}" type="pres">
      <dgm:prSet presAssocID="{BF6071D4-C6E8-45E0-9EAB-A485C227EE07}" presName="box" presStyleLbl="node1" presStyleIdx="0" presStyleCnt="5"/>
      <dgm:spPr/>
      <dgm:t>
        <a:bodyPr/>
        <a:lstStyle/>
        <a:p>
          <a:endParaRPr lang="ru-RU"/>
        </a:p>
      </dgm:t>
    </dgm:pt>
    <dgm:pt modelId="{619288EA-DF75-45E1-88EB-27ADCC2B03AE}" type="pres">
      <dgm:prSet presAssocID="{BF6071D4-C6E8-45E0-9EAB-A485C227EE07}" presName="img" presStyleLbl="fgImgPlace1" presStyleIdx="0" presStyleCnt="5" custScaleX="7222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064FC164-F915-436C-9055-1CBB7C781417}" type="pres">
      <dgm:prSet presAssocID="{BF6071D4-C6E8-45E0-9EAB-A485C227EE0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9DCBE-9CA2-4F64-BC21-71DF737A6591}" type="pres">
      <dgm:prSet presAssocID="{6B44F8C7-DB9B-4315-9DBB-B1057721DC52}" presName="spacer" presStyleCnt="0"/>
      <dgm:spPr/>
    </dgm:pt>
    <dgm:pt modelId="{516C1459-6F1C-457B-B9E1-82E9EE2125F4}" type="pres">
      <dgm:prSet presAssocID="{33239D96-B60B-4C59-845D-E78194D49D22}" presName="comp" presStyleCnt="0"/>
      <dgm:spPr/>
    </dgm:pt>
    <dgm:pt modelId="{C5FC60FB-DCD5-4A94-8E5D-5A465404101C}" type="pres">
      <dgm:prSet presAssocID="{33239D96-B60B-4C59-845D-E78194D49D22}" presName="box" presStyleLbl="node1" presStyleIdx="1" presStyleCnt="5"/>
      <dgm:spPr/>
      <dgm:t>
        <a:bodyPr/>
        <a:lstStyle/>
        <a:p>
          <a:endParaRPr lang="ru-RU"/>
        </a:p>
      </dgm:t>
    </dgm:pt>
    <dgm:pt modelId="{2C4F1E73-7248-4C67-A5FE-4C183621C5DA}" type="pres">
      <dgm:prSet presAssocID="{33239D96-B60B-4C59-845D-E78194D49D22}" presName="img" presStyleLbl="fgImgPlace1" presStyleIdx="1" presStyleCnt="5" custScaleX="7222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4BDDC3DF-DFA5-416F-8D5B-240F7230DEC9}" type="pres">
      <dgm:prSet presAssocID="{33239D96-B60B-4C59-845D-E78194D49D22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59CC6-D4BF-45F7-846A-2FF863004919}" type="pres">
      <dgm:prSet presAssocID="{BC114971-DA4C-4FD9-A58F-6A36AE4BD0C5}" presName="spacer" presStyleCnt="0"/>
      <dgm:spPr/>
    </dgm:pt>
    <dgm:pt modelId="{18306607-ED8E-4978-9DCE-68C19B995846}" type="pres">
      <dgm:prSet presAssocID="{BBF3BE53-8305-488A-B6A0-908EEBAB1256}" presName="comp" presStyleCnt="0"/>
      <dgm:spPr/>
    </dgm:pt>
    <dgm:pt modelId="{9BE27576-C2DF-44FB-AA38-8DED47CB250B}" type="pres">
      <dgm:prSet presAssocID="{BBF3BE53-8305-488A-B6A0-908EEBAB1256}" presName="box" presStyleLbl="node1" presStyleIdx="2" presStyleCnt="5"/>
      <dgm:spPr/>
      <dgm:t>
        <a:bodyPr/>
        <a:lstStyle/>
        <a:p>
          <a:endParaRPr lang="ru-RU"/>
        </a:p>
      </dgm:t>
    </dgm:pt>
    <dgm:pt modelId="{B69B7D45-0A32-4F1A-9A39-565EE5EEDF28}" type="pres">
      <dgm:prSet presAssocID="{BBF3BE53-8305-488A-B6A0-908EEBAB1256}" presName="img" presStyleLbl="fgImgPlace1" presStyleIdx="2" presStyleCnt="5" custScaleX="7222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ABF09421-4E3D-4DDF-A364-6C16EF8D718A}" type="pres">
      <dgm:prSet presAssocID="{BBF3BE53-8305-488A-B6A0-908EEBAB125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F7EA2-C011-46D7-85EE-3A237C2FD3D7}" type="pres">
      <dgm:prSet presAssocID="{DD3F4471-4365-4808-8251-F0A641C299B5}" presName="spacer" presStyleCnt="0"/>
      <dgm:spPr/>
    </dgm:pt>
    <dgm:pt modelId="{15E820F6-467B-4E6B-B5D3-639396A25DA1}" type="pres">
      <dgm:prSet presAssocID="{D8777D04-ACCE-4A91-BAC1-6C0C12FBE6E8}" presName="comp" presStyleCnt="0"/>
      <dgm:spPr/>
    </dgm:pt>
    <dgm:pt modelId="{D7C37ADE-2571-4413-ADA0-6CB821E876C7}" type="pres">
      <dgm:prSet presAssocID="{D8777D04-ACCE-4A91-BAC1-6C0C12FBE6E8}" presName="box" presStyleLbl="node1" presStyleIdx="3" presStyleCnt="5" custScaleY="123392" custLinFactNeighborX="-148" custLinFactNeighborY="-2647"/>
      <dgm:spPr/>
      <dgm:t>
        <a:bodyPr/>
        <a:lstStyle/>
        <a:p>
          <a:endParaRPr lang="ru-RU"/>
        </a:p>
      </dgm:t>
    </dgm:pt>
    <dgm:pt modelId="{4A7B5954-B1D4-431F-9051-7580C94D790C}" type="pres">
      <dgm:prSet presAssocID="{D8777D04-ACCE-4A91-BAC1-6C0C12FBE6E8}" presName="img" presStyleLbl="fgImgPlace1" presStyleIdx="3" presStyleCnt="5" custScaleX="7222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9227360A-5879-4CE5-823F-5A6C8B31DF01}" type="pres">
      <dgm:prSet presAssocID="{D8777D04-ACCE-4A91-BAC1-6C0C12FBE6E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3CBC2-609A-416E-844E-1238F897C832}" type="pres">
      <dgm:prSet presAssocID="{1EA81889-2E71-4557-80C1-1E824B00AEAA}" presName="spacer" presStyleCnt="0"/>
      <dgm:spPr/>
    </dgm:pt>
    <dgm:pt modelId="{402B5F9D-C608-49B2-BBD6-EBD214DCC565}" type="pres">
      <dgm:prSet presAssocID="{CBD6585A-F0F1-467B-AFC9-00F66A5F5CFC}" presName="comp" presStyleCnt="0"/>
      <dgm:spPr/>
    </dgm:pt>
    <dgm:pt modelId="{D0A69082-B13C-4866-9315-1DE6B15F9E5D}" type="pres">
      <dgm:prSet presAssocID="{CBD6585A-F0F1-467B-AFC9-00F66A5F5CFC}" presName="box" presStyleLbl="node1" presStyleIdx="4" presStyleCnt="5" custLinFactNeighborY="11280"/>
      <dgm:spPr/>
      <dgm:t>
        <a:bodyPr/>
        <a:lstStyle/>
        <a:p>
          <a:endParaRPr lang="ru-RU"/>
        </a:p>
      </dgm:t>
    </dgm:pt>
    <dgm:pt modelId="{ABBF8BC9-516C-44AE-AC50-1B24299FE3C0}" type="pres">
      <dgm:prSet presAssocID="{CBD6585A-F0F1-467B-AFC9-00F66A5F5CFC}" presName="img" presStyleLbl="fgImgPlace1" presStyleIdx="4" presStyleCnt="5" custScaleX="74827" custLinFactNeighborX="-2344" custLinFactNeighborY="62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67BADC-8D83-4ECB-A94E-B2C9EF6089A8}" type="pres">
      <dgm:prSet presAssocID="{CBD6585A-F0F1-467B-AFC9-00F66A5F5CF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FFEC40-2736-48B2-866E-480901433AFE}" srcId="{80C06387-9C6C-4AB6-8EE0-5A048B3E0A17}" destId="{BBF3BE53-8305-488A-B6A0-908EEBAB1256}" srcOrd="2" destOrd="0" parTransId="{7741363E-502B-4BEB-831B-5933F4889843}" sibTransId="{DD3F4471-4365-4808-8251-F0A641C299B5}"/>
    <dgm:cxn modelId="{AF60A53A-8106-4996-BC19-77BE030F5442}" type="presOf" srcId="{DF626553-6ED3-4942-AFA3-E0F62A5FA647}" destId="{D7C37ADE-2571-4413-ADA0-6CB821E876C7}" srcOrd="0" destOrd="1" presId="urn:microsoft.com/office/officeart/2005/8/layout/vList4#3"/>
    <dgm:cxn modelId="{CE9C13AC-B29B-427C-8EC8-2BB1B092C640}" type="presOf" srcId="{BBF3BE53-8305-488A-B6A0-908EEBAB1256}" destId="{ABF09421-4E3D-4DDF-A364-6C16EF8D718A}" srcOrd="1" destOrd="0" presId="urn:microsoft.com/office/officeart/2005/8/layout/vList4#3"/>
    <dgm:cxn modelId="{26A14CE4-E640-4D6E-BFE3-6D13336FA8CC}" srcId="{80C06387-9C6C-4AB6-8EE0-5A048B3E0A17}" destId="{33239D96-B60B-4C59-845D-E78194D49D22}" srcOrd="1" destOrd="0" parTransId="{58EB1956-36C5-4897-B1CB-7F7127EB0BE6}" sibTransId="{BC114971-DA4C-4FD9-A58F-6A36AE4BD0C5}"/>
    <dgm:cxn modelId="{12563494-5C21-4000-9BFC-C5318735FA2D}" type="presOf" srcId="{CBD6585A-F0F1-467B-AFC9-00F66A5F5CFC}" destId="{D0A69082-B13C-4866-9315-1DE6B15F9E5D}" srcOrd="0" destOrd="0" presId="urn:microsoft.com/office/officeart/2005/8/layout/vList4#3"/>
    <dgm:cxn modelId="{0AA7F772-5DC2-403D-B065-01516DB4D60A}" srcId="{D8777D04-ACCE-4A91-BAC1-6C0C12FBE6E8}" destId="{DF626553-6ED3-4942-AFA3-E0F62A5FA647}" srcOrd="0" destOrd="0" parTransId="{89FFF791-CC3E-4D47-9DBB-E1171CC7856B}" sibTransId="{3DA541AF-CD04-41F9-852D-0DCD7E20D437}"/>
    <dgm:cxn modelId="{78F59FD6-9ACD-4E3B-B5B1-18C945F4F993}" type="presOf" srcId="{33239D96-B60B-4C59-845D-E78194D49D22}" destId="{4BDDC3DF-DFA5-416F-8D5B-240F7230DEC9}" srcOrd="1" destOrd="0" presId="urn:microsoft.com/office/officeart/2005/8/layout/vList4#3"/>
    <dgm:cxn modelId="{2F4C14C7-1ECE-47A9-AEB1-F1BE05056341}" srcId="{80C06387-9C6C-4AB6-8EE0-5A048B3E0A17}" destId="{CBD6585A-F0F1-467B-AFC9-00F66A5F5CFC}" srcOrd="4" destOrd="0" parTransId="{B4D848FB-7B49-4827-91AC-81D680BB9FB5}" sibTransId="{C94A46C8-0077-43AC-B6FF-52308F6353D7}"/>
    <dgm:cxn modelId="{DFDEEBE0-BFA4-4DDC-B3C4-561D40A38A7E}" type="presOf" srcId="{BF6071D4-C6E8-45E0-9EAB-A485C227EE07}" destId="{01372BD0-D95B-45CE-A239-BAFA0468FE92}" srcOrd="0" destOrd="0" presId="urn:microsoft.com/office/officeart/2005/8/layout/vList4#3"/>
    <dgm:cxn modelId="{13FA82ED-F1D2-4326-AD3D-0AB81163AC97}" srcId="{80C06387-9C6C-4AB6-8EE0-5A048B3E0A17}" destId="{D8777D04-ACCE-4A91-BAC1-6C0C12FBE6E8}" srcOrd="3" destOrd="0" parTransId="{C052D841-7856-49A2-8DB2-5F6E274E8FA1}" sibTransId="{1EA81889-2E71-4557-80C1-1E824B00AEAA}"/>
    <dgm:cxn modelId="{A6470557-7BD5-4221-9B0D-CF42B704B70B}" type="presOf" srcId="{D8777D04-ACCE-4A91-BAC1-6C0C12FBE6E8}" destId="{9227360A-5879-4CE5-823F-5A6C8B31DF01}" srcOrd="1" destOrd="0" presId="urn:microsoft.com/office/officeart/2005/8/layout/vList4#3"/>
    <dgm:cxn modelId="{0B74BC0B-A108-47D1-A587-440FC7B96898}" type="presOf" srcId="{5C0E4F7A-5104-4509-9385-517A55F85365}" destId="{D7C37ADE-2571-4413-ADA0-6CB821E876C7}" srcOrd="0" destOrd="2" presId="urn:microsoft.com/office/officeart/2005/8/layout/vList4#3"/>
    <dgm:cxn modelId="{767D2253-3B48-4592-880A-4B180C5E59FD}" type="presOf" srcId="{DF626553-6ED3-4942-AFA3-E0F62A5FA647}" destId="{9227360A-5879-4CE5-823F-5A6C8B31DF01}" srcOrd="1" destOrd="1" presId="urn:microsoft.com/office/officeart/2005/8/layout/vList4#3"/>
    <dgm:cxn modelId="{3D4DF92F-B49D-4AA8-AE50-FC785A95CB23}" srcId="{80C06387-9C6C-4AB6-8EE0-5A048B3E0A17}" destId="{BF6071D4-C6E8-45E0-9EAB-A485C227EE07}" srcOrd="0" destOrd="0" parTransId="{1BBB502B-7D30-42C0-AC6F-592C3B2EF7E5}" sibTransId="{6B44F8C7-DB9B-4315-9DBB-B1057721DC52}"/>
    <dgm:cxn modelId="{DC9F87C8-84EF-4ADB-8BB1-08C128F50E8F}" type="presOf" srcId="{5C0E4F7A-5104-4509-9385-517A55F85365}" destId="{9227360A-5879-4CE5-823F-5A6C8B31DF01}" srcOrd="1" destOrd="2" presId="urn:microsoft.com/office/officeart/2005/8/layout/vList4#3"/>
    <dgm:cxn modelId="{57C5DE20-A35D-4A27-A10A-69FA35EF7869}" type="presOf" srcId="{33239D96-B60B-4C59-845D-E78194D49D22}" destId="{C5FC60FB-DCD5-4A94-8E5D-5A465404101C}" srcOrd="0" destOrd="0" presId="urn:microsoft.com/office/officeart/2005/8/layout/vList4#3"/>
    <dgm:cxn modelId="{3ADD3B45-08C1-407E-9286-4DDAFE86536C}" type="presOf" srcId="{80C06387-9C6C-4AB6-8EE0-5A048B3E0A17}" destId="{638C1661-236F-4AAD-83DE-300E5000AC62}" srcOrd="0" destOrd="0" presId="urn:microsoft.com/office/officeart/2005/8/layout/vList4#3"/>
    <dgm:cxn modelId="{2361A5ED-AF3E-4550-8964-594291BBEE6B}" type="presOf" srcId="{CBD6585A-F0F1-467B-AFC9-00F66A5F5CFC}" destId="{4D67BADC-8D83-4ECB-A94E-B2C9EF6089A8}" srcOrd="1" destOrd="0" presId="urn:microsoft.com/office/officeart/2005/8/layout/vList4#3"/>
    <dgm:cxn modelId="{D89724BA-1621-454D-B2D5-A8DA82BCD02E}" type="presOf" srcId="{BF6071D4-C6E8-45E0-9EAB-A485C227EE07}" destId="{064FC164-F915-436C-9055-1CBB7C781417}" srcOrd="1" destOrd="0" presId="urn:microsoft.com/office/officeart/2005/8/layout/vList4#3"/>
    <dgm:cxn modelId="{B1BAC364-E3FE-46DC-BC4A-7AE07416362D}" type="presOf" srcId="{BBF3BE53-8305-488A-B6A0-908EEBAB1256}" destId="{9BE27576-C2DF-44FB-AA38-8DED47CB250B}" srcOrd="0" destOrd="0" presId="urn:microsoft.com/office/officeart/2005/8/layout/vList4#3"/>
    <dgm:cxn modelId="{54DFC397-B25D-458F-A4C7-0C105D440D05}" type="presOf" srcId="{D8777D04-ACCE-4A91-BAC1-6C0C12FBE6E8}" destId="{D7C37ADE-2571-4413-ADA0-6CB821E876C7}" srcOrd="0" destOrd="0" presId="urn:microsoft.com/office/officeart/2005/8/layout/vList4#3"/>
    <dgm:cxn modelId="{F6B911A4-4D60-42B6-B858-D0EA8880CF27}" srcId="{D8777D04-ACCE-4A91-BAC1-6C0C12FBE6E8}" destId="{5C0E4F7A-5104-4509-9385-517A55F85365}" srcOrd="1" destOrd="0" parTransId="{38196F2C-62C2-486E-89A1-93F27390EEE6}" sibTransId="{9DE859FE-4258-4B66-A1F8-8B85C03D9E00}"/>
    <dgm:cxn modelId="{F04F1221-63B9-4611-99D1-647C184F9591}" type="presParOf" srcId="{638C1661-236F-4AAD-83DE-300E5000AC62}" destId="{A23196E4-FDBC-4C3F-AE3A-34A0CFE46A06}" srcOrd="0" destOrd="0" presId="urn:microsoft.com/office/officeart/2005/8/layout/vList4#3"/>
    <dgm:cxn modelId="{D6A7C992-6BC5-4734-A027-8D487D906B5A}" type="presParOf" srcId="{A23196E4-FDBC-4C3F-AE3A-34A0CFE46A06}" destId="{01372BD0-D95B-45CE-A239-BAFA0468FE92}" srcOrd="0" destOrd="0" presId="urn:microsoft.com/office/officeart/2005/8/layout/vList4#3"/>
    <dgm:cxn modelId="{FD13E738-7F7A-44F3-8C4A-AFCE098AD4EA}" type="presParOf" srcId="{A23196E4-FDBC-4C3F-AE3A-34A0CFE46A06}" destId="{619288EA-DF75-45E1-88EB-27ADCC2B03AE}" srcOrd="1" destOrd="0" presId="urn:microsoft.com/office/officeart/2005/8/layout/vList4#3"/>
    <dgm:cxn modelId="{7B6B7909-E6C0-4A67-A12A-D64D1E4118CF}" type="presParOf" srcId="{A23196E4-FDBC-4C3F-AE3A-34A0CFE46A06}" destId="{064FC164-F915-436C-9055-1CBB7C781417}" srcOrd="2" destOrd="0" presId="urn:microsoft.com/office/officeart/2005/8/layout/vList4#3"/>
    <dgm:cxn modelId="{578C2679-ECDB-44C4-8640-83038857BB80}" type="presParOf" srcId="{638C1661-236F-4AAD-83DE-300E5000AC62}" destId="{E2F9DCBE-9CA2-4F64-BC21-71DF737A6591}" srcOrd="1" destOrd="0" presId="urn:microsoft.com/office/officeart/2005/8/layout/vList4#3"/>
    <dgm:cxn modelId="{3B515E4E-CC5F-41B3-A4BD-93DA2EB5D584}" type="presParOf" srcId="{638C1661-236F-4AAD-83DE-300E5000AC62}" destId="{516C1459-6F1C-457B-B9E1-82E9EE2125F4}" srcOrd="2" destOrd="0" presId="urn:microsoft.com/office/officeart/2005/8/layout/vList4#3"/>
    <dgm:cxn modelId="{831287F0-5363-48B4-9764-C6BFE05665C4}" type="presParOf" srcId="{516C1459-6F1C-457B-B9E1-82E9EE2125F4}" destId="{C5FC60FB-DCD5-4A94-8E5D-5A465404101C}" srcOrd="0" destOrd="0" presId="urn:microsoft.com/office/officeart/2005/8/layout/vList4#3"/>
    <dgm:cxn modelId="{FFCBAB97-A9D2-4F22-9D43-44C639275B73}" type="presParOf" srcId="{516C1459-6F1C-457B-B9E1-82E9EE2125F4}" destId="{2C4F1E73-7248-4C67-A5FE-4C183621C5DA}" srcOrd="1" destOrd="0" presId="urn:microsoft.com/office/officeart/2005/8/layout/vList4#3"/>
    <dgm:cxn modelId="{A53991F5-ECD6-47A8-B7C1-23AC01B6BAFA}" type="presParOf" srcId="{516C1459-6F1C-457B-B9E1-82E9EE2125F4}" destId="{4BDDC3DF-DFA5-416F-8D5B-240F7230DEC9}" srcOrd="2" destOrd="0" presId="urn:microsoft.com/office/officeart/2005/8/layout/vList4#3"/>
    <dgm:cxn modelId="{A05AA759-35FE-443D-BE38-C5AF6F8C81CA}" type="presParOf" srcId="{638C1661-236F-4AAD-83DE-300E5000AC62}" destId="{F9E59CC6-D4BF-45F7-846A-2FF863004919}" srcOrd="3" destOrd="0" presId="urn:microsoft.com/office/officeart/2005/8/layout/vList4#3"/>
    <dgm:cxn modelId="{04CB1EE3-A09A-4420-8025-588162CC2644}" type="presParOf" srcId="{638C1661-236F-4AAD-83DE-300E5000AC62}" destId="{18306607-ED8E-4978-9DCE-68C19B995846}" srcOrd="4" destOrd="0" presId="urn:microsoft.com/office/officeart/2005/8/layout/vList4#3"/>
    <dgm:cxn modelId="{DDB0F814-7210-4459-8621-A8E7CED00DAC}" type="presParOf" srcId="{18306607-ED8E-4978-9DCE-68C19B995846}" destId="{9BE27576-C2DF-44FB-AA38-8DED47CB250B}" srcOrd="0" destOrd="0" presId="urn:microsoft.com/office/officeart/2005/8/layout/vList4#3"/>
    <dgm:cxn modelId="{6521496C-8D31-4A95-A22B-800941CAD478}" type="presParOf" srcId="{18306607-ED8E-4978-9DCE-68C19B995846}" destId="{B69B7D45-0A32-4F1A-9A39-565EE5EEDF28}" srcOrd="1" destOrd="0" presId="urn:microsoft.com/office/officeart/2005/8/layout/vList4#3"/>
    <dgm:cxn modelId="{F8262763-57DC-4D78-9DC5-511767D50D6B}" type="presParOf" srcId="{18306607-ED8E-4978-9DCE-68C19B995846}" destId="{ABF09421-4E3D-4DDF-A364-6C16EF8D718A}" srcOrd="2" destOrd="0" presId="urn:microsoft.com/office/officeart/2005/8/layout/vList4#3"/>
    <dgm:cxn modelId="{EB6CE027-F5C5-4E89-84E1-7ECC926E081E}" type="presParOf" srcId="{638C1661-236F-4AAD-83DE-300E5000AC62}" destId="{73EF7EA2-C011-46D7-85EE-3A237C2FD3D7}" srcOrd="5" destOrd="0" presId="urn:microsoft.com/office/officeart/2005/8/layout/vList4#3"/>
    <dgm:cxn modelId="{5286D3EE-2C5D-471A-BDD6-703489E9E0A2}" type="presParOf" srcId="{638C1661-236F-4AAD-83DE-300E5000AC62}" destId="{15E820F6-467B-4E6B-B5D3-639396A25DA1}" srcOrd="6" destOrd="0" presId="urn:microsoft.com/office/officeart/2005/8/layout/vList4#3"/>
    <dgm:cxn modelId="{6D1E2761-AC5A-4696-950E-778AAE84D889}" type="presParOf" srcId="{15E820F6-467B-4E6B-B5D3-639396A25DA1}" destId="{D7C37ADE-2571-4413-ADA0-6CB821E876C7}" srcOrd="0" destOrd="0" presId="urn:microsoft.com/office/officeart/2005/8/layout/vList4#3"/>
    <dgm:cxn modelId="{4D692E00-B485-4F06-A2EB-10184712A4EE}" type="presParOf" srcId="{15E820F6-467B-4E6B-B5D3-639396A25DA1}" destId="{4A7B5954-B1D4-431F-9051-7580C94D790C}" srcOrd="1" destOrd="0" presId="urn:microsoft.com/office/officeart/2005/8/layout/vList4#3"/>
    <dgm:cxn modelId="{4DC54D5A-0E69-4617-8262-5F7C244FCF11}" type="presParOf" srcId="{15E820F6-467B-4E6B-B5D3-639396A25DA1}" destId="{9227360A-5879-4CE5-823F-5A6C8B31DF01}" srcOrd="2" destOrd="0" presId="urn:microsoft.com/office/officeart/2005/8/layout/vList4#3"/>
    <dgm:cxn modelId="{83BFCD51-35A7-4AAA-B564-B11FBAEBEEE5}" type="presParOf" srcId="{638C1661-236F-4AAD-83DE-300E5000AC62}" destId="{48F3CBC2-609A-416E-844E-1238F897C832}" srcOrd="7" destOrd="0" presId="urn:microsoft.com/office/officeart/2005/8/layout/vList4#3"/>
    <dgm:cxn modelId="{F36C5F6F-03CB-4E1F-961C-05699E2345CD}" type="presParOf" srcId="{638C1661-236F-4AAD-83DE-300E5000AC62}" destId="{402B5F9D-C608-49B2-BBD6-EBD214DCC565}" srcOrd="8" destOrd="0" presId="urn:microsoft.com/office/officeart/2005/8/layout/vList4#3"/>
    <dgm:cxn modelId="{C703351C-26D7-41B7-88EC-4DB08E38E6E6}" type="presParOf" srcId="{402B5F9D-C608-49B2-BBD6-EBD214DCC565}" destId="{D0A69082-B13C-4866-9315-1DE6B15F9E5D}" srcOrd="0" destOrd="0" presId="urn:microsoft.com/office/officeart/2005/8/layout/vList4#3"/>
    <dgm:cxn modelId="{6E52AEC6-C9FC-4CDB-9C11-D02FBF120949}" type="presParOf" srcId="{402B5F9D-C608-49B2-BBD6-EBD214DCC565}" destId="{ABBF8BC9-516C-44AE-AC50-1B24299FE3C0}" srcOrd="1" destOrd="0" presId="urn:microsoft.com/office/officeart/2005/8/layout/vList4#3"/>
    <dgm:cxn modelId="{4A5D9EAF-B6A1-4C82-950D-C21AEF6F6C27}" type="presParOf" srcId="{402B5F9D-C608-49B2-BBD6-EBD214DCC565}" destId="{4D67BADC-8D83-4ECB-A94E-B2C9EF6089A8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2FEE2-9810-4B3B-B340-230D1A3535C1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19D3D54-A140-4522-8046-9B915CAB3670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latin typeface="Century Gothic" panose="020B0502020202020204" pitchFamily="34" charset="0"/>
            </a:rPr>
            <a:t>Запрещённый контент (149-ФЗ. Ред. От 2013):</a:t>
          </a:r>
          <a:endParaRPr lang="ru-RU" i="1" dirty="0">
            <a:latin typeface="Century Gothic" panose="020B0502020202020204" pitchFamily="34" charset="0"/>
          </a:endParaRPr>
        </a:p>
      </dgm:t>
    </dgm:pt>
    <dgm:pt modelId="{41C6DE66-C1DD-45CE-BCB8-4A172AE02BF6}" type="parTrans" cxnId="{A824D5C7-A304-4442-8F4E-38F7381F5FCD}">
      <dgm:prSet/>
      <dgm:spPr/>
      <dgm:t>
        <a:bodyPr/>
        <a:lstStyle/>
        <a:p>
          <a:endParaRPr lang="ru-RU"/>
        </a:p>
      </dgm:t>
    </dgm:pt>
    <dgm:pt modelId="{40BE1D24-4484-4DC7-88D9-560A92530C97}" type="sibTrans" cxnId="{A824D5C7-A304-4442-8F4E-38F7381F5FCD}">
      <dgm:prSet/>
      <dgm:spPr/>
      <dgm:t>
        <a:bodyPr/>
        <a:lstStyle/>
        <a:p>
          <a:endParaRPr lang="ru-RU"/>
        </a:p>
      </dgm:t>
    </dgm:pt>
    <dgm:pt modelId="{D9F509A5-EE21-4B44-9E7C-8B5C53B969B4}">
      <dgm:prSet phldrT="[Текст]"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Детская порнография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78666397-AB1D-4306-996B-582598F1CC86}" type="parTrans" cxnId="{94AA2EE5-6181-4C92-8071-F1A254B0FC8E}">
      <dgm:prSet/>
      <dgm:spPr/>
      <dgm:t>
        <a:bodyPr/>
        <a:lstStyle/>
        <a:p>
          <a:endParaRPr lang="ru-RU"/>
        </a:p>
      </dgm:t>
    </dgm:pt>
    <dgm:pt modelId="{15BCC164-7C64-444E-B0FF-11A0C1338FE8}" type="sibTrans" cxnId="{94AA2EE5-6181-4C92-8071-F1A254B0FC8E}">
      <dgm:prSet/>
      <dgm:spPr/>
      <dgm:t>
        <a:bodyPr/>
        <a:lstStyle/>
        <a:p>
          <a:endParaRPr lang="ru-RU"/>
        </a:p>
      </dgm:t>
    </dgm:pt>
    <dgm:pt modelId="{AE480DD5-3E94-4C37-B252-35F4DE172382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b="1" i="1" dirty="0" smtClean="0">
              <a:latin typeface="Century Gothic" panose="020B0502020202020204" pitchFamily="34" charset="0"/>
            </a:rPr>
            <a:t>Контент, запрещённый к распространению среди детей (436-ФЗ, 2010): </a:t>
          </a:r>
          <a:endParaRPr lang="ru-RU" i="1" dirty="0">
            <a:latin typeface="Century Gothic" panose="020B0502020202020204" pitchFamily="34" charset="0"/>
          </a:endParaRPr>
        </a:p>
      </dgm:t>
    </dgm:pt>
    <dgm:pt modelId="{00956A31-70A7-4213-952F-7E0E644F2918}" type="parTrans" cxnId="{23A5D787-B32A-4851-9F24-DAB98271D0F1}">
      <dgm:prSet/>
      <dgm:spPr/>
      <dgm:t>
        <a:bodyPr/>
        <a:lstStyle/>
        <a:p>
          <a:endParaRPr lang="ru-RU"/>
        </a:p>
      </dgm:t>
    </dgm:pt>
    <dgm:pt modelId="{26334AA5-7B95-4423-B5F4-A8F6309CD040}" type="sibTrans" cxnId="{23A5D787-B32A-4851-9F24-DAB98271D0F1}">
      <dgm:prSet/>
      <dgm:spPr/>
      <dgm:t>
        <a:bodyPr/>
        <a:lstStyle/>
        <a:p>
          <a:endParaRPr lang="ru-RU"/>
        </a:p>
      </dgm:t>
    </dgm:pt>
    <dgm:pt modelId="{FCDD227A-EC8D-42EA-A050-0D5CEFBD3D45}">
      <dgm:prSet phldrT="[Текст]"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Действия, причиняющие вред и здоровью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CB3BD1BC-D400-479B-852D-4310B805C41C}" type="parTrans" cxnId="{2F9E6F41-DB24-4DC5-BAEB-70463DE3FE71}">
      <dgm:prSet/>
      <dgm:spPr/>
      <dgm:t>
        <a:bodyPr/>
        <a:lstStyle/>
        <a:p>
          <a:endParaRPr lang="ru-RU"/>
        </a:p>
      </dgm:t>
    </dgm:pt>
    <dgm:pt modelId="{8ED53C5D-F97F-40B5-A143-6BF075DCE4CA}" type="sibTrans" cxnId="{2F9E6F41-DB24-4DC5-BAEB-70463DE3FE71}">
      <dgm:prSet/>
      <dgm:spPr/>
      <dgm:t>
        <a:bodyPr/>
        <a:lstStyle/>
        <a:p>
          <a:endParaRPr lang="ru-RU"/>
        </a:p>
      </dgm:t>
    </dgm:pt>
    <dgm:pt modelId="{060F91BC-7D00-47CC-A500-0C5C442DEEA8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Информация о самоубийствах</a:t>
          </a:r>
        </a:p>
      </dgm:t>
    </dgm:pt>
    <dgm:pt modelId="{60CB8C50-B28E-4055-85A3-1F0FAECA5052}" type="parTrans" cxnId="{91933F42-FDD9-44CA-BBBE-B334B06C0784}">
      <dgm:prSet/>
      <dgm:spPr/>
      <dgm:t>
        <a:bodyPr/>
        <a:lstStyle/>
        <a:p>
          <a:endParaRPr lang="ru-RU"/>
        </a:p>
      </dgm:t>
    </dgm:pt>
    <dgm:pt modelId="{8AC3B5B8-6472-4F14-8C7C-49AC11B8C0E5}" type="sibTrans" cxnId="{91933F42-FDD9-44CA-BBBE-B334B06C0784}">
      <dgm:prSet/>
      <dgm:spPr/>
      <dgm:t>
        <a:bodyPr/>
        <a:lstStyle/>
        <a:p>
          <a:endParaRPr lang="ru-RU"/>
        </a:p>
      </dgm:t>
    </dgm:pt>
    <dgm:pt modelId="{E496A6F2-0A11-4AF7-88D2-80ABA5502E22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Информация о несовершеннолетних-жертвах противоправных действий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170B1CD5-B60E-452E-8D2E-6BCB4C89AF9B}" type="parTrans" cxnId="{4DC26736-9732-4E78-BCDD-060DFEE657DE}">
      <dgm:prSet/>
      <dgm:spPr/>
      <dgm:t>
        <a:bodyPr/>
        <a:lstStyle/>
        <a:p>
          <a:endParaRPr lang="ru-RU"/>
        </a:p>
      </dgm:t>
    </dgm:pt>
    <dgm:pt modelId="{F98553D7-C887-4633-8330-76A127D55848}" type="sibTrans" cxnId="{4DC26736-9732-4E78-BCDD-060DFEE657DE}">
      <dgm:prSet/>
      <dgm:spPr/>
      <dgm:t>
        <a:bodyPr/>
        <a:lstStyle/>
        <a:p>
          <a:endParaRPr lang="ru-RU"/>
        </a:p>
      </dgm:t>
    </dgm:pt>
    <dgm:pt modelId="{FF56AD00-95EF-4A3C-BA45-46547B917F26}">
      <dgm:prSet phldrT="[Текст]"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Информация о наркотических веществах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BE773801-8F06-4952-9581-A5D095B8F98B}" type="parTrans" cxnId="{86CC23CC-B6BC-4AA9-A37C-86FF93E2D90D}">
      <dgm:prSet/>
      <dgm:spPr/>
      <dgm:t>
        <a:bodyPr/>
        <a:lstStyle/>
        <a:p>
          <a:endParaRPr lang="ru-RU"/>
        </a:p>
      </dgm:t>
    </dgm:pt>
    <dgm:pt modelId="{E6959A7C-960A-4979-B6F6-0439063214E2}" type="sibTrans" cxnId="{86CC23CC-B6BC-4AA9-A37C-86FF93E2D90D}">
      <dgm:prSet/>
      <dgm:spPr/>
      <dgm:t>
        <a:bodyPr/>
        <a:lstStyle/>
        <a:p>
          <a:endParaRPr lang="ru-RU"/>
        </a:p>
      </dgm:t>
    </dgm:pt>
    <dgm:pt modelId="{3C765852-8FAD-4F86-B3FF-D2997E6A19D2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Наркотики, алкоголь, бродяжничество, проституция, азартные игры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04913A49-2119-423D-AC2B-DA52E839E6C9}" type="parTrans" cxnId="{83406B2B-8F24-431D-A834-508F34EBF2FC}">
      <dgm:prSet/>
      <dgm:spPr/>
      <dgm:t>
        <a:bodyPr/>
        <a:lstStyle/>
        <a:p>
          <a:endParaRPr lang="ru-RU"/>
        </a:p>
      </dgm:t>
    </dgm:pt>
    <dgm:pt modelId="{E601AA00-2583-40B7-9EA4-E573D44A3796}" type="sibTrans" cxnId="{83406B2B-8F24-431D-A834-508F34EBF2FC}">
      <dgm:prSet/>
      <dgm:spPr/>
      <dgm:t>
        <a:bodyPr/>
        <a:lstStyle/>
        <a:p>
          <a:endParaRPr lang="ru-RU"/>
        </a:p>
      </dgm:t>
    </dgm:pt>
    <dgm:pt modelId="{0896ABF4-9A01-45AF-85BE-2430D97F6047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Оправдание насилия и жестокости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75698DA4-08BA-4A6E-AA00-83DF304E2E78}" type="parTrans" cxnId="{BFCE229F-5CA3-4580-8478-2DCA8F99C146}">
      <dgm:prSet/>
      <dgm:spPr/>
      <dgm:t>
        <a:bodyPr/>
        <a:lstStyle/>
        <a:p>
          <a:endParaRPr lang="ru-RU"/>
        </a:p>
      </dgm:t>
    </dgm:pt>
    <dgm:pt modelId="{0AC21BF7-F2C7-4137-9A2C-48014EDFE9AD}" type="sibTrans" cxnId="{BFCE229F-5CA3-4580-8478-2DCA8F99C146}">
      <dgm:prSet/>
      <dgm:spPr/>
      <dgm:t>
        <a:bodyPr/>
        <a:lstStyle/>
        <a:p>
          <a:endParaRPr lang="ru-RU"/>
        </a:p>
      </dgm:t>
    </dgm:pt>
    <dgm:pt modelId="{04653B6D-C24A-4D00-AE16-78B3C1DD6F70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Отрицание семейных ценностей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0B810C7D-159E-4EDD-98BB-129A35A7722D}" type="parTrans" cxnId="{A3920B18-015E-47E8-8C42-58AFB21A838A}">
      <dgm:prSet/>
      <dgm:spPr/>
      <dgm:t>
        <a:bodyPr/>
        <a:lstStyle/>
        <a:p>
          <a:endParaRPr lang="ru-RU"/>
        </a:p>
      </dgm:t>
    </dgm:pt>
    <dgm:pt modelId="{EDFCFB79-45B0-423B-A88F-BD7DF77B28D5}" type="sibTrans" cxnId="{A3920B18-015E-47E8-8C42-58AFB21A838A}">
      <dgm:prSet/>
      <dgm:spPr/>
      <dgm:t>
        <a:bodyPr/>
        <a:lstStyle/>
        <a:p>
          <a:endParaRPr lang="ru-RU"/>
        </a:p>
      </dgm:t>
    </dgm:pt>
    <dgm:pt modelId="{71942DD3-F7BD-47E3-B9E6-284990C7966B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Оправдание противоправного поведения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0C3B2B9B-F001-4165-BB74-5B6ED0C7AF93}" type="parTrans" cxnId="{4B211657-55A8-4A07-8080-1993F39F2637}">
      <dgm:prSet/>
      <dgm:spPr/>
      <dgm:t>
        <a:bodyPr/>
        <a:lstStyle/>
        <a:p>
          <a:endParaRPr lang="ru-RU"/>
        </a:p>
      </dgm:t>
    </dgm:pt>
    <dgm:pt modelId="{9909F05C-A866-4E9D-A48E-5137432906CF}" type="sibTrans" cxnId="{4B211657-55A8-4A07-8080-1993F39F2637}">
      <dgm:prSet/>
      <dgm:spPr/>
      <dgm:t>
        <a:bodyPr/>
        <a:lstStyle/>
        <a:p>
          <a:endParaRPr lang="ru-RU"/>
        </a:p>
      </dgm:t>
    </dgm:pt>
    <dgm:pt modelId="{00CD9E72-9385-4FE0-BB80-5E30450C5B24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Нецензурная брань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FB79EECF-585A-4375-9CCE-FEA16F6E1C4C}" type="parTrans" cxnId="{7303E35C-8148-4247-86C0-65EA98F2CAA5}">
      <dgm:prSet/>
      <dgm:spPr/>
      <dgm:t>
        <a:bodyPr/>
        <a:lstStyle/>
        <a:p>
          <a:endParaRPr lang="ru-RU"/>
        </a:p>
      </dgm:t>
    </dgm:pt>
    <dgm:pt modelId="{3D5F377C-1F65-4E85-92CF-45233326F963}" type="sibTrans" cxnId="{7303E35C-8148-4247-86C0-65EA98F2CAA5}">
      <dgm:prSet/>
      <dgm:spPr/>
      <dgm:t>
        <a:bodyPr/>
        <a:lstStyle/>
        <a:p>
          <a:endParaRPr lang="ru-RU"/>
        </a:p>
      </dgm:t>
    </dgm:pt>
    <dgm:pt modelId="{70DC7183-127A-48FF-87F5-7B3116908F3E}">
      <dgm:prSet/>
      <dgm:spPr/>
      <dgm:t>
        <a:bodyPr/>
        <a:lstStyle/>
        <a:p>
          <a:pPr algn="just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Порнография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050F64C3-137C-4FC0-8592-7861FFE47528}" type="parTrans" cxnId="{A43AD59D-FEFB-455B-A901-86861C56F18A}">
      <dgm:prSet/>
      <dgm:spPr/>
      <dgm:t>
        <a:bodyPr/>
        <a:lstStyle/>
        <a:p>
          <a:endParaRPr lang="ru-RU"/>
        </a:p>
      </dgm:t>
    </dgm:pt>
    <dgm:pt modelId="{4B92E593-8040-44ED-8A74-210C3F2BC3CB}" type="sibTrans" cxnId="{A43AD59D-FEFB-455B-A901-86861C56F18A}">
      <dgm:prSet/>
      <dgm:spPr/>
      <dgm:t>
        <a:bodyPr/>
        <a:lstStyle/>
        <a:p>
          <a:endParaRPr lang="ru-RU"/>
        </a:p>
      </dgm:t>
    </dgm:pt>
    <dgm:pt modelId="{22FBF1B4-7350-4EBD-AFC5-98A8E89116BA}">
      <dgm:prSet/>
      <dgm:spPr/>
      <dgm:t>
        <a:bodyPr/>
        <a:lstStyle/>
        <a:p>
          <a:pPr algn="l"/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Информация о несовершеннолетних-жертвах противоправных действий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F221BFD1-3E70-489A-B51E-878E2AAD1DAE}" type="parTrans" cxnId="{193784FA-51BD-442B-BDFD-4AD44216EE6A}">
      <dgm:prSet/>
      <dgm:spPr/>
      <dgm:t>
        <a:bodyPr/>
        <a:lstStyle/>
        <a:p>
          <a:endParaRPr lang="ru-RU"/>
        </a:p>
      </dgm:t>
    </dgm:pt>
    <dgm:pt modelId="{A9497AE2-A08A-4B3C-B2C4-8F33E5188709}" type="sibTrans" cxnId="{193784FA-51BD-442B-BDFD-4AD44216EE6A}">
      <dgm:prSet/>
      <dgm:spPr/>
      <dgm:t>
        <a:bodyPr/>
        <a:lstStyle/>
        <a:p>
          <a:endParaRPr lang="ru-RU"/>
        </a:p>
      </dgm:t>
    </dgm:pt>
    <dgm:pt modelId="{F5AAA221-F98F-477B-88F1-27663E939041}">
      <dgm:prSet phldrT="[Текст]"/>
      <dgm:spPr>
        <a:solidFill>
          <a:srgbClr val="16625C"/>
        </a:solidFill>
      </dgm:spPr>
      <dgm:t>
        <a:bodyPr/>
        <a:lstStyle/>
        <a:p>
          <a:r>
            <a:rPr lang="ru-RU" b="1" i="1" dirty="0" smtClean="0">
              <a:solidFill>
                <a:srgbClr val="F9FFFE"/>
              </a:solidFill>
              <a:latin typeface="Century Gothic" panose="020B0502020202020204" pitchFamily="34" charset="0"/>
            </a:rPr>
            <a:t>Контент, распространение которого среди детей ограничено (436-ФЗ):</a:t>
          </a:r>
          <a:endParaRPr lang="ru-RU" i="1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3231F367-A6DB-40D5-B5A9-17A3AE72FB23}" type="parTrans" cxnId="{5D2D89BD-9953-400D-89F5-C70EFCBB6EE0}">
      <dgm:prSet/>
      <dgm:spPr/>
      <dgm:t>
        <a:bodyPr/>
        <a:lstStyle/>
        <a:p>
          <a:endParaRPr lang="ru-RU"/>
        </a:p>
      </dgm:t>
    </dgm:pt>
    <dgm:pt modelId="{D1C02D4D-732F-4CA9-94C0-81F0F1E2102C}" type="sibTrans" cxnId="{5D2D89BD-9953-400D-89F5-C70EFCBB6EE0}">
      <dgm:prSet/>
      <dgm:spPr/>
      <dgm:t>
        <a:bodyPr/>
        <a:lstStyle/>
        <a:p>
          <a:endParaRPr lang="ru-RU"/>
        </a:p>
      </dgm:t>
    </dgm:pt>
    <dgm:pt modelId="{D6D2BD1F-C624-4206-859C-27BBE3B413A4}">
      <dgm:prSet/>
      <dgm:spPr/>
      <dgm:t>
        <a:bodyPr/>
        <a:lstStyle/>
        <a:p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Насилие и антиобщественные действия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AA40DC19-53D8-4878-856C-0FBF9560B7A9}" type="parTrans" cxnId="{F915AC09-D84C-4B21-ADCA-21A527C07FF0}">
      <dgm:prSet/>
      <dgm:spPr/>
      <dgm:t>
        <a:bodyPr/>
        <a:lstStyle/>
        <a:p>
          <a:endParaRPr lang="ru-RU"/>
        </a:p>
      </dgm:t>
    </dgm:pt>
    <dgm:pt modelId="{BC089B85-35AC-47AB-B785-AAF3BED6723B}" type="sibTrans" cxnId="{F915AC09-D84C-4B21-ADCA-21A527C07FF0}">
      <dgm:prSet/>
      <dgm:spPr/>
      <dgm:t>
        <a:bodyPr/>
        <a:lstStyle/>
        <a:p>
          <a:endParaRPr lang="ru-RU"/>
        </a:p>
      </dgm:t>
    </dgm:pt>
    <dgm:pt modelId="{0C94D857-F802-42C8-BA24-661A6460CD19}">
      <dgm:prSet/>
      <dgm:spPr/>
      <dgm:t>
        <a:bodyPr/>
        <a:lstStyle/>
        <a:p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Пугающий контент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2E325DC8-9833-406C-B980-020637836652}" type="parTrans" cxnId="{BA97FD8C-ABF9-4114-AA14-573CAB13C369}">
      <dgm:prSet/>
      <dgm:spPr/>
      <dgm:t>
        <a:bodyPr/>
        <a:lstStyle/>
        <a:p>
          <a:endParaRPr lang="ru-RU"/>
        </a:p>
      </dgm:t>
    </dgm:pt>
    <dgm:pt modelId="{40BD4F0A-F510-4787-BB4F-53748CE123AB}" type="sibTrans" cxnId="{BA97FD8C-ABF9-4114-AA14-573CAB13C369}">
      <dgm:prSet/>
      <dgm:spPr/>
      <dgm:t>
        <a:bodyPr/>
        <a:lstStyle/>
        <a:p>
          <a:endParaRPr lang="ru-RU"/>
        </a:p>
      </dgm:t>
    </dgm:pt>
    <dgm:pt modelId="{B5D177F3-DCAB-4C5B-A2B0-323AE6BAA349}">
      <dgm:prSet/>
      <dgm:spPr/>
      <dgm:t>
        <a:bodyPr/>
        <a:lstStyle/>
        <a:p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Половые отношения между мужчиной и женщиной 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EDD8C4DC-3BAA-48E8-80C8-B201D47F1097}" type="parTrans" cxnId="{871BF441-9F94-4B40-8D17-EAC3A8D16F71}">
      <dgm:prSet/>
      <dgm:spPr/>
      <dgm:t>
        <a:bodyPr/>
        <a:lstStyle/>
        <a:p>
          <a:endParaRPr lang="ru-RU"/>
        </a:p>
      </dgm:t>
    </dgm:pt>
    <dgm:pt modelId="{435A97AA-8135-4C93-AEA5-E7F449646B2D}" type="sibTrans" cxnId="{871BF441-9F94-4B40-8D17-EAC3A8D16F71}">
      <dgm:prSet/>
      <dgm:spPr/>
      <dgm:t>
        <a:bodyPr/>
        <a:lstStyle/>
        <a:p>
          <a:endParaRPr lang="ru-RU"/>
        </a:p>
      </dgm:t>
    </dgm:pt>
    <dgm:pt modelId="{335D7323-BD5D-497B-9E4E-B1ECA812A54D}">
      <dgm:prSet/>
      <dgm:spPr/>
      <dgm:t>
        <a:bodyPr/>
        <a:lstStyle/>
        <a:p>
          <a:r>
            <a:rPr lang="ru-RU" dirty="0" smtClean="0">
              <a:solidFill>
                <a:srgbClr val="F9FFFE"/>
              </a:solidFill>
              <a:latin typeface="Century Gothic" panose="020B0502020202020204" pitchFamily="34" charset="0"/>
            </a:rPr>
            <a:t>Бранные слова и выражения</a:t>
          </a:r>
          <a:endParaRPr lang="ru-RU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9F8C84C3-C9E3-4F1F-B617-603D64393DF1}" type="parTrans" cxnId="{67954A12-6F2F-4118-B056-77B7F22531EE}">
      <dgm:prSet/>
      <dgm:spPr/>
      <dgm:t>
        <a:bodyPr/>
        <a:lstStyle/>
        <a:p>
          <a:endParaRPr lang="ru-RU"/>
        </a:p>
      </dgm:t>
    </dgm:pt>
    <dgm:pt modelId="{32122C12-B5EF-4007-B043-66C2718FCAE8}" type="sibTrans" cxnId="{67954A12-6F2F-4118-B056-77B7F22531EE}">
      <dgm:prSet/>
      <dgm:spPr/>
      <dgm:t>
        <a:bodyPr/>
        <a:lstStyle/>
        <a:p>
          <a:endParaRPr lang="ru-RU"/>
        </a:p>
      </dgm:t>
    </dgm:pt>
    <dgm:pt modelId="{B68A9D5D-D1A9-4BAA-B524-5646B5EBE410}" type="pres">
      <dgm:prSet presAssocID="{9C72FEE2-9810-4B3B-B340-230D1A3535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6DA28E-733C-4F66-81FD-2A8CA0207961}" type="pres">
      <dgm:prSet presAssocID="{119D3D54-A140-4522-8046-9B915CAB367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6CCA0-33A5-4ABD-9D5F-22DB76A2F0AD}" type="pres">
      <dgm:prSet presAssocID="{119D3D54-A140-4522-8046-9B915CAB3670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55280-25FC-442E-9B5A-83D32E7E873D}" type="pres">
      <dgm:prSet presAssocID="{AE480DD5-3E94-4C37-B252-35F4DE17238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DF587-D746-49D2-8BA4-E5ADF25603B3}" type="pres">
      <dgm:prSet presAssocID="{AE480DD5-3E94-4C37-B252-35F4DE17238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D75E8-7ED2-4770-A61F-1E34BD94FD4B}" type="pres">
      <dgm:prSet presAssocID="{F5AAA221-F98F-477B-88F1-27663E93904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8BC9C-4D6D-40D8-8A07-DCBFB2CB2BE2}" type="pres">
      <dgm:prSet presAssocID="{F5AAA221-F98F-477B-88F1-27663E939041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E2E41E-B7A4-4497-BECC-963993326478}" type="presOf" srcId="{04653B6D-C24A-4D00-AE16-78B3C1DD6F70}" destId="{648DF587-D746-49D2-8BA4-E5ADF25603B3}" srcOrd="0" destOrd="3" presId="urn:microsoft.com/office/officeart/2005/8/layout/vList2"/>
    <dgm:cxn modelId="{871BF441-9F94-4B40-8D17-EAC3A8D16F71}" srcId="{F5AAA221-F98F-477B-88F1-27663E939041}" destId="{B5D177F3-DCAB-4C5B-A2B0-323AE6BAA349}" srcOrd="2" destOrd="0" parTransId="{EDD8C4DC-3BAA-48E8-80C8-B201D47F1097}" sibTransId="{435A97AA-8135-4C93-AEA5-E7F449646B2D}"/>
    <dgm:cxn modelId="{83406B2B-8F24-431D-A834-508F34EBF2FC}" srcId="{AE480DD5-3E94-4C37-B252-35F4DE172382}" destId="{3C765852-8FAD-4F86-B3FF-D2997E6A19D2}" srcOrd="1" destOrd="0" parTransId="{04913A49-2119-423D-AC2B-DA52E839E6C9}" sibTransId="{E601AA00-2583-40B7-9EA4-E573D44A3796}"/>
    <dgm:cxn modelId="{0ADD11A6-BA26-4FD9-A772-81135E7EFAAC}" type="presOf" srcId="{71942DD3-F7BD-47E3-B9E6-284990C7966B}" destId="{648DF587-D746-49D2-8BA4-E5ADF25603B3}" srcOrd="0" destOrd="4" presId="urn:microsoft.com/office/officeart/2005/8/layout/vList2"/>
    <dgm:cxn modelId="{86CC23CC-B6BC-4AA9-A37C-86FF93E2D90D}" srcId="{119D3D54-A140-4522-8046-9B915CAB3670}" destId="{FF56AD00-95EF-4A3C-BA45-46547B917F26}" srcOrd="1" destOrd="0" parTransId="{BE773801-8F06-4952-9581-A5D095B8F98B}" sibTransId="{E6959A7C-960A-4979-B6F6-0439063214E2}"/>
    <dgm:cxn modelId="{94AA2EE5-6181-4C92-8071-F1A254B0FC8E}" srcId="{119D3D54-A140-4522-8046-9B915CAB3670}" destId="{D9F509A5-EE21-4B44-9E7C-8B5C53B969B4}" srcOrd="0" destOrd="0" parTransId="{78666397-AB1D-4306-996B-582598F1CC86}" sibTransId="{15BCC164-7C64-444E-B0FF-11A0C1338FE8}"/>
    <dgm:cxn modelId="{DA8BEA6C-3BF6-4F60-8F11-0CBB8CAC8D7E}" type="presOf" srcId="{FCDD227A-EC8D-42EA-A050-0D5CEFBD3D45}" destId="{648DF587-D746-49D2-8BA4-E5ADF25603B3}" srcOrd="0" destOrd="0" presId="urn:microsoft.com/office/officeart/2005/8/layout/vList2"/>
    <dgm:cxn modelId="{4B211657-55A8-4A07-8080-1993F39F2637}" srcId="{AE480DD5-3E94-4C37-B252-35F4DE172382}" destId="{71942DD3-F7BD-47E3-B9E6-284990C7966B}" srcOrd="4" destOrd="0" parTransId="{0C3B2B9B-F001-4165-BB74-5B6ED0C7AF93}" sibTransId="{9909F05C-A866-4E9D-A48E-5137432906CF}"/>
    <dgm:cxn modelId="{2F9E6F41-DB24-4DC5-BAEB-70463DE3FE71}" srcId="{AE480DD5-3E94-4C37-B252-35F4DE172382}" destId="{FCDD227A-EC8D-42EA-A050-0D5CEFBD3D45}" srcOrd="0" destOrd="0" parTransId="{CB3BD1BC-D400-479B-852D-4310B805C41C}" sibTransId="{8ED53C5D-F97F-40B5-A143-6BF075DCE4CA}"/>
    <dgm:cxn modelId="{193784FA-51BD-442B-BDFD-4AD44216EE6A}" srcId="{AE480DD5-3E94-4C37-B252-35F4DE172382}" destId="{22FBF1B4-7350-4EBD-AFC5-98A8E89116BA}" srcOrd="7" destOrd="0" parTransId="{F221BFD1-3E70-489A-B51E-878E2AAD1DAE}" sibTransId="{A9497AE2-A08A-4B3C-B2C4-8F33E5188709}"/>
    <dgm:cxn modelId="{4DC26736-9732-4E78-BCDD-060DFEE657DE}" srcId="{119D3D54-A140-4522-8046-9B915CAB3670}" destId="{E496A6F2-0A11-4AF7-88D2-80ABA5502E22}" srcOrd="3" destOrd="0" parTransId="{170B1CD5-B60E-452E-8D2E-6BCB4C89AF9B}" sibTransId="{F98553D7-C887-4633-8330-76A127D55848}"/>
    <dgm:cxn modelId="{3A4BDB4B-BFC4-4A52-B4E4-A7E0D19D2EB4}" type="presOf" srcId="{FF56AD00-95EF-4A3C-BA45-46547B917F26}" destId="{1436CCA0-33A5-4ABD-9D5F-22DB76A2F0AD}" srcOrd="0" destOrd="1" presId="urn:microsoft.com/office/officeart/2005/8/layout/vList2"/>
    <dgm:cxn modelId="{B07AC54C-150E-4570-950B-B178339AEC37}" type="presOf" srcId="{22FBF1B4-7350-4EBD-AFC5-98A8E89116BA}" destId="{648DF587-D746-49D2-8BA4-E5ADF25603B3}" srcOrd="0" destOrd="7" presId="urn:microsoft.com/office/officeart/2005/8/layout/vList2"/>
    <dgm:cxn modelId="{A3920B18-015E-47E8-8C42-58AFB21A838A}" srcId="{AE480DD5-3E94-4C37-B252-35F4DE172382}" destId="{04653B6D-C24A-4D00-AE16-78B3C1DD6F70}" srcOrd="3" destOrd="0" parTransId="{0B810C7D-159E-4EDD-98BB-129A35A7722D}" sibTransId="{EDFCFB79-45B0-423B-A88F-BD7DF77B28D5}"/>
    <dgm:cxn modelId="{E2AB84FB-6EEE-49E9-A968-FFFC3ACC5311}" type="presOf" srcId="{00CD9E72-9385-4FE0-BB80-5E30450C5B24}" destId="{648DF587-D746-49D2-8BA4-E5ADF25603B3}" srcOrd="0" destOrd="5" presId="urn:microsoft.com/office/officeart/2005/8/layout/vList2"/>
    <dgm:cxn modelId="{6A277177-7FE3-444C-AA4F-CF806E2EB44F}" type="presOf" srcId="{060F91BC-7D00-47CC-A500-0C5C442DEEA8}" destId="{1436CCA0-33A5-4ABD-9D5F-22DB76A2F0AD}" srcOrd="0" destOrd="2" presId="urn:microsoft.com/office/officeart/2005/8/layout/vList2"/>
    <dgm:cxn modelId="{188F111E-5E46-40B7-8F37-8F4C1B500D91}" type="presOf" srcId="{3C765852-8FAD-4F86-B3FF-D2997E6A19D2}" destId="{648DF587-D746-49D2-8BA4-E5ADF25603B3}" srcOrd="0" destOrd="1" presId="urn:microsoft.com/office/officeart/2005/8/layout/vList2"/>
    <dgm:cxn modelId="{E3F02139-520A-47FF-BE16-9A722A17E19A}" type="presOf" srcId="{0C94D857-F802-42C8-BA24-661A6460CD19}" destId="{FE08BC9C-4D6D-40D8-8A07-DCBFB2CB2BE2}" srcOrd="0" destOrd="1" presId="urn:microsoft.com/office/officeart/2005/8/layout/vList2"/>
    <dgm:cxn modelId="{67954A12-6F2F-4118-B056-77B7F22531EE}" srcId="{F5AAA221-F98F-477B-88F1-27663E939041}" destId="{335D7323-BD5D-497B-9E4E-B1ECA812A54D}" srcOrd="3" destOrd="0" parTransId="{9F8C84C3-C9E3-4F1F-B617-603D64393DF1}" sibTransId="{32122C12-B5EF-4007-B043-66C2718FCAE8}"/>
    <dgm:cxn modelId="{5D2D89BD-9953-400D-89F5-C70EFCBB6EE0}" srcId="{9C72FEE2-9810-4B3B-B340-230D1A3535C1}" destId="{F5AAA221-F98F-477B-88F1-27663E939041}" srcOrd="2" destOrd="0" parTransId="{3231F367-A6DB-40D5-B5A9-17A3AE72FB23}" sibTransId="{D1C02D4D-732F-4CA9-94C0-81F0F1E2102C}"/>
    <dgm:cxn modelId="{BA97FD8C-ABF9-4114-AA14-573CAB13C369}" srcId="{F5AAA221-F98F-477B-88F1-27663E939041}" destId="{0C94D857-F802-42C8-BA24-661A6460CD19}" srcOrd="1" destOrd="0" parTransId="{2E325DC8-9833-406C-B980-020637836652}" sibTransId="{40BD4F0A-F510-4787-BB4F-53748CE123AB}"/>
    <dgm:cxn modelId="{BFCE229F-5CA3-4580-8478-2DCA8F99C146}" srcId="{AE480DD5-3E94-4C37-B252-35F4DE172382}" destId="{0896ABF4-9A01-45AF-85BE-2430D97F6047}" srcOrd="2" destOrd="0" parTransId="{75698DA4-08BA-4A6E-AA00-83DF304E2E78}" sibTransId="{0AC21BF7-F2C7-4137-9A2C-48014EDFE9AD}"/>
    <dgm:cxn modelId="{A824D5C7-A304-4442-8F4E-38F7381F5FCD}" srcId="{9C72FEE2-9810-4B3B-B340-230D1A3535C1}" destId="{119D3D54-A140-4522-8046-9B915CAB3670}" srcOrd="0" destOrd="0" parTransId="{41C6DE66-C1DD-45CE-BCB8-4A172AE02BF6}" sibTransId="{40BE1D24-4484-4DC7-88D9-560A92530C97}"/>
    <dgm:cxn modelId="{F915AC09-D84C-4B21-ADCA-21A527C07FF0}" srcId="{F5AAA221-F98F-477B-88F1-27663E939041}" destId="{D6D2BD1F-C624-4206-859C-27BBE3B413A4}" srcOrd="0" destOrd="0" parTransId="{AA40DC19-53D8-4878-856C-0FBF9560B7A9}" sibTransId="{BC089B85-35AC-47AB-B785-AAF3BED6723B}"/>
    <dgm:cxn modelId="{1071D9EE-07CC-487C-BDC9-7AD1BD3E8923}" type="presOf" srcId="{9C72FEE2-9810-4B3B-B340-230D1A3535C1}" destId="{B68A9D5D-D1A9-4BAA-B524-5646B5EBE410}" srcOrd="0" destOrd="0" presId="urn:microsoft.com/office/officeart/2005/8/layout/vList2"/>
    <dgm:cxn modelId="{A43AD59D-FEFB-455B-A901-86861C56F18A}" srcId="{AE480DD5-3E94-4C37-B252-35F4DE172382}" destId="{70DC7183-127A-48FF-87F5-7B3116908F3E}" srcOrd="6" destOrd="0" parTransId="{050F64C3-137C-4FC0-8592-7861FFE47528}" sibTransId="{4B92E593-8040-44ED-8A74-210C3F2BC3CB}"/>
    <dgm:cxn modelId="{23A5D787-B32A-4851-9F24-DAB98271D0F1}" srcId="{9C72FEE2-9810-4B3B-B340-230D1A3535C1}" destId="{AE480DD5-3E94-4C37-B252-35F4DE172382}" srcOrd="1" destOrd="0" parTransId="{00956A31-70A7-4213-952F-7E0E644F2918}" sibTransId="{26334AA5-7B95-4423-B5F4-A8F6309CD040}"/>
    <dgm:cxn modelId="{84C28A4E-6485-4E8E-AF19-A33E6080FAB6}" type="presOf" srcId="{F5AAA221-F98F-477B-88F1-27663E939041}" destId="{32ED75E8-7ED2-4770-A61F-1E34BD94FD4B}" srcOrd="0" destOrd="0" presId="urn:microsoft.com/office/officeart/2005/8/layout/vList2"/>
    <dgm:cxn modelId="{4EF96C93-77CA-4E7D-9CEB-4E01E43249D3}" type="presOf" srcId="{AE480DD5-3E94-4C37-B252-35F4DE172382}" destId="{EC655280-25FC-442E-9B5A-83D32E7E873D}" srcOrd="0" destOrd="0" presId="urn:microsoft.com/office/officeart/2005/8/layout/vList2"/>
    <dgm:cxn modelId="{91933F42-FDD9-44CA-BBBE-B334B06C0784}" srcId="{119D3D54-A140-4522-8046-9B915CAB3670}" destId="{060F91BC-7D00-47CC-A500-0C5C442DEEA8}" srcOrd="2" destOrd="0" parTransId="{60CB8C50-B28E-4055-85A3-1F0FAECA5052}" sibTransId="{8AC3B5B8-6472-4F14-8C7C-49AC11B8C0E5}"/>
    <dgm:cxn modelId="{49652068-2C86-466B-9651-80E082F7FEAA}" type="presOf" srcId="{D9F509A5-EE21-4B44-9E7C-8B5C53B969B4}" destId="{1436CCA0-33A5-4ABD-9D5F-22DB76A2F0AD}" srcOrd="0" destOrd="0" presId="urn:microsoft.com/office/officeart/2005/8/layout/vList2"/>
    <dgm:cxn modelId="{7303E35C-8148-4247-86C0-65EA98F2CAA5}" srcId="{AE480DD5-3E94-4C37-B252-35F4DE172382}" destId="{00CD9E72-9385-4FE0-BB80-5E30450C5B24}" srcOrd="5" destOrd="0" parTransId="{FB79EECF-585A-4375-9CCE-FEA16F6E1C4C}" sibTransId="{3D5F377C-1F65-4E85-92CF-45233326F963}"/>
    <dgm:cxn modelId="{197C2081-0783-48F1-ACAD-3E2A01A9AA1C}" type="presOf" srcId="{119D3D54-A140-4522-8046-9B915CAB3670}" destId="{CE6DA28E-733C-4F66-81FD-2A8CA0207961}" srcOrd="0" destOrd="0" presId="urn:microsoft.com/office/officeart/2005/8/layout/vList2"/>
    <dgm:cxn modelId="{3E239026-09DF-44D1-9D5E-E442DCF8A542}" type="presOf" srcId="{0896ABF4-9A01-45AF-85BE-2430D97F6047}" destId="{648DF587-D746-49D2-8BA4-E5ADF25603B3}" srcOrd="0" destOrd="2" presId="urn:microsoft.com/office/officeart/2005/8/layout/vList2"/>
    <dgm:cxn modelId="{5B50A62D-1C58-4497-A53B-9C22B6ADB14F}" type="presOf" srcId="{335D7323-BD5D-497B-9E4E-B1ECA812A54D}" destId="{FE08BC9C-4D6D-40D8-8A07-DCBFB2CB2BE2}" srcOrd="0" destOrd="3" presId="urn:microsoft.com/office/officeart/2005/8/layout/vList2"/>
    <dgm:cxn modelId="{2F5813A6-5C85-4226-9C98-6F014694C243}" type="presOf" srcId="{70DC7183-127A-48FF-87F5-7B3116908F3E}" destId="{648DF587-D746-49D2-8BA4-E5ADF25603B3}" srcOrd="0" destOrd="6" presId="urn:microsoft.com/office/officeart/2005/8/layout/vList2"/>
    <dgm:cxn modelId="{42AD8BB5-6B15-4010-80D0-3D9B3B346D4B}" type="presOf" srcId="{E496A6F2-0A11-4AF7-88D2-80ABA5502E22}" destId="{1436CCA0-33A5-4ABD-9D5F-22DB76A2F0AD}" srcOrd="0" destOrd="3" presId="urn:microsoft.com/office/officeart/2005/8/layout/vList2"/>
    <dgm:cxn modelId="{86325F3E-7A96-418D-9FE6-0A3A003C14B1}" type="presOf" srcId="{D6D2BD1F-C624-4206-859C-27BBE3B413A4}" destId="{FE08BC9C-4D6D-40D8-8A07-DCBFB2CB2BE2}" srcOrd="0" destOrd="0" presId="urn:microsoft.com/office/officeart/2005/8/layout/vList2"/>
    <dgm:cxn modelId="{228F0817-85C3-49AA-B374-B585E22609D4}" type="presOf" srcId="{B5D177F3-DCAB-4C5B-A2B0-323AE6BAA349}" destId="{FE08BC9C-4D6D-40D8-8A07-DCBFB2CB2BE2}" srcOrd="0" destOrd="2" presId="urn:microsoft.com/office/officeart/2005/8/layout/vList2"/>
    <dgm:cxn modelId="{7013EA51-A99C-41D0-B4AE-6619B6FF5241}" type="presParOf" srcId="{B68A9D5D-D1A9-4BAA-B524-5646B5EBE410}" destId="{CE6DA28E-733C-4F66-81FD-2A8CA0207961}" srcOrd="0" destOrd="0" presId="urn:microsoft.com/office/officeart/2005/8/layout/vList2"/>
    <dgm:cxn modelId="{698C69F2-B309-42E4-AE37-C7B0DDCE8427}" type="presParOf" srcId="{B68A9D5D-D1A9-4BAA-B524-5646B5EBE410}" destId="{1436CCA0-33A5-4ABD-9D5F-22DB76A2F0AD}" srcOrd="1" destOrd="0" presId="urn:microsoft.com/office/officeart/2005/8/layout/vList2"/>
    <dgm:cxn modelId="{8AC85C75-132A-4861-95C1-0D177261DDED}" type="presParOf" srcId="{B68A9D5D-D1A9-4BAA-B524-5646B5EBE410}" destId="{EC655280-25FC-442E-9B5A-83D32E7E873D}" srcOrd="2" destOrd="0" presId="urn:microsoft.com/office/officeart/2005/8/layout/vList2"/>
    <dgm:cxn modelId="{DA9B3860-A0DD-4BB9-A326-91B587E2EFAA}" type="presParOf" srcId="{B68A9D5D-D1A9-4BAA-B524-5646B5EBE410}" destId="{648DF587-D746-49D2-8BA4-E5ADF25603B3}" srcOrd="3" destOrd="0" presId="urn:microsoft.com/office/officeart/2005/8/layout/vList2"/>
    <dgm:cxn modelId="{E35BDF61-2935-44AF-867E-7EB43E1793BD}" type="presParOf" srcId="{B68A9D5D-D1A9-4BAA-B524-5646B5EBE410}" destId="{32ED75E8-7ED2-4770-A61F-1E34BD94FD4B}" srcOrd="4" destOrd="0" presId="urn:microsoft.com/office/officeart/2005/8/layout/vList2"/>
    <dgm:cxn modelId="{0BEF45F5-CC3C-4916-BA58-7E167C20B1B2}" type="presParOf" srcId="{B68A9D5D-D1A9-4BAA-B524-5646B5EBE410}" destId="{FE08BC9C-4D6D-40D8-8A07-DCBFB2CB2BE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1DABB2-079E-44FD-B793-52E72E28916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BF0E6B-F356-4531-92ED-4F64CD4E1B1E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algn="just" rtl="0"/>
          <a:r>
            <a:rPr lang="ru-RU" b="0" dirty="0" smtClean="0">
              <a:solidFill>
                <a:srgbClr val="16625C"/>
              </a:solidFill>
              <a:latin typeface="Century Gothic" panose="020B0502020202020204" pitchFamily="34" charset="0"/>
            </a:rPr>
            <a:t>Использование интернета сегодня – неотъемлемая часть образа жизни цифрового поколения и важный фактор их социализации</a:t>
          </a:r>
          <a:endParaRPr lang="ru-RU" b="1" dirty="0">
            <a:solidFill>
              <a:srgbClr val="16625C"/>
            </a:solidFill>
          </a:endParaRPr>
        </a:p>
      </dgm:t>
    </dgm:pt>
    <dgm:pt modelId="{7498A70E-E23B-42BA-8A19-E59005F74A05}" type="parTrans" cxnId="{4275D0AA-5B22-4BC9-977B-AB8BD27488CC}">
      <dgm:prSet/>
      <dgm:spPr/>
      <dgm:t>
        <a:bodyPr/>
        <a:lstStyle/>
        <a:p>
          <a:endParaRPr lang="ru-RU"/>
        </a:p>
      </dgm:t>
    </dgm:pt>
    <dgm:pt modelId="{23FB1705-8295-42E5-A0EE-9B6AF4041779}" type="sibTrans" cxnId="{4275D0AA-5B22-4BC9-977B-AB8BD27488CC}">
      <dgm:prSet/>
      <dgm:spPr/>
      <dgm:t>
        <a:bodyPr/>
        <a:lstStyle/>
        <a:p>
          <a:endParaRPr lang="ru-RU"/>
        </a:p>
      </dgm:t>
    </dgm:pt>
    <dgm:pt modelId="{25256F01-1713-44DD-AD72-4BF35D06CD8E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0" dirty="0" smtClean="0">
              <a:solidFill>
                <a:srgbClr val="16625C"/>
              </a:solidFill>
              <a:latin typeface="Century Gothic" panose="020B0502020202020204" pitchFamily="34" charset="0"/>
            </a:rPr>
            <a:t>Цифровая компетентность  взрослых и подростков составляет примерно треть от максимально возможного уровня</a:t>
          </a:r>
          <a:endParaRPr lang="ru-RU" b="0" dirty="0">
            <a:latin typeface="Century Gothic" panose="020B0502020202020204" pitchFamily="34" charset="0"/>
          </a:endParaRPr>
        </a:p>
      </dgm:t>
    </dgm:pt>
    <dgm:pt modelId="{D31A9893-6EF8-4289-9C16-6808E704A87C}" type="parTrans" cxnId="{54A94B8C-53E9-4DC0-A856-2151FBABFC0A}">
      <dgm:prSet/>
      <dgm:spPr/>
      <dgm:t>
        <a:bodyPr/>
        <a:lstStyle/>
        <a:p>
          <a:endParaRPr lang="ru-RU"/>
        </a:p>
      </dgm:t>
    </dgm:pt>
    <dgm:pt modelId="{4041D994-54C0-4726-92CB-FF56E4B8C2CD}" type="sibTrans" cxnId="{54A94B8C-53E9-4DC0-A856-2151FBABFC0A}">
      <dgm:prSet/>
      <dgm:spPr/>
      <dgm:t>
        <a:bodyPr/>
        <a:lstStyle/>
        <a:p>
          <a:endParaRPr lang="ru-RU"/>
        </a:p>
      </dgm:t>
    </dgm:pt>
    <dgm:pt modelId="{A2AD9F25-3FEF-4AF9-99B7-C587342B81AE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0" i="0" dirty="0" smtClean="0">
              <a:solidFill>
                <a:srgbClr val="16625C"/>
              </a:solidFill>
              <a:latin typeface="Century Gothic" panose="020B0502020202020204" pitchFamily="34" charset="0"/>
            </a:rPr>
            <a:t>Процесс расширения количества информационных ресурсов сопровождается резким ростом числа угроз и способов их взаимодействия на пользователей.</a:t>
          </a:r>
          <a:endParaRPr lang="ru-RU" b="0" i="0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89C9905B-B42F-4641-9F2E-7A117E81C513}" type="parTrans" cxnId="{F0D4C813-911C-4C3A-92CE-A3183005132A}">
      <dgm:prSet/>
      <dgm:spPr/>
      <dgm:t>
        <a:bodyPr/>
        <a:lstStyle/>
        <a:p>
          <a:endParaRPr lang="ru-RU"/>
        </a:p>
      </dgm:t>
    </dgm:pt>
    <dgm:pt modelId="{CC7FB18C-C519-4325-9D60-BA123167C755}" type="sibTrans" cxnId="{F0D4C813-911C-4C3A-92CE-A3183005132A}">
      <dgm:prSet/>
      <dgm:spPr/>
      <dgm:t>
        <a:bodyPr/>
        <a:lstStyle/>
        <a:p>
          <a:endParaRPr lang="ru-RU"/>
        </a:p>
      </dgm:t>
    </dgm:pt>
    <dgm:pt modelId="{2F9EABBE-8DD4-42E0-808C-0926BDA042C9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0" dirty="0" smtClean="0">
              <a:solidFill>
                <a:srgbClr val="16625C"/>
              </a:solidFill>
              <a:latin typeface="Century Gothic" panose="020B0502020202020204" pitchFamily="34" charset="0"/>
            </a:rPr>
            <a:t>Подростки, родители и педагоги выражают свою заинтересованность в повышении знаний о цифровой безопасности</a:t>
          </a:r>
          <a:endParaRPr lang="ru-RU" b="0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28D3CE13-8C1A-4261-A37D-E9B83A84D72A}" type="sibTrans" cxnId="{6D256241-0552-4FC9-AA8D-B24604E489F6}">
      <dgm:prSet/>
      <dgm:spPr/>
      <dgm:t>
        <a:bodyPr/>
        <a:lstStyle/>
        <a:p>
          <a:endParaRPr lang="ru-RU"/>
        </a:p>
      </dgm:t>
    </dgm:pt>
    <dgm:pt modelId="{89D46C5A-25B4-4521-A852-8EC512204E7B}" type="parTrans" cxnId="{6D256241-0552-4FC9-AA8D-B24604E489F6}">
      <dgm:prSet/>
      <dgm:spPr/>
      <dgm:t>
        <a:bodyPr/>
        <a:lstStyle/>
        <a:p>
          <a:endParaRPr lang="ru-RU"/>
        </a:p>
      </dgm:t>
    </dgm:pt>
    <dgm:pt modelId="{DB069DF3-7B85-44C2-B2AF-FAAA330BAB5B}" type="pres">
      <dgm:prSet presAssocID="{ED1DABB2-079E-44FD-B793-52E72E2891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7D4239-0B03-461F-9A28-DBD434393097}" type="pres">
      <dgm:prSet presAssocID="{31BF0E6B-F356-4531-92ED-4F64CD4E1B1E}" presName="parentText" presStyleLbl="node1" presStyleIdx="0" presStyleCnt="4" custScaleY="75706" custLinFactY="-437" custLinFactNeighborX="2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91891-086C-44A6-85AD-FFC30FD8554D}" type="pres">
      <dgm:prSet presAssocID="{23FB1705-8295-42E5-A0EE-9B6AF4041779}" presName="spacer" presStyleCnt="0"/>
      <dgm:spPr/>
    </dgm:pt>
    <dgm:pt modelId="{CCEF459A-5677-4AEC-8250-535E4313654D}" type="pres">
      <dgm:prSet presAssocID="{25256F01-1713-44DD-AD72-4BF35D06CD8E}" presName="parentText" presStyleLbl="node1" presStyleIdx="1" presStyleCnt="4" custScaleY="81520" custLinFactY="-5945" custLinFactNeighborX="107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DB82E-60E9-46CD-99F7-6ED89034E888}" type="pres">
      <dgm:prSet presAssocID="{4041D994-54C0-4726-92CB-FF56E4B8C2CD}" presName="spacer" presStyleCnt="0"/>
      <dgm:spPr/>
    </dgm:pt>
    <dgm:pt modelId="{6365A9CA-6F7F-4CD2-9F91-C41FD90637C0}" type="pres">
      <dgm:prSet presAssocID="{A2AD9F25-3FEF-4AF9-99B7-C587342B81AE}" presName="parentText" presStyleLbl="node1" presStyleIdx="2" presStyleCnt="4" custScaleY="82275" custLinFactY="-14867" custLinFactNeighborX="2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F85E3-5660-4BA7-A09B-3D201B03D3CE}" type="pres">
      <dgm:prSet presAssocID="{CC7FB18C-C519-4325-9D60-BA123167C755}" presName="spacer" presStyleCnt="0"/>
      <dgm:spPr/>
    </dgm:pt>
    <dgm:pt modelId="{30EF9833-F1E4-4113-8F1B-44AB3A66B539}" type="pres">
      <dgm:prSet presAssocID="{2F9EABBE-8DD4-42E0-808C-0926BDA042C9}" presName="parentText" presStyleLbl="node1" presStyleIdx="3" presStyleCnt="4" custScaleY="83344" custLinFactY="-20826" custLinFactNeighborX="2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A2FCDA-28D3-4139-820C-D2E2CE68D0B9}" type="presOf" srcId="{25256F01-1713-44DD-AD72-4BF35D06CD8E}" destId="{CCEF459A-5677-4AEC-8250-535E4313654D}" srcOrd="0" destOrd="0" presId="urn:microsoft.com/office/officeart/2005/8/layout/vList2"/>
    <dgm:cxn modelId="{917B8DF8-5B59-4D6F-94B5-13E1E7580564}" type="presOf" srcId="{A2AD9F25-3FEF-4AF9-99B7-C587342B81AE}" destId="{6365A9CA-6F7F-4CD2-9F91-C41FD90637C0}" srcOrd="0" destOrd="0" presId="urn:microsoft.com/office/officeart/2005/8/layout/vList2"/>
    <dgm:cxn modelId="{4275D0AA-5B22-4BC9-977B-AB8BD27488CC}" srcId="{ED1DABB2-079E-44FD-B793-52E72E289165}" destId="{31BF0E6B-F356-4531-92ED-4F64CD4E1B1E}" srcOrd="0" destOrd="0" parTransId="{7498A70E-E23B-42BA-8A19-E59005F74A05}" sibTransId="{23FB1705-8295-42E5-A0EE-9B6AF4041779}"/>
    <dgm:cxn modelId="{6D256241-0552-4FC9-AA8D-B24604E489F6}" srcId="{ED1DABB2-079E-44FD-B793-52E72E289165}" destId="{2F9EABBE-8DD4-42E0-808C-0926BDA042C9}" srcOrd="3" destOrd="0" parTransId="{89D46C5A-25B4-4521-A852-8EC512204E7B}" sibTransId="{28D3CE13-8C1A-4261-A37D-E9B83A84D72A}"/>
    <dgm:cxn modelId="{F0D4C813-911C-4C3A-92CE-A3183005132A}" srcId="{ED1DABB2-079E-44FD-B793-52E72E289165}" destId="{A2AD9F25-3FEF-4AF9-99B7-C587342B81AE}" srcOrd="2" destOrd="0" parTransId="{89C9905B-B42F-4641-9F2E-7A117E81C513}" sibTransId="{CC7FB18C-C519-4325-9D60-BA123167C755}"/>
    <dgm:cxn modelId="{54A94B8C-53E9-4DC0-A856-2151FBABFC0A}" srcId="{ED1DABB2-079E-44FD-B793-52E72E289165}" destId="{25256F01-1713-44DD-AD72-4BF35D06CD8E}" srcOrd="1" destOrd="0" parTransId="{D31A9893-6EF8-4289-9C16-6808E704A87C}" sibTransId="{4041D994-54C0-4726-92CB-FF56E4B8C2CD}"/>
    <dgm:cxn modelId="{277366EF-E935-4334-A42B-3488CB2D4BFC}" type="presOf" srcId="{31BF0E6B-F356-4531-92ED-4F64CD4E1B1E}" destId="{2B7D4239-0B03-461F-9A28-DBD434393097}" srcOrd="0" destOrd="0" presId="urn:microsoft.com/office/officeart/2005/8/layout/vList2"/>
    <dgm:cxn modelId="{CB413C78-38EF-4D37-9677-CA1A85C1D49D}" type="presOf" srcId="{ED1DABB2-079E-44FD-B793-52E72E289165}" destId="{DB069DF3-7B85-44C2-B2AF-FAAA330BAB5B}" srcOrd="0" destOrd="0" presId="urn:microsoft.com/office/officeart/2005/8/layout/vList2"/>
    <dgm:cxn modelId="{930C2E1F-FFC9-412A-9A4D-3F5540026BEA}" type="presOf" srcId="{2F9EABBE-8DD4-42E0-808C-0926BDA042C9}" destId="{30EF9833-F1E4-4113-8F1B-44AB3A66B539}" srcOrd="0" destOrd="0" presId="urn:microsoft.com/office/officeart/2005/8/layout/vList2"/>
    <dgm:cxn modelId="{E55719B1-A52F-4FC4-8B6A-5D7BF4D335FB}" type="presParOf" srcId="{DB069DF3-7B85-44C2-B2AF-FAAA330BAB5B}" destId="{2B7D4239-0B03-461F-9A28-DBD434393097}" srcOrd="0" destOrd="0" presId="urn:microsoft.com/office/officeart/2005/8/layout/vList2"/>
    <dgm:cxn modelId="{88AD32EF-EC25-49BD-8AF3-B5C56CDAE965}" type="presParOf" srcId="{DB069DF3-7B85-44C2-B2AF-FAAA330BAB5B}" destId="{0BC91891-086C-44A6-85AD-FFC30FD8554D}" srcOrd="1" destOrd="0" presId="urn:microsoft.com/office/officeart/2005/8/layout/vList2"/>
    <dgm:cxn modelId="{84343CDE-F608-4839-9B87-DD6215D242C5}" type="presParOf" srcId="{DB069DF3-7B85-44C2-B2AF-FAAA330BAB5B}" destId="{CCEF459A-5677-4AEC-8250-535E4313654D}" srcOrd="2" destOrd="0" presId="urn:microsoft.com/office/officeart/2005/8/layout/vList2"/>
    <dgm:cxn modelId="{E5B926A8-2FA6-4F97-9A64-29BC6BE77481}" type="presParOf" srcId="{DB069DF3-7B85-44C2-B2AF-FAAA330BAB5B}" destId="{5C5DB82E-60E9-46CD-99F7-6ED89034E888}" srcOrd="3" destOrd="0" presId="urn:microsoft.com/office/officeart/2005/8/layout/vList2"/>
    <dgm:cxn modelId="{24497723-DB33-40B1-A017-FD4932B67EED}" type="presParOf" srcId="{DB069DF3-7B85-44C2-B2AF-FAAA330BAB5B}" destId="{6365A9CA-6F7F-4CD2-9F91-C41FD90637C0}" srcOrd="4" destOrd="0" presId="urn:microsoft.com/office/officeart/2005/8/layout/vList2"/>
    <dgm:cxn modelId="{BE310E83-AFB1-4BF2-88E3-99CA298A5025}" type="presParOf" srcId="{DB069DF3-7B85-44C2-B2AF-FAAA330BAB5B}" destId="{0A5F85E3-5660-4BA7-A09B-3D201B03D3CE}" srcOrd="5" destOrd="0" presId="urn:microsoft.com/office/officeart/2005/8/layout/vList2"/>
    <dgm:cxn modelId="{671CBBB2-3966-4BBF-BA7E-11F4852EB539}" type="presParOf" srcId="{DB069DF3-7B85-44C2-B2AF-FAAA330BAB5B}" destId="{30EF9833-F1E4-4113-8F1B-44AB3A66B5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D0A4D2-6960-43F8-9126-BE772CE5EA4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9D5B9B2-ECD2-46F3-AE2D-648B033B044C}">
      <dgm:prSet/>
      <dgm:spPr>
        <a:solidFill>
          <a:srgbClr val="16625C"/>
        </a:solidFill>
      </dgm:spPr>
      <dgm:t>
        <a:bodyPr/>
        <a:lstStyle/>
        <a:p>
          <a:pPr rtl="0"/>
          <a:r>
            <a:rPr kumimoji="1" lang="ru-RU" b="0" i="1" dirty="0" smtClean="0">
              <a:solidFill>
                <a:srgbClr val="F9FFFE"/>
              </a:solidFill>
              <a:latin typeface="Century Gothic" panose="020B0502020202020204" pitchFamily="34" charset="0"/>
            </a:rPr>
            <a:t>Отрицательные эмоциональные переживания</a:t>
          </a:r>
          <a:endParaRPr lang="ru-RU" b="0" i="1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1537DF5F-DB97-478B-8EAB-E0FBB4CF65A2}" type="parTrans" cxnId="{E84A3F3F-13CB-498F-B685-11D777A996D0}">
      <dgm:prSet/>
      <dgm:spPr/>
      <dgm:t>
        <a:bodyPr/>
        <a:lstStyle/>
        <a:p>
          <a:endParaRPr lang="ru-RU"/>
        </a:p>
      </dgm:t>
    </dgm:pt>
    <dgm:pt modelId="{3E3E743F-0A4F-42D3-9399-7F5077BFFEFF}" type="sibTrans" cxnId="{E84A3F3F-13CB-498F-B685-11D777A996D0}">
      <dgm:prSet/>
      <dgm:spPr/>
      <dgm:t>
        <a:bodyPr/>
        <a:lstStyle/>
        <a:p>
          <a:endParaRPr lang="ru-RU"/>
        </a:p>
      </dgm:t>
    </dgm:pt>
    <dgm:pt modelId="{FC474BC8-DB9B-4D3F-A6F5-6CEB338329E3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1" lang="ru-RU" b="0" i="1" dirty="0" smtClean="0">
              <a:solidFill>
                <a:srgbClr val="16625C"/>
              </a:solidFill>
              <a:latin typeface="Century Gothic" panose="020B0502020202020204" pitchFamily="34" charset="0"/>
            </a:rPr>
            <a:t>Психологический стресс</a:t>
          </a:r>
          <a:endParaRPr lang="ru-RU" b="0" i="1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D5CA0953-976B-418A-8371-DD52B8C64E3B}" type="parTrans" cxnId="{A6F59904-60EA-47AC-B636-8B6E70197C99}">
      <dgm:prSet/>
      <dgm:spPr/>
      <dgm:t>
        <a:bodyPr/>
        <a:lstStyle/>
        <a:p>
          <a:endParaRPr lang="ru-RU"/>
        </a:p>
      </dgm:t>
    </dgm:pt>
    <dgm:pt modelId="{9A630E0A-5B66-4C1E-BC9F-092FBF434506}" type="sibTrans" cxnId="{A6F59904-60EA-47AC-B636-8B6E70197C99}">
      <dgm:prSet/>
      <dgm:spPr/>
      <dgm:t>
        <a:bodyPr/>
        <a:lstStyle/>
        <a:p>
          <a:endParaRPr lang="ru-RU"/>
        </a:p>
      </dgm:t>
    </dgm:pt>
    <dgm:pt modelId="{EBDF230B-7613-49CA-95D7-F31F9914039D}">
      <dgm:prSet/>
      <dgm:spPr>
        <a:solidFill>
          <a:srgbClr val="16625C"/>
        </a:solidFill>
      </dgm:spPr>
      <dgm:t>
        <a:bodyPr/>
        <a:lstStyle/>
        <a:p>
          <a:pPr rtl="0"/>
          <a:r>
            <a:rPr kumimoji="1" lang="ru-RU" b="0" i="1" dirty="0" smtClean="0">
              <a:latin typeface="Century Gothic" panose="020B0502020202020204" pitchFamily="34" charset="0"/>
            </a:rPr>
            <a:t>Развитие девиантного поведения</a:t>
          </a:r>
          <a:endParaRPr lang="ru-RU" b="0" i="1" dirty="0">
            <a:latin typeface="Century Gothic" panose="020B0502020202020204" pitchFamily="34" charset="0"/>
          </a:endParaRPr>
        </a:p>
      </dgm:t>
    </dgm:pt>
    <dgm:pt modelId="{66814FB4-B1AD-42D0-9B0F-4021312AA09D}" type="parTrans" cxnId="{E281B70D-37BE-4219-922B-476BDC3A909A}">
      <dgm:prSet/>
      <dgm:spPr/>
      <dgm:t>
        <a:bodyPr/>
        <a:lstStyle/>
        <a:p>
          <a:endParaRPr lang="ru-RU"/>
        </a:p>
      </dgm:t>
    </dgm:pt>
    <dgm:pt modelId="{EC2DBBCD-2779-473E-895C-13CE81F2CF02}" type="sibTrans" cxnId="{E281B70D-37BE-4219-922B-476BDC3A909A}">
      <dgm:prSet/>
      <dgm:spPr/>
      <dgm:t>
        <a:bodyPr/>
        <a:lstStyle/>
        <a:p>
          <a:endParaRPr lang="ru-RU"/>
        </a:p>
      </dgm:t>
    </dgm:pt>
    <dgm:pt modelId="{3CD6584C-BE3A-4B75-BE81-1E54B63BE902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kumimoji="1" lang="ru-RU" b="0" i="1" dirty="0" smtClean="0">
              <a:solidFill>
                <a:srgbClr val="16625C"/>
              </a:solidFill>
              <a:latin typeface="Century Gothic" panose="020B0502020202020204" pitchFamily="34" charset="0"/>
            </a:rPr>
            <a:t>Деформация морально-нравственной основы поведения</a:t>
          </a:r>
          <a:endParaRPr lang="ru-RU" b="0" i="1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BE61AC6B-D549-4AA5-B1E4-5A9EA0D56A7B}" type="parTrans" cxnId="{1BB61073-601A-4408-88F2-0A54D667B102}">
      <dgm:prSet/>
      <dgm:spPr/>
      <dgm:t>
        <a:bodyPr/>
        <a:lstStyle/>
        <a:p>
          <a:endParaRPr lang="ru-RU"/>
        </a:p>
      </dgm:t>
    </dgm:pt>
    <dgm:pt modelId="{22827E71-6E6B-4443-BA87-AC13103C6872}" type="sibTrans" cxnId="{1BB61073-601A-4408-88F2-0A54D667B102}">
      <dgm:prSet/>
      <dgm:spPr/>
      <dgm:t>
        <a:bodyPr/>
        <a:lstStyle/>
        <a:p>
          <a:endParaRPr lang="ru-RU"/>
        </a:p>
      </dgm:t>
    </dgm:pt>
    <dgm:pt modelId="{933282B5-6976-4C6D-8073-3D8AF1F9F4C3}">
      <dgm:prSet/>
      <dgm:spPr>
        <a:solidFill>
          <a:srgbClr val="16625C"/>
        </a:solidFill>
      </dgm:spPr>
      <dgm:t>
        <a:bodyPr/>
        <a:lstStyle/>
        <a:p>
          <a:pPr rtl="0"/>
          <a:r>
            <a:rPr kumimoji="1" lang="ru-RU" b="0" i="1" dirty="0" smtClean="0">
              <a:solidFill>
                <a:srgbClr val="F9FFFE"/>
              </a:solidFill>
              <a:latin typeface="Century Gothic" panose="020B0502020202020204" pitchFamily="34" charset="0"/>
            </a:rPr>
            <a:t>Деформация эмоционально-волевой сферы</a:t>
          </a:r>
          <a:endParaRPr lang="ru-RU" b="0" i="1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7D87521D-BC51-4E82-8F41-AE185C1E13AD}" type="parTrans" cxnId="{31C05145-0C59-44A2-A5BE-07F1BA51C6E2}">
      <dgm:prSet/>
      <dgm:spPr/>
      <dgm:t>
        <a:bodyPr/>
        <a:lstStyle/>
        <a:p>
          <a:endParaRPr lang="ru-RU"/>
        </a:p>
      </dgm:t>
    </dgm:pt>
    <dgm:pt modelId="{493A19C8-9F86-45AC-884D-D8B9951BA6F6}" type="sibTrans" cxnId="{31C05145-0C59-44A2-A5BE-07F1BA51C6E2}">
      <dgm:prSet/>
      <dgm:spPr/>
      <dgm:t>
        <a:bodyPr/>
        <a:lstStyle/>
        <a:p>
          <a:endParaRPr lang="ru-RU"/>
        </a:p>
      </dgm:t>
    </dgm:pt>
    <dgm:pt modelId="{ED0FA092-46C3-4AA5-9CC1-89D471FDC2E9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kumimoji="1" lang="ru-RU" b="0" i="1" dirty="0" smtClean="0">
              <a:solidFill>
                <a:srgbClr val="16625C"/>
              </a:solidFill>
              <a:latin typeface="Century Gothic" panose="020B0502020202020204" pitchFamily="34" charset="0"/>
            </a:rPr>
            <a:t>Проблемы с формированием идентичности</a:t>
          </a:r>
          <a:endParaRPr lang="ru-RU" b="0" i="1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BF48E497-54E9-40E7-983C-1D1E920AE25C}" type="parTrans" cxnId="{18280C7C-8312-4911-8B2A-33B10A7513F7}">
      <dgm:prSet/>
      <dgm:spPr/>
      <dgm:t>
        <a:bodyPr/>
        <a:lstStyle/>
        <a:p>
          <a:endParaRPr lang="ru-RU"/>
        </a:p>
      </dgm:t>
    </dgm:pt>
    <dgm:pt modelId="{70AB58E3-1D95-4427-9972-CBEA89E7E43B}" type="sibTrans" cxnId="{18280C7C-8312-4911-8B2A-33B10A7513F7}">
      <dgm:prSet/>
      <dgm:spPr/>
      <dgm:t>
        <a:bodyPr/>
        <a:lstStyle/>
        <a:p>
          <a:endParaRPr lang="ru-RU"/>
        </a:p>
      </dgm:t>
    </dgm:pt>
    <dgm:pt modelId="{28835857-D98F-453F-9CBF-93F1477D569D}">
      <dgm:prSet/>
      <dgm:spPr>
        <a:solidFill>
          <a:srgbClr val="16625C"/>
        </a:solidFill>
      </dgm:spPr>
      <dgm:t>
        <a:bodyPr/>
        <a:lstStyle/>
        <a:p>
          <a:pPr rtl="0"/>
          <a:r>
            <a:rPr kumimoji="1" lang="ru-RU" b="0" i="1" dirty="0" smtClean="0">
              <a:solidFill>
                <a:srgbClr val="F9FFFE"/>
              </a:solidFill>
              <a:latin typeface="Century Gothic" panose="020B0502020202020204" pitchFamily="34" charset="0"/>
            </a:rPr>
            <a:t>Негативное влияние на </a:t>
          </a:r>
          <a:r>
            <a:rPr kumimoji="1" lang="ru-RU" b="0" i="1" dirty="0" err="1" smtClean="0">
              <a:solidFill>
                <a:srgbClr val="F9FFFE"/>
              </a:solidFill>
              <a:latin typeface="Century Gothic" panose="020B0502020202020204" pitchFamily="34" charset="0"/>
            </a:rPr>
            <a:t>психосексуальное</a:t>
          </a:r>
          <a:r>
            <a:rPr kumimoji="1" lang="ru-RU" b="0" i="1" dirty="0" smtClean="0">
              <a:solidFill>
                <a:srgbClr val="F9FFFE"/>
              </a:solidFill>
              <a:latin typeface="Century Gothic" panose="020B0502020202020204" pitchFamily="34" charset="0"/>
            </a:rPr>
            <a:t> развитие</a:t>
          </a:r>
          <a:endParaRPr lang="ru-RU" b="0" i="1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7E030A68-00FA-4C76-86BA-30448D0380AD}" type="parTrans" cxnId="{7D788897-61CD-4B18-8AED-79F699960919}">
      <dgm:prSet/>
      <dgm:spPr/>
      <dgm:t>
        <a:bodyPr/>
        <a:lstStyle/>
        <a:p>
          <a:endParaRPr lang="ru-RU"/>
        </a:p>
      </dgm:t>
    </dgm:pt>
    <dgm:pt modelId="{6012602F-8DE3-4569-86E8-F669B0C41CFB}" type="sibTrans" cxnId="{7D788897-61CD-4B18-8AED-79F699960919}">
      <dgm:prSet/>
      <dgm:spPr/>
      <dgm:t>
        <a:bodyPr/>
        <a:lstStyle/>
        <a:p>
          <a:endParaRPr lang="ru-RU"/>
        </a:p>
      </dgm:t>
    </dgm:pt>
    <dgm:pt modelId="{57A48187-0531-4847-8585-BE71FC5A5472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1" lang="ru-RU" b="0" i="1" dirty="0" smtClean="0">
              <a:solidFill>
                <a:srgbClr val="16625C"/>
              </a:solidFill>
              <a:latin typeface="Century Gothic" panose="020B0502020202020204" pitchFamily="34" charset="0"/>
            </a:rPr>
            <a:t>Социальная изоляция</a:t>
          </a:r>
          <a:endParaRPr lang="ru-RU" b="0" i="1" dirty="0">
            <a:solidFill>
              <a:srgbClr val="16625C"/>
            </a:solidFill>
            <a:latin typeface="Century Gothic" panose="020B0502020202020204" pitchFamily="34" charset="0"/>
          </a:endParaRPr>
        </a:p>
      </dgm:t>
    </dgm:pt>
    <dgm:pt modelId="{6133774F-C87C-491A-A0C7-93C9FD3CC330}" type="parTrans" cxnId="{CBC56CCA-1FFB-46B5-A566-E4A77895627D}">
      <dgm:prSet/>
      <dgm:spPr/>
      <dgm:t>
        <a:bodyPr/>
        <a:lstStyle/>
        <a:p>
          <a:endParaRPr lang="ru-RU"/>
        </a:p>
      </dgm:t>
    </dgm:pt>
    <dgm:pt modelId="{AD74DF2E-4470-4254-A313-88B30D5C252A}" type="sibTrans" cxnId="{CBC56CCA-1FFB-46B5-A566-E4A77895627D}">
      <dgm:prSet/>
      <dgm:spPr/>
      <dgm:t>
        <a:bodyPr/>
        <a:lstStyle/>
        <a:p>
          <a:endParaRPr lang="ru-RU"/>
        </a:p>
      </dgm:t>
    </dgm:pt>
    <dgm:pt modelId="{C32B5A85-1BFD-4445-AE93-F1C9714ABE0B}">
      <dgm:prSet/>
      <dgm:spPr>
        <a:solidFill>
          <a:srgbClr val="16625C"/>
        </a:solidFill>
      </dgm:spPr>
      <dgm:t>
        <a:bodyPr/>
        <a:lstStyle/>
        <a:p>
          <a:pPr rtl="0"/>
          <a:r>
            <a:rPr kumimoji="1" lang="ru-RU" b="0" i="1" dirty="0" smtClean="0">
              <a:solidFill>
                <a:srgbClr val="F9FFFE"/>
              </a:solidFill>
              <a:latin typeface="Century Gothic" panose="020B0502020202020204" pitchFamily="34" charset="0"/>
            </a:rPr>
            <a:t>Развитие интернет-зависимого поведения</a:t>
          </a:r>
          <a:endParaRPr lang="ru-RU" b="0" i="1" dirty="0">
            <a:solidFill>
              <a:srgbClr val="F9FFFE"/>
            </a:solidFill>
            <a:latin typeface="Century Gothic" panose="020B0502020202020204" pitchFamily="34" charset="0"/>
          </a:endParaRPr>
        </a:p>
      </dgm:t>
    </dgm:pt>
    <dgm:pt modelId="{2D752D8C-641B-4EE7-9691-2F57D9BA3C94}" type="parTrans" cxnId="{53FBAD1D-DB91-44C8-9B48-1A3071BE6434}">
      <dgm:prSet/>
      <dgm:spPr/>
      <dgm:t>
        <a:bodyPr/>
        <a:lstStyle/>
        <a:p>
          <a:endParaRPr lang="ru-RU"/>
        </a:p>
      </dgm:t>
    </dgm:pt>
    <dgm:pt modelId="{A73FF575-666E-4E84-81BB-BBB2E409C2C9}" type="sibTrans" cxnId="{53FBAD1D-DB91-44C8-9B48-1A3071BE6434}">
      <dgm:prSet/>
      <dgm:spPr/>
      <dgm:t>
        <a:bodyPr/>
        <a:lstStyle/>
        <a:p>
          <a:endParaRPr lang="ru-RU"/>
        </a:p>
      </dgm:t>
    </dgm:pt>
    <dgm:pt modelId="{B68C6C17-2333-4C76-90F1-031F2FD25BDA}" type="pres">
      <dgm:prSet presAssocID="{34D0A4D2-6960-43F8-9126-BE772CE5EA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F1211F-E1F0-45F6-8CDD-063AF80ED92A}" type="pres">
      <dgm:prSet presAssocID="{A9D5B9B2-ECD2-46F3-AE2D-648B033B044C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8B5D9-530A-4F7C-8395-5A5792170E82}" type="pres">
      <dgm:prSet presAssocID="{3E3E743F-0A4F-42D3-9399-7F5077BFFEFF}" presName="spacer" presStyleCnt="0"/>
      <dgm:spPr/>
      <dgm:t>
        <a:bodyPr/>
        <a:lstStyle/>
        <a:p>
          <a:endParaRPr lang="ru-RU"/>
        </a:p>
      </dgm:t>
    </dgm:pt>
    <dgm:pt modelId="{F1EC0A33-8982-4DB7-A0F6-E28D7D76D57C}" type="pres">
      <dgm:prSet presAssocID="{FC474BC8-DB9B-4D3F-A6F5-6CEB338329E3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24F0B-FABA-4489-823E-E543786E725F}" type="pres">
      <dgm:prSet presAssocID="{9A630E0A-5B66-4C1E-BC9F-092FBF434506}" presName="spacer" presStyleCnt="0"/>
      <dgm:spPr/>
      <dgm:t>
        <a:bodyPr/>
        <a:lstStyle/>
        <a:p>
          <a:endParaRPr lang="ru-RU"/>
        </a:p>
      </dgm:t>
    </dgm:pt>
    <dgm:pt modelId="{81B9952B-3CFE-496D-BBA1-02B0DD50E664}" type="pres">
      <dgm:prSet presAssocID="{EBDF230B-7613-49CA-95D7-F31F9914039D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8D46D-759A-4AE6-8D52-434D688834A4}" type="pres">
      <dgm:prSet presAssocID="{EC2DBBCD-2779-473E-895C-13CE81F2CF02}" presName="spacer" presStyleCnt="0"/>
      <dgm:spPr/>
      <dgm:t>
        <a:bodyPr/>
        <a:lstStyle/>
        <a:p>
          <a:endParaRPr lang="ru-RU"/>
        </a:p>
      </dgm:t>
    </dgm:pt>
    <dgm:pt modelId="{20BB37C8-F2C6-4383-A0B2-62CCEFEE55B9}" type="pres">
      <dgm:prSet presAssocID="{3CD6584C-BE3A-4B75-BE81-1E54B63BE902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DC4D8-F155-437C-A0D9-CA0215CE96E2}" type="pres">
      <dgm:prSet presAssocID="{22827E71-6E6B-4443-BA87-AC13103C6872}" presName="spacer" presStyleCnt="0"/>
      <dgm:spPr/>
      <dgm:t>
        <a:bodyPr/>
        <a:lstStyle/>
        <a:p>
          <a:endParaRPr lang="ru-RU"/>
        </a:p>
      </dgm:t>
    </dgm:pt>
    <dgm:pt modelId="{5CDBE14C-2439-4B42-B8D7-A612E6FFA3E3}" type="pres">
      <dgm:prSet presAssocID="{933282B5-6976-4C6D-8073-3D8AF1F9F4C3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F782D-6C39-4A33-BA61-C338B22C7D71}" type="pres">
      <dgm:prSet presAssocID="{493A19C8-9F86-45AC-884D-D8B9951BA6F6}" presName="spacer" presStyleCnt="0"/>
      <dgm:spPr/>
      <dgm:t>
        <a:bodyPr/>
        <a:lstStyle/>
        <a:p>
          <a:endParaRPr lang="ru-RU"/>
        </a:p>
      </dgm:t>
    </dgm:pt>
    <dgm:pt modelId="{EFD0EDA2-FF7B-4AE1-81EE-97F548A4742A}" type="pres">
      <dgm:prSet presAssocID="{ED0FA092-46C3-4AA5-9CC1-89D471FDC2E9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57D9D-FE33-4949-8B8C-7CA472FA4A8A}" type="pres">
      <dgm:prSet presAssocID="{70AB58E3-1D95-4427-9972-CBEA89E7E43B}" presName="spacer" presStyleCnt="0"/>
      <dgm:spPr/>
      <dgm:t>
        <a:bodyPr/>
        <a:lstStyle/>
        <a:p>
          <a:endParaRPr lang="ru-RU"/>
        </a:p>
      </dgm:t>
    </dgm:pt>
    <dgm:pt modelId="{4A0CA87E-BAC1-4A7B-A4AF-D558204250F3}" type="pres">
      <dgm:prSet presAssocID="{28835857-D98F-453F-9CBF-93F1477D569D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15C38-9580-4ABB-9B17-BC22DEEB860B}" type="pres">
      <dgm:prSet presAssocID="{6012602F-8DE3-4569-86E8-F669B0C41CFB}" presName="spacer" presStyleCnt="0"/>
      <dgm:spPr/>
      <dgm:t>
        <a:bodyPr/>
        <a:lstStyle/>
        <a:p>
          <a:endParaRPr lang="ru-RU"/>
        </a:p>
      </dgm:t>
    </dgm:pt>
    <dgm:pt modelId="{1ECDF51F-F93E-4544-AFBD-CF47D8478985}" type="pres">
      <dgm:prSet presAssocID="{57A48187-0531-4847-8585-BE71FC5A5472}" presName="parentText" presStyleLbl="node1" presStyleIdx="7" presStyleCnt="9" custLinFactNeighborX="-408" custLinFactNeighborY="31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8972D-55C7-43A1-9E03-B564003B9A03}" type="pres">
      <dgm:prSet presAssocID="{AD74DF2E-4470-4254-A313-88B30D5C252A}" presName="spacer" presStyleCnt="0"/>
      <dgm:spPr/>
      <dgm:t>
        <a:bodyPr/>
        <a:lstStyle/>
        <a:p>
          <a:endParaRPr lang="ru-RU"/>
        </a:p>
      </dgm:t>
    </dgm:pt>
    <dgm:pt modelId="{FDB2D9EE-74FB-458B-ABD5-3CF69B9C6149}" type="pres">
      <dgm:prSet presAssocID="{C32B5A85-1BFD-4445-AE93-F1C9714ABE0B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4CDB59-7F8C-4B3A-BC61-67B436D19E45}" type="presOf" srcId="{3CD6584C-BE3A-4B75-BE81-1E54B63BE902}" destId="{20BB37C8-F2C6-4383-A0B2-62CCEFEE55B9}" srcOrd="0" destOrd="0" presId="urn:microsoft.com/office/officeart/2005/8/layout/vList2"/>
    <dgm:cxn modelId="{42F12C55-FF0C-437A-AA81-FF125D5817A2}" type="presOf" srcId="{A9D5B9B2-ECD2-46F3-AE2D-648B033B044C}" destId="{EEF1211F-E1F0-45F6-8CDD-063AF80ED92A}" srcOrd="0" destOrd="0" presId="urn:microsoft.com/office/officeart/2005/8/layout/vList2"/>
    <dgm:cxn modelId="{7D788897-61CD-4B18-8AED-79F699960919}" srcId="{34D0A4D2-6960-43F8-9126-BE772CE5EA4E}" destId="{28835857-D98F-453F-9CBF-93F1477D569D}" srcOrd="6" destOrd="0" parTransId="{7E030A68-00FA-4C76-86BA-30448D0380AD}" sibTransId="{6012602F-8DE3-4569-86E8-F669B0C41CFB}"/>
    <dgm:cxn modelId="{5F88CE9F-8F3B-4888-9570-C5084689BC55}" type="presOf" srcId="{FC474BC8-DB9B-4D3F-A6F5-6CEB338329E3}" destId="{F1EC0A33-8982-4DB7-A0F6-E28D7D76D57C}" srcOrd="0" destOrd="0" presId="urn:microsoft.com/office/officeart/2005/8/layout/vList2"/>
    <dgm:cxn modelId="{070EE4A1-2F76-467B-BB8A-487AE6A383F5}" type="presOf" srcId="{C32B5A85-1BFD-4445-AE93-F1C9714ABE0B}" destId="{FDB2D9EE-74FB-458B-ABD5-3CF69B9C6149}" srcOrd="0" destOrd="0" presId="urn:microsoft.com/office/officeart/2005/8/layout/vList2"/>
    <dgm:cxn modelId="{180F662A-FB00-4EB4-8A45-4C8DF7C12D4C}" type="presOf" srcId="{28835857-D98F-453F-9CBF-93F1477D569D}" destId="{4A0CA87E-BAC1-4A7B-A4AF-D558204250F3}" srcOrd="0" destOrd="0" presId="urn:microsoft.com/office/officeart/2005/8/layout/vList2"/>
    <dgm:cxn modelId="{5CED4B4B-7676-47BA-B238-D69956145638}" type="presOf" srcId="{933282B5-6976-4C6D-8073-3D8AF1F9F4C3}" destId="{5CDBE14C-2439-4B42-B8D7-A612E6FFA3E3}" srcOrd="0" destOrd="0" presId="urn:microsoft.com/office/officeart/2005/8/layout/vList2"/>
    <dgm:cxn modelId="{CBC56CCA-1FFB-46B5-A566-E4A77895627D}" srcId="{34D0A4D2-6960-43F8-9126-BE772CE5EA4E}" destId="{57A48187-0531-4847-8585-BE71FC5A5472}" srcOrd="7" destOrd="0" parTransId="{6133774F-C87C-491A-A0C7-93C9FD3CC330}" sibTransId="{AD74DF2E-4470-4254-A313-88B30D5C252A}"/>
    <dgm:cxn modelId="{E84A3F3F-13CB-498F-B685-11D777A996D0}" srcId="{34D0A4D2-6960-43F8-9126-BE772CE5EA4E}" destId="{A9D5B9B2-ECD2-46F3-AE2D-648B033B044C}" srcOrd="0" destOrd="0" parTransId="{1537DF5F-DB97-478B-8EAB-E0FBB4CF65A2}" sibTransId="{3E3E743F-0A4F-42D3-9399-7F5077BFFEFF}"/>
    <dgm:cxn modelId="{EA02477F-59A5-49E9-AC29-7BE763B4C645}" type="presOf" srcId="{57A48187-0531-4847-8585-BE71FC5A5472}" destId="{1ECDF51F-F93E-4544-AFBD-CF47D8478985}" srcOrd="0" destOrd="0" presId="urn:microsoft.com/office/officeart/2005/8/layout/vList2"/>
    <dgm:cxn modelId="{3F42B6E7-0DFE-4A12-87BE-E97098B3E349}" type="presOf" srcId="{34D0A4D2-6960-43F8-9126-BE772CE5EA4E}" destId="{B68C6C17-2333-4C76-90F1-031F2FD25BDA}" srcOrd="0" destOrd="0" presId="urn:microsoft.com/office/officeart/2005/8/layout/vList2"/>
    <dgm:cxn modelId="{53FBAD1D-DB91-44C8-9B48-1A3071BE6434}" srcId="{34D0A4D2-6960-43F8-9126-BE772CE5EA4E}" destId="{C32B5A85-1BFD-4445-AE93-F1C9714ABE0B}" srcOrd="8" destOrd="0" parTransId="{2D752D8C-641B-4EE7-9691-2F57D9BA3C94}" sibTransId="{A73FF575-666E-4E84-81BB-BBB2E409C2C9}"/>
    <dgm:cxn modelId="{18280C7C-8312-4911-8B2A-33B10A7513F7}" srcId="{34D0A4D2-6960-43F8-9126-BE772CE5EA4E}" destId="{ED0FA092-46C3-4AA5-9CC1-89D471FDC2E9}" srcOrd="5" destOrd="0" parTransId="{BF48E497-54E9-40E7-983C-1D1E920AE25C}" sibTransId="{70AB58E3-1D95-4427-9972-CBEA89E7E43B}"/>
    <dgm:cxn modelId="{31C05145-0C59-44A2-A5BE-07F1BA51C6E2}" srcId="{34D0A4D2-6960-43F8-9126-BE772CE5EA4E}" destId="{933282B5-6976-4C6D-8073-3D8AF1F9F4C3}" srcOrd="4" destOrd="0" parTransId="{7D87521D-BC51-4E82-8F41-AE185C1E13AD}" sibTransId="{493A19C8-9F86-45AC-884D-D8B9951BA6F6}"/>
    <dgm:cxn modelId="{E281B70D-37BE-4219-922B-476BDC3A909A}" srcId="{34D0A4D2-6960-43F8-9126-BE772CE5EA4E}" destId="{EBDF230B-7613-49CA-95D7-F31F9914039D}" srcOrd="2" destOrd="0" parTransId="{66814FB4-B1AD-42D0-9B0F-4021312AA09D}" sibTransId="{EC2DBBCD-2779-473E-895C-13CE81F2CF02}"/>
    <dgm:cxn modelId="{DC5F4B3C-F688-4C75-8E48-47A20F295088}" type="presOf" srcId="{ED0FA092-46C3-4AA5-9CC1-89D471FDC2E9}" destId="{EFD0EDA2-FF7B-4AE1-81EE-97F548A4742A}" srcOrd="0" destOrd="0" presId="urn:microsoft.com/office/officeart/2005/8/layout/vList2"/>
    <dgm:cxn modelId="{1BB61073-601A-4408-88F2-0A54D667B102}" srcId="{34D0A4D2-6960-43F8-9126-BE772CE5EA4E}" destId="{3CD6584C-BE3A-4B75-BE81-1E54B63BE902}" srcOrd="3" destOrd="0" parTransId="{BE61AC6B-D549-4AA5-B1E4-5A9EA0D56A7B}" sibTransId="{22827E71-6E6B-4443-BA87-AC13103C6872}"/>
    <dgm:cxn modelId="{A6F59904-60EA-47AC-B636-8B6E70197C99}" srcId="{34D0A4D2-6960-43F8-9126-BE772CE5EA4E}" destId="{FC474BC8-DB9B-4D3F-A6F5-6CEB338329E3}" srcOrd="1" destOrd="0" parTransId="{D5CA0953-976B-418A-8371-DD52B8C64E3B}" sibTransId="{9A630E0A-5B66-4C1E-BC9F-092FBF434506}"/>
    <dgm:cxn modelId="{51B8B45F-2CD4-4BBD-9DF7-8D4BDCE2B220}" type="presOf" srcId="{EBDF230B-7613-49CA-95D7-F31F9914039D}" destId="{81B9952B-3CFE-496D-BBA1-02B0DD50E664}" srcOrd="0" destOrd="0" presId="urn:microsoft.com/office/officeart/2005/8/layout/vList2"/>
    <dgm:cxn modelId="{35CD71DC-7783-4B45-B351-58724BACC924}" type="presParOf" srcId="{B68C6C17-2333-4C76-90F1-031F2FD25BDA}" destId="{EEF1211F-E1F0-45F6-8CDD-063AF80ED92A}" srcOrd="0" destOrd="0" presId="urn:microsoft.com/office/officeart/2005/8/layout/vList2"/>
    <dgm:cxn modelId="{D7A97F41-7676-4C24-878A-F5A9A5ED285C}" type="presParOf" srcId="{B68C6C17-2333-4C76-90F1-031F2FD25BDA}" destId="{1D68B5D9-530A-4F7C-8395-5A5792170E82}" srcOrd="1" destOrd="0" presId="urn:microsoft.com/office/officeart/2005/8/layout/vList2"/>
    <dgm:cxn modelId="{708582E6-6ED9-43B1-925C-80E400ECEDD2}" type="presParOf" srcId="{B68C6C17-2333-4C76-90F1-031F2FD25BDA}" destId="{F1EC0A33-8982-4DB7-A0F6-E28D7D76D57C}" srcOrd="2" destOrd="0" presId="urn:microsoft.com/office/officeart/2005/8/layout/vList2"/>
    <dgm:cxn modelId="{5B91FAE9-8D83-4FC5-945A-CA02CF737B17}" type="presParOf" srcId="{B68C6C17-2333-4C76-90F1-031F2FD25BDA}" destId="{38524F0B-FABA-4489-823E-E543786E725F}" srcOrd="3" destOrd="0" presId="urn:microsoft.com/office/officeart/2005/8/layout/vList2"/>
    <dgm:cxn modelId="{88436A65-6F6B-4E2A-A575-AE858824FB21}" type="presParOf" srcId="{B68C6C17-2333-4C76-90F1-031F2FD25BDA}" destId="{81B9952B-3CFE-496D-BBA1-02B0DD50E664}" srcOrd="4" destOrd="0" presId="urn:microsoft.com/office/officeart/2005/8/layout/vList2"/>
    <dgm:cxn modelId="{25B2ABA3-3218-41AD-A78A-B9A76DFDDC36}" type="presParOf" srcId="{B68C6C17-2333-4C76-90F1-031F2FD25BDA}" destId="{A198D46D-759A-4AE6-8D52-434D688834A4}" srcOrd="5" destOrd="0" presId="urn:microsoft.com/office/officeart/2005/8/layout/vList2"/>
    <dgm:cxn modelId="{5A8AA52B-CD0A-4A35-8171-B1DE25F7C32B}" type="presParOf" srcId="{B68C6C17-2333-4C76-90F1-031F2FD25BDA}" destId="{20BB37C8-F2C6-4383-A0B2-62CCEFEE55B9}" srcOrd="6" destOrd="0" presId="urn:microsoft.com/office/officeart/2005/8/layout/vList2"/>
    <dgm:cxn modelId="{E5340720-B2C1-43A9-B96A-C9FFBC966FF0}" type="presParOf" srcId="{B68C6C17-2333-4C76-90F1-031F2FD25BDA}" destId="{3DCDC4D8-F155-437C-A0D9-CA0215CE96E2}" srcOrd="7" destOrd="0" presId="urn:microsoft.com/office/officeart/2005/8/layout/vList2"/>
    <dgm:cxn modelId="{5E4213F4-04D3-4791-A21C-01EB5FE3DFCC}" type="presParOf" srcId="{B68C6C17-2333-4C76-90F1-031F2FD25BDA}" destId="{5CDBE14C-2439-4B42-B8D7-A612E6FFA3E3}" srcOrd="8" destOrd="0" presId="urn:microsoft.com/office/officeart/2005/8/layout/vList2"/>
    <dgm:cxn modelId="{572B73BF-4260-49A3-9F60-A910D14F506D}" type="presParOf" srcId="{B68C6C17-2333-4C76-90F1-031F2FD25BDA}" destId="{907F782D-6C39-4A33-BA61-C338B22C7D71}" srcOrd="9" destOrd="0" presId="urn:microsoft.com/office/officeart/2005/8/layout/vList2"/>
    <dgm:cxn modelId="{87EA301C-A600-438F-8E78-CE8E9DD974C4}" type="presParOf" srcId="{B68C6C17-2333-4C76-90F1-031F2FD25BDA}" destId="{EFD0EDA2-FF7B-4AE1-81EE-97F548A4742A}" srcOrd="10" destOrd="0" presId="urn:microsoft.com/office/officeart/2005/8/layout/vList2"/>
    <dgm:cxn modelId="{1CDCA4C4-A277-4B00-AB45-951E8F9A6E11}" type="presParOf" srcId="{B68C6C17-2333-4C76-90F1-031F2FD25BDA}" destId="{EDC57D9D-FE33-4949-8B8C-7CA472FA4A8A}" srcOrd="11" destOrd="0" presId="urn:microsoft.com/office/officeart/2005/8/layout/vList2"/>
    <dgm:cxn modelId="{98D3041E-CB87-4844-AA74-3FA6BB172449}" type="presParOf" srcId="{B68C6C17-2333-4C76-90F1-031F2FD25BDA}" destId="{4A0CA87E-BAC1-4A7B-A4AF-D558204250F3}" srcOrd="12" destOrd="0" presId="urn:microsoft.com/office/officeart/2005/8/layout/vList2"/>
    <dgm:cxn modelId="{F26109D7-1047-4D61-B332-F2AEA2B355D7}" type="presParOf" srcId="{B68C6C17-2333-4C76-90F1-031F2FD25BDA}" destId="{FB915C38-9580-4ABB-9B17-BC22DEEB860B}" srcOrd="13" destOrd="0" presId="urn:microsoft.com/office/officeart/2005/8/layout/vList2"/>
    <dgm:cxn modelId="{064CE7E9-FE81-4DC8-8B68-19194D089A2F}" type="presParOf" srcId="{B68C6C17-2333-4C76-90F1-031F2FD25BDA}" destId="{1ECDF51F-F93E-4544-AFBD-CF47D8478985}" srcOrd="14" destOrd="0" presId="urn:microsoft.com/office/officeart/2005/8/layout/vList2"/>
    <dgm:cxn modelId="{A66BCAE0-32AE-4725-B5B6-A1484D776E10}" type="presParOf" srcId="{B68C6C17-2333-4C76-90F1-031F2FD25BDA}" destId="{BF88972D-55C7-43A1-9E03-B564003B9A03}" srcOrd="15" destOrd="0" presId="urn:microsoft.com/office/officeart/2005/8/layout/vList2"/>
    <dgm:cxn modelId="{D84A58A2-E6E7-4569-99AB-FFCB24C00C64}" type="presParOf" srcId="{B68C6C17-2333-4C76-90F1-031F2FD25BDA}" destId="{FDB2D9EE-74FB-458B-ABD5-3CF69B9C6149}" srcOrd="16" destOrd="0" presId="urn:microsoft.com/office/officeart/2005/8/layout/vList2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DFFDB-2145-4F88-9216-C5FC35716A6C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9EF45-5E4A-40A4-BE78-80D13C535F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7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7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6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5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5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8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8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7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EF45-5E4A-40A4-BE78-80D13C535F0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96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5F4DA-7411-43F0-BEFE-DA463535EAF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7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58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32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1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4522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6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9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6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60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8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7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3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35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8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7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81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48289B-0B8E-46BF-BF1C-4EF2FB73C3BE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63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mc@obr.admin.tomsk.ru" TargetMode="External"/><Relationship Id="rId7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oodle.imc.tomsk.ru/" TargetMode="External"/><Relationship Id="rId5" Type="http://schemas.openxmlformats.org/officeDocument/2006/relationships/hyperlink" Target="http://partner-unitwin.net/" TargetMode="External"/><Relationship Id="rId4" Type="http://schemas.openxmlformats.org/officeDocument/2006/relationships/hyperlink" Target="http://imc.tomsk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14463" y="623293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34813" y="956149"/>
            <a:ext cx="8886826" cy="16287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36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36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«Как обеспечить информационную безопасность детей и подростков?»</a:t>
            </a:r>
            <a:endParaRPr lang="ru-RU" sz="3600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700462" y="4572000"/>
            <a:ext cx="8258176" cy="1845597"/>
          </a:xfrm>
        </p:spPr>
        <p:txBody>
          <a:bodyPr>
            <a:normAutofit/>
          </a:bodyPr>
          <a:lstStyle/>
          <a:p>
            <a:pPr algn="r"/>
            <a:r>
              <a:rPr lang="ru-RU" sz="26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Шенчукова И.А.,</a:t>
            </a:r>
          </a:p>
          <a:p>
            <a:pPr algn="r"/>
            <a:r>
              <a:rPr lang="ru-RU" sz="26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18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педагог-психолог МАОУ СОШ № 4 им. И.С. Черных</a:t>
            </a:r>
            <a:r>
              <a:rPr lang="ru-RU" sz="1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16625C"/>
            </a:gs>
            <a:gs pos="100000">
              <a:schemeClr val="accent1">
                <a:lumMod val="45000"/>
                <a:lumOff val="55000"/>
              </a:schemeClr>
            </a:gs>
            <a:gs pos="63000">
              <a:schemeClr val="bg2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85814" y="5096466"/>
            <a:ext cx="10729912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71625" y="292696"/>
            <a:ext cx="908685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sz="46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722"/>
            <a:ext cx="10515600" cy="8528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Угроза вторая-анонимный  </a:t>
            </a:r>
            <a:r>
              <a:rPr lang="ru-RU" b="1" dirty="0">
                <a:solidFill>
                  <a:schemeClr val="tx1"/>
                </a:solidFill>
              </a:rPr>
              <a:t>недоброжелатель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27525" y="1318161"/>
            <a:ext cx="8371775" cy="5528514"/>
          </a:xfrm>
          <a:gradFill>
            <a:gsLst>
              <a:gs pos="12000">
                <a:srgbClr val="16625C"/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bg2"/>
              </a:gs>
              <a:gs pos="100000">
                <a:schemeClr val="bg2"/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Каждый ребенок, который общается в интернете, зарегистрирован в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соцсетях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использует мессенджеры, должен понимать, что не все виртуальные друзья —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за кого себя выдают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Расскажите ребенку, что часто под видом его ровесников с ним могут общаться взрослые, преследующие самые разные цели. Поэтому важно уметь критически оценивать все, что пишут незнакомые люди (в личных сообщениях, в комментариях, на форумах и в чатах), и ни в коем случае не разглашать личную информацию о себе или о родителях.</a:t>
            </a:r>
          </a:p>
          <a:p>
            <a:pPr marL="0" indent="0" algn="ctr">
              <a:buNone/>
            </a:pPr>
            <a:r>
              <a:rPr lang="ru-RU" b="1" u="sng" dirty="0"/>
              <a:t>Совет учителю: </a:t>
            </a:r>
          </a:p>
          <a:p>
            <a:pPr marL="0" indent="0" algn="ctr">
              <a:buNone/>
            </a:pPr>
            <a:r>
              <a:rPr lang="ru-RU" b="1" dirty="0"/>
              <a:t>проведите урок-дискуссию, посвященный интернет-угрозам. </a:t>
            </a:r>
          </a:p>
          <a:p>
            <a:pPr marL="0" indent="0" algn="ctr">
              <a:buNone/>
            </a:pPr>
            <a:r>
              <a:rPr lang="ru-RU" b="1" dirty="0"/>
              <a:t>Вам помогут </a:t>
            </a:r>
            <a:r>
              <a:rPr lang="ru-RU" b="1" dirty="0" smtClean="0"/>
              <a:t>видеоролики и материалы с </a:t>
            </a:r>
          </a:p>
          <a:p>
            <a:pPr marL="0" indent="0" algn="ctr">
              <a:buNone/>
            </a:pPr>
            <a:r>
              <a:rPr lang="ru-RU" b="1" dirty="0" smtClean="0"/>
              <a:t>Интернет-ресурса </a:t>
            </a:r>
            <a:r>
              <a:rPr lang="ru-RU" b="1" dirty="0"/>
              <a:t>«</a:t>
            </a:r>
            <a:r>
              <a:rPr lang="ru-RU" b="1" dirty="0" err="1"/>
              <a:t>ПсихологиЯ</a:t>
            </a:r>
            <a:r>
              <a:rPr lang="ru-RU" b="1" dirty="0" smtClean="0"/>
              <a:t>»</a:t>
            </a:r>
          </a:p>
          <a:p>
            <a:pPr marL="0" indent="0" algn="ctr">
              <a:buNone/>
            </a:pPr>
            <a:r>
              <a:rPr lang="en-US" b="1" dirty="0"/>
              <a:t>https://youtu.be/z33JK6mPzOc</a:t>
            </a:r>
            <a:endParaRPr lang="ru-RU" b="1" dirty="0" smtClean="0"/>
          </a:p>
          <a:p>
            <a:pPr marL="0" indent="0" algn="ctr">
              <a:buNone/>
            </a:pP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249" y="4215740"/>
            <a:ext cx="3897681" cy="2630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28" y="1145559"/>
            <a:ext cx="1058274" cy="10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0440"/>
          </a:xfrm>
        </p:spPr>
        <p:txBody>
          <a:bodyPr/>
          <a:lstStyle/>
          <a:p>
            <a:r>
              <a:rPr lang="ru-RU" b="1" dirty="0" err="1"/>
              <a:t>Сексчатинг</a:t>
            </a:r>
            <a:r>
              <a:rPr lang="ru-RU" b="1" dirty="0"/>
              <a:t>, </a:t>
            </a:r>
            <a:r>
              <a:rPr lang="ru-RU" b="1" dirty="0" err="1"/>
              <a:t>секстинг</a:t>
            </a:r>
            <a:r>
              <a:rPr lang="ru-RU" b="1" dirty="0"/>
              <a:t> и </a:t>
            </a:r>
            <a:r>
              <a:rPr lang="ru-RU" b="1" dirty="0" err="1"/>
              <a:t>груминг</a:t>
            </a:r>
            <a:r>
              <a:rPr lang="ru-RU" b="1" dirty="0"/>
              <a:t>: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411" y="1352274"/>
            <a:ext cx="8946541" cy="4195481"/>
          </a:xfrm>
        </p:spPr>
        <p:txBody>
          <a:bodyPr/>
          <a:lstStyle/>
          <a:p>
            <a:pPr algn="just"/>
            <a:r>
              <a:rPr lang="ru-RU" dirty="0" err="1" smtClean="0"/>
              <a:t>Сексчатинг</a:t>
            </a:r>
            <a:r>
              <a:rPr lang="ru-RU" dirty="0" smtClean="0"/>
              <a:t>  </a:t>
            </a:r>
            <a:r>
              <a:rPr lang="ru-RU" dirty="0"/>
              <a:t>– общение на сексуальные темы, пересылка интимных сообщений и изображений (</a:t>
            </a:r>
            <a:r>
              <a:rPr lang="ru-RU" dirty="0" err="1"/>
              <a:t>секстинг</a:t>
            </a:r>
            <a:r>
              <a:rPr lang="ru-RU" dirty="0"/>
              <a:t>), а также шантаж с использованием материалов интимного характера (</a:t>
            </a:r>
            <a:r>
              <a:rPr lang="ru-RU" dirty="0" err="1"/>
              <a:t>сексторшн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r>
              <a:rPr lang="ru-RU" dirty="0" smtClean="0"/>
              <a:t>Эти </a:t>
            </a:r>
            <a:r>
              <a:rPr lang="ru-RU" dirty="0"/>
              <a:t>действия служат инструментом для психологической подготовки детей к склонению к сексуальному контакту, а также изготовлению и предоставлению порнографических изображений, именуемым </a:t>
            </a:r>
            <a:r>
              <a:rPr lang="ru-RU" dirty="0" err="1"/>
              <a:t>грумингом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952" y="1352274"/>
            <a:ext cx="2781300" cy="422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8161"/>
            <a:ext cx="3569914" cy="2426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38" y="4810101"/>
            <a:ext cx="4616841" cy="2047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20" y="533124"/>
            <a:ext cx="609628" cy="6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27697" y="5096466"/>
            <a:ext cx="804389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16625C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8011" y="292696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>
              <a:solidFill>
                <a:srgbClr val="16625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2" y="365125"/>
            <a:ext cx="8301037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Материалы </a:t>
            </a:r>
            <a:r>
              <a:rPr lang="ru-RU" sz="32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для детей и подростков </a:t>
            </a:r>
            <a: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32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по </a:t>
            </a:r>
            <a:r>
              <a:rPr lang="ru-RU" sz="32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профилактике угроз современной интернет-среды</a:t>
            </a:r>
            <a:endParaRPr lang="ru-RU" b="1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знакомство в интернете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13" y="2509838"/>
            <a:ext cx="4395787" cy="3297237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62811" y="2068512"/>
            <a:ext cx="5181600" cy="435133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С</a:t>
            </a: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ценарии классных часов;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Раздаточные  материалы;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Квесты</a:t>
            </a:r>
            <a:r>
              <a:rPr lang="ru-RU" sz="24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;</a:t>
            </a:r>
            <a:endParaRPr lang="ru-RU" sz="2400" i="1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Кругосветки;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Викторины;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Ссылки на полезные сайты;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Видеоролики. </a:t>
            </a:r>
            <a:endParaRPr lang="ru-RU" sz="2400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95000">
              <a:schemeClr val="accent1">
                <a:lumMod val="45000"/>
                <a:lumOff val="55000"/>
              </a:schemeClr>
            </a:gs>
            <a:gs pos="94000">
              <a:schemeClr val="bg2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Угроза третья — кибербуллинг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8160"/>
            <a:ext cx="12192000" cy="5539839"/>
          </a:xfrm>
          <a:gradFill>
            <a:gsLst>
              <a:gs pos="12000">
                <a:srgbClr val="16625C"/>
              </a:gs>
              <a:gs pos="100000">
                <a:schemeClr val="accent1">
                  <a:lumMod val="45000"/>
                  <a:lumOff val="55000"/>
                </a:schemeClr>
              </a:gs>
              <a:gs pos="63000">
                <a:schemeClr val="bg2"/>
              </a:gs>
              <a:gs pos="94000">
                <a:schemeClr val="bg2"/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Кибербуллинг, к сожалению, стал распространенным явлением. Суть его близка к обычной травле, нередко возникающей в коллективе несовершеннолетних. </a:t>
            </a:r>
          </a:p>
          <a:p>
            <a:r>
              <a:rPr lang="ru-RU" b="1" dirty="0"/>
              <a:t>Жертвы </a:t>
            </a:r>
            <a:r>
              <a:rPr lang="ru-RU" b="1" dirty="0" err="1"/>
              <a:t>кибербуллинга</a:t>
            </a:r>
            <a:r>
              <a:rPr lang="ru-RU" b="1" dirty="0"/>
              <a:t> страдают от нападок в социальных сетях, угроз и оскорблений в личных сообщениях.</a:t>
            </a:r>
          </a:p>
          <a:p>
            <a:pPr marL="0" indent="0">
              <a:buNone/>
            </a:pPr>
            <a:r>
              <a:rPr lang="ru-RU" b="1" dirty="0" smtClean="0"/>
              <a:t>Примеры </a:t>
            </a:r>
            <a:r>
              <a:rPr lang="ru-RU" b="1" dirty="0"/>
              <a:t>мероприятий по профилактике буллинга в школе:</a:t>
            </a:r>
            <a:endParaRPr lang="ru-RU" dirty="0"/>
          </a:p>
          <a:p>
            <a:r>
              <a:rPr lang="ru-RU" dirty="0"/>
              <a:t>урок толерантности;</a:t>
            </a:r>
          </a:p>
          <a:p>
            <a:r>
              <a:rPr lang="ru-RU" dirty="0"/>
              <a:t>экспертиза готовности работников школы противостоять травле в детском коллективе;</a:t>
            </a:r>
          </a:p>
          <a:p>
            <a:r>
              <a:rPr lang="ru-RU" dirty="0"/>
              <a:t>наблюдение за учащимися, подверженными </a:t>
            </a:r>
            <a:r>
              <a:rPr lang="ru-RU" dirty="0" err="1"/>
              <a:t>буллингу</a:t>
            </a:r>
            <a:r>
              <a:rPr lang="ru-RU" dirty="0"/>
              <a:t>, а также за наиболее агрессивными детьми;</a:t>
            </a:r>
          </a:p>
          <a:p>
            <a:r>
              <a:rPr lang="ru-RU" dirty="0"/>
              <a:t>обучение педагогов </a:t>
            </a:r>
            <a:r>
              <a:rPr lang="ru-RU" dirty="0" err="1"/>
              <a:t>антибуллинговым</a:t>
            </a:r>
            <a:r>
              <a:rPr lang="ru-RU" dirty="0"/>
              <a:t> приемам;</a:t>
            </a:r>
          </a:p>
          <a:p>
            <a:pPr marL="0" indent="0" algn="ctr">
              <a:buNone/>
            </a:pPr>
            <a:r>
              <a:rPr lang="ru-RU" b="1" dirty="0" smtClean="0"/>
              <a:t>  </a:t>
            </a:r>
          </a:p>
          <a:p>
            <a:pPr marL="0" indent="0" algn="ctr">
              <a:buNone/>
            </a:pPr>
            <a:r>
              <a:rPr lang="ru-RU" b="1" u="sng" dirty="0"/>
              <a:t>Совет учителю: </a:t>
            </a:r>
          </a:p>
          <a:p>
            <a:pPr marL="0" indent="0" algn="ctr">
              <a:buNone/>
            </a:pPr>
            <a:r>
              <a:rPr lang="ru-RU" b="1" dirty="0"/>
              <a:t>1.Проведите классный час и родительское собрание, посвященное проблеме </a:t>
            </a:r>
            <a:r>
              <a:rPr lang="ru-RU" b="1" dirty="0" err="1"/>
              <a:t>кибербуллинга</a:t>
            </a: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2.Организуйте в школе доступность к получению информации о защите от травли (стенды, социальные сети, </a:t>
            </a:r>
            <a:r>
              <a:rPr lang="ru-RU" b="1" dirty="0" err="1"/>
              <a:t>мессенджеры,раздаточные</a:t>
            </a:r>
            <a:r>
              <a:rPr lang="ru-RU" b="1" dirty="0"/>
              <a:t> материалы)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61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92" y="110352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Памятка для школьников </a:t>
            </a:r>
            <a:br>
              <a:rPr lang="ru-RU" b="1" dirty="0" smtClean="0"/>
            </a:br>
            <a:r>
              <a:rPr lang="ru-RU" sz="4000" b="1" dirty="0"/>
              <a:t>«Как реагировать на </a:t>
            </a:r>
            <a:r>
              <a:rPr lang="ru-RU" sz="4000" b="1" dirty="0" err="1"/>
              <a:t>кибербуллинг</a:t>
            </a:r>
            <a:r>
              <a:rPr lang="ru-RU" sz="4000" b="1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492" y="1788840"/>
            <a:ext cx="6970819" cy="5069160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/>
              <a:t>Инфографика</a:t>
            </a:r>
            <a:r>
              <a:rPr lang="ru-RU" dirty="0" smtClean="0"/>
              <a:t>  «Как реагировать на </a:t>
            </a:r>
            <a:r>
              <a:rPr lang="ru-RU" dirty="0" err="1" smtClean="0"/>
              <a:t>кибербуллинг</a:t>
            </a:r>
            <a:r>
              <a:rPr lang="ru-RU" dirty="0" smtClean="0"/>
              <a:t>» пригодится учителям, которые решили поговорить с учениками об интернет-безопасности.</a:t>
            </a:r>
          </a:p>
          <a:p>
            <a:pPr algn="just"/>
            <a:r>
              <a:rPr lang="ru-RU" dirty="0" smtClean="0"/>
              <a:t>Скачайте </a:t>
            </a:r>
            <a:r>
              <a:rPr lang="ru-RU" dirty="0" err="1" smtClean="0"/>
              <a:t>инфографику</a:t>
            </a:r>
            <a:r>
              <a:rPr lang="ru-RU" dirty="0" smtClean="0"/>
              <a:t> и распечатайте. </a:t>
            </a:r>
          </a:p>
          <a:p>
            <a:pPr algn="just"/>
            <a:r>
              <a:rPr lang="ru-RU" dirty="0" smtClean="0"/>
              <a:t>Вы можете подготовить большой плакат формата А2 и повесить его в классе, а также распечатать личные памятки для каждого ученика на А4.</a:t>
            </a:r>
          </a:p>
          <a:p>
            <a:r>
              <a:rPr lang="ru-RU" dirty="0" smtClean="0"/>
              <a:t>Источник: </a:t>
            </a:r>
            <a:r>
              <a:rPr lang="en-US" dirty="0" smtClean="0"/>
              <a:t>https://megatalant.com/school/file/pamyatka-dlya-shkolnikov-kak-reagirovat-na-kiberbullingeagirovat-na-kiberbulling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User\Desktop\мегаталан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71" y="1510882"/>
            <a:ext cx="3781029" cy="534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750746"/>
              </p:ext>
            </p:extLst>
          </p:nvPr>
        </p:nvGraphicFramePr>
        <p:xfrm>
          <a:off x="723008" y="786029"/>
          <a:ext cx="8620070" cy="539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35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27697" y="5096466"/>
            <a:ext cx="804389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16625C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8011" y="292696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>
              <a:solidFill>
                <a:srgbClr val="16625C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1571624" y="365125"/>
            <a:ext cx="9782175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Возможные показатели психологического неблагополучия вследствие столкновения </a:t>
            </a:r>
            <a:r>
              <a:rPr lang="ru-RU" sz="24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 </a:t>
            </a:r>
            <a:r>
              <a:rPr lang="ru-RU" sz="24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онлайн-рисками</a:t>
            </a:r>
          </a:p>
        </p:txBody>
      </p:sp>
      <p:graphicFrame>
        <p:nvGraphicFramePr>
          <p:cNvPr id="7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413936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64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27697" y="5096466"/>
            <a:ext cx="804389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16625C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8011" y="292696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>
              <a:solidFill>
                <a:srgbClr val="16625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611" y="292696"/>
            <a:ext cx="8534400" cy="1325563"/>
          </a:xfrm>
        </p:spPr>
        <p:txBody>
          <a:bodyPr>
            <a:noAutofit/>
          </a:bodyPr>
          <a:lstStyle/>
          <a:p>
            <a:pPr lvl="0" algn="ctr"/>
            <a:r>
              <a:rPr lang="ru-RU" sz="26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Практические материалы для </a:t>
            </a:r>
            <a:r>
              <a:rPr lang="ru-RU" sz="26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родителей по профилактике угроз современной Интернет-среды среди </a:t>
            </a:r>
            <a:r>
              <a:rPr lang="ru-RU" sz="26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несовершеннолетних</a:t>
            </a:r>
            <a:endParaRPr lang="ru-RU" sz="2600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238250" y="1568450"/>
            <a:ext cx="2885726" cy="885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Памятки, буклеты</a:t>
            </a:r>
          </a:p>
          <a:p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72199" y="1614488"/>
            <a:ext cx="5643563" cy="456247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Сценарии родительских собраний</a:t>
            </a:r>
            <a:endParaRPr lang="ru-RU" i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2" descr="F:\птг 14.04.21\разное\бу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4" y="2271636"/>
            <a:ext cx="5180547" cy="353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одительский контрол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6733111" y="2777698"/>
            <a:ext cx="4696889" cy="26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27697" y="5096466"/>
            <a:ext cx="804389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16625C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8011" y="292696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>
              <a:solidFill>
                <a:srgbClr val="16625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949" y="365125"/>
            <a:ext cx="8491661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dirty="0" smtClean="0">
                <a:solidFill>
                  <a:srgbClr val="16625C"/>
                </a:solidFill>
              </a:rPr>
              <a:t/>
            </a:r>
            <a:br>
              <a:rPr lang="ru-RU" sz="3100" b="1" dirty="0" smtClean="0">
                <a:solidFill>
                  <a:srgbClr val="16625C"/>
                </a:solidFill>
              </a:rPr>
            </a:br>
            <a: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Практические материалы для </a:t>
            </a:r>
            <a:r>
              <a:rPr lang="ru-RU" sz="29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педагогов </a:t>
            </a:r>
            <a: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по </a:t>
            </a:r>
            <a:r>
              <a:rPr lang="ru-RU" sz="29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профилактике угроз современной </a:t>
            </a:r>
            <a: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Интернет-среды </a:t>
            </a:r>
            <a:r>
              <a:rPr lang="ru-RU" sz="29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среди </a:t>
            </a:r>
            <a:r>
              <a:rPr lang="ru-RU" sz="29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несовершеннолетних</a:t>
            </a:r>
            <a:r>
              <a:rPr lang="ru-RU" b="1" dirty="0">
                <a:solidFill>
                  <a:srgbClr val="16625C"/>
                </a:solidFill>
              </a:rPr>
              <a:t/>
            </a:r>
            <a:br>
              <a:rPr lang="ru-RU" b="1" dirty="0">
                <a:solidFill>
                  <a:srgbClr val="16625C"/>
                </a:solidFill>
              </a:rPr>
            </a:br>
            <a:endParaRPr lang="ru-RU" b="1" dirty="0">
              <a:solidFill>
                <a:srgbClr val="16625C"/>
              </a:solidFill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47" y="1703323"/>
            <a:ext cx="4739264" cy="2834782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772275" y="2097670"/>
            <a:ext cx="5181600" cy="4351338"/>
          </a:xfrm>
        </p:spPr>
        <p:txBody>
          <a:bodyPr/>
          <a:lstStyle/>
          <a:p>
            <a:pPr marL="0" indent="0" algn="just">
              <a:buNone/>
            </a:pPr>
            <a:endParaRPr lang="ru-RU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6625C"/>
                </a:solidFill>
              </a:rPr>
              <a:t> </a:t>
            </a: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Методические рекомендации;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Сценарии уроков и мероприятий;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Раздаточный материал;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Алгоритмы действий</a:t>
            </a:r>
            <a:endParaRPr lang="ru-RU" sz="22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202"/>
            <a:ext cx="3791791" cy="25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95000">
              <a:schemeClr val="accent1">
                <a:lumMod val="45000"/>
                <a:lumOff val="55000"/>
              </a:schemeClr>
            </a:gs>
            <a:gs pos="94000">
              <a:schemeClr val="bg2"/>
            </a:gs>
            <a:gs pos="100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использовать материал?</a:t>
            </a:r>
            <a:endParaRPr lang="ru-RU" b="1" dirty="0"/>
          </a:p>
        </p:txBody>
      </p:sp>
      <p:pic>
        <p:nvPicPr>
          <p:cNvPr id="1026" name="Picture 2" descr="C:\Users\User\Desktop\сош 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85" y="1313059"/>
            <a:ext cx="5184576" cy="51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4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56" y="1435696"/>
            <a:ext cx="358914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85814" y="5096466"/>
            <a:ext cx="10729912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Новые возможности </a:t>
            </a:r>
            <a:r>
              <a:rPr lang="mr-IN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–</a:t>
            </a:r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НОВЫЕ РИСКИ </a:t>
            </a:r>
            <a:r>
              <a:rPr lang="mr-IN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–</a:t>
            </a:r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новые практики </a:t>
            </a:r>
            <a:r>
              <a:rPr lang="ru-RU" sz="2400" b="1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совладания</a:t>
            </a:r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endParaRPr lang="ru-RU" sz="24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71625" y="292696"/>
            <a:ext cx="9086850" cy="114300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sz="46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Какие  угрозы таит интернет, </a:t>
            </a:r>
            <a:br>
              <a:rPr lang="ru-RU" sz="46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46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                                        </a:t>
            </a:r>
          </a:p>
          <a:p>
            <a:pPr algn="just"/>
            <a:r>
              <a:rPr lang="ru-RU" sz="46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46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                                                    и как обезопасить ребенка </a:t>
            </a:r>
            <a:endParaRPr lang="ru-RU" sz="46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Профилактика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683" y="1328523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Инфомационное</a:t>
            </a:r>
            <a:r>
              <a:rPr lang="ru-RU" dirty="0" smtClean="0"/>
              <a:t>  </a:t>
            </a:r>
            <a:r>
              <a:rPr lang="ru-RU" dirty="0"/>
              <a:t>воспитание – очень важная часть работы, которую надо проводить не только в учреждениях образования, но и в семье. В сети есть обучающие фильмы для родителей, как говорить с детьми о той или иной </a:t>
            </a:r>
            <a:r>
              <a:rPr lang="ru-RU" dirty="0" smtClean="0"/>
              <a:t>теме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ребенком надо начинать беседовать с момента, когда он только начал </a:t>
            </a:r>
            <a:r>
              <a:rPr lang="ru-RU" dirty="0" smtClean="0"/>
              <a:t>говорить</a:t>
            </a:r>
          </a:p>
          <a:p>
            <a:r>
              <a:rPr lang="ru-RU" dirty="0" smtClean="0"/>
              <a:t>Ребенку  </a:t>
            </a:r>
            <a:r>
              <a:rPr lang="ru-RU" dirty="0"/>
              <a:t>надо объяснять элементарные правила проведения на улице, в том числе как не попадаться на "конфетные" уловки "чужих" взрослых: вплоть до тренировок с разыгрыванием ситуаций – "опасно-неопасно".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этом важно, чтобы в семье ребенка была создана хорошая доверительная атмосфера. Тогда у </a:t>
            </a:r>
            <a:r>
              <a:rPr lang="ru-RU" dirty="0" smtClean="0"/>
              <a:t>ребенка </a:t>
            </a:r>
            <a:r>
              <a:rPr lang="ru-RU" dirty="0"/>
              <a:t>будет работать инстинкт самосохранения. </a:t>
            </a:r>
            <a:endParaRPr lang="ru-RU" dirty="0" smtClean="0"/>
          </a:p>
          <a:p>
            <a:r>
              <a:rPr lang="ru-RU" dirty="0" smtClean="0"/>
              <a:t>Кроме </a:t>
            </a:r>
            <a:r>
              <a:rPr lang="ru-RU" dirty="0"/>
              <a:t>этого, следует следить за аккаунтами детей в социальных сетях, спрашивать, с кем они общаются.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54" y="543355"/>
            <a:ext cx="609628" cy="6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682" y="114051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49" y="4937502"/>
            <a:ext cx="3302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Группы </a:t>
            </a:r>
            <a:r>
              <a:rPr lang="ru-RU" dirty="0">
                <a:solidFill>
                  <a:srgbClr val="2A7972"/>
                </a:solidFill>
                <a:latin typeface="Century Gothic" panose="020B0502020202020204" pitchFamily="34" charset="0"/>
              </a:rPr>
              <a:t>МАУ ИМЦ г. Томска </a:t>
            </a:r>
            <a:endParaRPr lang="ru-RU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rgbClr val="2A7972"/>
                </a:solidFill>
                <a:latin typeface="Century Gothic" panose="020B0502020202020204" pitchFamily="34" charset="0"/>
              </a:rPr>
              <a:t>социальных сетях</a:t>
            </a:r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:</a:t>
            </a:r>
            <a:endParaRPr lang="ru-RU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4132" y="814590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</a:rPr>
              <a:t>Муниципальное автономное учреждение информационно-методический центр г. Томска</a:t>
            </a:r>
            <a:endParaRPr lang="ru-RU" sz="1400" dirty="0"/>
          </a:p>
          <a:p>
            <a:r>
              <a:rPr lang="ru-RU" sz="1400" dirty="0">
                <a:latin typeface="verdana" panose="020B0604030504040204" pitchFamily="34" charset="0"/>
              </a:rPr>
              <a:t>Адрес: 634041, г. Томск, ул. Киевская 89</a:t>
            </a:r>
            <a:br>
              <a:rPr lang="ru-RU" sz="1400" dirty="0">
                <a:latin typeface="verdana" panose="020B0604030504040204" pitchFamily="34" charset="0"/>
              </a:rPr>
            </a:br>
            <a:endParaRPr lang="ru-RU" sz="1400" dirty="0"/>
          </a:p>
          <a:p>
            <a:r>
              <a:rPr lang="ru-RU" sz="1400" dirty="0">
                <a:latin typeface="verdana" panose="020B0604030504040204" pitchFamily="34" charset="0"/>
              </a:rPr>
              <a:t>Адрес электронной </a:t>
            </a:r>
            <a:r>
              <a:rPr lang="ru-RU" sz="1400" dirty="0" err="1">
                <a:latin typeface="verdana" panose="020B0604030504040204" pitchFamily="34" charset="0"/>
              </a:rPr>
              <a:t>почты:</a:t>
            </a:r>
            <a:r>
              <a:rPr lang="ru-RU" sz="1400" dirty="0" err="1">
                <a:latin typeface="verdana" panose="020B0604030504040204" pitchFamily="34" charset="0"/>
                <a:hlinkClick r:id="rId3"/>
              </a:rPr>
              <a:t>imc@obr.admin.tomsk.ru</a:t>
            </a:r>
            <a:endParaRPr lang="ru-RU" sz="1400" dirty="0"/>
          </a:p>
          <a:p>
            <a:endParaRPr lang="ru-RU" sz="1400" b="1" dirty="0" smtClean="0">
              <a:latin typeface="verdana" panose="020B0604030504040204" pitchFamily="34" charset="0"/>
            </a:endParaRPr>
          </a:p>
          <a:p>
            <a:r>
              <a:rPr lang="ru-RU" sz="1400" b="1" dirty="0" smtClean="0">
                <a:latin typeface="verdana" panose="020B0604030504040204" pitchFamily="34" charset="0"/>
              </a:rPr>
              <a:t>Адреса </a:t>
            </a:r>
            <a:r>
              <a:rPr lang="ru-RU" sz="1400" b="1" dirty="0">
                <a:latin typeface="verdana" panose="020B0604030504040204" pitchFamily="34" charset="0"/>
              </a:rPr>
              <a:t>сайтов:  </a:t>
            </a:r>
            <a:endParaRPr lang="ru-RU" sz="1400" dirty="0"/>
          </a:p>
          <a:p>
            <a:r>
              <a:rPr lang="ru-RU" sz="1400" dirty="0">
                <a:latin typeface="verdana" panose="020B0604030504040204" pitchFamily="34" charset="0"/>
              </a:rPr>
              <a:t>Официальный сайт МАУ ИМЦ г. Томска </a:t>
            </a:r>
            <a:r>
              <a:rPr lang="ru-RU" sz="1400" dirty="0">
                <a:latin typeface="verdana" panose="020B0604030504040204" pitchFamily="34" charset="0"/>
                <a:hlinkClick r:id="rId4"/>
              </a:rPr>
              <a:t>http://imc.tomsk.ru/</a:t>
            </a:r>
            <a:endParaRPr lang="ru-RU" sz="1400" dirty="0"/>
          </a:p>
          <a:p>
            <a:endParaRPr lang="ru-RU" sz="1400" dirty="0" smtClean="0">
              <a:latin typeface="verdana" panose="020B0604030504040204" pitchFamily="34" charset="0"/>
            </a:endParaRPr>
          </a:p>
          <a:p>
            <a:r>
              <a:rPr lang="ru-RU" sz="1400" dirty="0" smtClean="0">
                <a:latin typeface="verdana" panose="020B0604030504040204" pitchFamily="34" charset="0"/>
              </a:rPr>
              <a:t>Сайт </a:t>
            </a:r>
            <a:r>
              <a:rPr lang="ru-RU" sz="1400" dirty="0">
                <a:latin typeface="verdana" panose="020B0604030504040204" pitchFamily="34" charset="0"/>
              </a:rPr>
              <a:t>межрегионального сетевого партнерства «Учимся жить устойчиво в глобальном мире» </a:t>
            </a:r>
            <a:r>
              <a:rPr lang="ru-RU" sz="1400" dirty="0">
                <a:latin typeface="verdana" panose="020B0604030504040204" pitchFamily="34" charset="0"/>
                <a:hlinkClick r:id="rId5"/>
              </a:rPr>
              <a:t>http://partner-unitwin.net/</a:t>
            </a:r>
            <a:endParaRPr lang="ru-RU" sz="1400" dirty="0"/>
          </a:p>
          <a:p>
            <a:endParaRPr lang="ru-RU" sz="1400" dirty="0" smtClean="0">
              <a:latin typeface="verdana" panose="020B0604030504040204" pitchFamily="34" charset="0"/>
            </a:endParaRPr>
          </a:p>
          <a:p>
            <a:r>
              <a:rPr lang="ru-RU" sz="1400" dirty="0" smtClean="0">
                <a:latin typeface="verdana" panose="020B0604030504040204" pitchFamily="34" charset="0"/>
              </a:rPr>
              <a:t>Сайт </a:t>
            </a:r>
            <a:r>
              <a:rPr lang="ru-RU" sz="1400" dirty="0">
                <a:latin typeface="verdana" panose="020B0604030504040204" pitchFamily="34" charset="0"/>
              </a:rPr>
              <a:t>дистанционного образования информационно-методического центра города Томска </a:t>
            </a:r>
            <a:r>
              <a:rPr lang="ru-RU" sz="1400" dirty="0">
                <a:latin typeface="verdana" panose="020B0604030504040204" pitchFamily="34" charset="0"/>
                <a:hlinkClick r:id="rId6"/>
              </a:rPr>
              <a:t> http://moodle.imc.tomsk.ru/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82" y="4138577"/>
            <a:ext cx="2719423" cy="27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ети и сет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0" y="0"/>
            <a:ext cx="4651169" cy="315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19" y="3990108"/>
            <a:ext cx="6906985" cy="2511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73639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16625C"/>
            </a:gs>
            <a:gs pos="100000">
              <a:schemeClr val="accent1">
                <a:lumMod val="45000"/>
                <a:lumOff val="55000"/>
              </a:schemeClr>
            </a:gs>
            <a:gs pos="63000">
              <a:schemeClr val="bg2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27697" y="5096466"/>
            <a:ext cx="804389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16625C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8011" y="292696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>
              <a:solidFill>
                <a:srgbClr val="16625C"/>
              </a:solidFill>
            </a:endParaRPr>
          </a:p>
        </p:txBody>
      </p:sp>
      <p:graphicFrame>
        <p:nvGraphicFramePr>
          <p:cNvPr id="6" name="Содержимое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554236"/>
              </p:ext>
            </p:extLst>
          </p:nvPr>
        </p:nvGraphicFramePr>
        <p:xfrm>
          <a:off x="0" y="406995"/>
          <a:ext cx="10390437" cy="6451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17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07779" y="5323555"/>
            <a:ext cx="8713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>
              <a:lnSpc>
                <a:spcPct val="90000"/>
              </a:lnSpc>
            </a:pPr>
            <a:endParaRPr lang="ru-RU" altLang="ru-RU" sz="2400" b="1" dirty="0">
              <a:solidFill>
                <a:schemeClr val="bg1"/>
              </a:solidFill>
              <a:ea typeface="ＭＳ Ｐゴシック" charset="-128"/>
            </a:endParaRPr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565321"/>
              </p:ext>
            </p:extLst>
          </p:nvPr>
        </p:nvGraphicFramePr>
        <p:xfrm>
          <a:off x="4327965" y="196031"/>
          <a:ext cx="5443870" cy="528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6770" y="185325"/>
            <a:ext cx="38314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Федеральный закон 436 структурно подразделяется на главы, учитывающие </a:t>
            </a:r>
            <a:r>
              <a:rPr lang="ru-RU" sz="1600" b="1" dirty="0" smtClean="0"/>
              <a:t>следующие вопросы: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общие </a:t>
            </a:r>
            <a:r>
              <a:rPr lang="ru-RU" sz="1600" dirty="0"/>
              <a:t>положения Закона об информационной защите детей;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классификация информационной продукции;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требования к ее обороту;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проведение экспертизы;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государственный надзор и общественный контроль;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ответственность за нарушения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Общие положения Федерального закона об информационной безопасности детей включают в себя основные понятия и принципы, используемые в документе. Учитываются нормы законодательства, а также полномочия федеральных и региональных органов власти. Отдельно приводится перечень видов информации, которая, по мнению законодателей, наносит вред здоровью и развитию детей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75" y="2839219"/>
            <a:ext cx="1543878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28394" y="5544344"/>
            <a:ext cx="9392904" cy="106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>
              <a:lnSpc>
                <a:spcPct val="90000"/>
              </a:lnSpc>
            </a:pPr>
            <a:endParaRPr lang="ru-RU" altLang="ru-RU" sz="2400" b="1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28304" y="62228"/>
            <a:ext cx="8446602" cy="963613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Угроза первая-недетский  контент </a:t>
            </a:r>
            <a:endParaRPr lang="ru-RU" sz="36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8304" y="2357845"/>
            <a:ext cx="11250138" cy="1941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bg1"/>
                </a:solidFill>
                <a:latin typeface="+mj-lt"/>
              </a:rPr>
              <a:t>  </a:t>
            </a:r>
          </a:p>
          <a:p>
            <a:pPr marL="0" indent="0">
              <a:buNone/>
            </a:pPr>
            <a:r>
              <a:rPr lang="ru-RU" sz="2200" b="1" dirty="0" smtClean="0">
                <a:latin typeface="+mj-lt"/>
              </a:rPr>
              <a:t>Это </a:t>
            </a:r>
            <a:r>
              <a:rPr lang="ru-RU" sz="2200" b="1" dirty="0">
                <a:latin typeface="+mj-lt"/>
              </a:rPr>
              <a:t>материалы </a:t>
            </a:r>
            <a:r>
              <a:rPr lang="ru-RU" sz="2200" dirty="0" smtClean="0">
                <a:latin typeface="+mj-lt"/>
              </a:rPr>
              <a:t>(</a:t>
            </a:r>
            <a:r>
              <a:rPr lang="ru-RU" sz="2200" dirty="0">
                <a:latin typeface="+mj-lt"/>
              </a:rPr>
              <a:t>тексты, картинки, аудио, видеофайлы, ссылки на сторонние ресурсы),содержащие насилие, агрессию, эротику и порнографию, нецензурную лексику, информацию, разжигающую расовую ненависть, пропаганду анорексии и булимии, суицида, азартных игр, наркотических веществ и т.д. </a:t>
            </a:r>
          </a:p>
          <a:p>
            <a:endParaRPr lang="ru-RU" sz="31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User\Desktop\Depositphotos_64235225_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6445" y="5129130"/>
            <a:ext cx="1860845" cy="172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6222" y="4307082"/>
            <a:ext cx="7388993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Century Gothic" panose="020B0502020202020204" pitchFamily="34" charset="0"/>
              </a:rPr>
              <a:t>Столкнуться с этими материалами в интернете  можно практически </a:t>
            </a:r>
            <a:r>
              <a:rPr lang="ru-RU" b="1" u="sng" dirty="0" smtClean="0">
                <a:latin typeface="Century Gothic" panose="020B0502020202020204" pitchFamily="34" charset="0"/>
              </a:rPr>
              <a:t>везде</a:t>
            </a:r>
          </a:p>
          <a:p>
            <a:pPr algn="ctr"/>
            <a:endParaRPr lang="ru-RU" b="1" u="sng" dirty="0">
              <a:latin typeface="Century Gothic" panose="020B0502020202020204" pitchFamily="34" charset="0"/>
            </a:endParaRPr>
          </a:p>
          <a:p>
            <a:pPr algn="ctr"/>
            <a:r>
              <a:rPr lang="ru-RU" b="1" u="sng" dirty="0" smtClean="0"/>
              <a:t>Совет </a:t>
            </a:r>
            <a:r>
              <a:rPr lang="ru-RU" b="1" u="sng" dirty="0"/>
              <a:t>учителям и классному руководителю:</a:t>
            </a:r>
            <a:r>
              <a:rPr lang="ru-RU" b="1" dirty="0"/>
              <a:t> 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b="1" dirty="0"/>
              <a:t>проведите родительское собрание, посвященное разговору о безопасном интернете для детей. Собрание стоит начать с просмотра короткой социальной рекламы</a:t>
            </a:r>
            <a:endParaRPr lang="ru-RU" sz="2400" dirty="0">
              <a:latin typeface="Century Gothic" panose="020B0502020202020204" pitchFamily="34" charset="0"/>
            </a:endParaRPr>
          </a:p>
          <a:p>
            <a:pPr lvl="0" algn="ctr"/>
            <a:endParaRPr lang="ru-RU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8304" y="880517"/>
            <a:ext cx="90388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+mj-lt"/>
              </a:rPr>
              <a:t>Этот тип угроз не нуждается в представлении. </a:t>
            </a:r>
          </a:p>
          <a:p>
            <a:pPr algn="just"/>
            <a:r>
              <a:rPr lang="ru-RU" sz="2000" dirty="0">
                <a:latin typeface="+mj-lt"/>
              </a:rPr>
              <a:t>Все мы хотя бы раз натыкались в интернете на текст или картинки, которые потом хотелось «</a:t>
            </a:r>
            <a:r>
              <a:rPr lang="ru-RU" sz="2000" dirty="0" err="1">
                <a:latin typeface="+mj-lt"/>
              </a:rPr>
              <a:t>развидеть</a:t>
            </a:r>
            <a:r>
              <a:rPr lang="ru-RU" sz="2000" dirty="0" smtClean="0">
                <a:latin typeface="+mj-lt"/>
              </a:rPr>
              <a:t>».Чтобы </a:t>
            </a:r>
            <a:r>
              <a:rPr lang="ru-RU" sz="2000" dirty="0">
                <a:latin typeface="+mj-lt"/>
              </a:rPr>
              <a:t>оградить ребенка от нежелательного контента, нужно либо постоянно сидеть рядом с ним, либо использовать специальные программы родительского контроля</a:t>
            </a:r>
            <a:r>
              <a:rPr lang="ru-RU" sz="2000" dirty="0" smtClean="0">
                <a:latin typeface="+mj-lt"/>
              </a:rPr>
              <a:t>.</a:t>
            </a:r>
            <a:endParaRPr lang="ru-RU" sz="20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046" y="1025841"/>
            <a:ext cx="736120" cy="73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904905" y="2372466"/>
            <a:ext cx="1310076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/>
              <a:t>Видео</a:t>
            </a:r>
          </a:p>
          <a:p>
            <a:r>
              <a:rPr lang="ru-RU" sz="2400" b="1" dirty="0" smtClean="0"/>
              <a:t>143 </a:t>
            </a:r>
            <a:r>
              <a:rPr lang="ru-RU" sz="2400" b="1" dirty="0"/>
              <a:t>486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Стены ненависти </a:t>
            </a:r>
            <a:r>
              <a:rPr lang="ru-RU" sz="40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«</a:t>
            </a:r>
            <a:r>
              <a:rPr lang="ru-RU" sz="4000" b="1" i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Вконтакте</a:t>
            </a:r>
            <a:r>
              <a:rPr lang="ru-RU" sz="40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endParaRPr lang="ru-RU" sz="40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User\Desktop\2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97" y="2286778"/>
            <a:ext cx="6423797" cy="4351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4397" y="1390173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 dirty="0">
                <a:latin typeface="Century Gothic" panose="020B0502020202020204" pitchFamily="34" charset="0"/>
              </a:rPr>
              <a:t>2017 г</a:t>
            </a:r>
            <a:r>
              <a:rPr lang="ru-RU" dirty="0">
                <a:latin typeface="Century Gothic" panose="020B0502020202020204" pitchFamily="34" charset="0"/>
              </a:rPr>
              <a:t>. Результаты поиска </a:t>
            </a:r>
            <a:r>
              <a:rPr lang="ru-RU" b="1" i="1" dirty="0">
                <a:latin typeface="Century Gothic" panose="020B0502020202020204" pitchFamily="34" charset="0"/>
              </a:rPr>
              <a:t>3 096 </a:t>
            </a:r>
            <a:r>
              <a:rPr lang="ru-RU" dirty="0">
                <a:latin typeface="Century Gothic" panose="020B0502020202020204" pitchFamily="34" charset="0"/>
              </a:rPr>
              <a:t>сообществ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8753" y="1804067"/>
            <a:ext cx="5459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Century Gothic" panose="020B0502020202020204" pitchFamily="34" charset="0"/>
              </a:rPr>
              <a:t>2020 г</a:t>
            </a:r>
            <a:r>
              <a:rPr lang="ru-RU" b="1" i="1" dirty="0" smtClean="0">
                <a:latin typeface="Century Gothic" panose="020B0502020202020204" pitchFamily="34" charset="0"/>
              </a:rPr>
              <a:t>. </a:t>
            </a:r>
            <a:r>
              <a:rPr lang="ru-RU" dirty="0" smtClean="0">
                <a:latin typeface="Century Gothic" panose="020B0502020202020204" pitchFamily="34" charset="0"/>
              </a:rPr>
              <a:t>Результат </a:t>
            </a:r>
            <a:r>
              <a:rPr lang="ru-RU" dirty="0">
                <a:latin typeface="Century Gothic" panose="020B0502020202020204" pitchFamily="34" charset="0"/>
              </a:rPr>
              <a:t>поиска </a:t>
            </a:r>
            <a:r>
              <a:rPr lang="ru-RU" b="1" i="1" dirty="0">
                <a:latin typeface="Century Gothic" panose="020B0502020202020204" pitchFamily="34" charset="0"/>
              </a:rPr>
              <a:t>75 200 </a:t>
            </a:r>
            <a:r>
              <a:rPr lang="ru-RU" dirty="0">
                <a:latin typeface="Century Gothic" panose="020B0502020202020204" pitchFamily="34" charset="0"/>
              </a:rPr>
              <a:t>сообществ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32229" t="20267" r="37627" b="44587"/>
          <a:stretch/>
        </p:blipFill>
        <p:spPr bwMode="auto">
          <a:xfrm>
            <a:off x="6887688" y="2329759"/>
            <a:ext cx="2877723" cy="2360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73938" y="1683428"/>
            <a:ext cx="3047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2022 </a:t>
            </a:r>
            <a:r>
              <a:rPr lang="ru-RU" b="1" i="1" dirty="0">
                <a:latin typeface="Century Gothic" panose="020B0502020202020204" pitchFamily="34" charset="0"/>
              </a:rPr>
              <a:t>г. </a:t>
            </a:r>
            <a:r>
              <a:rPr lang="ru-RU" dirty="0" smtClean="0">
                <a:latin typeface="Century Gothic" panose="020B0502020202020204" pitchFamily="34" charset="0"/>
              </a:rPr>
              <a:t>Результат </a:t>
            </a:r>
            <a:r>
              <a:rPr lang="ru-RU" dirty="0">
                <a:latin typeface="Century Gothic" panose="020B0502020202020204" pitchFamily="34" charset="0"/>
              </a:rPr>
              <a:t>поиска </a:t>
            </a:r>
            <a:endParaRPr lang="ru-RU" dirty="0" smtClean="0">
              <a:latin typeface="Century Gothic" panose="020B0502020202020204" pitchFamily="34" charset="0"/>
            </a:endParaRPr>
          </a:p>
          <a:p>
            <a:r>
              <a:rPr lang="ru-RU" b="1" i="1" dirty="0" smtClean="0">
                <a:latin typeface="Century Gothic" panose="020B0502020202020204" pitchFamily="34" charset="0"/>
              </a:rPr>
              <a:t>1741</a:t>
            </a:r>
            <a:r>
              <a:rPr lang="ru-RU" dirty="0" smtClean="0">
                <a:latin typeface="Century Gothic" panose="020B0502020202020204" pitchFamily="34" charset="0"/>
              </a:rPr>
              <a:t>сообщество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7" t="18984" r="21753" b="57053"/>
          <a:stretch/>
        </p:blipFill>
        <p:spPr bwMode="auto">
          <a:xfrm>
            <a:off x="7327075" y="4910723"/>
            <a:ext cx="4474709" cy="1822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23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72153" y="5323555"/>
            <a:ext cx="8713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>
              <a:lnSpc>
                <a:spcPct val="90000"/>
              </a:lnSpc>
            </a:pPr>
            <a:endParaRPr lang="ru-RU" altLang="ru-RU" sz="2400" b="1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350838"/>
            <a:ext cx="86487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400" b="1" i="1" dirty="0" smtClean="0">
                <a:solidFill>
                  <a:srgbClr val="F9FFFE"/>
                </a:solidFill>
                <a:latin typeface="Century Gothic" panose="020B0502020202020204" pitchFamily="34" charset="0"/>
              </a:rPr>
              <a:t>Сообщества, </a:t>
            </a:r>
            <a:r>
              <a:rPr lang="ru-RU" sz="2400" b="1" i="1" dirty="0">
                <a:solidFill>
                  <a:srgbClr val="F9FFFE"/>
                </a:solidFill>
                <a:latin typeface="Century Gothic" panose="020B0502020202020204" pitchFamily="34" charset="0"/>
              </a:rPr>
              <a:t>пропагандирующие нездоровые формы поведения (пищевые расстройства, суицид, </a:t>
            </a:r>
            <a:r>
              <a:rPr lang="ru-RU" sz="2400" b="1" i="1" dirty="0" err="1">
                <a:solidFill>
                  <a:srgbClr val="F9FFFE"/>
                </a:solidFill>
                <a:latin typeface="Century Gothic" panose="020B0502020202020204" pitchFamily="34" charset="0"/>
              </a:rPr>
              <a:t>сэлф-харм</a:t>
            </a:r>
            <a:r>
              <a:rPr lang="ru-RU" sz="2400" b="1" i="1" dirty="0">
                <a:solidFill>
                  <a:srgbClr val="F9FFFE"/>
                </a:solidFill>
                <a:latin typeface="Century Gothic" panose="020B0502020202020204" pitchFamily="34" charset="0"/>
              </a:rPr>
              <a:t>)</a:t>
            </a:r>
            <a:br>
              <a:rPr lang="ru-RU" sz="2400" b="1" i="1" dirty="0">
                <a:solidFill>
                  <a:srgbClr val="F9FFFE"/>
                </a:solidFill>
                <a:latin typeface="Century Gothic" panose="020B0502020202020204" pitchFamily="34" charset="0"/>
              </a:rPr>
            </a:br>
            <a:endParaRPr lang="ru-RU" sz="2400" b="1" i="1" dirty="0">
              <a:solidFill>
                <a:srgbClr val="F9FFF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15547" r="15688" b="4720"/>
          <a:stretch>
            <a:fillRect/>
          </a:stretch>
        </p:blipFill>
        <p:spPr bwMode="auto">
          <a:xfrm>
            <a:off x="231607" y="1287827"/>
            <a:ext cx="5834063" cy="403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50" y="128782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49" y="3030902"/>
            <a:ext cx="2619375" cy="22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07" y="5303791"/>
            <a:ext cx="4581525" cy="81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605" y="1287826"/>
            <a:ext cx="3483968" cy="4035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2588" y="5323555"/>
            <a:ext cx="2906424" cy="14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07779" y="5323555"/>
            <a:ext cx="8713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>
              <a:lnSpc>
                <a:spcPct val="90000"/>
              </a:lnSpc>
            </a:pPr>
            <a:endParaRPr lang="ru-RU" altLang="ru-RU" sz="2400" b="1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623" y="189374"/>
            <a:ext cx="8629651" cy="1325563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Группы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«Подслушано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…», «Курицы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города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», «Вписки» </a:t>
            </a:r>
            <a:b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Публикуют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провокационные фотографии несовершеннолетних, их переписки без их согласия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4" descr="C:\Users\User\Desktop\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03313" y="3406473"/>
            <a:ext cx="4395787" cy="1503967"/>
          </a:xfrm>
          <a:prstGeom prst="rect">
            <a:avLst/>
          </a:prstGeom>
          <a:noFill/>
        </p:spPr>
      </p:pic>
      <p:pic>
        <p:nvPicPr>
          <p:cNvPr id="7" name="Picture 3" descr="C:\Users\User\Desktop\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623" y="2885266"/>
            <a:ext cx="5181600" cy="2854214"/>
          </a:xfrm>
          <a:prstGeom prst="rect">
            <a:avLst/>
          </a:prstGeom>
          <a:noFill/>
        </p:spPr>
      </p:pic>
      <p:pic>
        <p:nvPicPr>
          <p:cNvPr id="8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9072" y="2384276"/>
            <a:ext cx="5029575" cy="1557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83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1851</TotalTime>
  <Words>1153</Words>
  <Application>Microsoft Office PowerPoint</Application>
  <PresentationFormat>Широкоэкранный</PresentationFormat>
  <Paragraphs>160</Paragraphs>
  <Slides>21</Slides>
  <Notes>13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 Unicode MS</vt:lpstr>
      <vt:lpstr>ＭＳ Ｐゴシック</vt:lpstr>
      <vt:lpstr>Arial</vt:lpstr>
      <vt:lpstr>Calibri</vt:lpstr>
      <vt:lpstr>Century Gothic</vt:lpstr>
      <vt:lpstr>Mangal</vt:lpstr>
      <vt:lpstr>verdana</vt:lpstr>
      <vt:lpstr>Wingdings</vt:lpstr>
      <vt:lpstr>Wingdings 3</vt:lpstr>
      <vt:lpstr>Ион</vt:lpstr>
      <vt:lpstr> «Как обеспечить информационную безопасность детей и подростков?»</vt:lpstr>
      <vt:lpstr>Презентация PowerPoint</vt:lpstr>
      <vt:lpstr>Презентация PowerPoint</vt:lpstr>
      <vt:lpstr>Презентация PowerPoint</vt:lpstr>
      <vt:lpstr>Презентация PowerPoint</vt:lpstr>
      <vt:lpstr>Угроза первая-недетский  контент </vt:lpstr>
      <vt:lpstr>Стены ненависти «Вконтакте»</vt:lpstr>
      <vt:lpstr>Сообщества, пропагандирующие нездоровые формы поведения (пищевые расстройства, суицид, сэлф-харм) </vt:lpstr>
      <vt:lpstr> Группы «Подслушано …», «Курицы города», «Вписки»   Публикуют провокационные фотографии несовершеннолетних, их переписки без их согласия </vt:lpstr>
      <vt:lpstr>Угроза вторая-анонимный  недоброжелатель</vt:lpstr>
      <vt:lpstr>Сексчатинг, секстинг и груминг:  </vt:lpstr>
      <vt:lpstr>Материалы для детей и подростков  по профилактике угроз современной интернет-среды</vt:lpstr>
      <vt:lpstr>Угроза третья — кибербуллинг </vt:lpstr>
      <vt:lpstr>Памятка для школьников  «Как реагировать на кибербуллинг»</vt:lpstr>
      <vt:lpstr>Презентация PowerPoint</vt:lpstr>
      <vt:lpstr>Возможные показатели психологического неблагополучия вследствие столкновения с онлайн-рисками</vt:lpstr>
      <vt:lpstr>Практические материалы для родителей по профилактике угроз современной Интернет-среды среди несовершеннолетних</vt:lpstr>
      <vt:lpstr> Практические материалы для педагогов  по профилактике угроз современной  Интернет-среды среди несовершеннолетних </vt:lpstr>
      <vt:lpstr>Как использовать материал?</vt:lpstr>
      <vt:lpstr>Профилактика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Пользователь Windows</cp:lastModifiedBy>
  <cp:revision>182</cp:revision>
  <dcterms:created xsi:type="dcterms:W3CDTF">2020-08-10T04:19:49Z</dcterms:created>
  <dcterms:modified xsi:type="dcterms:W3CDTF">2022-11-15T03:26:08Z</dcterms:modified>
</cp:coreProperties>
</file>