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2"/>
  </p:notesMasterIdLst>
  <p:sldIdLst>
    <p:sldId id="265" r:id="rId2"/>
    <p:sldId id="256" r:id="rId3"/>
    <p:sldId id="257" r:id="rId4"/>
    <p:sldId id="258" r:id="rId5"/>
    <p:sldId id="260" r:id="rId6"/>
    <p:sldId id="259" r:id="rId7"/>
    <p:sldId id="261" r:id="rId8"/>
    <p:sldId id="263" r:id="rId9"/>
    <p:sldId id="262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://publication.pravo.gov.ru/Document/View/0001202209120008" TargetMode="External"/><Relationship Id="rId7" Type="http://schemas.openxmlformats.org/officeDocument/2006/relationships/hyperlink" Target="http://publication.pravo.gov.ru/Document/View/0001202104200066" TargetMode="External"/><Relationship Id="rId2" Type="http://schemas.openxmlformats.org/officeDocument/2006/relationships/hyperlink" Target="https://legalacts.ru/doc/prikaz-minobrnauki-rossii-ot-17052012-n-413/" TargetMode="External"/><Relationship Id="rId1" Type="http://schemas.openxmlformats.org/officeDocument/2006/relationships/hyperlink" Target="https://legalacts.ru/doc/273_FZ-ob-obrazovanii/" TargetMode="External"/><Relationship Id="rId6" Type="http://schemas.openxmlformats.org/officeDocument/2006/relationships/hyperlink" Target="http://publication.pravo.gov.ru/Document/View/0001202211010045" TargetMode="External"/><Relationship Id="rId5" Type="http://schemas.openxmlformats.org/officeDocument/2006/relationships/hyperlink" Target="https://legalacts.ru/doc/postanovlenie-glavnogo-gosudarstvennogo-sanitarnogo-vracha-rf-ot-28092020-n/" TargetMode="External"/><Relationship Id="rId4" Type="http://schemas.openxmlformats.org/officeDocument/2006/relationships/hyperlink" Target="https://fgosreestr.ru/poop/primernaya-osnovnaya-obrazovatelnaya-programma-srednego-obshhego-obrazovaniya" TargetMode="Externa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hyperlink" Target="http://imc.tomsk.ru/wp-content/uploads/2022/11/%D0%A0%D0%B0%D1%81%D0%BF%D0%BE%D1%80%D1%8F%D0%B6%D0%B5%D0%BD%D0%B8%D0%B5-%D0%94%D0%B5%D0%BF%D0%B0%D1%80%D1%82%D0%B0%D0%BC%D0%B5%D0%BD%D1%82%D0%B0-%D0%BE%D0%B1%D1%89%D0%B5%D0%B3%D0%BE-%D0%BE%D0%B1%D1%80%D0%B0%D0%B7%D0%BE%D0%B2%D0%B0%D0%BD%D0%B8%D1%8F-%D0%A2%D0%BE%D0%BC%D1%81%D0%BA%D0%BE%D0%B9-%D0%BE%D0%B1%D0%BB%D0%B0%D1%81%D1%82%D0%B8-%D0%BE%D1%82-28.09.2018-%D0%B3.-%E2%84%96833-%D1%80.pdf" TargetMode="External"/><Relationship Id="rId2" Type="http://schemas.openxmlformats.org/officeDocument/2006/relationships/hyperlink" Target="http://imc.tomsk.ru/wp-content/uploads/2022/11/%D0%A0%D0%B0%D1%81%D0%BF%D0%BE%D1%80%D1%8F%D0%B6%D0%B5%D0%BD%D0%B8%D0%B5-%D0%94%D0%B5%D0%BF%D0%B0%D1%80%D1%82%D0%B0%D0%BC%D0%B5%D0%BD%D1%82%D0%B0-%D0%BE%D0%B1%D1%89%D0%B5%D0%B3%D0%BE-%D0%BE%D0%B1%D1%80%D0%B0%D0%B7%D0%BE%D0%B2%D0%B0%D0%BD%D0%B8%D1%8F-%D0%A2%D0%BE%D0%BC%D1%81%D0%BA%D0%BE%D0%B9-%D0%BE%D0%B1%D0%BB%D0%B0%D1%81%D1%82%D0%B8-%D0%BE%D1%82-24.05.2019-%D0%B3.-%E2%84%96454-%D1%80-.pdf" TargetMode="External"/><Relationship Id="rId1" Type="http://schemas.openxmlformats.org/officeDocument/2006/relationships/hyperlink" Target="http://imc.tomsk.ru/wp-content/uploads/2022/11/%D0%A0%D0%B0%D1%81%D0%BF%D0%BE%D1%80%D1%8F%D0%B6%D0%B5%D0%BD%D0%B8%D0%B5-%D0%94%D0%B5%D0%BF%D0%B0%D1%80%D1%82%D0%B0%D0%BC%D0%B5%D0%BD%D1%82%D0%B0-%D0%A2%D0%BE%D0%BC%D1%81%D0%BA%D0%BE%D0%B9-%D0%BE%D0%B1%D0%BB%D0%B0%D1%81%D1%82%D0%B8-%D0%BE%D1%82-21.10.2021-%E2%84%961688-%D1%80.pdf" TargetMode="External"/><Relationship Id="rId5" Type="http://schemas.openxmlformats.org/officeDocument/2006/relationships/hyperlink" Target="http://imc.tomsk.ru/wp-content/uploads/2022/11/%D0%A0%D0%B0%D1%81%D0%BF.%D0%94%D0%9E_1012-%D1%80.pdf" TargetMode="External"/><Relationship Id="rId4" Type="http://schemas.openxmlformats.org/officeDocument/2006/relationships/hyperlink" Target="http://imc.tomsk.ru/wp-content/uploads/2022/11/%D0%A0%D0%B0%D1%81%D0%BF.%D0%94%D0%9E_1067-%D1%80.pdf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://publication.pravo.gov.ru/Document/View/0001202209120008" TargetMode="External"/><Relationship Id="rId7" Type="http://schemas.openxmlformats.org/officeDocument/2006/relationships/hyperlink" Target="http://publication.pravo.gov.ru/Document/View/0001202104200066" TargetMode="External"/><Relationship Id="rId2" Type="http://schemas.openxmlformats.org/officeDocument/2006/relationships/hyperlink" Target="https://legalacts.ru/doc/prikaz-minobrnauki-rossii-ot-17052012-n-413/" TargetMode="External"/><Relationship Id="rId1" Type="http://schemas.openxmlformats.org/officeDocument/2006/relationships/hyperlink" Target="https://legalacts.ru/doc/273_FZ-ob-obrazovanii/" TargetMode="External"/><Relationship Id="rId6" Type="http://schemas.openxmlformats.org/officeDocument/2006/relationships/hyperlink" Target="http://publication.pravo.gov.ru/Document/View/0001202211010045" TargetMode="External"/><Relationship Id="rId5" Type="http://schemas.openxmlformats.org/officeDocument/2006/relationships/hyperlink" Target="https://legalacts.ru/doc/postanovlenie-glavnogo-gosudarstvennogo-sanitarnogo-vracha-rf-ot-28092020-n/" TargetMode="External"/><Relationship Id="rId4" Type="http://schemas.openxmlformats.org/officeDocument/2006/relationships/hyperlink" Target="https://fgosreestr.ru/poop/primernaya-osnovnaya-obrazovatelnaya-programma-srednego-obshhego-obrazovaniya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hyperlink" Target="http://imc.tomsk.ru/wp-content/uploads/2022/11/%D0%A0%D0%B0%D1%81%D0%BF%D0%BE%D1%80%D1%8F%D0%B6%D0%B5%D0%BD%D0%B8%D0%B5-%D0%94%D0%B5%D0%BF%D0%B0%D1%80%D1%82%D0%B0%D0%BC%D0%B5%D0%BD%D1%82%D0%B0-%D0%BE%D0%B1%D1%89%D0%B5%D0%B3%D0%BE-%D0%BE%D0%B1%D1%80%D0%B0%D0%B7%D0%BE%D0%B2%D0%B0%D0%BD%D0%B8%D1%8F-%D0%A2%D0%BE%D0%BC%D1%81%D0%BA%D0%BE%D0%B9-%D0%BE%D0%B1%D0%BB%D0%B0%D1%81%D1%82%D0%B8-%D0%BE%D1%82-28.09.2018-%D0%B3.-%E2%84%96833-%D1%80.pdf" TargetMode="External"/><Relationship Id="rId2" Type="http://schemas.openxmlformats.org/officeDocument/2006/relationships/hyperlink" Target="http://imc.tomsk.ru/wp-content/uploads/2022/11/%D0%A0%D0%B0%D1%81%D0%BF%D0%BE%D1%80%D1%8F%D0%B6%D0%B5%D0%BD%D0%B8%D0%B5-%D0%94%D0%B5%D0%BF%D0%B0%D1%80%D1%82%D0%B0%D0%BC%D0%B5%D0%BD%D1%82%D0%B0-%D0%BE%D0%B1%D1%89%D0%B5%D0%B3%D0%BE-%D0%BE%D0%B1%D1%80%D0%B0%D0%B7%D0%BE%D0%B2%D0%B0%D0%BD%D0%B8%D1%8F-%D0%A2%D0%BE%D0%BC%D1%81%D0%BA%D0%BE%D0%B9-%D0%BE%D0%B1%D0%BB%D0%B0%D1%81%D1%82%D0%B8-%D0%BE%D1%82-24.05.2019-%D0%B3.-%E2%84%96454-%D1%80-.pdf" TargetMode="External"/><Relationship Id="rId1" Type="http://schemas.openxmlformats.org/officeDocument/2006/relationships/hyperlink" Target="http://imc.tomsk.ru/wp-content/uploads/2022/11/%D0%A0%D0%B0%D1%81%D0%BF%D0%BE%D1%80%D1%8F%D0%B6%D0%B5%D0%BD%D0%B8%D0%B5-%D0%94%D0%B5%D0%BF%D0%B0%D1%80%D1%82%D0%B0%D0%BC%D0%B5%D0%BD%D1%82%D0%B0-%D0%A2%D0%BE%D0%BC%D1%81%D0%BA%D0%BE%D0%B9-%D0%BE%D0%B1%D0%BB%D0%B0%D1%81%D1%82%D0%B8-%D0%BE%D1%82-21.10.2021-%E2%84%961688-%D1%80.pdf" TargetMode="External"/><Relationship Id="rId5" Type="http://schemas.openxmlformats.org/officeDocument/2006/relationships/hyperlink" Target="http://imc.tomsk.ru/wp-content/uploads/2022/11/%D0%A0%D0%B0%D1%81%D0%BF.%D0%94%D0%9E_1012-%D1%80.pdf" TargetMode="External"/><Relationship Id="rId4" Type="http://schemas.openxmlformats.org/officeDocument/2006/relationships/hyperlink" Target="http://imc.tomsk.ru/wp-content/uploads/2022/11/%D0%A0%D0%B0%D1%81%D0%BF.%D0%94%D0%9E_1067-%D1%80.pdf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FD67A2-A8A7-4297-9D0B-F44D8B2A033D}" type="doc">
      <dgm:prSet loTypeId="urn:microsoft.com/office/officeart/2005/8/layout/bProcess3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52F6F0FB-A579-44A6-84BD-641B4C77D24C}">
      <dgm:prSet custT="1"/>
      <dgm:spPr/>
      <dgm:t>
        <a:bodyPr/>
        <a:lstStyle/>
        <a:p>
          <a:pPr algn="r" rtl="0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 </a:t>
          </a:r>
          <a:r>
            <a:rPr lang="ru-RU" sz="1200" u="sng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закон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от 29.12.2012 N 273-ФЗ "Об образовании в Российской Федерации"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563E84-EF97-4CDF-A320-43F22ED0844B}" type="parTrans" cxnId="{D9631E65-1C4F-4E0B-9C12-4325B24C4430}">
      <dgm:prSet/>
      <dgm:spPr/>
      <dgm:t>
        <a:bodyPr/>
        <a:lstStyle/>
        <a:p>
          <a:pPr algn="r"/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5B3947-63A4-482B-A519-CADC8026F21A}" type="sibTrans" cxnId="{D9631E65-1C4F-4E0B-9C12-4325B24C4430}">
      <dgm:prSet custT="1"/>
      <dgm:spPr/>
      <dgm:t>
        <a:bodyPr/>
        <a:lstStyle/>
        <a:p>
          <a:pPr algn="r"/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8AE241-CB9C-4791-B0B1-F522587149C2}">
      <dgm:prSet custT="1"/>
      <dgm:spPr/>
      <dgm:t>
        <a:bodyPr/>
        <a:lstStyle/>
        <a:p>
          <a:pPr algn="r" rtl="0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 государственный </a:t>
          </a:r>
          <a:r>
            <a:rPr lang="ru-RU" sz="1200" u="sng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2"/>
            </a:rPr>
            <a:t>образовательный стандарт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среднего общего образования, утвержденным приказом Министерства образования и науки Российской Федерации от 17.05.2012 N 413 (с изменениями и дополнениями от 29 декабря 2014 г., 31 декабря 2015 г., 29 июня 2017 г.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D124E9-BBC2-4D4E-B2B2-149D0AFC617A}" type="parTrans" cxnId="{4D73F93F-2B0A-489C-AD9B-01DC40F1EE12}">
      <dgm:prSet/>
      <dgm:spPr/>
      <dgm:t>
        <a:bodyPr/>
        <a:lstStyle/>
        <a:p>
          <a:pPr algn="r"/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7FE2F4-78B2-4DB8-BD6E-8DB3C0FA7D86}" type="sibTrans" cxnId="{4D73F93F-2B0A-489C-AD9B-01DC40F1EE12}">
      <dgm:prSet custT="1"/>
      <dgm:spPr/>
      <dgm:t>
        <a:bodyPr/>
        <a:lstStyle/>
        <a:p>
          <a:pPr algn="r"/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4EFD9D-C2CB-405B-8D84-FFBD925C11F4}">
      <dgm:prSet custT="1"/>
      <dgm:spPr/>
      <dgm:t>
        <a:bodyPr/>
        <a:lstStyle/>
        <a:p>
          <a:pPr algn="r" rtl="0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3"/>
            </a:rPr>
            <a:t>Приказ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Министерства просвещения Российской Федерации от 12.08.2022 № 732 "О внесении изменений в федеральный государственный образовательный стандарт среднего общего образования, утвержденный приказом Министерства образования и науки Российской Федерации от 17 мая 2012 г. № 413"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F527DF-4741-4B71-AB5E-246C17945F11}" type="parTrans" cxnId="{D5C7DB1F-CBA0-49C3-9542-5CD673300D1F}">
      <dgm:prSet/>
      <dgm:spPr/>
      <dgm:t>
        <a:bodyPr/>
        <a:lstStyle/>
        <a:p>
          <a:pPr algn="r"/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514CC5-F946-4167-8A80-4423DCA566EB}" type="sibTrans" cxnId="{D5C7DB1F-CBA0-49C3-9542-5CD673300D1F}">
      <dgm:prSet custT="1"/>
      <dgm:spPr/>
      <dgm:t>
        <a:bodyPr/>
        <a:lstStyle/>
        <a:p>
          <a:pPr algn="r"/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51FCE6-7AAB-4059-B484-312CFCDD5881}">
      <dgm:prSet custT="1"/>
      <dgm:spPr/>
      <dgm:t>
        <a:bodyPr/>
        <a:lstStyle/>
        <a:p>
          <a:pPr algn="r" rtl="0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Примерная основная образовательная </a:t>
          </a:r>
          <a:r>
            <a:rPr lang="ru-RU" sz="1200" u="sng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4"/>
            </a:rPr>
            <a:t>программ</a:t>
          </a:r>
          <a:r>
            <a:rPr lang="ru-RU" sz="1200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СОО (одобрена решением федерального учебно-методического объединения по общему образованию (протокол от 28 июня 2016 года N 2/16-з);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3DC90A-C1AD-4DB2-BC44-7ED364850EFB}" type="parTrans" cxnId="{BC2742CF-87E7-459F-8909-0BA2AA73E7D8}">
      <dgm:prSet/>
      <dgm:spPr/>
      <dgm:t>
        <a:bodyPr/>
        <a:lstStyle/>
        <a:p>
          <a:pPr algn="r"/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786682-273F-43FE-A6C0-5D1CBDEA9895}" type="sibTrans" cxnId="{BC2742CF-87E7-459F-8909-0BA2AA73E7D8}">
      <dgm:prSet custT="1"/>
      <dgm:spPr/>
      <dgm:t>
        <a:bodyPr/>
        <a:lstStyle/>
        <a:p>
          <a:pPr algn="r"/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F624CF-FBAF-4756-87B4-3E4B48394E8D}">
      <dgm:prSet custT="1"/>
      <dgm:spPr/>
      <dgm:t>
        <a:bodyPr/>
        <a:lstStyle/>
        <a:p>
          <a:pPr algn="r" rtl="0"/>
          <a:r>
            <a:rPr lang="ru-RU" sz="1200" u="sng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5"/>
            </a:rPr>
            <a:t>Постановление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Главного Государственного санитарного врача Российской Федерации "Об утверждении СанПиН 2.4.3648-20 "Санитарно-эпидемиологические требования к организациям воспитания и обучения, отдыха и оздоровления детей и молодежи" от 28 сентября 2020 г. N 28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9D7714-45AD-4FF4-BA5E-17C3BDEE6019}" type="parTrans" cxnId="{4F7F40D3-BEEA-4F25-97DE-6598C29C3445}">
      <dgm:prSet/>
      <dgm:spPr/>
      <dgm:t>
        <a:bodyPr/>
        <a:lstStyle/>
        <a:p>
          <a:pPr algn="r"/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D5EA67-22F8-4723-BA4B-D5FAD8F10109}" type="sibTrans" cxnId="{4F7F40D3-BEEA-4F25-97DE-6598C29C3445}">
      <dgm:prSet custT="1"/>
      <dgm:spPr/>
      <dgm:t>
        <a:bodyPr/>
        <a:lstStyle/>
        <a:p>
          <a:pPr algn="r"/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7094E3-3868-4E43-B69D-13BA22017912}">
      <dgm:prSet custT="1"/>
      <dgm:spPr/>
      <dgm:t>
        <a:bodyPr/>
        <a:lstStyle/>
        <a:p>
          <a:pPr algn="r" rtl="0"/>
          <a:r>
            <a:rPr lang="ru-RU" sz="1200" u="sng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6"/>
            </a:rPr>
            <a:t>Приказ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Министерства просвещения Российской Федерации от 21.09.2022 № 858 "Об утверждении федерального перечня учебников, допущенных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 организациями, осуществляющими образовательную деятельность и установления предельного срока использования исключенных учебников"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72C721-6CED-4F2F-A238-ED46038C69E0}" type="parTrans" cxnId="{499C6F3C-42C7-412A-A45A-D287430A2BFA}">
      <dgm:prSet/>
      <dgm:spPr/>
      <dgm:t>
        <a:bodyPr/>
        <a:lstStyle/>
        <a:p>
          <a:pPr algn="r"/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919A9E-ED3C-4DFB-8608-7F39F320FE4E}" type="sibTrans" cxnId="{499C6F3C-42C7-412A-A45A-D287430A2BFA}">
      <dgm:prSet custT="1"/>
      <dgm:spPr/>
      <dgm:t>
        <a:bodyPr/>
        <a:lstStyle/>
        <a:p>
          <a:pPr algn="r"/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E4AFEC-552A-4473-B451-283560410EF4}">
      <dgm:prSet custT="1"/>
      <dgm:spPr/>
      <dgm:t>
        <a:bodyPr/>
        <a:lstStyle/>
        <a:p>
          <a:pPr algn="r" rtl="0"/>
          <a:r>
            <a:rPr lang="ru-RU" sz="1200" u="sng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7"/>
            </a:rPr>
            <a:t>Приказ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 Министерства просвещения Российской Федерации от 22.03.2021 № 115 "Об утверждении Порядка организации и осуществления образовательной деятельности по основным общеобразовательным программам - образовательным программам начального общего, основного общего и среднего общего образования"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C2937D-4ADF-40E1-BDF1-3B7E3FED820B}" type="parTrans" cxnId="{3E372737-390E-4402-803D-0599B359A5BE}">
      <dgm:prSet/>
      <dgm:spPr/>
      <dgm:t>
        <a:bodyPr/>
        <a:lstStyle/>
        <a:p>
          <a:pPr algn="r"/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489FA0-3DF3-4E59-99ED-E6980258AE53}" type="sibTrans" cxnId="{3E372737-390E-4402-803D-0599B359A5BE}">
      <dgm:prSet/>
      <dgm:spPr/>
      <dgm:t>
        <a:bodyPr/>
        <a:lstStyle/>
        <a:p>
          <a:pPr algn="r"/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0913ED-D49F-4EC5-BAC3-F44CD6632D39}" type="pres">
      <dgm:prSet presAssocID="{BFFD67A2-A8A7-4297-9D0B-F44D8B2A033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F8846AA-D6EC-4F76-81F6-7758057C6C1D}" type="pres">
      <dgm:prSet presAssocID="{52F6F0FB-A579-44A6-84BD-641B4C77D24C}" presName="node" presStyleLbl="node1" presStyleIdx="0" presStyleCnt="7" custScaleY="1676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3C4E04-704C-42D3-A6BC-2064713883FC}" type="pres">
      <dgm:prSet presAssocID="{255B3947-63A4-482B-A519-CADC8026F21A}" presName="sibTrans" presStyleLbl="sibTrans1D1" presStyleIdx="0" presStyleCnt="6"/>
      <dgm:spPr/>
      <dgm:t>
        <a:bodyPr/>
        <a:lstStyle/>
        <a:p>
          <a:endParaRPr lang="ru-RU"/>
        </a:p>
      </dgm:t>
    </dgm:pt>
    <dgm:pt modelId="{EF86A563-CB1C-4CCB-BE45-30EEBC2AC522}" type="pres">
      <dgm:prSet presAssocID="{255B3947-63A4-482B-A519-CADC8026F21A}" presName="connectorText" presStyleLbl="sibTrans1D1" presStyleIdx="0" presStyleCnt="6"/>
      <dgm:spPr/>
      <dgm:t>
        <a:bodyPr/>
        <a:lstStyle/>
        <a:p>
          <a:endParaRPr lang="ru-RU"/>
        </a:p>
      </dgm:t>
    </dgm:pt>
    <dgm:pt modelId="{805C2600-5C2A-4F89-873B-D691AAD9812C}" type="pres">
      <dgm:prSet presAssocID="{438AE241-CB9C-4791-B0B1-F522587149C2}" presName="node" presStyleLbl="node1" presStyleIdx="1" presStyleCnt="7" custScaleX="164548" custScaleY="1685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96F361-81A3-4C39-9289-9042D8A55113}" type="pres">
      <dgm:prSet presAssocID="{AF7FE2F4-78B2-4DB8-BD6E-8DB3C0FA7D86}" presName="sibTrans" presStyleLbl="sibTrans1D1" presStyleIdx="1" presStyleCnt="6"/>
      <dgm:spPr/>
      <dgm:t>
        <a:bodyPr/>
        <a:lstStyle/>
        <a:p>
          <a:endParaRPr lang="ru-RU"/>
        </a:p>
      </dgm:t>
    </dgm:pt>
    <dgm:pt modelId="{268FDD1A-8F05-4C7C-A853-D0069F5C0DC2}" type="pres">
      <dgm:prSet presAssocID="{AF7FE2F4-78B2-4DB8-BD6E-8DB3C0FA7D86}" presName="connectorText" presStyleLbl="sibTrans1D1" presStyleIdx="1" presStyleCnt="6"/>
      <dgm:spPr/>
      <dgm:t>
        <a:bodyPr/>
        <a:lstStyle/>
        <a:p>
          <a:endParaRPr lang="ru-RU"/>
        </a:p>
      </dgm:t>
    </dgm:pt>
    <dgm:pt modelId="{249D7D18-665E-4258-BF73-11F071D8E009}" type="pres">
      <dgm:prSet presAssocID="{2D4EFD9D-C2CB-405B-8D84-FFBD925C11F4}" presName="node" presStyleLbl="node1" presStyleIdx="2" presStyleCnt="7" custScaleX="161035" custScaleY="1663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3A34D4-21D5-4E2E-8BBB-D7D9CD3A2393}" type="pres">
      <dgm:prSet presAssocID="{6E514CC5-F946-4167-8A80-4423DCA566EB}" presName="sibTrans" presStyleLbl="sibTrans1D1" presStyleIdx="2" presStyleCnt="6"/>
      <dgm:spPr/>
      <dgm:t>
        <a:bodyPr/>
        <a:lstStyle/>
        <a:p>
          <a:endParaRPr lang="ru-RU"/>
        </a:p>
      </dgm:t>
    </dgm:pt>
    <dgm:pt modelId="{85B381CC-4A68-4909-A03D-1BF7ACE0AA13}" type="pres">
      <dgm:prSet presAssocID="{6E514CC5-F946-4167-8A80-4423DCA566EB}" presName="connectorText" presStyleLbl="sibTrans1D1" presStyleIdx="2" presStyleCnt="6"/>
      <dgm:spPr/>
      <dgm:t>
        <a:bodyPr/>
        <a:lstStyle/>
        <a:p>
          <a:endParaRPr lang="ru-RU"/>
        </a:p>
      </dgm:t>
    </dgm:pt>
    <dgm:pt modelId="{2E4CABDF-3CB5-4B99-A1B2-0B2743AE40BF}" type="pres">
      <dgm:prSet presAssocID="{F051FCE6-7AAB-4059-B484-312CFCDD5881}" presName="node" presStyleLbl="node1" presStyleIdx="3" presStyleCnt="7" custScaleX="151530" custScaleY="1699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A92F7B-ADF0-422F-A9A5-2F74E2EF4901}" type="pres">
      <dgm:prSet presAssocID="{C6786682-273F-43FE-A6C0-5D1CBDEA9895}" presName="sibTrans" presStyleLbl="sibTrans1D1" presStyleIdx="3" presStyleCnt="6"/>
      <dgm:spPr/>
      <dgm:t>
        <a:bodyPr/>
        <a:lstStyle/>
        <a:p>
          <a:endParaRPr lang="ru-RU"/>
        </a:p>
      </dgm:t>
    </dgm:pt>
    <dgm:pt modelId="{A5063EA6-0EC7-4497-9D35-A98336227A00}" type="pres">
      <dgm:prSet presAssocID="{C6786682-273F-43FE-A6C0-5D1CBDEA9895}" presName="connectorText" presStyleLbl="sibTrans1D1" presStyleIdx="3" presStyleCnt="6"/>
      <dgm:spPr/>
      <dgm:t>
        <a:bodyPr/>
        <a:lstStyle/>
        <a:p>
          <a:endParaRPr lang="ru-RU"/>
        </a:p>
      </dgm:t>
    </dgm:pt>
    <dgm:pt modelId="{21B569F7-5121-49FD-80E3-9E414F43A15D}" type="pres">
      <dgm:prSet presAssocID="{08F624CF-FBAF-4756-87B4-3E4B48394E8D}" presName="node" presStyleLbl="node1" presStyleIdx="4" presStyleCnt="7" custScaleX="153666" custScaleY="189277" custLinFactNeighborX="16166" custLinFactNeighborY="9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EA4980-9AE7-4774-9111-6FE42C8D0261}" type="pres">
      <dgm:prSet presAssocID="{72D5EA67-22F8-4723-BA4B-D5FAD8F10109}" presName="sibTrans" presStyleLbl="sibTrans1D1" presStyleIdx="4" presStyleCnt="6"/>
      <dgm:spPr/>
      <dgm:t>
        <a:bodyPr/>
        <a:lstStyle/>
        <a:p>
          <a:endParaRPr lang="ru-RU"/>
        </a:p>
      </dgm:t>
    </dgm:pt>
    <dgm:pt modelId="{996D1104-B32D-4CD2-BCB4-21D36C6F5989}" type="pres">
      <dgm:prSet presAssocID="{72D5EA67-22F8-4723-BA4B-D5FAD8F10109}" presName="connectorText" presStyleLbl="sibTrans1D1" presStyleIdx="4" presStyleCnt="6"/>
      <dgm:spPr/>
      <dgm:t>
        <a:bodyPr/>
        <a:lstStyle/>
        <a:p>
          <a:endParaRPr lang="ru-RU"/>
        </a:p>
      </dgm:t>
    </dgm:pt>
    <dgm:pt modelId="{4525F9E3-308E-4292-BEBA-0192E0AA5311}" type="pres">
      <dgm:prSet presAssocID="{BF7094E3-3868-4E43-B69D-13BA22017912}" presName="node" presStyleLbl="node1" presStyleIdx="5" presStyleCnt="7" custScaleX="206160" custScaleY="187722" custLinFactNeighborX="23945" custLinFactNeighborY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DB0951-1B74-4ECC-AA99-3636F8B4CFCD}" type="pres">
      <dgm:prSet presAssocID="{66919A9E-ED3C-4DFB-8608-7F39F320FE4E}" presName="sibTrans" presStyleLbl="sibTrans1D1" presStyleIdx="5" presStyleCnt="6"/>
      <dgm:spPr/>
      <dgm:t>
        <a:bodyPr/>
        <a:lstStyle/>
        <a:p>
          <a:endParaRPr lang="ru-RU"/>
        </a:p>
      </dgm:t>
    </dgm:pt>
    <dgm:pt modelId="{5B43EF9A-A3E8-4F63-BACA-06396A5A82BB}" type="pres">
      <dgm:prSet presAssocID="{66919A9E-ED3C-4DFB-8608-7F39F320FE4E}" presName="connectorText" presStyleLbl="sibTrans1D1" presStyleIdx="5" presStyleCnt="6"/>
      <dgm:spPr/>
      <dgm:t>
        <a:bodyPr/>
        <a:lstStyle/>
        <a:p>
          <a:endParaRPr lang="ru-RU"/>
        </a:p>
      </dgm:t>
    </dgm:pt>
    <dgm:pt modelId="{51D79B7A-39C1-438B-A9EA-9AF253225AD0}" type="pres">
      <dgm:prSet presAssocID="{D4E4AFEC-552A-4473-B451-283560410EF4}" presName="node" presStyleLbl="node1" presStyleIdx="6" presStyleCnt="7" custScaleX="191930" custScaleY="189645" custLinFactNeighborX="219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28D0F6-6C50-4061-9AB1-409F7BE83319}" type="presOf" srcId="{255B3947-63A4-482B-A519-CADC8026F21A}" destId="{E93C4E04-704C-42D3-A6BC-2064713883FC}" srcOrd="0" destOrd="0" presId="urn:microsoft.com/office/officeart/2005/8/layout/bProcess3"/>
    <dgm:cxn modelId="{77753CA0-3E0F-470D-9DCF-6497436547BB}" type="presOf" srcId="{F051FCE6-7AAB-4059-B484-312CFCDD5881}" destId="{2E4CABDF-3CB5-4B99-A1B2-0B2743AE40BF}" srcOrd="0" destOrd="0" presId="urn:microsoft.com/office/officeart/2005/8/layout/bProcess3"/>
    <dgm:cxn modelId="{8858C17D-FA57-4F17-99F9-8D65AF416EA1}" type="presOf" srcId="{D4E4AFEC-552A-4473-B451-283560410EF4}" destId="{51D79B7A-39C1-438B-A9EA-9AF253225AD0}" srcOrd="0" destOrd="0" presId="urn:microsoft.com/office/officeart/2005/8/layout/bProcess3"/>
    <dgm:cxn modelId="{BEE29876-292F-4B2A-B22C-76F3FFDBD2A1}" type="presOf" srcId="{72D5EA67-22F8-4723-BA4B-D5FAD8F10109}" destId="{B8EA4980-9AE7-4774-9111-6FE42C8D0261}" srcOrd="0" destOrd="0" presId="urn:microsoft.com/office/officeart/2005/8/layout/bProcess3"/>
    <dgm:cxn modelId="{B8517E16-3D5B-479A-8FE6-F20447D91629}" type="presOf" srcId="{C6786682-273F-43FE-A6C0-5D1CBDEA9895}" destId="{F1A92F7B-ADF0-422F-A9A5-2F74E2EF4901}" srcOrd="0" destOrd="0" presId="urn:microsoft.com/office/officeart/2005/8/layout/bProcess3"/>
    <dgm:cxn modelId="{B70F4E17-0B65-4C8E-BD90-A5A02CBD26E2}" type="presOf" srcId="{52F6F0FB-A579-44A6-84BD-641B4C77D24C}" destId="{DF8846AA-D6EC-4F76-81F6-7758057C6C1D}" srcOrd="0" destOrd="0" presId="urn:microsoft.com/office/officeart/2005/8/layout/bProcess3"/>
    <dgm:cxn modelId="{FB0CB60B-145B-4DBF-B0D0-BF33FC3CCDC9}" type="presOf" srcId="{255B3947-63A4-482B-A519-CADC8026F21A}" destId="{EF86A563-CB1C-4CCB-BE45-30EEBC2AC522}" srcOrd="1" destOrd="0" presId="urn:microsoft.com/office/officeart/2005/8/layout/bProcess3"/>
    <dgm:cxn modelId="{374AD30B-B3EB-47AB-B66E-231D454171DB}" type="presOf" srcId="{2D4EFD9D-C2CB-405B-8D84-FFBD925C11F4}" destId="{249D7D18-665E-4258-BF73-11F071D8E009}" srcOrd="0" destOrd="0" presId="urn:microsoft.com/office/officeart/2005/8/layout/bProcess3"/>
    <dgm:cxn modelId="{499C6F3C-42C7-412A-A45A-D287430A2BFA}" srcId="{BFFD67A2-A8A7-4297-9D0B-F44D8B2A033D}" destId="{BF7094E3-3868-4E43-B69D-13BA22017912}" srcOrd="5" destOrd="0" parTransId="{3472C721-6CED-4F2F-A238-ED46038C69E0}" sibTransId="{66919A9E-ED3C-4DFB-8608-7F39F320FE4E}"/>
    <dgm:cxn modelId="{BC2742CF-87E7-459F-8909-0BA2AA73E7D8}" srcId="{BFFD67A2-A8A7-4297-9D0B-F44D8B2A033D}" destId="{F051FCE6-7AAB-4059-B484-312CFCDD5881}" srcOrd="3" destOrd="0" parTransId="{7E3DC90A-C1AD-4DB2-BC44-7ED364850EFB}" sibTransId="{C6786682-273F-43FE-A6C0-5D1CBDEA9895}"/>
    <dgm:cxn modelId="{4F7F40D3-BEEA-4F25-97DE-6598C29C3445}" srcId="{BFFD67A2-A8A7-4297-9D0B-F44D8B2A033D}" destId="{08F624CF-FBAF-4756-87B4-3E4B48394E8D}" srcOrd="4" destOrd="0" parTransId="{289D7714-45AD-4FF4-BA5E-17C3BDEE6019}" sibTransId="{72D5EA67-22F8-4723-BA4B-D5FAD8F10109}"/>
    <dgm:cxn modelId="{3E372737-390E-4402-803D-0599B359A5BE}" srcId="{BFFD67A2-A8A7-4297-9D0B-F44D8B2A033D}" destId="{D4E4AFEC-552A-4473-B451-283560410EF4}" srcOrd="6" destOrd="0" parTransId="{B0C2937D-4ADF-40E1-BDF1-3B7E3FED820B}" sibTransId="{83489FA0-3DF3-4E59-99ED-E6980258AE53}"/>
    <dgm:cxn modelId="{D9631E65-1C4F-4E0B-9C12-4325B24C4430}" srcId="{BFFD67A2-A8A7-4297-9D0B-F44D8B2A033D}" destId="{52F6F0FB-A579-44A6-84BD-641B4C77D24C}" srcOrd="0" destOrd="0" parTransId="{BA563E84-EF97-4CDF-A320-43F22ED0844B}" sibTransId="{255B3947-63A4-482B-A519-CADC8026F21A}"/>
    <dgm:cxn modelId="{F3F56497-3CBE-48A8-8BD1-235C09CB8457}" type="presOf" srcId="{438AE241-CB9C-4791-B0B1-F522587149C2}" destId="{805C2600-5C2A-4F89-873B-D691AAD9812C}" srcOrd="0" destOrd="0" presId="urn:microsoft.com/office/officeart/2005/8/layout/bProcess3"/>
    <dgm:cxn modelId="{4CC91BEC-C14A-49E7-A977-A6BCAF844270}" type="presOf" srcId="{66919A9E-ED3C-4DFB-8608-7F39F320FE4E}" destId="{3BDB0951-1B74-4ECC-AA99-3636F8B4CFCD}" srcOrd="0" destOrd="0" presId="urn:microsoft.com/office/officeart/2005/8/layout/bProcess3"/>
    <dgm:cxn modelId="{4D73F93F-2B0A-489C-AD9B-01DC40F1EE12}" srcId="{BFFD67A2-A8A7-4297-9D0B-F44D8B2A033D}" destId="{438AE241-CB9C-4791-B0B1-F522587149C2}" srcOrd="1" destOrd="0" parTransId="{C7D124E9-BBC2-4D4E-B2B2-149D0AFC617A}" sibTransId="{AF7FE2F4-78B2-4DB8-BD6E-8DB3C0FA7D86}"/>
    <dgm:cxn modelId="{B6044415-1588-4F0F-B95D-58140BCB3278}" type="presOf" srcId="{BFFD67A2-A8A7-4297-9D0B-F44D8B2A033D}" destId="{480913ED-D49F-4EC5-BAC3-F44CD6632D39}" srcOrd="0" destOrd="0" presId="urn:microsoft.com/office/officeart/2005/8/layout/bProcess3"/>
    <dgm:cxn modelId="{B160C00D-5292-4A16-ACBE-F08FA287DC5D}" type="presOf" srcId="{BF7094E3-3868-4E43-B69D-13BA22017912}" destId="{4525F9E3-308E-4292-BEBA-0192E0AA5311}" srcOrd="0" destOrd="0" presId="urn:microsoft.com/office/officeart/2005/8/layout/bProcess3"/>
    <dgm:cxn modelId="{D5C7DB1F-CBA0-49C3-9542-5CD673300D1F}" srcId="{BFFD67A2-A8A7-4297-9D0B-F44D8B2A033D}" destId="{2D4EFD9D-C2CB-405B-8D84-FFBD925C11F4}" srcOrd="2" destOrd="0" parTransId="{D0F527DF-4741-4B71-AB5E-246C17945F11}" sibTransId="{6E514CC5-F946-4167-8A80-4423DCA566EB}"/>
    <dgm:cxn modelId="{5806AA4E-A55A-4100-B5FB-57B50426EF2D}" type="presOf" srcId="{72D5EA67-22F8-4723-BA4B-D5FAD8F10109}" destId="{996D1104-B32D-4CD2-BCB4-21D36C6F5989}" srcOrd="1" destOrd="0" presId="urn:microsoft.com/office/officeart/2005/8/layout/bProcess3"/>
    <dgm:cxn modelId="{DFC919DB-4F7C-46A0-A111-35A55ECE9E58}" type="presOf" srcId="{66919A9E-ED3C-4DFB-8608-7F39F320FE4E}" destId="{5B43EF9A-A3E8-4F63-BACA-06396A5A82BB}" srcOrd="1" destOrd="0" presId="urn:microsoft.com/office/officeart/2005/8/layout/bProcess3"/>
    <dgm:cxn modelId="{477BBBB8-1B48-4EAC-9BC3-30AEEC35C917}" type="presOf" srcId="{6E514CC5-F946-4167-8A80-4423DCA566EB}" destId="{85B381CC-4A68-4909-A03D-1BF7ACE0AA13}" srcOrd="1" destOrd="0" presId="urn:microsoft.com/office/officeart/2005/8/layout/bProcess3"/>
    <dgm:cxn modelId="{FCE8BECD-6188-49BE-AB5A-1453B1B128FC}" type="presOf" srcId="{6E514CC5-F946-4167-8A80-4423DCA566EB}" destId="{203A34D4-21D5-4E2E-8BBB-D7D9CD3A2393}" srcOrd="0" destOrd="0" presId="urn:microsoft.com/office/officeart/2005/8/layout/bProcess3"/>
    <dgm:cxn modelId="{996C1793-9DA0-4138-B3B5-ED602056EB9C}" type="presOf" srcId="{C6786682-273F-43FE-A6C0-5D1CBDEA9895}" destId="{A5063EA6-0EC7-4497-9D35-A98336227A00}" srcOrd="1" destOrd="0" presId="urn:microsoft.com/office/officeart/2005/8/layout/bProcess3"/>
    <dgm:cxn modelId="{0AC89E84-455B-4851-9413-755076F064D2}" type="presOf" srcId="{AF7FE2F4-78B2-4DB8-BD6E-8DB3C0FA7D86}" destId="{268FDD1A-8F05-4C7C-A853-D0069F5C0DC2}" srcOrd="1" destOrd="0" presId="urn:microsoft.com/office/officeart/2005/8/layout/bProcess3"/>
    <dgm:cxn modelId="{D093597B-0281-4730-8F16-0D2D9CE58D56}" type="presOf" srcId="{08F624CF-FBAF-4756-87B4-3E4B48394E8D}" destId="{21B569F7-5121-49FD-80E3-9E414F43A15D}" srcOrd="0" destOrd="0" presId="urn:microsoft.com/office/officeart/2005/8/layout/bProcess3"/>
    <dgm:cxn modelId="{5D7C7E72-1DCA-491B-B02C-7C97A1B747CF}" type="presOf" srcId="{AF7FE2F4-78B2-4DB8-BD6E-8DB3C0FA7D86}" destId="{1196F361-81A3-4C39-9289-9042D8A55113}" srcOrd="0" destOrd="0" presId="urn:microsoft.com/office/officeart/2005/8/layout/bProcess3"/>
    <dgm:cxn modelId="{8C360C02-8349-4D31-A19C-C7ACCC11E5FD}" type="presParOf" srcId="{480913ED-D49F-4EC5-BAC3-F44CD6632D39}" destId="{DF8846AA-D6EC-4F76-81F6-7758057C6C1D}" srcOrd="0" destOrd="0" presId="urn:microsoft.com/office/officeart/2005/8/layout/bProcess3"/>
    <dgm:cxn modelId="{2610B67E-B9B4-4163-9239-F339C060627A}" type="presParOf" srcId="{480913ED-D49F-4EC5-BAC3-F44CD6632D39}" destId="{E93C4E04-704C-42D3-A6BC-2064713883FC}" srcOrd="1" destOrd="0" presId="urn:microsoft.com/office/officeart/2005/8/layout/bProcess3"/>
    <dgm:cxn modelId="{E4BB370D-9F94-4373-AAC4-E1EAFCBEBA49}" type="presParOf" srcId="{E93C4E04-704C-42D3-A6BC-2064713883FC}" destId="{EF86A563-CB1C-4CCB-BE45-30EEBC2AC522}" srcOrd="0" destOrd="0" presId="urn:microsoft.com/office/officeart/2005/8/layout/bProcess3"/>
    <dgm:cxn modelId="{FC769346-F615-474A-88AC-59584114C7A3}" type="presParOf" srcId="{480913ED-D49F-4EC5-BAC3-F44CD6632D39}" destId="{805C2600-5C2A-4F89-873B-D691AAD9812C}" srcOrd="2" destOrd="0" presId="urn:microsoft.com/office/officeart/2005/8/layout/bProcess3"/>
    <dgm:cxn modelId="{1B4E8E69-8994-49F6-95CD-DA636B5FAB15}" type="presParOf" srcId="{480913ED-D49F-4EC5-BAC3-F44CD6632D39}" destId="{1196F361-81A3-4C39-9289-9042D8A55113}" srcOrd="3" destOrd="0" presId="urn:microsoft.com/office/officeart/2005/8/layout/bProcess3"/>
    <dgm:cxn modelId="{DF4443BE-B150-4E3F-9D77-B9601784DD19}" type="presParOf" srcId="{1196F361-81A3-4C39-9289-9042D8A55113}" destId="{268FDD1A-8F05-4C7C-A853-D0069F5C0DC2}" srcOrd="0" destOrd="0" presId="urn:microsoft.com/office/officeart/2005/8/layout/bProcess3"/>
    <dgm:cxn modelId="{5BDA7815-EFE8-49BD-8247-6241DA1197CB}" type="presParOf" srcId="{480913ED-D49F-4EC5-BAC3-F44CD6632D39}" destId="{249D7D18-665E-4258-BF73-11F071D8E009}" srcOrd="4" destOrd="0" presId="urn:microsoft.com/office/officeart/2005/8/layout/bProcess3"/>
    <dgm:cxn modelId="{2C275423-D570-407B-971B-043D4F2C1AA2}" type="presParOf" srcId="{480913ED-D49F-4EC5-BAC3-F44CD6632D39}" destId="{203A34D4-21D5-4E2E-8BBB-D7D9CD3A2393}" srcOrd="5" destOrd="0" presId="urn:microsoft.com/office/officeart/2005/8/layout/bProcess3"/>
    <dgm:cxn modelId="{74A6AA70-FA25-4142-AC90-5A13B4025CED}" type="presParOf" srcId="{203A34D4-21D5-4E2E-8BBB-D7D9CD3A2393}" destId="{85B381CC-4A68-4909-A03D-1BF7ACE0AA13}" srcOrd="0" destOrd="0" presId="urn:microsoft.com/office/officeart/2005/8/layout/bProcess3"/>
    <dgm:cxn modelId="{4D04B0A9-C303-42AA-9C4A-A0ABEABF1232}" type="presParOf" srcId="{480913ED-D49F-4EC5-BAC3-F44CD6632D39}" destId="{2E4CABDF-3CB5-4B99-A1B2-0B2743AE40BF}" srcOrd="6" destOrd="0" presId="urn:microsoft.com/office/officeart/2005/8/layout/bProcess3"/>
    <dgm:cxn modelId="{BE4D374B-D39E-479C-9941-A52D1F6AEA88}" type="presParOf" srcId="{480913ED-D49F-4EC5-BAC3-F44CD6632D39}" destId="{F1A92F7B-ADF0-422F-A9A5-2F74E2EF4901}" srcOrd="7" destOrd="0" presId="urn:microsoft.com/office/officeart/2005/8/layout/bProcess3"/>
    <dgm:cxn modelId="{13737B51-5BBB-493D-8499-EB2FE2C3C6E3}" type="presParOf" srcId="{F1A92F7B-ADF0-422F-A9A5-2F74E2EF4901}" destId="{A5063EA6-0EC7-4497-9D35-A98336227A00}" srcOrd="0" destOrd="0" presId="urn:microsoft.com/office/officeart/2005/8/layout/bProcess3"/>
    <dgm:cxn modelId="{948320B7-8DB8-41FC-ADD8-8E7150AFE7F6}" type="presParOf" srcId="{480913ED-D49F-4EC5-BAC3-F44CD6632D39}" destId="{21B569F7-5121-49FD-80E3-9E414F43A15D}" srcOrd="8" destOrd="0" presId="urn:microsoft.com/office/officeart/2005/8/layout/bProcess3"/>
    <dgm:cxn modelId="{B1A696EA-5CDE-4CAF-B45C-3C817E4CAB03}" type="presParOf" srcId="{480913ED-D49F-4EC5-BAC3-F44CD6632D39}" destId="{B8EA4980-9AE7-4774-9111-6FE42C8D0261}" srcOrd="9" destOrd="0" presId="urn:microsoft.com/office/officeart/2005/8/layout/bProcess3"/>
    <dgm:cxn modelId="{03573382-9950-41F7-9502-45C6864E2FD1}" type="presParOf" srcId="{B8EA4980-9AE7-4774-9111-6FE42C8D0261}" destId="{996D1104-B32D-4CD2-BCB4-21D36C6F5989}" srcOrd="0" destOrd="0" presId="urn:microsoft.com/office/officeart/2005/8/layout/bProcess3"/>
    <dgm:cxn modelId="{4D5A7658-160E-4570-BB94-9268BD8B4579}" type="presParOf" srcId="{480913ED-D49F-4EC5-BAC3-F44CD6632D39}" destId="{4525F9E3-308E-4292-BEBA-0192E0AA5311}" srcOrd="10" destOrd="0" presId="urn:microsoft.com/office/officeart/2005/8/layout/bProcess3"/>
    <dgm:cxn modelId="{A5EAB132-F0BD-4EB5-92AD-F1A338ED8DDB}" type="presParOf" srcId="{480913ED-D49F-4EC5-BAC3-F44CD6632D39}" destId="{3BDB0951-1B74-4ECC-AA99-3636F8B4CFCD}" srcOrd="11" destOrd="0" presId="urn:microsoft.com/office/officeart/2005/8/layout/bProcess3"/>
    <dgm:cxn modelId="{F4540009-712A-46A2-AEE9-FF655C62E385}" type="presParOf" srcId="{3BDB0951-1B74-4ECC-AA99-3636F8B4CFCD}" destId="{5B43EF9A-A3E8-4F63-BACA-06396A5A82BB}" srcOrd="0" destOrd="0" presId="urn:microsoft.com/office/officeart/2005/8/layout/bProcess3"/>
    <dgm:cxn modelId="{5A020865-CC33-4540-9BFC-8275A2B29106}" type="presParOf" srcId="{480913ED-D49F-4EC5-BAC3-F44CD6632D39}" destId="{51D79B7A-39C1-438B-A9EA-9AF253225AD0}" srcOrd="1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367A1F-FC7D-4511-92AE-D32E11BF6774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28D6C79-8B07-4530-A8CD-1093261E95C8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РЕГИОНАЛЬНЫЕ ДОКУМЕНТЫ</a:t>
          </a:r>
          <a:endParaRPr lang="ru-RU" sz="1800" dirty="0">
            <a:solidFill>
              <a:schemeClr val="accent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B05096-1730-483B-8EC2-9F949284762E}" type="parTrans" cxnId="{0BEFC936-B62B-4E95-87F7-7939BD15A4CB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4A0A53-DE7B-4189-B9D3-0FA249881AA0}" type="sibTrans" cxnId="{0BEFC936-B62B-4E95-87F7-7939BD15A4CB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F865B1-0950-41E8-AD1B-12621FA60AC9}">
      <dgm:prSet custT="1"/>
      <dgm:spPr/>
      <dgm:t>
        <a:bodyPr/>
        <a:lstStyle/>
        <a:p>
          <a:pPr rtl="0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Распоряжение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ДОО ТО от 21.10.2021 №1688-р «О реализации проекта по открытию и функционированию в образовательных организациях Томской области классов/групп психолого-педагогической направленности»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1F1F76-B3C4-40B7-A3E7-0BF7004D8372}" type="parTrans" cxnId="{A7C3A7FE-B148-494C-AC78-6E401FFC3F5D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3336D0-CA00-4498-9B74-623DDCF6BF82}" type="sibTrans" cxnId="{A7C3A7FE-B148-494C-AC78-6E401FFC3F5D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5847DB-D22A-4C74-A62C-6E80549F3ECE}">
      <dgm:prSet custT="1"/>
      <dgm:spPr/>
      <dgm:t>
        <a:bodyPr/>
        <a:lstStyle/>
        <a:p>
          <a:pPr algn="just" rtl="0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2"/>
            </a:rPr>
            <a:t>Распоряжение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 ДОО ТО от 24.05.2019 г. №454-р «Об утверждении плана мероприятий по реализации Концепции профильного обучения в системе образования Томской области на 2019-2025 годы»  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3D96D0-5280-46D2-8CC1-2E31C05B465A}" type="parTrans" cxnId="{CD2A9007-E808-4A7E-9F23-F8A654BCADF8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81BE5C-8693-4863-B7A4-631819B4DC75}" type="sibTrans" cxnId="{CD2A9007-E808-4A7E-9F23-F8A654BCADF8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26F966-D900-4E27-961C-B5CEE3410FAB}">
      <dgm:prSet custT="1"/>
      <dgm:spPr/>
      <dgm:t>
        <a:bodyPr/>
        <a:lstStyle/>
        <a:p>
          <a:pPr rtl="0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3"/>
            </a:rPr>
            <a:t>Распоряжение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ДОО ТО от 28.09.2018 г. №833-р Об утверждении Концепции профильного обучения в системе образования Томской области на 2019-2025 годы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332D35-BA03-4A95-B19B-7B02FB85219D}" type="parTrans" cxnId="{DDF3DA2D-D3FB-40F1-89F0-0FC31A762D2B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4911E9-943E-40FE-B89B-9E22E14F9B3F}" type="sibTrans" cxnId="{DDF3DA2D-D3FB-40F1-89F0-0FC31A762D2B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793B80-7E90-402F-9FA0-14C0150A067B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МУНИЦИПАЛЬНЫЕ ДОКУМЕНТЫ</a:t>
          </a:r>
          <a:endParaRPr lang="ru-RU" sz="1800" dirty="0">
            <a:solidFill>
              <a:schemeClr val="accent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0A7277-C095-4D6E-B083-15C0A4C694FC}" type="parTrans" cxnId="{8C651AE8-8E2E-4A99-BD23-8B33E65040CD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3B2296-3E4F-4DA5-99FF-A7D6B373CAC5}" type="sibTrans" cxnId="{8C651AE8-8E2E-4A99-BD23-8B33E65040CD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CC0F7B-219D-4CBA-A0D0-D10A1B08689B}">
      <dgm:prSet custT="1"/>
      <dgm:spPr/>
      <dgm:t>
        <a:bodyPr/>
        <a:lstStyle/>
        <a:p>
          <a:pPr rtl="0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4"/>
            </a:rPr>
            <a:t>Распоряжение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ДО администрации Города Томска от 01.11.2022 г. №1067-р «Об утверждении проекта «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Предпрофильная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подготовка и профильное обучение в общеобразовательных организациях города Томска»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A17E0A-91E2-4999-B66C-CA271A5B2715}" type="parTrans" cxnId="{5EEA4908-5D8A-4B14-8AAD-88F8AB1791FE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00B4F1-85FC-4A86-8E19-0434936D474B}" type="sibTrans" cxnId="{5EEA4908-5D8A-4B14-8AAD-88F8AB1791FE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CCD7CF-905B-4F34-8A0E-21745A7D1FA9}">
      <dgm:prSet custT="1"/>
      <dgm:spPr/>
      <dgm:t>
        <a:bodyPr/>
        <a:lstStyle/>
        <a:p>
          <a:pPr rtl="0"/>
          <a:r>
            <a:rPr 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5"/>
            </a:rPr>
            <a:t>Распоряжение</a:t>
          </a:r>
          <a:r>
            <a:rPr 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ДО администрации Города Томска от 18.10.2022 г. №1012-р «Об утверждении календарного плана мероприятий по открытию и функционированию в общеобразовательных  организациях города Томска классов/групп психолого-педагогической направленности в 2022-2023 учебном году»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3C85D0-1E18-41C8-8471-B858647B484B}" type="parTrans" cxnId="{5BF84AE3-036F-43D0-A634-8DF44B849C57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19D5C6-E252-445F-9049-A170FC482AFA}" type="sibTrans" cxnId="{5BF84AE3-036F-43D0-A634-8DF44B849C57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7394B0-28B8-49F9-94AA-C85F0FA94DF4}" type="pres">
      <dgm:prSet presAssocID="{ED367A1F-FC7D-4511-92AE-D32E11BF677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212BE21-F68A-4E00-A3BC-34B933DC33CB}" type="pres">
      <dgm:prSet presAssocID="{E28D6C79-8B07-4530-A8CD-1093261E95C8}" presName="thickLine" presStyleLbl="alignNode1" presStyleIdx="0" presStyleCnt="2"/>
      <dgm:spPr/>
    </dgm:pt>
    <dgm:pt modelId="{773CF5FA-4511-4709-819C-D1ED16D1206E}" type="pres">
      <dgm:prSet presAssocID="{E28D6C79-8B07-4530-A8CD-1093261E95C8}" presName="horz1" presStyleCnt="0"/>
      <dgm:spPr/>
    </dgm:pt>
    <dgm:pt modelId="{189B7147-7272-4A8C-84A5-3558CDC87BFC}" type="pres">
      <dgm:prSet presAssocID="{E28D6C79-8B07-4530-A8CD-1093261E95C8}" presName="tx1" presStyleLbl="revTx" presStyleIdx="0" presStyleCnt="7" custScaleX="122635"/>
      <dgm:spPr/>
      <dgm:t>
        <a:bodyPr/>
        <a:lstStyle/>
        <a:p>
          <a:endParaRPr lang="ru-RU"/>
        </a:p>
      </dgm:t>
    </dgm:pt>
    <dgm:pt modelId="{2465B802-C71E-4C65-BC7C-D67B23662547}" type="pres">
      <dgm:prSet presAssocID="{E28D6C79-8B07-4530-A8CD-1093261E95C8}" presName="vert1" presStyleCnt="0"/>
      <dgm:spPr/>
    </dgm:pt>
    <dgm:pt modelId="{AC9888DE-36A3-40BB-B785-546494C98EB9}" type="pres">
      <dgm:prSet presAssocID="{4FF865B1-0950-41E8-AD1B-12621FA60AC9}" presName="vertSpace2a" presStyleCnt="0"/>
      <dgm:spPr/>
    </dgm:pt>
    <dgm:pt modelId="{2D4A8B37-FC99-45A1-932A-74E0B9FAB540}" type="pres">
      <dgm:prSet presAssocID="{4FF865B1-0950-41E8-AD1B-12621FA60AC9}" presName="horz2" presStyleCnt="0"/>
      <dgm:spPr/>
    </dgm:pt>
    <dgm:pt modelId="{3A8EA219-33FE-411A-9B47-276617C3F1F6}" type="pres">
      <dgm:prSet presAssocID="{4FF865B1-0950-41E8-AD1B-12621FA60AC9}" presName="horzSpace2" presStyleCnt="0"/>
      <dgm:spPr/>
    </dgm:pt>
    <dgm:pt modelId="{7BCA693C-ECCA-49BD-8999-9922092BAE48}" type="pres">
      <dgm:prSet presAssocID="{4FF865B1-0950-41E8-AD1B-12621FA60AC9}" presName="tx2" presStyleLbl="revTx" presStyleIdx="1" presStyleCnt="7"/>
      <dgm:spPr/>
      <dgm:t>
        <a:bodyPr/>
        <a:lstStyle/>
        <a:p>
          <a:endParaRPr lang="ru-RU"/>
        </a:p>
      </dgm:t>
    </dgm:pt>
    <dgm:pt modelId="{B099EA19-4EF3-4193-8C19-477189024296}" type="pres">
      <dgm:prSet presAssocID="{4FF865B1-0950-41E8-AD1B-12621FA60AC9}" presName="vert2" presStyleCnt="0"/>
      <dgm:spPr/>
    </dgm:pt>
    <dgm:pt modelId="{597BC862-4031-4469-9B82-50303E6D786C}" type="pres">
      <dgm:prSet presAssocID="{4FF865B1-0950-41E8-AD1B-12621FA60AC9}" presName="thinLine2b" presStyleLbl="callout" presStyleIdx="0" presStyleCnt="5"/>
      <dgm:spPr/>
    </dgm:pt>
    <dgm:pt modelId="{A02EA0D3-F696-48B7-9CE5-8FE16E837443}" type="pres">
      <dgm:prSet presAssocID="{4FF865B1-0950-41E8-AD1B-12621FA60AC9}" presName="vertSpace2b" presStyleCnt="0"/>
      <dgm:spPr/>
    </dgm:pt>
    <dgm:pt modelId="{931FEC53-2FF5-41E6-8932-4CF3DDF18F49}" type="pres">
      <dgm:prSet presAssocID="{225847DB-D22A-4C74-A62C-6E80549F3ECE}" presName="horz2" presStyleCnt="0"/>
      <dgm:spPr/>
    </dgm:pt>
    <dgm:pt modelId="{E623A4E0-EC96-4DAB-9F69-1A054C3E7C31}" type="pres">
      <dgm:prSet presAssocID="{225847DB-D22A-4C74-A62C-6E80549F3ECE}" presName="horzSpace2" presStyleCnt="0"/>
      <dgm:spPr/>
    </dgm:pt>
    <dgm:pt modelId="{E885D97A-8F69-4F04-A6E1-E355A0B3E86B}" type="pres">
      <dgm:prSet presAssocID="{225847DB-D22A-4C74-A62C-6E80549F3ECE}" presName="tx2" presStyleLbl="revTx" presStyleIdx="2" presStyleCnt="7"/>
      <dgm:spPr/>
      <dgm:t>
        <a:bodyPr/>
        <a:lstStyle/>
        <a:p>
          <a:endParaRPr lang="ru-RU"/>
        </a:p>
      </dgm:t>
    </dgm:pt>
    <dgm:pt modelId="{BDDCAC06-905C-42AC-B26C-BD7EDAEB4202}" type="pres">
      <dgm:prSet presAssocID="{225847DB-D22A-4C74-A62C-6E80549F3ECE}" presName="vert2" presStyleCnt="0"/>
      <dgm:spPr/>
    </dgm:pt>
    <dgm:pt modelId="{B523580F-895A-42EF-AA0B-2E9A1B299473}" type="pres">
      <dgm:prSet presAssocID="{225847DB-D22A-4C74-A62C-6E80549F3ECE}" presName="thinLine2b" presStyleLbl="callout" presStyleIdx="1" presStyleCnt="5"/>
      <dgm:spPr/>
    </dgm:pt>
    <dgm:pt modelId="{017F2740-20A2-4378-8763-93AC466BDDCE}" type="pres">
      <dgm:prSet presAssocID="{225847DB-D22A-4C74-A62C-6E80549F3ECE}" presName="vertSpace2b" presStyleCnt="0"/>
      <dgm:spPr/>
    </dgm:pt>
    <dgm:pt modelId="{90AA2F8B-A61C-40CB-A004-AE1FD342A887}" type="pres">
      <dgm:prSet presAssocID="{A526F966-D900-4E27-961C-B5CEE3410FAB}" presName="horz2" presStyleCnt="0"/>
      <dgm:spPr/>
    </dgm:pt>
    <dgm:pt modelId="{F1C72EDE-74B3-453F-82BE-06ED87125DB5}" type="pres">
      <dgm:prSet presAssocID="{A526F966-D900-4E27-961C-B5CEE3410FAB}" presName="horzSpace2" presStyleCnt="0"/>
      <dgm:spPr/>
    </dgm:pt>
    <dgm:pt modelId="{2E86A626-BB0E-4728-9FFE-59E0C505FADF}" type="pres">
      <dgm:prSet presAssocID="{A526F966-D900-4E27-961C-B5CEE3410FAB}" presName="tx2" presStyleLbl="revTx" presStyleIdx="3" presStyleCnt="7"/>
      <dgm:spPr/>
      <dgm:t>
        <a:bodyPr/>
        <a:lstStyle/>
        <a:p>
          <a:endParaRPr lang="ru-RU"/>
        </a:p>
      </dgm:t>
    </dgm:pt>
    <dgm:pt modelId="{1A4E9949-CF73-4318-BF5A-936A87A363E9}" type="pres">
      <dgm:prSet presAssocID="{A526F966-D900-4E27-961C-B5CEE3410FAB}" presName="vert2" presStyleCnt="0"/>
      <dgm:spPr/>
    </dgm:pt>
    <dgm:pt modelId="{8ADCB7C2-E677-44D7-B30E-212074DE590C}" type="pres">
      <dgm:prSet presAssocID="{A526F966-D900-4E27-961C-B5CEE3410FAB}" presName="thinLine2b" presStyleLbl="callout" presStyleIdx="2" presStyleCnt="5" custLinFactY="-200000" custLinFactNeighborX="-213" custLinFactNeighborY="-228073"/>
      <dgm:spPr/>
    </dgm:pt>
    <dgm:pt modelId="{CD053E44-FECF-45F3-B13F-744E3D2E2EFA}" type="pres">
      <dgm:prSet presAssocID="{A526F966-D900-4E27-961C-B5CEE3410FAB}" presName="vertSpace2b" presStyleCnt="0"/>
      <dgm:spPr/>
    </dgm:pt>
    <dgm:pt modelId="{894D93DE-882A-4E8B-A2EF-99EC5546B279}" type="pres">
      <dgm:prSet presAssocID="{EE793B80-7E90-402F-9FA0-14C0150A067B}" presName="thickLine" presStyleLbl="alignNode1" presStyleIdx="1" presStyleCnt="2" custLinFactNeighborY="-323"/>
      <dgm:spPr/>
    </dgm:pt>
    <dgm:pt modelId="{C0A4B00F-4759-461E-A6D4-9B41747AB7A9}" type="pres">
      <dgm:prSet presAssocID="{EE793B80-7E90-402F-9FA0-14C0150A067B}" presName="horz1" presStyleCnt="0"/>
      <dgm:spPr/>
    </dgm:pt>
    <dgm:pt modelId="{AE36067B-27E8-4977-ABD5-9245D9C8FACF}" type="pres">
      <dgm:prSet presAssocID="{EE793B80-7E90-402F-9FA0-14C0150A067B}" presName="tx1" presStyleLbl="revTx" presStyleIdx="4" presStyleCnt="7" custScaleX="120592"/>
      <dgm:spPr/>
      <dgm:t>
        <a:bodyPr/>
        <a:lstStyle/>
        <a:p>
          <a:endParaRPr lang="ru-RU"/>
        </a:p>
      </dgm:t>
    </dgm:pt>
    <dgm:pt modelId="{38D0A236-021D-479F-AF48-C677BF01CDCC}" type="pres">
      <dgm:prSet presAssocID="{EE793B80-7E90-402F-9FA0-14C0150A067B}" presName="vert1" presStyleCnt="0"/>
      <dgm:spPr/>
    </dgm:pt>
    <dgm:pt modelId="{C3E0C5FE-657E-490C-A4BE-B428AFE917B9}" type="pres">
      <dgm:prSet presAssocID="{E8CC0F7B-219D-4CBA-A0D0-D10A1B08689B}" presName="vertSpace2a" presStyleCnt="0"/>
      <dgm:spPr/>
    </dgm:pt>
    <dgm:pt modelId="{C0680A0E-938F-4A22-B707-8EC1C2044583}" type="pres">
      <dgm:prSet presAssocID="{E8CC0F7B-219D-4CBA-A0D0-D10A1B08689B}" presName="horz2" presStyleCnt="0"/>
      <dgm:spPr/>
    </dgm:pt>
    <dgm:pt modelId="{6F4560E3-DAF0-4DE0-A9A3-84765B541C7C}" type="pres">
      <dgm:prSet presAssocID="{E8CC0F7B-219D-4CBA-A0D0-D10A1B08689B}" presName="horzSpace2" presStyleCnt="0"/>
      <dgm:spPr/>
    </dgm:pt>
    <dgm:pt modelId="{E2BBC27D-8000-4DD9-BAFB-FF555C4B9F55}" type="pres">
      <dgm:prSet presAssocID="{E8CC0F7B-219D-4CBA-A0D0-D10A1B08689B}" presName="tx2" presStyleLbl="revTx" presStyleIdx="5" presStyleCnt="7"/>
      <dgm:spPr/>
      <dgm:t>
        <a:bodyPr/>
        <a:lstStyle/>
        <a:p>
          <a:endParaRPr lang="ru-RU"/>
        </a:p>
      </dgm:t>
    </dgm:pt>
    <dgm:pt modelId="{F40303C1-CC40-4028-97A5-436FE8C56ED6}" type="pres">
      <dgm:prSet presAssocID="{E8CC0F7B-219D-4CBA-A0D0-D10A1B08689B}" presName="vert2" presStyleCnt="0"/>
      <dgm:spPr/>
    </dgm:pt>
    <dgm:pt modelId="{23C0818B-D94E-4D1C-8ED8-572F13615067}" type="pres">
      <dgm:prSet presAssocID="{E8CC0F7B-219D-4CBA-A0D0-D10A1B08689B}" presName="thinLine2b" presStyleLbl="callout" presStyleIdx="3" presStyleCnt="5" custLinFactY="-300000" custLinFactNeighborX="690" custLinFactNeighborY="-364175"/>
      <dgm:spPr/>
    </dgm:pt>
    <dgm:pt modelId="{6A7FE58A-11AB-40F2-B5C2-7F70CAEAE080}" type="pres">
      <dgm:prSet presAssocID="{E8CC0F7B-219D-4CBA-A0D0-D10A1B08689B}" presName="vertSpace2b" presStyleCnt="0"/>
      <dgm:spPr/>
    </dgm:pt>
    <dgm:pt modelId="{E0C49AAE-6D49-4AF4-AE10-3F77AB8B1926}" type="pres">
      <dgm:prSet presAssocID="{6BCCD7CF-905B-4F34-8A0E-21745A7D1FA9}" presName="horz2" presStyleCnt="0"/>
      <dgm:spPr/>
    </dgm:pt>
    <dgm:pt modelId="{4606BC18-6BC1-4E95-99C0-3D02B6EED503}" type="pres">
      <dgm:prSet presAssocID="{6BCCD7CF-905B-4F34-8A0E-21745A7D1FA9}" presName="horzSpace2" presStyleCnt="0"/>
      <dgm:spPr/>
    </dgm:pt>
    <dgm:pt modelId="{1A7B8C3B-D675-4F5E-8DE0-C9BC3EF41BDD}" type="pres">
      <dgm:prSet presAssocID="{6BCCD7CF-905B-4F34-8A0E-21745A7D1FA9}" presName="tx2" presStyleLbl="revTx" presStyleIdx="6" presStyleCnt="7" custLinFactNeighborX="117" custLinFactNeighborY="-29775"/>
      <dgm:spPr/>
      <dgm:t>
        <a:bodyPr/>
        <a:lstStyle/>
        <a:p>
          <a:endParaRPr lang="ru-RU"/>
        </a:p>
      </dgm:t>
    </dgm:pt>
    <dgm:pt modelId="{7F01E4FF-904B-44C7-A315-FBFFA42EECCC}" type="pres">
      <dgm:prSet presAssocID="{6BCCD7CF-905B-4F34-8A0E-21745A7D1FA9}" presName="vert2" presStyleCnt="0"/>
      <dgm:spPr/>
    </dgm:pt>
    <dgm:pt modelId="{D015790E-6547-49B9-8908-A46C87B5DB6E}" type="pres">
      <dgm:prSet presAssocID="{6BCCD7CF-905B-4F34-8A0E-21745A7D1FA9}" presName="thinLine2b" presStyleLbl="callout" presStyleIdx="4" presStyleCnt="5" custLinFactY="-485414" custLinFactNeighborX="575" custLinFactNeighborY="-500000"/>
      <dgm:spPr/>
    </dgm:pt>
    <dgm:pt modelId="{32AF0667-E3C8-410C-95A6-5180B9F85BA4}" type="pres">
      <dgm:prSet presAssocID="{6BCCD7CF-905B-4F34-8A0E-21745A7D1FA9}" presName="vertSpace2b" presStyleCnt="0"/>
      <dgm:spPr/>
    </dgm:pt>
  </dgm:ptLst>
  <dgm:cxnLst>
    <dgm:cxn modelId="{5EEA4908-5D8A-4B14-8AAD-88F8AB1791FE}" srcId="{EE793B80-7E90-402F-9FA0-14C0150A067B}" destId="{E8CC0F7B-219D-4CBA-A0D0-D10A1B08689B}" srcOrd="0" destOrd="0" parTransId="{CFA17E0A-91E2-4999-B66C-CA271A5B2715}" sibTransId="{DE00B4F1-85FC-4A86-8E19-0434936D474B}"/>
    <dgm:cxn modelId="{4A630C0C-4EA3-43DD-ACA8-4A10ADAE9B49}" type="presOf" srcId="{4FF865B1-0950-41E8-AD1B-12621FA60AC9}" destId="{7BCA693C-ECCA-49BD-8999-9922092BAE48}" srcOrd="0" destOrd="0" presId="urn:microsoft.com/office/officeart/2008/layout/LinedList"/>
    <dgm:cxn modelId="{4543207D-E0D8-40AA-BF3A-FA260CEEDBFE}" type="presOf" srcId="{A526F966-D900-4E27-961C-B5CEE3410FAB}" destId="{2E86A626-BB0E-4728-9FFE-59E0C505FADF}" srcOrd="0" destOrd="0" presId="urn:microsoft.com/office/officeart/2008/layout/LinedList"/>
    <dgm:cxn modelId="{4DA06CEB-69EF-4F13-94D3-29CBCDC85BCE}" type="presOf" srcId="{E28D6C79-8B07-4530-A8CD-1093261E95C8}" destId="{189B7147-7272-4A8C-84A5-3558CDC87BFC}" srcOrd="0" destOrd="0" presId="urn:microsoft.com/office/officeart/2008/layout/LinedList"/>
    <dgm:cxn modelId="{A7C3A7FE-B148-494C-AC78-6E401FFC3F5D}" srcId="{E28D6C79-8B07-4530-A8CD-1093261E95C8}" destId="{4FF865B1-0950-41E8-AD1B-12621FA60AC9}" srcOrd="0" destOrd="0" parTransId="{6A1F1F76-B3C4-40B7-A3E7-0BF7004D8372}" sibTransId="{293336D0-CA00-4498-9B74-623DDCF6BF82}"/>
    <dgm:cxn modelId="{DDF3DA2D-D3FB-40F1-89F0-0FC31A762D2B}" srcId="{E28D6C79-8B07-4530-A8CD-1093261E95C8}" destId="{A526F966-D900-4E27-961C-B5CEE3410FAB}" srcOrd="2" destOrd="0" parTransId="{91332D35-BA03-4A95-B19B-7B02FB85219D}" sibTransId="{D54911E9-943E-40FE-B89B-9E22E14F9B3F}"/>
    <dgm:cxn modelId="{CD2A9007-E808-4A7E-9F23-F8A654BCADF8}" srcId="{E28D6C79-8B07-4530-A8CD-1093261E95C8}" destId="{225847DB-D22A-4C74-A62C-6E80549F3ECE}" srcOrd="1" destOrd="0" parTransId="{453D96D0-5280-46D2-8CC1-2E31C05B465A}" sibTransId="{9881BE5C-8693-4863-B7A4-631819B4DC75}"/>
    <dgm:cxn modelId="{0BEFC936-B62B-4E95-87F7-7939BD15A4CB}" srcId="{ED367A1F-FC7D-4511-92AE-D32E11BF6774}" destId="{E28D6C79-8B07-4530-A8CD-1093261E95C8}" srcOrd="0" destOrd="0" parTransId="{ABB05096-1730-483B-8EC2-9F949284762E}" sibTransId="{8E4A0A53-DE7B-4189-B9D3-0FA249881AA0}"/>
    <dgm:cxn modelId="{8C651AE8-8E2E-4A99-BD23-8B33E65040CD}" srcId="{ED367A1F-FC7D-4511-92AE-D32E11BF6774}" destId="{EE793B80-7E90-402F-9FA0-14C0150A067B}" srcOrd="1" destOrd="0" parTransId="{8E0A7277-C095-4D6E-B083-15C0A4C694FC}" sibTransId="{193B2296-3E4F-4DA5-99FF-A7D6B373CAC5}"/>
    <dgm:cxn modelId="{4609A939-4A20-4417-8C79-227F3E177476}" type="presOf" srcId="{6BCCD7CF-905B-4F34-8A0E-21745A7D1FA9}" destId="{1A7B8C3B-D675-4F5E-8DE0-C9BC3EF41BDD}" srcOrd="0" destOrd="0" presId="urn:microsoft.com/office/officeart/2008/layout/LinedList"/>
    <dgm:cxn modelId="{6B760E42-6E2F-47BD-BD20-B5854CAC7093}" type="presOf" srcId="{E8CC0F7B-219D-4CBA-A0D0-D10A1B08689B}" destId="{E2BBC27D-8000-4DD9-BAFB-FF555C4B9F55}" srcOrd="0" destOrd="0" presId="urn:microsoft.com/office/officeart/2008/layout/LinedList"/>
    <dgm:cxn modelId="{70FFBEB0-CACA-410C-96B2-F2458F1BE22A}" type="presOf" srcId="{225847DB-D22A-4C74-A62C-6E80549F3ECE}" destId="{E885D97A-8F69-4F04-A6E1-E355A0B3E86B}" srcOrd="0" destOrd="0" presId="urn:microsoft.com/office/officeart/2008/layout/LinedList"/>
    <dgm:cxn modelId="{5BF84AE3-036F-43D0-A634-8DF44B849C57}" srcId="{EE793B80-7E90-402F-9FA0-14C0150A067B}" destId="{6BCCD7CF-905B-4F34-8A0E-21745A7D1FA9}" srcOrd="1" destOrd="0" parTransId="{403C85D0-1E18-41C8-8471-B858647B484B}" sibTransId="{BA19D5C6-E252-445F-9049-A170FC482AFA}"/>
    <dgm:cxn modelId="{171FFC56-6474-40EF-9EAE-6B8DC92D619E}" type="presOf" srcId="{EE793B80-7E90-402F-9FA0-14C0150A067B}" destId="{AE36067B-27E8-4977-ABD5-9245D9C8FACF}" srcOrd="0" destOrd="0" presId="urn:microsoft.com/office/officeart/2008/layout/LinedList"/>
    <dgm:cxn modelId="{873F38DD-1E0F-4A48-AE35-159E241B21A9}" type="presOf" srcId="{ED367A1F-FC7D-4511-92AE-D32E11BF6774}" destId="{A47394B0-28B8-49F9-94AA-C85F0FA94DF4}" srcOrd="0" destOrd="0" presId="urn:microsoft.com/office/officeart/2008/layout/LinedList"/>
    <dgm:cxn modelId="{5EA81B23-B5C9-4030-8B71-B40C9B43C953}" type="presParOf" srcId="{A47394B0-28B8-49F9-94AA-C85F0FA94DF4}" destId="{F212BE21-F68A-4E00-A3BC-34B933DC33CB}" srcOrd="0" destOrd="0" presId="urn:microsoft.com/office/officeart/2008/layout/LinedList"/>
    <dgm:cxn modelId="{9B97ABA2-F3BE-40D7-B222-BE559EB68A10}" type="presParOf" srcId="{A47394B0-28B8-49F9-94AA-C85F0FA94DF4}" destId="{773CF5FA-4511-4709-819C-D1ED16D1206E}" srcOrd="1" destOrd="0" presId="urn:microsoft.com/office/officeart/2008/layout/LinedList"/>
    <dgm:cxn modelId="{E89E9CD0-E7FD-4B78-BB7E-A515155EEBAE}" type="presParOf" srcId="{773CF5FA-4511-4709-819C-D1ED16D1206E}" destId="{189B7147-7272-4A8C-84A5-3558CDC87BFC}" srcOrd="0" destOrd="0" presId="urn:microsoft.com/office/officeart/2008/layout/LinedList"/>
    <dgm:cxn modelId="{F466421D-CB20-4310-8FF3-6D7AB74E7B8C}" type="presParOf" srcId="{773CF5FA-4511-4709-819C-D1ED16D1206E}" destId="{2465B802-C71E-4C65-BC7C-D67B23662547}" srcOrd="1" destOrd="0" presId="urn:microsoft.com/office/officeart/2008/layout/LinedList"/>
    <dgm:cxn modelId="{1167E1E4-F9B6-4B83-A3E4-568688CB7868}" type="presParOf" srcId="{2465B802-C71E-4C65-BC7C-D67B23662547}" destId="{AC9888DE-36A3-40BB-B785-546494C98EB9}" srcOrd="0" destOrd="0" presId="urn:microsoft.com/office/officeart/2008/layout/LinedList"/>
    <dgm:cxn modelId="{22DFCD45-DEA3-4C14-940A-B299B8B10EFA}" type="presParOf" srcId="{2465B802-C71E-4C65-BC7C-D67B23662547}" destId="{2D4A8B37-FC99-45A1-932A-74E0B9FAB540}" srcOrd="1" destOrd="0" presId="urn:microsoft.com/office/officeart/2008/layout/LinedList"/>
    <dgm:cxn modelId="{1C892273-97B7-402E-8068-6DC594C70119}" type="presParOf" srcId="{2D4A8B37-FC99-45A1-932A-74E0B9FAB540}" destId="{3A8EA219-33FE-411A-9B47-276617C3F1F6}" srcOrd="0" destOrd="0" presId="urn:microsoft.com/office/officeart/2008/layout/LinedList"/>
    <dgm:cxn modelId="{31E642C2-9D17-42B5-BD31-0B8EBB600BE4}" type="presParOf" srcId="{2D4A8B37-FC99-45A1-932A-74E0B9FAB540}" destId="{7BCA693C-ECCA-49BD-8999-9922092BAE48}" srcOrd="1" destOrd="0" presId="urn:microsoft.com/office/officeart/2008/layout/LinedList"/>
    <dgm:cxn modelId="{58BA30EF-B2DF-414D-A33F-B133E40760F9}" type="presParOf" srcId="{2D4A8B37-FC99-45A1-932A-74E0B9FAB540}" destId="{B099EA19-4EF3-4193-8C19-477189024296}" srcOrd="2" destOrd="0" presId="urn:microsoft.com/office/officeart/2008/layout/LinedList"/>
    <dgm:cxn modelId="{96673CB3-3B9E-4368-B7B3-451CB3E32BA3}" type="presParOf" srcId="{2465B802-C71E-4C65-BC7C-D67B23662547}" destId="{597BC862-4031-4469-9B82-50303E6D786C}" srcOrd="2" destOrd="0" presId="urn:microsoft.com/office/officeart/2008/layout/LinedList"/>
    <dgm:cxn modelId="{762D7558-9D6D-4DB8-9E6B-6716F793D581}" type="presParOf" srcId="{2465B802-C71E-4C65-BC7C-D67B23662547}" destId="{A02EA0D3-F696-48B7-9CE5-8FE16E837443}" srcOrd="3" destOrd="0" presId="urn:microsoft.com/office/officeart/2008/layout/LinedList"/>
    <dgm:cxn modelId="{0E28658D-7B8E-491D-8FE9-EA016E978780}" type="presParOf" srcId="{2465B802-C71E-4C65-BC7C-D67B23662547}" destId="{931FEC53-2FF5-41E6-8932-4CF3DDF18F49}" srcOrd="4" destOrd="0" presId="urn:microsoft.com/office/officeart/2008/layout/LinedList"/>
    <dgm:cxn modelId="{943B1E71-3687-4636-BCAD-F6696A798444}" type="presParOf" srcId="{931FEC53-2FF5-41E6-8932-4CF3DDF18F49}" destId="{E623A4E0-EC96-4DAB-9F69-1A054C3E7C31}" srcOrd="0" destOrd="0" presId="urn:microsoft.com/office/officeart/2008/layout/LinedList"/>
    <dgm:cxn modelId="{BE0BC7FA-9C35-40FB-90C4-314F9CFC47B6}" type="presParOf" srcId="{931FEC53-2FF5-41E6-8932-4CF3DDF18F49}" destId="{E885D97A-8F69-4F04-A6E1-E355A0B3E86B}" srcOrd="1" destOrd="0" presId="urn:microsoft.com/office/officeart/2008/layout/LinedList"/>
    <dgm:cxn modelId="{8A772675-3386-44D4-BA84-9667ECCA3274}" type="presParOf" srcId="{931FEC53-2FF5-41E6-8932-4CF3DDF18F49}" destId="{BDDCAC06-905C-42AC-B26C-BD7EDAEB4202}" srcOrd="2" destOrd="0" presId="urn:microsoft.com/office/officeart/2008/layout/LinedList"/>
    <dgm:cxn modelId="{6749D44C-1219-45FB-A008-0C7C2A85AAF1}" type="presParOf" srcId="{2465B802-C71E-4C65-BC7C-D67B23662547}" destId="{B523580F-895A-42EF-AA0B-2E9A1B299473}" srcOrd="5" destOrd="0" presId="urn:microsoft.com/office/officeart/2008/layout/LinedList"/>
    <dgm:cxn modelId="{8CD46AD0-F29C-42C4-873C-8121799A2458}" type="presParOf" srcId="{2465B802-C71E-4C65-BC7C-D67B23662547}" destId="{017F2740-20A2-4378-8763-93AC466BDDCE}" srcOrd="6" destOrd="0" presId="urn:microsoft.com/office/officeart/2008/layout/LinedList"/>
    <dgm:cxn modelId="{3D5539A7-B193-4B6F-A518-2951B04C5879}" type="presParOf" srcId="{2465B802-C71E-4C65-BC7C-D67B23662547}" destId="{90AA2F8B-A61C-40CB-A004-AE1FD342A887}" srcOrd="7" destOrd="0" presId="urn:microsoft.com/office/officeart/2008/layout/LinedList"/>
    <dgm:cxn modelId="{5D897F51-B2A7-478E-9D86-EEC24ECA1310}" type="presParOf" srcId="{90AA2F8B-A61C-40CB-A004-AE1FD342A887}" destId="{F1C72EDE-74B3-453F-82BE-06ED87125DB5}" srcOrd="0" destOrd="0" presId="urn:microsoft.com/office/officeart/2008/layout/LinedList"/>
    <dgm:cxn modelId="{834B8592-453D-49D2-867A-09B3B1F7E45A}" type="presParOf" srcId="{90AA2F8B-A61C-40CB-A004-AE1FD342A887}" destId="{2E86A626-BB0E-4728-9FFE-59E0C505FADF}" srcOrd="1" destOrd="0" presId="urn:microsoft.com/office/officeart/2008/layout/LinedList"/>
    <dgm:cxn modelId="{57933378-2EC6-44AC-99C7-6D73CE3A8F88}" type="presParOf" srcId="{90AA2F8B-A61C-40CB-A004-AE1FD342A887}" destId="{1A4E9949-CF73-4318-BF5A-936A87A363E9}" srcOrd="2" destOrd="0" presId="urn:microsoft.com/office/officeart/2008/layout/LinedList"/>
    <dgm:cxn modelId="{F2A1F177-294E-4E8A-8288-AF1C9A2C80D5}" type="presParOf" srcId="{2465B802-C71E-4C65-BC7C-D67B23662547}" destId="{8ADCB7C2-E677-44D7-B30E-212074DE590C}" srcOrd="8" destOrd="0" presId="urn:microsoft.com/office/officeart/2008/layout/LinedList"/>
    <dgm:cxn modelId="{9CC88F90-685D-4654-927F-A09C9D718926}" type="presParOf" srcId="{2465B802-C71E-4C65-BC7C-D67B23662547}" destId="{CD053E44-FECF-45F3-B13F-744E3D2E2EFA}" srcOrd="9" destOrd="0" presId="urn:microsoft.com/office/officeart/2008/layout/LinedList"/>
    <dgm:cxn modelId="{0B675D04-2B5B-4556-BF07-8275DC72630E}" type="presParOf" srcId="{A47394B0-28B8-49F9-94AA-C85F0FA94DF4}" destId="{894D93DE-882A-4E8B-A2EF-99EC5546B279}" srcOrd="2" destOrd="0" presId="urn:microsoft.com/office/officeart/2008/layout/LinedList"/>
    <dgm:cxn modelId="{CA4A19F0-2440-44B9-AB05-23EEB43E2066}" type="presParOf" srcId="{A47394B0-28B8-49F9-94AA-C85F0FA94DF4}" destId="{C0A4B00F-4759-461E-A6D4-9B41747AB7A9}" srcOrd="3" destOrd="0" presId="urn:microsoft.com/office/officeart/2008/layout/LinedList"/>
    <dgm:cxn modelId="{FD58A848-CF15-43BF-9994-C4291921CF95}" type="presParOf" srcId="{C0A4B00F-4759-461E-A6D4-9B41747AB7A9}" destId="{AE36067B-27E8-4977-ABD5-9245D9C8FACF}" srcOrd="0" destOrd="0" presId="urn:microsoft.com/office/officeart/2008/layout/LinedList"/>
    <dgm:cxn modelId="{64A518A1-044C-4102-B25B-54D9BEEC5EF1}" type="presParOf" srcId="{C0A4B00F-4759-461E-A6D4-9B41747AB7A9}" destId="{38D0A236-021D-479F-AF48-C677BF01CDCC}" srcOrd="1" destOrd="0" presId="urn:microsoft.com/office/officeart/2008/layout/LinedList"/>
    <dgm:cxn modelId="{2DC35F29-2549-4E37-84F8-000979CB1EE9}" type="presParOf" srcId="{38D0A236-021D-479F-AF48-C677BF01CDCC}" destId="{C3E0C5FE-657E-490C-A4BE-B428AFE917B9}" srcOrd="0" destOrd="0" presId="urn:microsoft.com/office/officeart/2008/layout/LinedList"/>
    <dgm:cxn modelId="{3002625A-F40B-4B1A-9423-3AC31A302B9C}" type="presParOf" srcId="{38D0A236-021D-479F-AF48-C677BF01CDCC}" destId="{C0680A0E-938F-4A22-B707-8EC1C2044583}" srcOrd="1" destOrd="0" presId="urn:microsoft.com/office/officeart/2008/layout/LinedList"/>
    <dgm:cxn modelId="{D0582157-FB4F-4CB8-B9B2-53FF8C7EA4EF}" type="presParOf" srcId="{C0680A0E-938F-4A22-B707-8EC1C2044583}" destId="{6F4560E3-DAF0-4DE0-A9A3-84765B541C7C}" srcOrd="0" destOrd="0" presId="urn:microsoft.com/office/officeart/2008/layout/LinedList"/>
    <dgm:cxn modelId="{F16AB644-5290-4D3B-8C13-B1EF1AAAC29E}" type="presParOf" srcId="{C0680A0E-938F-4A22-B707-8EC1C2044583}" destId="{E2BBC27D-8000-4DD9-BAFB-FF555C4B9F55}" srcOrd="1" destOrd="0" presId="urn:microsoft.com/office/officeart/2008/layout/LinedList"/>
    <dgm:cxn modelId="{D671F1B8-7BCA-4D06-B366-36BA2B4E84E3}" type="presParOf" srcId="{C0680A0E-938F-4A22-B707-8EC1C2044583}" destId="{F40303C1-CC40-4028-97A5-436FE8C56ED6}" srcOrd="2" destOrd="0" presId="urn:microsoft.com/office/officeart/2008/layout/LinedList"/>
    <dgm:cxn modelId="{4F943551-4ED0-4289-BE2B-B5E2E182B4E3}" type="presParOf" srcId="{38D0A236-021D-479F-AF48-C677BF01CDCC}" destId="{23C0818B-D94E-4D1C-8ED8-572F13615067}" srcOrd="2" destOrd="0" presId="urn:microsoft.com/office/officeart/2008/layout/LinedList"/>
    <dgm:cxn modelId="{6F02F089-C025-47EB-915F-294745AF353C}" type="presParOf" srcId="{38D0A236-021D-479F-AF48-C677BF01CDCC}" destId="{6A7FE58A-11AB-40F2-B5C2-7F70CAEAE080}" srcOrd="3" destOrd="0" presId="urn:microsoft.com/office/officeart/2008/layout/LinedList"/>
    <dgm:cxn modelId="{43E0A3E6-4397-4575-B6B3-ED6488A5150A}" type="presParOf" srcId="{38D0A236-021D-479F-AF48-C677BF01CDCC}" destId="{E0C49AAE-6D49-4AF4-AE10-3F77AB8B1926}" srcOrd="4" destOrd="0" presId="urn:microsoft.com/office/officeart/2008/layout/LinedList"/>
    <dgm:cxn modelId="{313F1499-0749-4CD9-A13F-345A018B2D7B}" type="presParOf" srcId="{E0C49AAE-6D49-4AF4-AE10-3F77AB8B1926}" destId="{4606BC18-6BC1-4E95-99C0-3D02B6EED503}" srcOrd="0" destOrd="0" presId="urn:microsoft.com/office/officeart/2008/layout/LinedList"/>
    <dgm:cxn modelId="{BA8336D0-1F9B-4E5D-84C3-A733C7DF31B0}" type="presParOf" srcId="{E0C49AAE-6D49-4AF4-AE10-3F77AB8B1926}" destId="{1A7B8C3B-D675-4F5E-8DE0-C9BC3EF41BDD}" srcOrd="1" destOrd="0" presId="urn:microsoft.com/office/officeart/2008/layout/LinedList"/>
    <dgm:cxn modelId="{637C0679-5F6D-4D18-9709-5C037B3A2339}" type="presParOf" srcId="{E0C49AAE-6D49-4AF4-AE10-3F77AB8B1926}" destId="{7F01E4FF-904B-44C7-A315-FBFFA42EECCC}" srcOrd="2" destOrd="0" presId="urn:microsoft.com/office/officeart/2008/layout/LinedList"/>
    <dgm:cxn modelId="{427C2003-6ABD-48B4-A360-B782C2A528CF}" type="presParOf" srcId="{38D0A236-021D-479F-AF48-C677BF01CDCC}" destId="{D015790E-6547-49B9-8908-A46C87B5DB6E}" srcOrd="5" destOrd="0" presId="urn:microsoft.com/office/officeart/2008/layout/LinedList"/>
    <dgm:cxn modelId="{04E0AB31-86D6-4A2C-879F-A7FC99E15F16}" type="presParOf" srcId="{38D0A236-021D-479F-AF48-C677BF01CDCC}" destId="{32AF0667-E3C8-410C-95A6-5180B9F85BA4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3C4E04-704C-42D3-A6BC-2064713883FC}">
      <dsp:nvSpPr>
        <dsp:cNvPr id="0" name=""/>
        <dsp:cNvSpPr/>
      </dsp:nvSpPr>
      <dsp:spPr>
        <a:xfrm>
          <a:off x="1714768" y="1123160"/>
          <a:ext cx="36108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1083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85517" y="1166919"/>
        <a:ext cx="19584" cy="3920"/>
      </dsp:txXfrm>
    </dsp:sp>
    <dsp:sp modelId="{DF8846AA-D6EC-4F76-81F6-7758057C6C1D}">
      <dsp:nvSpPr>
        <dsp:cNvPr id="0" name=""/>
        <dsp:cNvSpPr/>
      </dsp:nvSpPr>
      <dsp:spPr>
        <a:xfrm>
          <a:off x="13597" y="312279"/>
          <a:ext cx="1702970" cy="17132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 </a:t>
          </a:r>
          <a:r>
            <a:rPr lang="ru-RU" sz="1200" u="sng" kern="12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закон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от 29.12.2012 N 273-ФЗ "Об образовании в Российской Федерации"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597" y="312279"/>
        <a:ext cx="1702970" cy="1713202"/>
      </dsp:txXfrm>
    </dsp:sp>
    <dsp:sp modelId="{1196F361-81A3-4C39-9289-9042D8A55113}">
      <dsp:nvSpPr>
        <dsp:cNvPr id="0" name=""/>
        <dsp:cNvSpPr/>
      </dsp:nvSpPr>
      <dsp:spPr>
        <a:xfrm>
          <a:off x="4908655" y="1123160"/>
          <a:ext cx="36108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1083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79405" y="1166919"/>
        <a:ext cx="19584" cy="3920"/>
      </dsp:txXfrm>
    </dsp:sp>
    <dsp:sp modelId="{805C2600-5C2A-4F89-873B-D691AAD9812C}">
      <dsp:nvSpPr>
        <dsp:cNvPr id="0" name=""/>
        <dsp:cNvSpPr/>
      </dsp:nvSpPr>
      <dsp:spPr>
        <a:xfrm>
          <a:off x="2108251" y="307543"/>
          <a:ext cx="2802204" cy="17226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 государственный </a:t>
          </a:r>
          <a:r>
            <a:rPr lang="ru-RU" sz="1200" u="sng" kern="12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2"/>
            </a:rPr>
            <a:t>образовательный стандарт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среднего общего образования, утвержденным приказом Министерства образования и науки Российской Федерации от 17.05.2012 N 413 (с изменениями и дополнениями от 29 декабря 2014 г., 31 декабря 2015 г., 29 июня 2017 г.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08251" y="307543"/>
        <a:ext cx="2802204" cy="1722673"/>
      </dsp:txXfrm>
    </dsp:sp>
    <dsp:sp modelId="{203A34D4-21D5-4E2E-8BBB-D7D9CD3A2393}">
      <dsp:nvSpPr>
        <dsp:cNvPr id="0" name=""/>
        <dsp:cNvSpPr/>
      </dsp:nvSpPr>
      <dsp:spPr>
        <a:xfrm>
          <a:off x="8042717" y="1123160"/>
          <a:ext cx="36108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1083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213467" y="1166919"/>
        <a:ext cx="19584" cy="3920"/>
      </dsp:txXfrm>
    </dsp:sp>
    <dsp:sp modelId="{249D7D18-665E-4258-BF73-11F071D8E009}">
      <dsp:nvSpPr>
        <dsp:cNvPr id="0" name=""/>
        <dsp:cNvSpPr/>
      </dsp:nvSpPr>
      <dsp:spPr>
        <a:xfrm>
          <a:off x="5302138" y="318782"/>
          <a:ext cx="2742378" cy="17001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3"/>
            </a:rPr>
            <a:t>Приказ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Министерства просвещения Российской Федерации от 12.08.2022 № 732 "О внесении изменений в федеральный государственный образовательный стандарт среднего общего образования, утвержденный приказом Министерства образования и науки Российской Федерации от 17 мая 2012 г. № 413"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02138" y="318782"/>
        <a:ext cx="2742378" cy="1700194"/>
      </dsp:txXfrm>
    </dsp:sp>
    <dsp:sp modelId="{F1A92F7B-ADF0-422F-A9A5-2F74E2EF4901}">
      <dsp:nvSpPr>
        <dsp:cNvPr id="0" name=""/>
        <dsp:cNvSpPr/>
      </dsp:nvSpPr>
      <dsp:spPr>
        <a:xfrm>
          <a:off x="1597343" y="2035094"/>
          <a:ext cx="8129113" cy="372792"/>
        </a:xfrm>
        <a:custGeom>
          <a:avLst/>
          <a:gdLst/>
          <a:ahLst/>
          <a:cxnLst/>
          <a:rect l="0" t="0" r="0" b="0"/>
          <a:pathLst>
            <a:path>
              <a:moveTo>
                <a:pt x="8129113" y="0"/>
              </a:moveTo>
              <a:lnTo>
                <a:pt x="8129113" y="203496"/>
              </a:lnTo>
              <a:lnTo>
                <a:pt x="0" y="203496"/>
              </a:lnTo>
              <a:lnTo>
                <a:pt x="0" y="372792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58422" y="2219530"/>
        <a:ext cx="406955" cy="3920"/>
      </dsp:txXfrm>
    </dsp:sp>
    <dsp:sp modelId="{2E4CABDF-3CB5-4B99-A1B2-0B2743AE40BF}">
      <dsp:nvSpPr>
        <dsp:cNvPr id="0" name=""/>
        <dsp:cNvSpPr/>
      </dsp:nvSpPr>
      <dsp:spPr>
        <a:xfrm>
          <a:off x="8436200" y="300865"/>
          <a:ext cx="2580511" cy="17360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Примерная основная образовательная </a:t>
          </a:r>
          <a:r>
            <a:rPr lang="ru-RU" sz="1200" u="sng" kern="12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4"/>
            </a:rPr>
            <a:t>программ</a:t>
          </a:r>
          <a:r>
            <a:rPr lang="ru-RU" sz="1200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СОО (одобрена решением федерального учебно-методического объединения по общему образованию (протокол от 28 июня 2016 года N 2/16-з);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436200" y="300865"/>
        <a:ext cx="2580511" cy="1736028"/>
      </dsp:txXfrm>
    </dsp:sp>
    <dsp:sp modelId="{B8EA4980-9AE7-4774-9111-6FE42C8D0261}">
      <dsp:nvSpPr>
        <dsp:cNvPr id="0" name=""/>
        <dsp:cNvSpPr/>
      </dsp:nvSpPr>
      <dsp:spPr>
        <a:xfrm>
          <a:off x="2903986" y="3351747"/>
          <a:ext cx="4935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55539"/>
              </a:moveTo>
              <a:lnTo>
                <a:pt x="263878" y="55539"/>
              </a:lnTo>
              <a:lnTo>
                <a:pt x="263878" y="45720"/>
              </a:lnTo>
              <a:lnTo>
                <a:pt x="493557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37659" y="3395507"/>
        <a:ext cx="26212" cy="3920"/>
      </dsp:txXfrm>
    </dsp:sp>
    <dsp:sp modelId="{21B569F7-5121-49FD-80E3-9E414F43A15D}">
      <dsp:nvSpPr>
        <dsp:cNvPr id="0" name=""/>
        <dsp:cNvSpPr/>
      </dsp:nvSpPr>
      <dsp:spPr>
        <a:xfrm>
          <a:off x="288899" y="2440287"/>
          <a:ext cx="2616886" cy="19339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u="sng" kern="12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5"/>
            </a:rPr>
            <a:t>Постановление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Главного Государственного санитарного врача Российской Федерации "Об утверждении СанПиН 2.4.3648-20 "Санитарно-эпидемиологические требования к организациям воспитания и обучения, отдыха и оздоровления детей и молодежи" от 28 сентября 2020 г. N 28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8899" y="2440287"/>
        <a:ext cx="2616886" cy="1933999"/>
      </dsp:txXfrm>
    </dsp:sp>
    <dsp:sp modelId="{3BDB0951-1B74-4ECC-AA99-3636F8B4CFCD}">
      <dsp:nvSpPr>
        <dsp:cNvPr id="0" name=""/>
        <dsp:cNvSpPr/>
      </dsp:nvSpPr>
      <dsp:spPr>
        <a:xfrm>
          <a:off x="6938988" y="3351737"/>
          <a:ext cx="3269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30"/>
              </a:moveTo>
              <a:lnTo>
                <a:pt x="180569" y="45730"/>
              </a:lnTo>
              <a:lnTo>
                <a:pt x="180569" y="45720"/>
              </a:lnTo>
              <a:lnTo>
                <a:pt x="326938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93519" y="3395497"/>
        <a:ext cx="17876" cy="3920"/>
      </dsp:txXfrm>
    </dsp:sp>
    <dsp:sp modelId="{4525F9E3-308E-4292-BEBA-0192E0AA5311}">
      <dsp:nvSpPr>
        <dsp:cNvPr id="0" name=""/>
        <dsp:cNvSpPr/>
      </dsp:nvSpPr>
      <dsp:spPr>
        <a:xfrm>
          <a:off x="3429944" y="2438412"/>
          <a:ext cx="3510844" cy="19181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u="sng" kern="12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6"/>
            </a:rPr>
            <a:t>Приказ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Министерства просвещения Российской Федерации от 21.09.2022 № 858 "Об утверждении федерального перечня учебников, допущенных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 организациями, осуществляющими образовательную деятельность и установления предельного срока использования исключенных учебников"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29944" y="2438412"/>
        <a:ext cx="3510844" cy="1918110"/>
      </dsp:txXfrm>
    </dsp:sp>
    <dsp:sp modelId="{51D79B7A-39C1-438B-A9EA-9AF253225AD0}">
      <dsp:nvSpPr>
        <dsp:cNvPr id="0" name=""/>
        <dsp:cNvSpPr/>
      </dsp:nvSpPr>
      <dsp:spPr>
        <a:xfrm>
          <a:off x="7298327" y="2428577"/>
          <a:ext cx="3268511" cy="19377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u="sng" kern="12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7"/>
            </a:rPr>
            <a:t>Приказ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 Министерства просвещения Российской Федерации от 22.03.2021 № 115 "Об утверждении Порядка организации и осуществления образовательной деятельности по основным общеобразовательным программам - образовательным программам начального общего, основного общего и среднего общего образования"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98327" y="2428577"/>
        <a:ext cx="3268511" cy="19377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12BE21-F68A-4E00-A3BC-34B933DC33CB}">
      <dsp:nvSpPr>
        <dsp:cNvPr id="0" name=""/>
        <dsp:cNvSpPr/>
      </dsp:nvSpPr>
      <dsp:spPr>
        <a:xfrm>
          <a:off x="0" y="0"/>
          <a:ext cx="11130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9B7147-7272-4A8C-84A5-3558CDC87BFC}">
      <dsp:nvSpPr>
        <dsp:cNvPr id="0" name=""/>
        <dsp:cNvSpPr/>
      </dsp:nvSpPr>
      <dsp:spPr>
        <a:xfrm>
          <a:off x="0" y="0"/>
          <a:ext cx="2610003" cy="2423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РЕГИОНАЛЬНЫЕ ДОКУМЕНТЫ</a:t>
          </a:r>
          <a:endParaRPr lang="ru-RU" sz="1800" kern="1200" dirty="0">
            <a:solidFill>
              <a:schemeClr val="accent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2610003" cy="2423652"/>
      </dsp:txXfrm>
    </dsp:sp>
    <dsp:sp modelId="{7BCA693C-ECCA-49BD-8999-9922092BAE48}">
      <dsp:nvSpPr>
        <dsp:cNvPr id="0" name=""/>
        <dsp:cNvSpPr/>
      </dsp:nvSpPr>
      <dsp:spPr>
        <a:xfrm>
          <a:off x="2769623" y="37869"/>
          <a:ext cx="8353458" cy="7573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Распоряжение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ДОО ТО от 21.10.2021 №1688-р «О реализации проекта по открытию и функционированию в образовательных организациях Томской области классов/групп психолого-педагогической направленности»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69623" y="37869"/>
        <a:ext cx="8353458" cy="757391"/>
      </dsp:txXfrm>
    </dsp:sp>
    <dsp:sp modelId="{597BC862-4031-4469-9B82-50303E6D786C}">
      <dsp:nvSpPr>
        <dsp:cNvPr id="0" name=""/>
        <dsp:cNvSpPr/>
      </dsp:nvSpPr>
      <dsp:spPr>
        <a:xfrm>
          <a:off x="2610003" y="795260"/>
          <a:ext cx="851307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85D97A-8F69-4F04-A6E1-E355A0B3E86B}">
      <dsp:nvSpPr>
        <dsp:cNvPr id="0" name=""/>
        <dsp:cNvSpPr/>
      </dsp:nvSpPr>
      <dsp:spPr>
        <a:xfrm>
          <a:off x="2769623" y="833130"/>
          <a:ext cx="8353458" cy="7573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2"/>
            </a:rPr>
            <a:t>Распоряжение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 ДОО ТО от 24.05.2019 г. №454-р «Об утверждении плана мероприятий по реализации Концепции профильного обучения в системе образования Томской области на 2019-2025 годы»  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69623" y="833130"/>
        <a:ext cx="8353458" cy="757391"/>
      </dsp:txXfrm>
    </dsp:sp>
    <dsp:sp modelId="{B523580F-895A-42EF-AA0B-2E9A1B299473}">
      <dsp:nvSpPr>
        <dsp:cNvPr id="0" name=""/>
        <dsp:cNvSpPr/>
      </dsp:nvSpPr>
      <dsp:spPr>
        <a:xfrm>
          <a:off x="2610003" y="1590521"/>
          <a:ext cx="851307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86A626-BB0E-4728-9FFE-59E0C505FADF}">
      <dsp:nvSpPr>
        <dsp:cNvPr id="0" name=""/>
        <dsp:cNvSpPr/>
      </dsp:nvSpPr>
      <dsp:spPr>
        <a:xfrm>
          <a:off x="2769623" y="1628391"/>
          <a:ext cx="8353458" cy="7573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3"/>
            </a:rPr>
            <a:t>Распоряжение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ДОО ТО от 28.09.2018 г. №833-р Об утверждении Концепции профильного обучения в системе образования Томской области на 2019-2025 годы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69623" y="1628391"/>
        <a:ext cx="8353458" cy="757391"/>
      </dsp:txXfrm>
    </dsp:sp>
    <dsp:sp modelId="{8ADCB7C2-E677-44D7-B30E-212074DE590C}">
      <dsp:nvSpPr>
        <dsp:cNvPr id="0" name=""/>
        <dsp:cNvSpPr/>
      </dsp:nvSpPr>
      <dsp:spPr>
        <a:xfrm>
          <a:off x="2591870" y="2227412"/>
          <a:ext cx="851307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4D93DE-882A-4E8B-A2EF-99EC5546B279}">
      <dsp:nvSpPr>
        <dsp:cNvPr id="0" name=""/>
        <dsp:cNvSpPr/>
      </dsp:nvSpPr>
      <dsp:spPr>
        <a:xfrm>
          <a:off x="0" y="2415823"/>
          <a:ext cx="11130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36067B-27E8-4977-ABD5-9245D9C8FACF}">
      <dsp:nvSpPr>
        <dsp:cNvPr id="0" name=""/>
        <dsp:cNvSpPr/>
      </dsp:nvSpPr>
      <dsp:spPr>
        <a:xfrm>
          <a:off x="0" y="2423652"/>
          <a:ext cx="2577009" cy="2423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МУНИЦИПАЛЬНЫЕ ДОКУМЕНТЫ</a:t>
          </a:r>
          <a:endParaRPr lang="ru-RU" sz="1800" kern="1200" dirty="0">
            <a:solidFill>
              <a:schemeClr val="accent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423652"/>
        <a:ext cx="2577009" cy="2423652"/>
      </dsp:txXfrm>
    </dsp:sp>
    <dsp:sp modelId="{E2BBC27D-8000-4DD9-BAFB-FF555C4B9F55}">
      <dsp:nvSpPr>
        <dsp:cNvPr id="0" name=""/>
        <dsp:cNvSpPr/>
      </dsp:nvSpPr>
      <dsp:spPr>
        <a:xfrm>
          <a:off x="2737281" y="2479982"/>
          <a:ext cx="8387589" cy="11266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4"/>
            </a:rPr>
            <a:t>Распоряжение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ДО администрации Города Томска от 01.11.2022 г. №1067-р «Об утверждении проекта «</a:t>
          </a: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Предпрофильная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подготовка и профильное обучение в общеобразовательных организациях города Томска»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37281" y="2479982"/>
        <a:ext cx="8387589" cy="1126619"/>
      </dsp:txXfrm>
    </dsp:sp>
    <dsp:sp modelId="{23C0818B-D94E-4D1C-8ED8-572F13615067}">
      <dsp:nvSpPr>
        <dsp:cNvPr id="0" name=""/>
        <dsp:cNvSpPr/>
      </dsp:nvSpPr>
      <dsp:spPr>
        <a:xfrm>
          <a:off x="2582619" y="3293459"/>
          <a:ext cx="85478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7B8C3B-D675-4F5E-8DE0-C9BC3EF41BDD}">
      <dsp:nvSpPr>
        <dsp:cNvPr id="0" name=""/>
        <dsp:cNvSpPr/>
      </dsp:nvSpPr>
      <dsp:spPr>
        <a:xfrm>
          <a:off x="2742891" y="3327482"/>
          <a:ext cx="8387589" cy="11266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5"/>
            </a:rPr>
            <a:t>Распоряжение</a:t>
          </a:r>
          <a:r>
            <a:rPr 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ДО администрации Города Томска от 18.10.2022 г. №1012-р «Об утверждении календарного плана мероприятий по открытию и функционированию в общеобразовательных  организациях города Томска классов/групп психолого-педагогической направленности в 2022-2023 учебном году»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42891" y="3327482"/>
        <a:ext cx="8387589" cy="1126619"/>
      </dsp:txXfrm>
    </dsp:sp>
    <dsp:sp modelId="{D015790E-6547-49B9-8908-A46C87B5DB6E}">
      <dsp:nvSpPr>
        <dsp:cNvPr id="0" name=""/>
        <dsp:cNvSpPr/>
      </dsp:nvSpPr>
      <dsp:spPr>
        <a:xfrm>
          <a:off x="2582619" y="4333149"/>
          <a:ext cx="85478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BCD38-CD2D-43D1-A9A4-707187A449AD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0ED56D-FCC0-42A6-955D-18107EB1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272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ED56D-FCC0-42A6-955D-18107EB1DD2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800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ED56D-FCC0-42A6-955D-18107EB1DD2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062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ED56D-FCC0-42A6-955D-18107EB1DD2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077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ED56D-FCC0-42A6-955D-18107EB1DD2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179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ED56D-FCC0-42A6-955D-18107EB1DD2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555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ED56D-FCC0-42A6-955D-18107EB1DD2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0631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ED56D-FCC0-42A6-955D-18107EB1DD2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896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ED56D-FCC0-42A6-955D-18107EB1DD2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516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66E2-DB84-4B65-A801-9BBBF151DFFE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DCFF2-3169-4215-818E-D61963A861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006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66E2-DB84-4B65-A801-9BBBF151DFFE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DCFF2-3169-4215-818E-D61963A861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070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66E2-DB84-4B65-A801-9BBBF151DFFE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DCFF2-3169-4215-818E-D61963A861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576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66E2-DB84-4B65-A801-9BBBF151DFFE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DCFF2-3169-4215-818E-D61963A861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896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66E2-DB84-4B65-A801-9BBBF151DFFE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DCFF2-3169-4215-818E-D61963A861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79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66E2-DB84-4B65-A801-9BBBF151DFFE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DCFF2-3169-4215-818E-D61963A861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959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66E2-DB84-4B65-A801-9BBBF151DFFE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DCFF2-3169-4215-818E-D61963A861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192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66E2-DB84-4B65-A801-9BBBF151DFFE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DCFF2-3169-4215-818E-D61963A861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050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66E2-DB84-4B65-A801-9BBBF151DFFE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DCFF2-3169-4215-818E-D61963A861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94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66E2-DB84-4B65-A801-9BBBF151DFFE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DCFF2-3169-4215-818E-D61963A861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46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66E2-DB84-4B65-A801-9BBBF151DFFE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DCFF2-3169-4215-818E-D61963A861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983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20000"/>
                <a:lumOff val="80000"/>
                <a:alpha val="33000"/>
              </a:schemeClr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C66E2-DB84-4B65-A801-9BBBF151DFFE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DCFF2-3169-4215-818E-D61963A861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294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pkpro.ru/proekty/psikhologo-pedagogicheskie-klassy/" TargetMode="External"/><Relationship Id="rId7" Type="http://schemas.openxmlformats.org/officeDocument/2006/relationships/hyperlink" Target="https://apkpro.ru/upload/docs/kalendar-sobytiy/seminary/obuchayushchie-seminary-po-organizatsii-i-soderzhaniyu-raboty-v-profilnykh-psikhologo-pedagogicheski/%D0%A1%D0%BF%D0%B8%D1%81%D0%BE%D0%BA%20%D0%B4%D0%BB%D1%8F%20%D0%BE%D0%B1%D1%83%D1%87%D0%B0%D1%8E%D1%89%D0%B8%D1%85%D1%81%D1%8F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PDF" TargetMode="External"/><Relationship Id="rId5" Type="http://schemas.openxmlformats.org/officeDocument/2006/relationships/hyperlink" Target="&#1056;&#1072;&#1089;&#1087;&#1080;&#1089;&#1072;&#1085;&#1080;&#1077;%20&#1090;&#1088;&#1072;&#1085;&#1089;&#1083;&#1103;&#1094;&#1080;&#1081;%20&#1086;&#1073;&#1091;&#1095;&#1072;&#1102;&#1097;&#1080;&#1093;%20&#1089;&#1077;&#1084;&#1080;&#1085;&#1072;&#1088;&#1086;&#1074;" TargetMode="External"/><Relationship Id="rId4" Type="http://schemas.openxmlformats.org/officeDocument/2006/relationships/hyperlink" Target="&#1059;&#1095;&#1077;&#1073;&#1085;&#1086;-&#1084;&#1077;&#1090;&#1086;&#1076;&#1080;&#1095;&#1077;&#1089;&#1082;&#1080;&#1077;%20&#1084;&#1072;&#1090;&#1077;&#1088;&#1080;&#1072;&#1083;&#1099;%20&#1076;&#1083;&#1103;%20&#1089;&#1083;&#1091;&#1096;&#1072;&#1090;&#1077;&#1083;&#1077;&#1081;%20&#1086;&#1073;&#1091;&#1095;&#1072;&#1102;&#1097;&#1080;&#1093;%20&#1089;&#1077;&#1084;&#1080;&#1085;&#1072;&#1088;&#1086;&#1074;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egalacts.ru/doc/pismo-minprosveshchenija-rossii-ot-30032021-n-vb-51108-o-napravlenii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tspu.edu.ru/ppk" TargetMode="Externa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galacts.ru/doc/273_FZ-ob-obrazovanii/glava-2/statja-12/#100228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pkpro.ru/proekty/psikhologo-pedagogicheskie-klassy/" TargetMode="External"/><Relationship Id="rId5" Type="http://schemas.openxmlformats.org/officeDocument/2006/relationships/image" Target="../media/image12.png"/><Relationship Id="rId4" Type="http://schemas.openxmlformats.org/officeDocument/2006/relationships/hyperlink" Target="http://cdprof.yspu.org/teacheroffuture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8" y="330482"/>
            <a:ext cx="10976572" cy="150056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Расширенное заседание ПТГ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2800" b="1" dirty="0" smtClean="0"/>
              <a:t>«</a:t>
            </a:r>
            <a:r>
              <a:rPr lang="ru-RU" sz="2800" b="1" dirty="0"/>
              <a:t>Проектирование эффективной модели создания условий по сопровождению профессионального самоопределения обучающихся на уровне среднего общего образования</a:t>
            </a:r>
            <a:r>
              <a:rPr lang="ru-RU" sz="2800" b="1" dirty="0" smtClean="0"/>
              <a:t>» 21.12.2022г.</a:t>
            </a:r>
            <a:endParaRPr lang="ru-RU" sz="2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7693350"/>
              </p:ext>
            </p:extLst>
          </p:nvPr>
        </p:nvGraphicFramePr>
        <p:xfrm>
          <a:off x="362138" y="2167206"/>
          <a:ext cx="11543168" cy="402056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50524">
                  <a:extLst>
                    <a:ext uri="{9D8B030D-6E8A-4147-A177-3AD203B41FA5}">
                      <a16:colId xmlns:a16="http://schemas.microsoft.com/office/drawing/2014/main" val="2864007910"/>
                    </a:ext>
                  </a:extLst>
                </a:gridCol>
                <a:gridCol w="3766659">
                  <a:extLst>
                    <a:ext uri="{9D8B030D-6E8A-4147-A177-3AD203B41FA5}">
                      <a16:colId xmlns:a16="http://schemas.microsoft.com/office/drawing/2014/main" val="2351873357"/>
                    </a:ext>
                  </a:extLst>
                </a:gridCol>
                <a:gridCol w="5406239">
                  <a:extLst>
                    <a:ext uri="{9D8B030D-6E8A-4147-A177-3AD203B41FA5}">
                      <a16:colId xmlns:a16="http://schemas.microsoft.com/office/drawing/2014/main" val="510888409"/>
                    </a:ext>
                  </a:extLst>
                </a:gridCol>
                <a:gridCol w="1819746">
                  <a:extLst>
                    <a:ext uri="{9D8B030D-6E8A-4147-A177-3AD203B41FA5}">
                      <a16:colId xmlns:a16="http://schemas.microsoft.com/office/drawing/2014/main" val="248129655"/>
                    </a:ext>
                  </a:extLst>
                </a:gridCol>
              </a:tblGrid>
              <a:tr h="353695">
                <a:tc>
                  <a:txBody>
                    <a:bodyPr/>
                    <a:lstStyle/>
                    <a:p>
                      <a:pPr marL="47625" marR="269875" indent="-635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№</a:t>
                      </a:r>
                      <a:endParaRPr lang="ru-RU" sz="18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15" marR="0" marT="22860" marB="0"/>
                </a:tc>
                <a:tc>
                  <a:txBody>
                    <a:bodyPr/>
                    <a:lstStyle/>
                    <a:p>
                      <a:pPr marL="7620" marR="26987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ФИО выступающего</a:t>
                      </a:r>
                      <a:endParaRPr lang="ru-RU" sz="18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15" marR="0" marT="22860" marB="0"/>
                </a:tc>
                <a:tc>
                  <a:txBody>
                    <a:bodyPr/>
                    <a:lstStyle/>
                    <a:p>
                      <a:pPr marL="4445" marR="26987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Тема выступления</a:t>
                      </a:r>
                      <a:endParaRPr lang="ru-RU" sz="18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15" marR="0" marT="22860" marB="0"/>
                </a:tc>
                <a:tc>
                  <a:txBody>
                    <a:bodyPr/>
                    <a:lstStyle/>
                    <a:p>
                      <a:pPr marL="155575" marR="242570" indent="-15113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Форма </a:t>
                      </a:r>
                      <a:r>
                        <a:rPr lang="ru-RU" sz="1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участия</a:t>
                      </a:r>
                      <a:endParaRPr lang="ru-RU" sz="18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15" marR="0" marT="22860" marB="0"/>
                </a:tc>
                <a:extLst>
                  <a:ext uri="{0D108BD9-81ED-4DB2-BD59-A6C34878D82A}">
                    <a16:rowId xmlns:a16="http://schemas.microsoft.com/office/drawing/2014/main" val="184584625"/>
                  </a:ext>
                </a:extLst>
              </a:tr>
              <a:tr h="1544106">
                <a:tc>
                  <a:txBody>
                    <a:bodyPr/>
                    <a:lstStyle/>
                    <a:p>
                      <a:pPr marL="18415" marR="26987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1.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15" marR="0" marT="22860" marB="0"/>
                </a:tc>
                <a:tc>
                  <a:txBody>
                    <a:bodyPr/>
                    <a:lstStyle/>
                    <a:p>
                      <a:pPr marL="7620" marR="269875" indent="-4445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39850" algn="ctr"/>
                          <a:tab pos="1631950" algn="ctr"/>
                          <a:tab pos="3675063" algn="l"/>
                        </a:tabLst>
                      </a:pPr>
                      <a:r>
                        <a:rPr lang="ru-RU" sz="18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Логвинова</a:t>
                      </a:r>
                      <a:r>
                        <a:rPr lang="ru-RU" sz="1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	А.Н., </a:t>
                      </a:r>
                      <a:r>
                        <a:rPr lang="ru-RU" sz="1800" dirty="0" smtClean="0">
                          <a:effectLst/>
                        </a:rPr>
                        <a:t>руководитель </a:t>
                      </a:r>
                      <a:r>
                        <a:rPr lang="ru-RU" sz="1800" dirty="0">
                          <a:effectLst/>
                        </a:rPr>
                        <a:t>	Центра </a:t>
                      </a:r>
                      <a:r>
                        <a:rPr lang="ru-RU" sz="1800" dirty="0" err="1">
                          <a:effectLst/>
                        </a:rPr>
                        <a:t>допрофессиональной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smtClean="0">
                          <a:effectLst/>
                        </a:rPr>
                        <a:t>подготовки «Гимназия</a:t>
                      </a:r>
                      <a:endParaRPr lang="ru-RU" sz="1800" dirty="0">
                        <a:effectLst/>
                      </a:endParaRPr>
                    </a:p>
                    <a:p>
                      <a:pPr marL="12065" marR="269875" indent="-6350" algn="l">
                        <a:lnSpc>
                          <a:spcPct val="107000"/>
                        </a:lnSpc>
                        <a:spcAft>
                          <a:spcPts val="140"/>
                        </a:spcAft>
                        <a:tabLst>
                          <a:tab pos="1339850" algn="ctr"/>
                          <a:tab pos="1631950" algn="ctr"/>
                          <a:tab pos="3675063" algn="l"/>
                        </a:tabLst>
                      </a:pPr>
                      <a:r>
                        <a:rPr lang="ru-RU" sz="1800" dirty="0" err="1">
                          <a:effectLst/>
                        </a:rPr>
                        <a:t>К.Д.Ушинского</a:t>
                      </a:r>
                      <a:r>
                        <a:rPr lang="ru-RU" sz="1800" dirty="0">
                          <a:effectLst/>
                        </a:rPr>
                        <a:t>» ЯГПУ им.</a:t>
                      </a:r>
                    </a:p>
                    <a:p>
                      <a:pPr marL="47625" marR="26987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39850" algn="ctr"/>
                          <a:tab pos="1631950" algn="ctr"/>
                          <a:tab pos="3675063" algn="l"/>
                        </a:tabLst>
                      </a:pPr>
                      <a:r>
                        <a:rPr lang="ru-RU" sz="1800" dirty="0" smtClean="0">
                          <a:effectLst/>
                        </a:rPr>
                        <a:t>К. Д</a:t>
                      </a:r>
                      <a:r>
                        <a:rPr lang="ru-RU" sz="1800" dirty="0">
                          <a:effectLst/>
                        </a:rPr>
                        <a:t>. Ушинского	 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15" marR="0" marT="22860" marB="0"/>
                </a:tc>
                <a:tc>
                  <a:txBody>
                    <a:bodyPr/>
                    <a:lstStyle/>
                    <a:p>
                      <a:pPr marL="4445" marR="76200" indent="-6350" algn="just">
                        <a:lnSpc>
                          <a:spcPct val="109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Всероссийский опыт </a:t>
                      </a:r>
                      <a:r>
                        <a:rPr lang="ru-RU" sz="1800" dirty="0" smtClean="0">
                          <a:effectLst/>
                        </a:rPr>
                        <a:t>реализации </a:t>
                      </a:r>
                      <a:r>
                        <a:rPr lang="ru-RU" sz="1800" dirty="0">
                          <a:effectLst/>
                        </a:rPr>
                        <a:t>программ психолого-педагогической направленности: результаты </a:t>
                      </a:r>
                      <a:r>
                        <a:rPr lang="en-US" sz="1800" dirty="0" smtClean="0">
                          <a:effectLst/>
                        </a:rPr>
                        <a:t>II </a:t>
                      </a:r>
                      <a:r>
                        <a:rPr lang="ru-RU" sz="1800" dirty="0" smtClean="0">
                          <a:effectLst/>
                        </a:rPr>
                        <a:t>Всероссийской </a:t>
                      </a:r>
                      <a:r>
                        <a:rPr lang="ru-RU" sz="1800" dirty="0">
                          <a:effectLst/>
                        </a:rPr>
                        <a:t>педагогической мастерской для кураторов психолого-</a:t>
                      </a:r>
                    </a:p>
                    <a:p>
                      <a:pPr marL="8890" marR="26987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педагогических классов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15" marR="0" marT="22860" marB="0"/>
                </a:tc>
                <a:tc>
                  <a:txBody>
                    <a:bodyPr/>
                    <a:lstStyle/>
                    <a:p>
                      <a:pPr marL="47625" marR="26987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Дистанционно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15" marR="0" marT="22860" marB="0"/>
                </a:tc>
                <a:extLst>
                  <a:ext uri="{0D108BD9-81ED-4DB2-BD59-A6C34878D82A}">
                    <a16:rowId xmlns:a16="http://schemas.microsoft.com/office/drawing/2014/main" val="3191850256"/>
                  </a:ext>
                </a:extLst>
              </a:tr>
              <a:tr h="713105">
                <a:tc>
                  <a:txBody>
                    <a:bodyPr/>
                    <a:lstStyle/>
                    <a:p>
                      <a:pPr marL="13970" marR="26987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2.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15" marR="0" marT="22860" marB="0"/>
                </a:tc>
                <a:tc>
                  <a:txBody>
                    <a:bodyPr/>
                    <a:lstStyle/>
                    <a:p>
                      <a:pPr marL="12065" marR="62230" indent="-63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Лыба</a:t>
                      </a:r>
                      <a:r>
                        <a:rPr lang="ru-RU" sz="1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 А.А</a:t>
                      </a:r>
                      <a:r>
                        <a:rPr lang="ru-RU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., </a:t>
                      </a:r>
                      <a:r>
                        <a:rPr lang="ru-RU" sz="1800" dirty="0">
                          <a:effectLst/>
                        </a:rPr>
                        <a:t>директор Центра профориентации и работы с талантливыми детьми и молодежью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15" marR="0" marT="22860" marB="0"/>
                </a:tc>
                <a:tc>
                  <a:txBody>
                    <a:bodyPr/>
                    <a:lstStyle/>
                    <a:p>
                      <a:pPr marL="13970" marR="76200" indent="-63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Эффективные модели реализации программ классов/групп психолого-педагогической </a:t>
                      </a:r>
                      <a:r>
                        <a:rPr lang="ru-RU" sz="1800" dirty="0" smtClean="0">
                          <a:effectLst/>
                        </a:rPr>
                        <a:t>направленности 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15" marR="0" marT="22860" marB="0"/>
                </a:tc>
                <a:tc>
                  <a:txBody>
                    <a:bodyPr/>
                    <a:lstStyle/>
                    <a:p>
                      <a:pPr marL="13970" marR="26987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Очно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15" marR="0" marT="22860" marB="0"/>
                </a:tc>
                <a:extLst>
                  <a:ext uri="{0D108BD9-81ED-4DB2-BD59-A6C34878D82A}">
                    <a16:rowId xmlns:a16="http://schemas.microsoft.com/office/drawing/2014/main" val="787186694"/>
                  </a:ext>
                </a:extLst>
              </a:tr>
              <a:tr h="886460">
                <a:tc>
                  <a:txBody>
                    <a:bodyPr/>
                    <a:lstStyle/>
                    <a:p>
                      <a:pPr marL="18415" marR="26987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З.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15" marR="0" marT="22860" marB="0"/>
                </a:tc>
                <a:tc>
                  <a:txBody>
                    <a:bodyPr/>
                    <a:lstStyle/>
                    <a:p>
                      <a:pPr marL="16510" marR="57785" indent="-63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Астапова Е.В.,</a:t>
                      </a:r>
                      <a:r>
                        <a:rPr lang="ru-RU" sz="1800" dirty="0">
                          <a:effectLst/>
                        </a:rPr>
                        <a:t> начальник отдела образовательных услуг МАУ ИМЦ г. Томска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15" marR="0" marT="22860" marB="0"/>
                </a:tc>
                <a:tc>
                  <a:txBody>
                    <a:bodyPr/>
                    <a:lstStyle/>
                    <a:p>
                      <a:pPr marL="18415" marR="66675" indent="4445" algn="just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Создание организационных условий для функционирования профильных классов/групп </a:t>
                      </a:r>
                      <a:r>
                        <a:rPr lang="ru-RU" sz="1800" dirty="0" err="1">
                          <a:effectLst/>
                        </a:rPr>
                        <a:t>психологопедагогической</a:t>
                      </a:r>
                      <a:r>
                        <a:rPr lang="ru-RU" sz="1800" dirty="0">
                          <a:effectLst/>
                        </a:rPr>
                        <a:t> направленности:</a:t>
                      </a:r>
                    </a:p>
                    <a:p>
                      <a:pPr marL="22860" marR="26987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локальные нормативные акты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15" marR="0" marT="22860" marB="0"/>
                </a:tc>
                <a:tc>
                  <a:txBody>
                    <a:bodyPr/>
                    <a:lstStyle/>
                    <a:p>
                      <a:pPr marL="18415" marR="26987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Очно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15" marR="0" marT="22860" marB="0"/>
                </a:tc>
                <a:extLst>
                  <a:ext uri="{0D108BD9-81ED-4DB2-BD59-A6C34878D82A}">
                    <a16:rowId xmlns:a16="http://schemas.microsoft.com/office/drawing/2014/main" val="4052694147"/>
                  </a:ext>
                </a:extLst>
              </a:tr>
            </a:tbl>
          </a:graphicData>
        </a:graphic>
      </p:graphicFrame>
      <p:pic>
        <p:nvPicPr>
          <p:cNvPr id="2054" name="Picture 21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5" y="19399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21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5" y="1939925"/>
            <a:ext cx="190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216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5" y="1939925"/>
            <a:ext cx="9525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227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5" y="19399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1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5" y="19399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223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5" y="19399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670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781" y="219858"/>
            <a:ext cx="11287432" cy="16876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 педагогов по выбор рабочих программ: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авторской программы</a:t>
            </a:r>
            <a:endParaRPr lang="ru-RU" sz="2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14633" y="2045407"/>
            <a:ext cx="11287432" cy="31590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694158" y="5544907"/>
            <a:ext cx="6070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https://apkpro.ru/proekty/psikhologo-pedagogicheskie-klassy/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536842" y="2733964"/>
            <a:ext cx="95244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file"/>
              </a:rPr>
              <a:t>Учебно-методические материалы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file"/>
              </a:rPr>
              <a:t>Обучающие семинары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file"/>
              </a:rPr>
              <a:t>Список литературы для педагогов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Список литературы для обучающихся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51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chemeClr val="bg1"/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8530" y="1396269"/>
            <a:ext cx="7325032" cy="184717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Методический навигатор </a:t>
            </a:r>
            <a:b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координатора ППК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934138"/>
            <a:ext cx="9801885" cy="930243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Астапова Елена Викторовна</a:t>
            </a:r>
          </a:p>
          <a:p>
            <a:pPr algn="l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образовательных услуг МАУ ИМЦ г. Томска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1030"/>
          <a:stretch/>
        </p:blipFill>
        <p:spPr>
          <a:xfrm>
            <a:off x="8721213" y="508507"/>
            <a:ext cx="2989006" cy="3622698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297858" y="4591666"/>
            <a:ext cx="10412361" cy="58992"/>
          </a:xfrm>
          <a:prstGeom prst="line">
            <a:avLst/>
          </a:prstGeom>
          <a:ln w="38100"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914401" y="216310"/>
            <a:ext cx="0" cy="6469625"/>
          </a:xfrm>
          <a:prstGeom prst="line">
            <a:avLst/>
          </a:prstGeom>
          <a:ln w="38100"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30" name="Picture 21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216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216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227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1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223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96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884" y="84770"/>
            <a:ext cx="10515600" cy="916813"/>
          </a:xfrm>
          <a:solidFill>
            <a:srgbClr val="FFFFFF">
              <a:shade val="85000"/>
              <a:alpha val="27000"/>
            </a:srgbClr>
          </a:solidFill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нужно изучить координатору ППК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015" y="2439490"/>
            <a:ext cx="5313143" cy="21105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</a:t>
            </a: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исьмо 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Минпросвещения России от 30.03.2021 N ВБ-511/08 «О направлении методических рекомендаций» (вместе с «Методическими рекомендациями для общеобразовательных организаций по открытию классов «Психолого-педагогической направленности» в рамках различных профилей при реализации образовательных программ среднего общего образования») </a:t>
            </a:r>
            <a:endParaRPr lang="ru-RU" sz="1600" u="sng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  <a:p>
            <a:pPr marL="0" indent="0" algn="ctr">
              <a:buNone/>
            </a:pPr>
            <a:r>
              <a:rPr lang="ru-RU" sz="1600" i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(Источник: legalacts.ru)</a:t>
            </a:r>
            <a:endParaRPr lang="ru-RU" sz="1600" i="1" u="sng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6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54150" y="1316057"/>
            <a:ext cx="30011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ОРИЕНТИРУЕМСЯ НА: 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501445" y="1168247"/>
            <a:ext cx="11091980" cy="1088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7292" t="9047" r="7992" b="9213"/>
          <a:stretch/>
        </p:blipFill>
        <p:spPr>
          <a:xfrm>
            <a:off x="6280474" y="2439751"/>
            <a:ext cx="5445684" cy="34592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656073" y="1817292"/>
            <a:ext cx="50181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/>
              <a:t>Проект «Психолого-педагогический  класс»</a:t>
            </a:r>
            <a:endParaRPr lang="ru-RU" sz="2000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61099" y="5360363"/>
            <a:ext cx="53131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Письмо Департамента общего образования Томской области от 04.08.2022 № 57- 3807  «О реализации дорожной карты по подготовке педагогических кадров Томской области»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9386" y="4755148"/>
            <a:ext cx="26765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/>
              <a:t>Проект «Процелевое»</a:t>
            </a:r>
            <a:endParaRPr lang="ru-RU" sz="2000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571963" y="6068249"/>
            <a:ext cx="2862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https://www.tspu.edu.ru/ppk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46316" y="1848368"/>
            <a:ext cx="5854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002060"/>
                </a:solidFill>
              </a:rPr>
              <a:t>Координатор по организации ППК в регионе - ТГПУ</a:t>
            </a:r>
            <a:endParaRPr lang="ru-RU" sz="20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05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488" y="301751"/>
            <a:ext cx="10515600" cy="648864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нужно изучить координатору ППК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8187809"/>
              </p:ext>
            </p:extLst>
          </p:nvPr>
        </p:nvGraphicFramePr>
        <p:xfrm>
          <a:off x="620916" y="1848456"/>
          <a:ext cx="11030310" cy="46672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20916" y="1290014"/>
            <a:ext cx="40596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ФЕДЕРАЛЬНЫЕ ДОКУМЕНТЫ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08380" y="1077362"/>
            <a:ext cx="11242846" cy="15792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73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36687" y="216310"/>
            <a:ext cx="10515600" cy="101272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нужно изучить координатору ПО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5539259"/>
              </p:ext>
            </p:extLst>
          </p:nvPr>
        </p:nvGraphicFramePr>
        <p:xfrm>
          <a:off x="518700" y="1661653"/>
          <a:ext cx="11130481" cy="4847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636687" y="1310182"/>
            <a:ext cx="11130481" cy="0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05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2237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 для разработки ЛНА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38200" y="1465846"/>
            <a:ext cx="1051560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1400" b="0" i="1" dirty="0" smtClean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В соответствии с </a:t>
            </a:r>
            <a:r>
              <a:rPr lang="ru-RU" sz="1400" b="0" i="1" u="sng" dirty="0" smtClean="0">
                <a:solidFill>
                  <a:srgbClr val="4272D7"/>
                </a:solidFill>
                <a:effectLst/>
                <a:latin typeface="Arial" panose="020B0604020202020204" pitchFamily="34" charset="0"/>
                <a:hlinkClick r:id="rId3"/>
              </a:rPr>
              <a:t>п. 7 статьи 12</a:t>
            </a:r>
            <a:r>
              <a:rPr lang="ru-RU" sz="1400" b="0" i="1" dirty="0" smtClean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 Федерального Закона от 29 декабря 2012 г. N 273-ФЗ "Об образовании в Российской Федерации" организации, осуществляющие образовательную деятельность по имеющим государственную аккредитацию образовательным программам, </a:t>
            </a:r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самостоятельно разрабатывают и утверждают образовательные программы</a:t>
            </a:r>
            <a:r>
              <a:rPr lang="ru-RU" sz="1400" b="0" i="1" dirty="0" smtClean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 в соответствии с федеральными государственными образовательными стандартами и с учетом соответствующих примерных основных образовательных программ.</a:t>
            </a:r>
            <a:endParaRPr lang="ru-RU" sz="1400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16415" t="20384" r="33265" b="20517"/>
          <a:stretch/>
        </p:blipFill>
        <p:spPr>
          <a:xfrm>
            <a:off x="624689" y="3279540"/>
            <a:ext cx="5024902" cy="31914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32074" t="21554" r="48309" b="58838"/>
          <a:stretch/>
        </p:blipFill>
        <p:spPr>
          <a:xfrm>
            <a:off x="6764594" y="3279540"/>
            <a:ext cx="4957846" cy="31690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624689" y="2942377"/>
            <a:ext cx="10873212" cy="54320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Стрелка вправо 8"/>
          <p:cNvSpPr/>
          <p:nvPr/>
        </p:nvSpPr>
        <p:spPr>
          <a:xfrm>
            <a:off x="5849335" y="4579145"/>
            <a:ext cx="715515" cy="592282"/>
          </a:xfrm>
          <a:prstGeom prst="rightArrow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24689" y="1226688"/>
            <a:ext cx="10873212" cy="54320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656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2237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 для разработки ЛНА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38200" y="1293672"/>
            <a:ext cx="10873212" cy="54320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915482" y="1875879"/>
            <a:ext cx="1036103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arenR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профильном психолого-педагогическом классе 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сетевой форме реализации образовательной программы психолого-педагогического класса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об индивидуальном отборе в профильные психолого-педагогические классы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порядке зачета результатов освоения обучающимися сетевой образовательной программы внеурочной деятельности в профильном психолого-педагогическом классе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71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481781" y="1407348"/>
            <a:ext cx="11287432" cy="31590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182" t="10608" r="1129" b="5311"/>
          <a:stretch/>
        </p:blipFill>
        <p:spPr>
          <a:xfrm>
            <a:off x="6513568" y="2138997"/>
            <a:ext cx="5326930" cy="2977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7280640" y="5383815"/>
            <a:ext cx="3986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http://cdprof.yspu.org/teacheroffuture/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/>
          <a:srcRect l="1280" t="9844" r="6927" b="6399"/>
          <a:stretch/>
        </p:blipFill>
        <p:spPr>
          <a:xfrm>
            <a:off x="481781" y="2138997"/>
            <a:ext cx="5643716" cy="2977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410497" y="5379553"/>
            <a:ext cx="6070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6"/>
              </a:rPr>
              <a:t>https://apkpro.ru/proekty/psikhologo-pedagogicheskie-klassy/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10497" y="-52018"/>
            <a:ext cx="11430000" cy="1490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 педагогов по выбору рабочих программ </a:t>
            </a:r>
            <a:b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федерального опыта</a:t>
            </a:r>
            <a:endParaRPr lang="ru-RU" sz="32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11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213" y="105898"/>
            <a:ext cx="7462684" cy="1490956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 педагогов </a:t>
            </a:r>
            <a:b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выбору рабочих программ </a:t>
            </a:r>
            <a:b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регионального опыта</a:t>
            </a:r>
            <a:endParaRPr lang="ru-RU" sz="2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39213" y="1810472"/>
            <a:ext cx="6622026" cy="11819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/>
          <a:srcRect l="42687" t="14910" r="24941" b="6082"/>
          <a:stretch/>
        </p:blipFill>
        <p:spPr>
          <a:xfrm>
            <a:off x="428844" y="2056225"/>
            <a:ext cx="3297581" cy="45271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/>
          <a:srcRect l="47954" t="17055" r="25820" b="13300"/>
          <a:stretch/>
        </p:blipFill>
        <p:spPr>
          <a:xfrm>
            <a:off x="7399691" y="323563"/>
            <a:ext cx="4326195" cy="62565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Прямоугольник 17"/>
          <p:cNvSpPr/>
          <p:nvPr/>
        </p:nvSpPr>
        <p:spPr>
          <a:xfrm>
            <a:off x="4322193" y="6179980"/>
            <a:ext cx="2695582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https://inlnk.ru/voR72j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108341" y="2349534"/>
            <a:ext cx="303233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Программы, представленные </a:t>
            </a:r>
          </a:p>
          <a:p>
            <a:pPr algn="ctr"/>
            <a:r>
              <a:rPr lang="ru-RU" sz="2000" dirty="0" smtClean="0"/>
              <a:t>на региональном конкурсе </a:t>
            </a:r>
          </a:p>
          <a:p>
            <a:pPr algn="ctr"/>
            <a:r>
              <a:rPr lang="ru-RU" sz="2000" dirty="0" smtClean="0"/>
              <a:t>для педагогов психолого-педагогических классов/групп </a:t>
            </a:r>
          </a:p>
          <a:p>
            <a:pPr algn="ctr"/>
            <a:r>
              <a:rPr lang="ru-RU" sz="2000" dirty="0" smtClean="0"/>
              <a:t>«Развитие содержания образования в психолого-педагогическом классе/группе»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4095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TM03457491[[fn=Метрополия]]</Template>
  <TotalTime>458</TotalTime>
  <Words>376</Words>
  <Application>Microsoft Office PowerPoint</Application>
  <PresentationFormat>Широкоэкранный</PresentationFormat>
  <Paragraphs>80</Paragraphs>
  <Slides>10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Расширенное заседание ПТГ  «Проектирование эффективной модели создания условий по сопровождению профессионального самоопределения обучающихся на уровне среднего общего образования» 21.12.2022г.</vt:lpstr>
      <vt:lpstr>Методический навигатор  координатора ППК</vt:lpstr>
      <vt:lpstr>Что нужно изучить координатору ППК</vt:lpstr>
      <vt:lpstr>Что нужно изучить координатору ППК</vt:lpstr>
      <vt:lpstr>Что нужно изучить координатору ПО</vt:lpstr>
      <vt:lpstr>Инструменты для разработки ЛНА</vt:lpstr>
      <vt:lpstr>Инструменты для разработки ЛНА</vt:lpstr>
      <vt:lpstr>Презентация PowerPoint</vt:lpstr>
      <vt:lpstr>Сопровождение педагогов  по выбору рабочих программ  на основе регионального опыта</vt:lpstr>
      <vt:lpstr>Сопровождение педагогов по выбор рабочих программ:  разработка авторской программы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РЕКОМЕНДАЦИИ ДЛЯ ОО ПО ОТКРЫТИЮ КЛАССОВ "ПСИХОЛОГО-ПЕДАГОГИЧЕСКОЙ НАПРАВЛЕННОСТИ" В РАМКАХ РАЗЛИЧНЫХ ПРОФИЛЕЙ ПРИ РЕАЛИЗАЦИИ ООП СОО</dc:title>
  <dc:creator>metodist62</dc:creator>
  <cp:lastModifiedBy>metodist62</cp:lastModifiedBy>
  <cp:revision>45</cp:revision>
  <dcterms:created xsi:type="dcterms:W3CDTF">2022-12-21T00:19:28Z</dcterms:created>
  <dcterms:modified xsi:type="dcterms:W3CDTF">2022-12-21T08:05:11Z</dcterms:modified>
</cp:coreProperties>
</file>