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14"/>
  </p:notesMasterIdLst>
  <p:sldIdLst>
    <p:sldId id="268" r:id="rId3"/>
    <p:sldId id="263" r:id="rId4"/>
    <p:sldId id="257" r:id="rId5"/>
    <p:sldId id="264" r:id="rId6"/>
    <p:sldId id="265" r:id="rId7"/>
    <p:sldId id="258" r:id="rId8"/>
    <p:sldId id="266" r:id="rId9"/>
    <p:sldId id="260" r:id="rId10"/>
    <p:sldId id="261" r:id="rId11"/>
    <p:sldId id="269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CDC"/>
    <a:srgbClr val="D5FA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5977FC-3D4D-41C0-9437-7524628435B5}" type="doc">
      <dgm:prSet loTypeId="urn:microsoft.com/office/officeart/2005/8/layout/bProcess3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97D1EE83-9280-4474-978F-35AA7006D2BF}">
      <dgm:prSet custT="1"/>
      <dgm:spPr/>
      <dgm:t>
        <a:bodyPr/>
        <a:lstStyle/>
        <a:p>
          <a:pPr rtl="0"/>
          <a:r>
            <a:rPr lang="ru-RU" sz="1600" smtClean="0"/>
            <a:t>Развитие профессиональной компетентности заместителей руководителей ОО на основе проектирования управленческой деятельности по направлениям предпрофильной подготовки и профильного обучения</a:t>
          </a:r>
          <a:endParaRPr lang="ru-RU" sz="1600"/>
        </a:p>
      </dgm:t>
    </dgm:pt>
    <dgm:pt modelId="{8523A183-0560-4427-878C-AF33D4AAD5F7}" type="parTrans" cxnId="{EE1C7649-9D20-4883-8DC0-AC437FC72146}">
      <dgm:prSet/>
      <dgm:spPr/>
      <dgm:t>
        <a:bodyPr/>
        <a:lstStyle/>
        <a:p>
          <a:endParaRPr lang="ru-RU" sz="1600"/>
        </a:p>
      </dgm:t>
    </dgm:pt>
    <dgm:pt modelId="{FDF76BCA-D140-46A4-BC97-5E0DF1A87B69}" type="sibTrans" cxnId="{EE1C7649-9D20-4883-8DC0-AC437FC72146}">
      <dgm:prSet custT="1"/>
      <dgm:spPr/>
      <dgm:t>
        <a:bodyPr/>
        <a:lstStyle/>
        <a:p>
          <a:endParaRPr lang="ru-RU" sz="1600"/>
        </a:p>
      </dgm:t>
    </dgm:pt>
    <dgm:pt modelId="{485197DF-2B15-4844-A96B-44FDCBC21166}">
      <dgm:prSet custT="1"/>
      <dgm:spPr/>
      <dgm:t>
        <a:bodyPr/>
        <a:lstStyle/>
        <a:p>
          <a:pPr rtl="0"/>
          <a:r>
            <a:rPr lang="ru-RU" sz="1600" dirty="0" smtClean="0"/>
            <a:t>Введения в ООП СОО профильного регионального компонента </a:t>
          </a:r>
          <a:endParaRPr lang="ru-RU" sz="1600" dirty="0"/>
        </a:p>
      </dgm:t>
    </dgm:pt>
    <dgm:pt modelId="{8EE432FA-DAD8-46D4-B62E-E5932F5C2376}" type="parTrans" cxnId="{6CD734DC-946E-458E-86F1-B7A024BD179F}">
      <dgm:prSet/>
      <dgm:spPr/>
      <dgm:t>
        <a:bodyPr/>
        <a:lstStyle/>
        <a:p>
          <a:endParaRPr lang="ru-RU" sz="1600"/>
        </a:p>
      </dgm:t>
    </dgm:pt>
    <dgm:pt modelId="{BED89FB2-5DEC-4893-9E03-BE23818DBB37}" type="sibTrans" cxnId="{6CD734DC-946E-458E-86F1-B7A024BD179F}">
      <dgm:prSet custT="1"/>
      <dgm:spPr/>
      <dgm:t>
        <a:bodyPr/>
        <a:lstStyle/>
        <a:p>
          <a:endParaRPr lang="ru-RU" sz="1600"/>
        </a:p>
      </dgm:t>
    </dgm:pt>
    <dgm:pt modelId="{7B7D202F-06CC-4E4D-BC69-D3E85A7F5808}">
      <dgm:prSet custT="1"/>
      <dgm:spPr/>
      <dgm:t>
        <a:bodyPr/>
        <a:lstStyle/>
        <a:p>
          <a:pPr rtl="0"/>
          <a:r>
            <a:rPr lang="ru-RU" sz="1600" smtClean="0"/>
            <a:t>Увеличение доли обучающихся, осознанно выбирающих профиль обучения и сдающих ЕГЭ  по программам углубленного изучения предметов</a:t>
          </a:r>
          <a:endParaRPr lang="ru-RU" sz="1600"/>
        </a:p>
      </dgm:t>
    </dgm:pt>
    <dgm:pt modelId="{EFB6439D-2B1C-40E3-A140-9E69900C09F7}" type="parTrans" cxnId="{EC96D580-742C-4345-B82C-703CE17BBB14}">
      <dgm:prSet/>
      <dgm:spPr/>
      <dgm:t>
        <a:bodyPr/>
        <a:lstStyle/>
        <a:p>
          <a:endParaRPr lang="ru-RU" sz="1600"/>
        </a:p>
      </dgm:t>
    </dgm:pt>
    <dgm:pt modelId="{AE301228-1F14-4503-AA36-18010E33DDEF}" type="sibTrans" cxnId="{EC96D580-742C-4345-B82C-703CE17BBB14}">
      <dgm:prSet custT="1"/>
      <dgm:spPr/>
      <dgm:t>
        <a:bodyPr/>
        <a:lstStyle/>
        <a:p>
          <a:endParaRPr lang="ru-RU" sz="1600"/>
        </a:p>
      </dgm:t>
    </dgm:pt>
    <dgm:pt modelId="{A8972380-039B-4608-A167-22397F2EF99E}">
      <dgm:prSet custT="1"/>
      <dgm:spPr/>
      <dgm:t>
        <a:bodyPr/>
        <a:lstStyle/>
        <a:p>
          <a:pPr rtl="0"/>
          <a:r>
            <a:rPr lang="ru-RU" sz="1600" smtClean="0"/>
            <a:t>Увеличение доли обучающихся, которые продолжили профессиональное обучение по выбранному на уровне СОО профилю </a:t>
          </a:r>
          <a:endParaRPr lang="ru-RU" sz="1600"/>
        </a:p>
      </dgm:t>
    </dgm:pt>
    <dgm:pt modelId="{E7366DBF-10D9-4D98-827C-8A19D528B945}" type="parTrans" cxnId="{2591B3B2-CEB0-42AC-9A9F-F726FF83F7CC}">
      <dgm:prSet/>
      <dgm:spPr/>
      <dgm:t>
        <a:bodyPr/>
        <a:lstStyle/>
        <a:p>
          <a:endParaRPr lang="ru-RU" sz="1600"/>
        </a:p>
      </dgm:t>
    </dgm:pt>
    <dgm:pt modelId="{FCC1EEE9-3C64-42AB-AC0E-1D256BB67466}" type="sibTrans" cxnId="{2591B3B2-CEB0-42AC-9A9F-F726FF83F7CC}">
      <dgm:prSet/>
      <dgm:spPr/>
      <dgm:t>
        <a:bodyPr/>
        <a:lstStyle/>
        <a:p>
          <a:endParaRPr lang="ru-RU" sz="1600"/>
        </a:p>
      </dgm:t>
    </dgm:pt>
    <dgm:pt modelId="{7BC8481B-8B2E-42FB-82A1-2D1093D54451}" type="pres">
      <dgm:prSet presAssocID="{E45977FC-3D4D-41C0-9437-7524628435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BB5F63-D8F6-4D57-8B47-4F7DF675756D}" type="pres">
      <dgm:prSet presAssocID="{97D1EE83-9280-4474-978F-35AA7006D2BF}" presName="node" presStyleLbl="node1" presStyleIdx="0" presStyleCnt="4" custScaleX="1584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5B1D6B-F1DA-489A-8139-6107E51FD9B3}" type="pres">
      <dgm:prSet presAssocID="{FDF76BCA-D140-46A4-BC97-5E0DF1A87B69}" presName="sibTrans" presStyleLbl="sibTrans1D1" presStyleIdx="0" presStyleCnt="3"/>
      <dgm:spPr/>
      <dgm:t>
        <a:bodyPr/>
        <a:lstStyle/>
        <a:p>
          <a:endParaRPr lang="ru-RU"/>
        </a:p>
      </dgm:t>
    </dgm:pt>
    <dgm:pt modelId="{14DEE454-048B-44CF-ABA5-B0E20733E67D}" type="pres">
      <dgm:prSet presAssocID="{FDF76BCA-D140-46A4-BC97-5E0DF1A87B69}" presName="connectorText" presStyleLbl="sibTrans1D1" presStyleIdx="0" presStyleCnt="3"/>
      <dgm:spPr/>
      <dgm:t>
        <a:bodyPr/>
        <a:lstStyle/>
        <a:p>
          <a:endParaRPr lang="ru-RU"/>
        </a:p>
      </dgm:t>
    </dgm:pt>
    <dgm:pt modelId="{A3328473-94CF-4627-9C37-E985053FB12D}" type="pres">
      <dgm:prSet presAssocID="{485197DF-2B15-4844-A96B-44FDCBC21166}" presName="node" presStyleLbl="node1" presStyleIdx="1" presStyleCnt="4" custScaleX="1646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285605-9A11-4A61-9EBE-A0AB75ED857E}" type="pres">
      <dgm:prSet presAssocID="{BED89FB2-5DEC-4893-9E03-BE23818DBB37}" presName="sibTrans" presStyleLbl="sibTrans1D1" presStyleIdx="1" presStyleCnt="3"/>
      <dgm:spPr/>
      <dgm:t>
        <a:bodyPr/>
        <a:lstStyle/>
        <a:p>
          <a:endParaRPr lang="ru-RU"/>
        </a:p>
      </dgm:t>
    </dgm:pt>
    <dgm:pt modelId="{1246FD51-98F8-47F9-A093-A25392A83AFA}" type="pres">
      <dgm:prSet presAssocID="{BED89FB2-5DEC-4893-9E03-BE23818DBB37}" presName="connectorText" presStyleLbl="sibTrans1D1" presStyleIdx="1" presStyleCnt="3"/>
      <dgm:spPr/>
      <dgm:t>
        <a:bodyPr/>
        <a:lstStyle/>
        <a:p>
          <a:endParaRPr lang="ru-RU"/>
        </a:p>
      </dgm:t>
    </dgm:pt>
    <dgm:pt modelId="{B2FCF60C-141D-410A-8D44-03FB11C14683}" type="pres">
      <dgm:prSet presAssocID="{7B7D202F-06CC-4E4D-BC69-D3E85A7F5808}" presName="node" presStyleLbl="node1" presStyleIdx="2" presStyleCnt="4" custScaleX="147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8C66B9-AE5F-494C-9241-9FDA9385DECC}" type="pres">
      <dgm:prSet presAssocID="{AE301228-1F14-4503-AA36-18010E33DDEF}" presName="sibTrans" presStyleLbl="sibTrans1D1" presStyleIdx="2" presStyleCnt="3"/>
      <dgm:spPr/>
      <dgm:t>
        <a:bodyPr/>
        <a:lstStyle/>
        <a:p>
          <a:endParaRPr lang="ru-RU"/>
        </a:p>
      </dgm:t>
    </dgm:pt>
    <dgm:pt modelId="{78D6CAF1-759E-427C-806D-40BEE12167B5}" type="pres">
      <dgm:prSet presAssocID="{AE301228-1F14-4503-AA36-18010E33DDEF}" presName="connectorText" presStyleLbl="sibTrans1D1" presStyleIdx="2" presStyleCnt="3"/>
      <dgm:spPr/>
      <dgm:t>
        <a:bodyPr/>
        <a:lstStyle/>
        <a:p>
          <a:endParaRPr lang="ru-RU"/>
        </a:p>
      </dgm:t>
    </dgm:pt>
    <dgm:pt modelId="{FDB236C7-2433-43A0-9E7D-3B36D5976A5C}" type="pres">
      <dgm:prSet presAssocID="{A8972380-039B-4608-A167-22397F2EF99E}" presName="node" presStyleLbl="node1" presStyleIdx="3" presStyleCnt="4" custScaleX="177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1DE80C0-24A5-4A5E-ABE3-36B9DB9E71C1}" type="presOf" srcId="{FDF76BCA-D140-46A4-BC97-5E0DF1A87B69}" destId="{14DEE454-048B-44CF-ABA5-B0E20733E67D}" srcOrd="1" destOrd="0" presId="urn:microsoft.com/office/officeart/2005/8/layout/bProcess3"/>
    <dgm:cxn modelId="{018798F7-D0F3-41A2-B94D-E843748188C1}" type="presOf" srcId="{FDF76BCA-D140-46A4-BC97-5E0DF1A87B69}" destId="{A75B1D6B-F1DA-489A-8139-6107E51FD9B3}" srcOrd="0" destOrd="0" presId="urn:microsoft.com/office/officeart/2005/8/layout/bProcess3"/>
    <dgm:cxn modelId="{EC96D580-742C-4345-B82C-703CE17BBB14}" srcId="{E45977FC-3D4D-41C0-9437-7524628435B5}" destId="{7B7D202F-06CC-4E4D-BC69-D3E85A7F5808}" srcOrd="2" destOrd="0" parTransId="{EFB6439D-2B1C-40E3-A140-9E69900C09F7}" sibTransId="{AE301228-1F14-4503-AA36-18010E33DDEF}"/>
    <dgm:cxn modelId="{9BC9316E-24F0-4E74-8323-0AD305E99644}" type="presOf" srcId="{BED89FB2-5DEC-4893-9E03-BE23818DBB37}" destId="{1246FD51-98F8-47F9-A093-A25392A83AFA}" srcOrd="1" destOrd="0" presId="urn:microsoft.com/office/officeart/2005/8/layout/bProcess3"/>
    <dgm:cxn modelId="{6F81C4D5-98C6-46B1-B78B-83230A1EC17E}" type="presOf" srcId="{7B7D202F-06CC-4E4D-BC69-D3E85A7F5808}" destId="{B2FCF60C-141D-410A-8D44-03FB11C14683}" srcOrd="0" destOrd="0" presId="urn:microsoft.com/office/officeart/2005/8/layout/bProcess3"/>
    <dgm:cxn modelId="{587BFD7C-8E22-450D-9CEE-4F117B0E245C}" type="presOf" srcId="{97D1EE83-9280-4474-978F-35AA7006D2BF}" destId="{0FBB5F63-D8F6-4D57-8B47-4F7DF675756D}" srcOrd="0" destOrd="0" presId="urn:microsoft.com/office/officeart/2005/8/layout/bProcess3"/>
    <dgm:cxn modelId="{99A92B81-679C-4ACA-A4C7-974BF1A112F1}" type="presOf" srcId="{BED89FB2-5DEC-4893-9E03-BE23818DBB37}" destId="{A5285605-9A11-4A61-9EBE-A0AB75ED857E}" srcOrd="0" destOrd="0" presId="urn:microsoft.com/office/officeart/2005/8/layout/bProcess3"/>
    <dgm:cxn modelId="{7928FB76-A736-4338-9251-7935D40858A5}" type="presOf" srcId="{A8972380-039B-4608-A167-22397F2EF99E}" destId="{FDB236C7-2433-43A0-9E7D-3B36D5976A5C}" srcOrd="0" destOrd="0" presId="urn:microsoft.com/office/officeart/2005/8/layout/bProcess3"/>
    <dgm:cxn modelId="{2591B3B2-CEB0-42AC-9A9F-F726FF83F7CC}" srcId="{E45977FC-3D4D-41C0-9437-7524628435B5}" destId="{A8972380-039B-4608-A167-22397F2EF99E}" srcOrd="3" destOrd="0" parTransId="{E7366DBF-10D9-4D98-827C-8A19D528B945}" sibTransId="{FCC1EEE9-3C64-42AB-AC0E-1D256BB67466}"/>
    <dgm:cxn modelId="{47040978-F5CF-4B28-8357-F0E57404D23B}" type="presOf" srcId="{AE301228-1F14-4503-AA36-18010E33DDEF}" destId="{E78C66B9-AE5F-494C-9241-9FDA9385DECC}" srcOrd="0" destOrd="0" presId="urn:microsoft.com/office/officeart/2005/8/layout/bProcess3"/>
    <dgm:cxn modelId="{EE1C7649-9D20-4883-8DC0-AC437FC72146}" srcId="{E45977FC-3D4D-41C0-9437-7524628435B5}" destId="{97D1EE83-9280-4474-978F-35AA7006D2BF}" srcOrd="0" destOrd="0" parTransId="{8523A183-0560-4427-878C-AF33D4AAD5F7}" sibTransId="{FDF76BCA-D140-46A4-BC97-5E0DF1A87B69}"/>
    <dgm:cxn modelId="{6CD734DC-946E-458E-86F1-B7A024BD179F}" srcId="{E45977FC-3D4D-41C0-9437-7524628435B5}" destId="{485197DF-2B15-4844-A96B-44FDCBC21166}" srcOrd="1" destOrd="0" parTransId="{8EE432FA-DAD8-46D4-B62E-E5932F5C2376}" sibTransId="{BED89FB2-5DEC-4893-9E03-BE23818DBB37}"/>
    <dgm:cxn modelId="{756ADACB-252F-4B0C-88D7-88F9B089FBEC}" type="presOf" srcId="{AE301228-1F14-4503-AA36-18010E33DDEF}" destId="{78D6CAF1-759E-427C-806D-40BEE12167B5}" srcOrd="1" destOrd="0" presId="urn:microsoft.com/office/officeart/2005/8/layout/bProcess3"/>
    <dgm:cxn modelId="{4B389D20-E8D6-4E7F-BB97-860889F90438}" type="presOf" srcId="{E45977FC-3D4D-41C0-9437-7524628435B5}" destId="{7BC8481B-8B2E-42FB-82A1-2D1093D54451}" srcOrd="0" destOrd="0" presId="urn:microsoft.com/office/officeart/2005/8/layout/bProcess3"/>
    <dgm:cxn modelId="{CAD2E9F0-2034-451F-88F9-5B134F0AC7DE}" type="presOf" srcId="{485197DF-2B15-4844-A96B-44FDCBC21166}" destId="{A3328473-94CF-4627-9C37-E985053FB12D}" srcOrd="0" destOrd="0" presId="urn:microsoft.com/office/officeart/2005/8/layout/bProcess3"/>
    <dgm:cxn modelId="{2A839F3F-BDE8-4B4E-94EC-E9D197A13B69}" type="presParOf" srcId="{7BC8481B-8B2E-42FB-82A1-2D1093D54451}" destId="{0FBB5F63-D8F6-4D57-8B47-4F7DF675756D}" srcOrd="0" destOrd="0" presId="urn:microsoft.com/office/officeart/2005/8/layout/bProcess3"/>
    <dgm:cxn modelId="{E527D16F-B127-4F78-B3C6-23D7E159AADF}" type="presParOf" srcId="{7BC8481B-8B2E-42FB-82A1-2D1093D54451}" destId="{A75B1D6B-F1DA-489A-8139-6107E51FD9B3}" srcOrd="1" destOrd="0" presId="urn:microsoft.com/office/officeart/2005/8/layout/bProcess3"/>
    <dgm:cxn modelId="{1BAE899C-F3D2-4ACD-9ABA-5FC5449F00A1}" type="presParOf" srcId="{A75B1D6B-F1DA-489A-8139-6107E51FD9B3}" destId="{14DEE454-048B-44CF-ABA5-B0E20733E67D}" srcOrd="0" destOrd="0" presId="urn:microsoft.com/office/officeart/2005/8/layout/bProcess3"/>
    <dgm:cxn modelId="{B574CD63-E3B6-47A5-AD3F-8102CD1AF320}" type="presParOf" srcId="{7BC8481B-8B2E-42FB-82A1-2D1093D54451}" destId="{A3328473-94CF-4627-9C37-E985053FB12D}" srcOrd="2" destOrd="0" presId="urn:microsoft.com/office/officeart/2005/8/layout/bProcess3"/>
    <dgm:cxn modelId="{21C4807C-8F76-4ADF-A3C6-EC5EF51B4710}" type="presParOf" srcId="{7BC8481B-8B2E-42FB-82A1-2D1093D54451}" destId="{A5285605-9A11-4A61-9EBE-A0AB75ED857E}" srcOrd="3" destOrd="0" presId="urn:microsoft.com/office/officeart/2005/8/layout/bProcess3"/>
    <dgm:cxn modelId="{3D5770C3-8CCA-4416-85ED-4CF784FFFEC6}" type="presParOf" srcId="{A5285605-9A11-4A61-9EBE-A0AB75ED857E}" destId="{1246FD51-98F8-47F9-A093-A25392A83AFA}" srcOrd="0" destOrd="0" presId="urn:microsoft.com/office/officeart/2005/8/layout/bProcess3"/>
    <dgm:cxn modelId="{8B7B01DF-D91D-4D2E-90D1-6B38F39AAFC8}" type="presParOf" srcId="{7BC8481B-8B2E-42FB-82A1-2D1093D54451}" destId="{B2FCF60C-141D-410A-8D44-03FB11C14683}" srcOrd="4" destOrd="0" presId="urn:microsoft.com/office/officeart/2005/8/layout/bProcess3"/>
    <dgm:cxn modelId="{E8C141CE-0F00-4F70-A58E-F5806493F6B6}" type="presParOf" srcId="{7BC8481B-8B2E-42FB-82A1-2D1093D54451}" destId="{E78C66B9-AE5F-494C-9241-9FDA9385DECC}" srcOrd="5" destOrd="0" presId="urn:microsoft.com/office/officeart/2005/8/layout/bProcess3"/>
    <dgm:cxn modelId="{19221389-C8FB-4D12-A74D-6F1B781D9A71}" type="presParOf" srcId="{E78C66B9-AE5F-494C-9241-9FDA9385DECC}" destId="{78D6CAF1-759E-427C-806D-40BEE12167B5}" srcOrd="0" destOrd="0" presId="urn:microsoft.com/office/officeart/2005/8/layout/bProcess3"/>
    <dgm:cxn modelId="{EE047B29-C83F-4388-91E3-5100A4CAEFE8}" type="presParOf" srcId="{7BC8481B-8B2E-42FB-82A1-2D1093D54451}" destId="{FDB236C7-2433-43A0-9E7D-3B36D5976A5C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8B1D64-BFC6-41C2-B54E-2F36C1C0F4C1}" type="doc">
      <dgm:prSet loTypeId="urn:microsoft.com/office/officeart/2005/8/layout/process1" loCatId="process" qsTypeId="urn:microsoft.com/office/officeart/2005/8/quickstyle/simple1" qsCatId="simple" csTypeId="urn:microsoft.com/office/officeart/2005/8/colors/accent6_1" csCatId="accent6"/>
      <dgm:spPr/>
      <dgm:t>
        <a:bodyPr/>
        <a:lstStyle/>
        <a:p>
          <a:endParaRPr lang="ru-RU"/>
        </a:p>
      </dgm:t>
    </dgm:pt>
    <dgm:pt modelId="{380ECB12-F9AE-4AEE-9BDE-616B182F7194}">
      <dgm:prSet/>
      <dgm:spPr/>
      <dgm:t>
        <a:bodyPr/>
        <a:lstStyle/>
        <a:p>
          <a:pPr rtl="0"/>
          <a:r>
            <a:rPr lang="ru-RU" smtClean="0"/>
            <a:t>разработать примерные локальные акты для организации профильных классов в соответствии с ФГОС СОО</a:t>
          </a:r>
          <a:endParaRPr lang="ru-RU"/>
        </a:p>
      </dgm:t>
    </dgm:pt>
    <dgm:pt modelId="{FEA61832-DE9D-47BB-8BEC-DE7D0D0C3A29}" type="parTrans" cxnId="{70542F57-E4A1-442C-B698-1F2AAF1FB52B}">
      <dgm:prSet/>
      <dgm:spPr/>
      <dgm:t>
        <a:bodyPr/>
        <a:lstStyle/>
        <a:p>
          <a:endParaRPr lang="ru-RU"/>
        </a:p>
      </dgm:t>
    </dgm:pt>
    <dgm:pt modelId="{B03CB3C1-4BF3-41C6-94E1-4177A335890B}" type="sibTrans" cxnId="{70542F57-E4A1-442C-B698-1F2AAF1FB52B}">
      <dgm:prSet/>
      <dgm:spPr/>
      <dgm:t>
        <a:bodyPr/>
        <a:lstStyle/>
        <a:p>
          <a:endParaRPr lang="ru-RU"/>
        </a:p>
      </dgm:t>
    </dgm:pt>
    <dgm:pt modelId="{B00A9F29-0ADF-443C-BA30-8463AEEADE2E}">
      <dgm:prSet/>
      <dgm:spPr/>
      <dgm:t>
        <a:bodyPr/>
        <a:lstStyle/>
        <a:p>
          <a:pPr rtl="0"/>
          <a:r>
            <a:rPr lang="ru-RU" smtClean="0"/>
            <a:t>изучить лучшие практики организации предпрофильного и профильного обучения в системе общего образования г. Томска по приоритетным для системы образования Томской области направлениям</a:t>
          </a:r>
          <a:endParaRPr lang="ru-RU"/>
        </a:p>
      </dgm:t>
    </dgm:pt>
    <dgm:pt modelId="{86E98431-A1CF-47A7-A81D-1D996CCE344C}" type="parTrans" cxnId="{2D5A9662-AA62-4350-BF3E-C8C66F7DE34E}">
      <dgm:prSet/>
      <dgm:spPr/>
      <dgm:t>
        <a:bodyPr/>
        <a:lstStyle/>
        <a:p>
          <a:endParaRPr lang="ru-RU"/>
        </a:p>
      </dgm:t>
    </dgm:pt>
    <dgm:pt modelId="{48200485-9091-477F-83D8-6C6E8EAEFE42}" type="sibTrans" cxnId="{2D5A9662-AA62-4350-BF3E-C8C66F7DE34E}">
      <dgm:prSet/>
      <dgm:spPr/>
      <dgm:t>
        <a:bodyPr/>
        <a:lstStyle/>
        <a:p>
          <a:endParaRPr lang="ru-RU"/>
        </a:p>
      </dgm:t>
    </dgm:pt>
    <dgm:pt modelId="{5F6766AE-36C4-40AA-8BCF-661EA0514154}">
      <dgm:prSet/>
      <dgm:spPr/>
      <dgm:t>
        <a:bodyPr/>
        <a:lstStyle/>
        <a:p>
          <a:pPr rtl="0"/>
          <a:r>
            <a:rPr lang="ru-RU" smtClean="0"/>
            <a:t>разработать сетевую городскую образовательную программу предпрофильной подготовки и профильного обучения.</a:t>
          </a:r>
          <a:endParaRPr lang="ru-RU"/>
        </a:p>
      </dgm:t>
    </dgm:pt>
    <dgm:pt modelId="{F4886484-80F6-4177-8B50-0EE27277AA57}" type="parTrans" cxnId="{F4D8FC18-90BE-466C-92ED-7567046B3C39}">
      <dgm:prSet/>
      <dgm:spPr/>
      <dgm:t>
        <a:bodyPr/>
        <a:lstStyle/>
        <a:p>
          <a:endParaRPr lang="ru-RU"/>
        </a:p>
      </dgm:t>
    </dgm:pt>
    <dgm:pt modelId="{3645870A-19A8-486C-9302-5EE510DA8AC4}" type="sibTrans" cxnId="{F4D8FC18-90BE-466C-92ED-7567046B3C39}">
      <dgm:prSet/>
      <dgm:spPr/>
      <dgm:t>
        <a:bodyPr/>
        <a:lstStyle/>
        <a:p>
          <a:endParaRPr lang="ru-RU"/>
        </a:p>
      </dgm:t>
    </dgm:pt>
    <dgm:pt modelId="{6EC6D8BB-AAC8-427F-8D4A-4C7D2CF4C6E7}" type="pres">
      <dgm:prSet presAssocID="{A28B1D64-BFC6-41C2-B54E-2F36C1C0F4C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565557-3191-4D21-8987-737B521C62DC}" type="pres">
      <dgm:prSet presAssocID="{380ECB12-F9AE-4AEE-9BDE-616B182F719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252023-1BE3-4A39-8724-F0B31609E6E3}" type="pres">
      <dgm:prSet presAssocID="{B03CB3C1-4BF3-41C6-94E1-4177A335890B}" presName="sibTrans" presStyleLbl="sibTrans2D1" presStyleIdx="0" presStyleCnt="2"/>
      <dgm:spPr/>
      <dgm:t>
        <a:bodyPr/>
        <a:lstStyle/>
        <a:p>
          <a:endParaRPr lang="ru-RU"/>
        </a:p>
      </dgm:t>
    </dgm:pt>
    <dgm:pt modelId="{D5194AAD-4FEC-4643-A150-4781528F167F}" type="pres">
      <dgm:prSet presAssocID="{B03CB3C1-4BF3-41C6-94E1-4177A335890B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428BCFBD-40B5-471F-B261-B29A9BA26184}" type="pres">
      <dgm:prSet presAssocID="{B00A9F29-0ADF-443C-BA30-8463AEEADE2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F300F-3496-4988-AB51-3EE53E4CCD34}" type="pres">
      <dgm:prSet presAssocID="{48200485-9091-477F-83D8-6C6E8EAEFE42}" presName="sibTrans" presStyleLbl="sibTrans2D1" presStyleIdx="1" presStyleCnt="2"/>
      <dgm:spPr/>
      <dgm:t>
        <a:bodyPr/>
        <a:lstStyle/>
        <a:p>
          <a:endParaRPr lang="ru-RU"/>
        </a:p>
      </dgm:t>
    </dgm:pt>
    <dgm:pt modelId="{487AAE68-49EA-4097-A143-33B9069482CA}" type="pres">
      <dgm:prSet presAssocID="{48200485-9091-477F-83D8-6C6E8EAEFE42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D6FBD7EB-B609-4941-86E2-B54A02287CBA}" type="pres">
      <dgm:prSet presAssocID="{5F6766AE-36C4-40AA-8BCF-661EA051415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5A9662-AA62-4350-BF3E-C8C66F7DE34E}" srcId="{A28B1D64-BFC6-41C2-B54E-2F36C1C0F4C1}" destId="{B00A9F29-0ADF-443C-BA30-8463AEEADE2E}" srcOrd="1" destOrd="0" parTransId="{86E98431-A1CF-47A7-A81D-1D996CCE344C}" sibTransId="{48200485-9091-477F-83D8-6C6E8EAEFE42}"/>
    <dgm:cxn modelId="{36A87303-7DF8-400A-9542-59EA55C52FFA}" type="presOf" srcId="{B03CB3C1-4BF3-41C6-94E1-4177A335890B}" destId="{0B252023-1BE3-4A39-8724-F0B31609E6E3}" srcOrd="0" destOrd="0" presId="urn:microsoft.com/office/officeart/2005/8/layout/process1"/>
    <dgm:cxn modelId="{086E712C-F9DA-478E-A56A-97B245821017}" type="presOf" srcId="{380ECB12-F9AE-4AEE-9BDE-616B182F7194}" destId="{62565557-3191-4D21-8987-737B521C62DC}" srcOrd="0" destOrd="0" presId="urn:microsoft.com/office/officeart/2005/8/layout/process1"/>
    <dgm:cxn modelId="{F4D8FC18-90BE-466C-92ED-7567046B3C39}" srcId="{A28B1D64-BFC6-41C2-B54E-2F36C1C0F4C1}" destId="{5F6766AE-36C4-40AA-8BCF-661EA0514154}" srcOrd="2" destOrd="0" parTransId="{F4886484-80F6-4177-8B50-0EE27277AA57}" sibTransId="{3645870A-19A8-486C-9302-5EE510DA8AC4}"/>
    <dgm:cxn modelId="{8CB2B2E8-82EE-4351-BCD1-3FB96C40CE47}" type="presOf" srcId="{48200485-9091-477F-83D8-6C6E8EAEFE42}" destId="{487AAE68-49EA-4097-A143-33B9069482CA}" srcOrd="1" destOrd="0" presId="urn:microsoft.com/office/officeart/2005/8/layout/process1"/>
    <dgm:cxn modelId="{392A138B-6031-430A-A221-5C6B30B5F23C}" type="presOf" srcId="{A28B1D64-BFC6-41C2-B54E-2F36C1C0F4C1}" destId="{6EC6D8BB-AAC8-427F-8D4A-4C7D2CF4C6E7}" srcOrd="0" destOrd="0" presId="urn:microsoft.com/office/officeart/2005/8/layout/process1"/>
    <dgm:cxn modelId="{486835D2-2102-438A-9B79-A1016366B36B}" type="presOf" srcId="{5F6766AE-36C4-40AA-8BCF-661EA0514154}" destId="{D6FBD7EB-B609-4941-86E2-B54A02287CBA}" srcOrd="0" destOrd="0" presId="urn:microsoft.com/office/officeart/2005/8/layout/process1"/>
    <dgm:cxn modelId="{ED360DC0-DB2C-427A-930A-3B90A8F7C990}" type="presOf" srcId="{B03CB3C1-4BF3-41C6-94E1-4177A335890B}" destId="{D5194AAD-4FEC-4643-A150-4781528F167F}" srcOrd="1" destOrd="0" presId="urn:microsoft.com/office/officeart/2005/8/layout/process1"/>
    <dgm:cxn modelId="{70542F57-E4A1-442C-B698-1F2AAF1FB52B}" srcId="{A28B1D64-BFC6-41C2-B54E-2F36C1C0F4C1}" destId="{380ECB12-F9AE-4AEE-9BDE-616B182F7194}" srcOrd="0" destOrd="0" parTransId="{FEA61832-DE9D-47BB-8BEC-DE7D0D0C3A29}" sibTransId="{B03CB3C1-4BF3-41C6-94E1-4177A335890B}"/>
    <dgm:cxn modelId="{79C71983-CB70-46C8-A56B-FD62BD04474D}" type="presOf" srcId="{B00A9F29-0ADF-443C-BA30-8463AEEADE2E}" destId="{428BCFBD-40B5-471F-B261-B29A9BA26184}" srcOrd="0" destOrd="0" presId="urn:microsoft.com/office/officeart/2005/8/layout/process1"/>
    <dgm:cxn modelId="{1E428214-4AF4-413A-8802-2409D89AF2BB}" type="presOf" srcId="{48200485-9091-477F-83D8-6C6E8EAEFE42}" destId="{42FF300F-3496-4988-AB51-3EE53E4CCD34}" srcOrd="0" destOrd="0" presId="urn:microsoft.com/office/officeart/2005/8/layout/process1"/>
    <dgm:cxn modelId="{DF802CDF-162A-476E-B635-A41BA7AC32D2}" type="presParOf" srcId="{6EC6D8BB-AAC8-427F-8D4A-4C7D2CF4C6E7}" destId="{62565557-3191-4D21-8987-737B521C62DC}" srcOrd="0" destOrd="0" presId="urn:microsoft.com/office/officeart/2005/8/layout/process1"/>
    <dgm:cxn modelId="{53BA9866-F2E7-44B8-AF5F-0D3EC10AEFEF}" type="presParOf" srcId="{6EC6D8BB-AAC8-427F-8D4A-4C7D2CF4C6E7}" destId="{0B252023-1BE3-4A39-8724-F0B31609E6E3}" srcOrd="1" destOrd="0" presId="urn:microsoft.com/office/officeart/2005/8/layout/process1"/>
    <dgm:cxn modelId="{ABE14C04-36AB-43F4-83EB-466CCD45202E}" type="presParOf" srcId="{0B252023-1BE3-4A39-8724-F0B31609E6E3}" destId="{D5194AAD-4FEC-4643-A150-4781528F167F}" srcOrd="0" destOrd="0" presId="urn:microsoft.com/office/officeart/2005/8/layout/process1"/>
    <dgm:cxn modelId="{22AB9157-4D7E-44CD-AE17-9B22B2CC056D}" type="presParOf" srcId="{6EC6D8BB-AAC8-427F-8D4A-4C7D2CF4C6E7}" destId="{428BCFBD-40B5-471F-B261-B29A9BA26184}" srcOrd="2" destOrd="0" presId="urn:microsoft.com/office/officeart/2005/8/layout/process1"/>
    <dgm:cxn modelId="{BADA5C65-AAE1-432F-9259-6FBBDB1F494B}" type="presParOf" srcId="{6EC6D8BB-AAC8-427F-8D4A-4C7D2CF4C6E7}" destId="{42FF300F-3496-4988-AB51-3EE53E4CCD34}" srcOrd="3" destOrd="0" presId="urn:microsoft.com/office/officeart/2005/8/layout/process1"/>
    <dgm:cxn modelId="{5A077624-35D9-4261-983F-E1C2C630B52D}" type="presParOf" srcId="{42FF300F-3496-4988-AB51-3EE53E4CCD34}" destId="{487AAE68-49EA-4097-A143-33B9069482CA}" srcOrd="0" destOrd="0" presId="urn:microsoft.com/office/officeart/2005/8/layout/process1"/>
    <dgm:cxn modelId="{38EBD49C-1D34-494D-861E-21EE1202DCF6}" type="presParOf" srcId="{6EC6D8BB-AAC8-427F-8D4A-4C7D2CF4C6E7}" destId="{D6FBD7EB-B609-4941-86E2-B54A02287CB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660518-4761-4271-B11A-9557DC4FEFC5}" type="doc">
      <dgm:prSet loTypeId="urn:microsoft.com/office/officeart/2005/8/layout/hList1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0C3E069C-40D5-4D37-962D-D0CDEA13D689}">
      <dgm:prSet/>
      <dgm:spPr>
        <a:solidFill>
          <a:srgbClr val="E7FCDC"/>
        </a:solidFill>
      </dgm:spPr>
      <dgm:t>
        <a:bodyPr/>
        <a:lstStyle/>
        <a:p>
          <a:pPr rtl="0"/>
          <a:r>
            <a:rPr lang="ru-RU" dirty="0" smtClean="0"/>
            <a:t>Приказ об открытии ПТГ</a:t>
          </a:r>
          <a:endParaRPr lang="ru-RU" dirty="0"/>
        </a:p>
      </dgm:t>
    </dgm:pt>
    <dgm:pt modelId="{2C6F8D7C-41D7-4BC3-8A82-C990CD7D8E3B}" type="parTrans" cxnId="{33C73B9B-1722-463E-BF05-C928546AC960}">
      <dgm:prSet/>
      <dgm:spPr/>
      <dgm:t>
        <a:bodyPr/>
        <a:lstStyle/>
        <a:p>
          <a:endParaRPr lang="ru-RU"/>
        </a:p>
      </dgm:t>
    </dgm:pt>
    <dgm:pt modelId="{064148B5-C35B-45D1-AA8E-89D70F681876}" type="sibTrans" cxnId="{33C73B9B-1722-463E-BF05-C928546AC960}">
      <dgm:prSet/>
      <dgm:spPr/>
      <dgm:t>
        <a:bodyPr/>
        <a:lstStyle/>
        <a:p>
          <a:endParaRPr lang="ru-RU"/>
        </a:p>
      </dgm:t>
    </dgm:pt>
    <dgm:pt modelId="{73E63DFD-8039-42B2-991D-242907C63BF2}">
      <dgm:prSet/>
      <dgm:spPr>
        <a:solidFill>
          <a:srgbClr val="E7FCDC"/>
        </a:solidFill>
      </dgm:spPr>
      <dgm:t>
        <a:bodyPr/>
        <a:lstStyle/>
        <a:p>
          <a:pPr rtl="0"/>
          <a:r>
            <a:rPr lang="ru-RU" smtClean="0"/>
            <a:t>Положение о ПТГ</a:t>
          </a:r>
          <a:endParaRPr lang="ru-RU"/>
        </a:p>
      </dgm:t>
    </dgm:pt>
    <dgm:pt modelId="{9C536887-FB33-48A9-A7B0-BD619224D648}" type="parTrans" cxnId="{F9DCD5E1-7529-4271-B8E7-C857FA0C305B}">
      <dgm:prSet/>
      <dgm:spPr/>
      <dgm:t>
        <a:bodyPr/>
        <a:lstStyle/>
        <a:p>
          <a:endParaRPr lang="ru-RU"/>
        </a:p>
      </dgm:t>
    </dgm:pt>
    <dgm:pt modelId="{CA9AA865-C678-472E-A36C-FA80860B340D}" type="sibTrans" cxnId="{F9DCD5E1-7529-4271-B8E7-C857FA0C305B}">
      <dgm:prSet/>
      <dgm:spPr/>
      <dgm:t>
        <a:bodyPr/>
        <a:lstStyle/>
        <a:p>
          <a:endParaRPr lang="ru-RU"/>
        </a:p>
      </dgm:t>
    </dgm:pt>
    <dgm:pt modelId="{D52CB95B-F110-4336-873D-AE39C4B3A289}">
      <dgm:prSet/>
      <dgm:spPr>
        <a:solidFill>
          <a:srgbClr val="E7FCDC"/>
        </a:solidFill>
      </dgm:spPr>
      <dgm:t>
        <a:bodyPr/>
        <a:lstStyle/>
        <a:p>
          <a:pPr rtl="0"/>
          <a:r>
            <a:rPr lang="ru-RU" smtClean="0"/>
            <a:t>План работы ПТГ</a:t>
          </a:r>
          <a:endParaRPr lang="ru-RU"/>
        </a:p>
      </dgm:t>
    </dgm:pt>
    <dgm:pt modelId="{82EE6285-8CF2-4047-8FCE-FC7B8A46304D}" type="parTrans" cxnId="{5EA39119-E044-4C2C-B5F1-E6325D7AFD48}">
      <dgm:prSet/>
      <dgm:spPr/>
      <dgm:t>
        <a:bodyPr/>
        <a:lstStyle/>
        <a:p>
          <a:endParaRPr lang="ru-RU"/>
        </a:p>
      </dgm:t>
    </dgm:pt>
    <dgm:pt modelId="{F0AE78D3-C7B6-4181-819B-87FFDB29217D}" type="sibTrans" cxnId="{5EA39119-E044-4C2C-B5F1-E6325D7AFD48}">
      <dgm:prSet/>
      <dgm:spPr/>
      <dgm:t>
        <a:bodyPr/>
        <a:lstStyle/>
        <a:p>
          <a:endParaRPr lang="ru-RU"/>
        </a:p>
      </dgm:t>
    </dgm:pt>
    <dgm:pt modelId="{9EDC5333-0322-4D0E-A903-3D6E3069E04A}">
      <dgm:prSet/>
      <dgm:spPr>
        <a:solidFill>
          <a:srgbClr val="E7FCDC"/>
        </a:solidFill>
      </dgm:spPr>
      <dgm:t>
        <a:bodyPr/>
        <a:lstStyle/>
        <a:p>
          <a:pPr rtl="0"/>
          <a:r>
            <a:rPr lang="ru-RU" dirty="0" smtClean="0"/>
            <a:t>Протоколы заседаний ПТГ</a:t>
          </a:r>
          <a:endParaRPr lang="ru-RU" dirty="0"/>
        </a:p>
      </dgm:t>
    </dgm:pt>
    <dgm:pt modelId="{3163E409-47B9-4988-AFA3-E0168622C650}" type="parTrans" cxnId="{473C3557-1552-4D9D-8507-D8C5761479F6}">
      <dgm:prSet/>
      <dgm:spPr/>
      <dgm:t>
        <a:bodyPr/>
        <a:lstStyle/>
        <a:p>
          <a:endParaRPr lang="ru-RU"/>
        </a:p>
      </dgm:t>
    </dgm:pt>
    <dgm:pt modelId="{75B57CB0-37DD-4880-8905-7D6D89B70D43}" type="sibTrans" cxnId="{473C3557-1552-4D9D-8507-D8C5761479F6}">
      <dgm:prSet/>
      <dgm:spPr/>
      <dgm:t>
        <a:bodyPr/>
        <a:lstStyle/>
        <a:p>
          <a:endParaRPr lang="ru-RU"/>
        </a:p>
      </dgm:t>
    </dgm:pt>
    <dgm:pt modelId="{5EC6433C-0D54-4473-8CF2-E77321253D8A}">
      <dgm:prSet/>
      <dgm:spPr>
        <a:solidFill>
          <a:srgbClr val="E7FCDC"/>
        </a:solidFill>
      </dgm:spPr>
      <dgm:t>
        <a:bodyPr/>
        <a:lstStyle/>
        <a:p>
          <a:pPr rtl="0"/>
          <a:r>
            <a:rPr lang="ru-RU" smtClean="0"/>
            <a:t>Отчёт о работе ПТГ</a:t>
          </a:r>
          <a:endParaRPr lang="ru-RU"/>
        </a:p>
      </dgm:t>
    </dgm:pt>
    <dgm:pt modelId="{54954D9F-65EB-4489-8C77-6F98365BBE8D}" type="parTrans" cxnId="{BB55EC8C-89D4-49CA-B81E-58E3CCBB0A2F}">
      <dgm:prSet/>
      <dgm:spPr/>
      <dgm:t>
        <a:bodyPr/>
        <a:lstStyle/>
        <a:p>
          <a:endParaRPr lang="ru-RU"/>
        </a:p>
      </dgm:t>
    </dgm:pt>
    <dgm:pt modelId="{07C3E6A9-9F8D-461E-9983-EAD84CD6788C}" type="sibTrans" cxnId="{BB55EC8C-89D4-49CA-B81E-58E3CCBB0A2F}">
      <dgm:prSet/>
      <dgm:spPr/>
      <dgm:t>
        <a:bodyPr/>
        <a:lstStyle/>
        <a:p>
          <a:endParaRPr lang="ru-RU"/>
        </a:p>
      </dgm:t>
    </dgm:pt>
    <dgm:pt modelId="{1735A6FF-C234-461A-892D-9484DB882AB0}">
      <dgm:prSet/>
      <dgm:spPr/>
      <dgm:t>
        <a:bodyPr/>
        <a:lstStyle/>
        <a:p>
          <a:r>
            <a:rPr lang="ru-RU" dirty="0" smtClean="0"/>
            <a:t>Размещен на официальном сайте МАУ ИМЦ</a:t>
          </a:r>
          <a:endParaRPr lang="ru-RU" dirty="0"/>
        </a:p>
      </dgm:t>
    </dgm:pt>
    <dgm:pt modelId="{D08624A9-E32E-468E-87C6-97447D2625FE}" type="parTrans" cxnId="{22567FAA-8690-4B3B-9FC4-795CD161D557}">
      <dgm:prSet/>
      <dgm:spPr/>
      <dgm:t>
        <a:bodyPr/>
        <a:lstStyle/>
        <a:p>
          <a:endParaRPr lang="ru-RU"/>
        </a:p>
      </dgm:t>
    </dgm:pt>
    <dgm:pt modelId="{30D24D32-6F24-4612-82EB-B374B918D98E}" type="sibTrans" cxnId="{22567FAA-8690-4B3B-9FC4-795CD161D557}">
      <dgm:prSet/>
      <dgm:spPr/>
      <dgm:t>
        <a:bodyPr/>
        <a:lstStyle/>
        <a:p>
          <a:endParaRPr lang="ru-RU"/>
        </a:p>
      </dgm:t>
    </dgm:pt>
    <dgm:pt modelId="{EFAA6C08-6D22-42AD-82E3-E69C8FBAA83B}">
      <dgm:prSet/>
      <dgm:spPr/>
      <dgm:t>
        <a:bodyPr/>
        <a:lstStyle/>
        <a:p>
          <a:r>
            <a:rPr lang="ru-RU" dirty="0" smtClean="0"/>
            <a:t>Утверждено и размещено на официальном сайте МАУ ИМЦ</a:t>
          </a:r>
          <a:endParaRPr lang="ru-RU" dirty="0"/>
        </a:p>
      </dgm:t>
    </dgm:pt>
    <dgm:pt modelId="{03EAE35D-0EAF-43C6-B10C-8EC0BE9D429C}" type="parTrans" cxnId="{41BF0017-1237-4DCB-A71A-C05454DBE69D}">
      <dgm:prSet/>
      <dgm:spPr/>
      <dgm:t>
        <a:bodyPr/>
        <a:lstStyle/>
        <a:p>
          <a:endParaRPr lang="ru-RU"/>
        </a:p>
      </dgm:t>
    </dgm:pt>
    <dgm:pt modelId="{B4273132-5171-44F4-A829-5BE04C0907F0}" type="sibTrans" cxnId="{41BF0017-1237-4DCB-A71A-C05454DBE69D}">
      <dgm:prSet/>
      <dgm:spPr/>
      <dgm:t>
        <a:bodyPr/>
        <a:lstStyle/>
        <a:p>
          <a:endParaRPr lang="ru-RU"/>
        </a:p>
      </dgm:t>
    </dgm:pt>
    <dgm:pt modelId="{1F05236C-8B63-4C0F-A97C-118A2A0D901E}">
      <dgm:prSet/>
      <dgm:spPr/>
      <dgm:t>
        <a:bodyPr/>
        <a:lstStyle/>
        <a:p>
          <a:r>
            <a:rPr lang="ru-RU" dirty="0" smtClean="0"/>
            <a:t>Утвержден и размещен на официальном сайте МАУ ИМЦ</a:t>
          </a:r>
          <a:endParaRPr lang="ru-RU" dirty="0"/>
        </a:p>
      </dgm:t>
    </dgm:pt>
    <dgm:pt modelId="{9115AA03-35CC-44AB-BAE2-2374BAD4F605}" type="parTrans" cxnId="{427B8BC0-E50E-4DE0-86C6-6B7C9E48DD08}">
      <dgm:prSet/>
      <dgm:spPr/>
      <dgm:t>
        <a:bodyPr/>
        <a:lstStyle/>
        <a:p>
          <a:endParaRPr lang="ru-RU"/>
        </a:p>
      </dgm:t>
    </dgm:pt>
    <dgm:pt modelId="{3E2206F3-1C0E-4214-981D-A00DD115E89A}" type="sibTrans" cxnId="{427B8BC0-E50E-4DE0-86C6-6B7C9E48DD08}">
      <dgm:prSet/>
      <dgm:spPr/>
      <dgm:t>
        <a:bodyPr/>
        <a:lstStyle/>
        <a:p>
          <a:endParaRPr lang="ru-RU"/>
        </a:p>
      </dgm:t>
    </dgm:pt>
    <dgm:pt modelId="{1AFC15EE-D3D3-4916-A041-55405C7DD8C0}">
      <dgm:prSet/>
      <dgm:spPr/>
      <dgm:t>
        <a:bodyPr/>
        <a:lstStyle/>
        <a:p>
          <a:r>
            <a:rPr lang="ru-RU" dirty="0" smtClean="0"/>
            <a:t>После заседаний будут размещаться в системе </a:t>
          </a:r>
          <a:r>
            <a:rPr lang="en-US" dirty="0" err="1" smtClean="0"/>
            <a:t>moodle</a:t>
          </a:r>
          <a:r>
            <a:rPr lang="en-US" dirty="0" smtClean="0"/>
            <a:t> </a:t>
          </a:r>
          <a:endParaRPr lang="ru-RU" dirty="0"/>
        </a:p>
      </dgm:t>
    </dgm:pt>
    <dgm:pt modelId="{F78FFD34-3EE8-49B5-A555-0F212ED7A7B5}" type="parTrans" cxnId="{FC1FA51E-A09B-4BA5-A427-1C2866F9C3C0}">
      <dgm:prSet/>
      <dgm:spPr/>
      <dgm:t>
        <a:bodyPr/>
        <a:lstStyle/>
        <a:p>
          <a:endParaRPr lang="ru-RU"/>
        </a:p>
      </dgm:t>
    </dgm:pt>
    <dgm:pt modelId="{C4B1DAA2-3A42-4261-9DF9-0A946786ABC8}" type="sibTrans" cxnId="{FC1FA51E-A09B-4BA5-A427-1C2866F9C3C0}">
      <dgm:prSet/>
      <dgm:spPr/>
      <dgm:t>
        <a:bodyPr/>
        <a:lstStyle/>
        <a:p>
          <a:endParaRPr lang="ru-RU"/>
        </a:p>
      </dgm:t>
    </dgm:pt>
    <dgm:pt modelId="{0AE7B7E4-6698-40AC-880F-873D191AF22D}">
      <dgm:prSet/>
      <dgm:spPr/>
      <dgm:t>
        <a:bodyPr/>
        <a:lstStyle/>
        <a:p>
          <a:endParaRPr lang="ru-RU" dirty="0" smtClean="0"/>
        </a:p>
      </dgm:t>
    </dgm:pt>
    <dgm:pt modelId="{C0AD0336-7D20-4B91-A38A-7AB9E0276B3E}" type="parTrans" cxnId="{84F82A61-1420-42B2-A9ED-B5F89A688E03}">
      <dgm:prSet/>
      <dgm:spPr/>
      <dgm:t>
        <a:bodyPr/>
        <a:lstStyle/>
        <a:p>
          <a:endParaRPr lang="ru-RU"/>
        </a:p>
      </dgm:t>
    </dgm:pt>
    <dgm:pt modelId="{BF493EE8-833E-412A-A866-9C6A09F967AB}" type="sibTrans" cxnId="{84F82A61-1420-42B2-A9ED-B5F89A688E03}">
      <dgm:prSet/>
      <dgm:spPr/>
      <dgm:t>
        <a:bodyPr/>
        <a:lstStyle/>
        <a:p>
          <a:endParaRPr lang="ru-RU"/>
        </a:p>
      </dgm:t>
    </dgm:pt>
    <dgm:pt modelId="{44C3436D-917A-4B99-9F9C-09A6E1471A3B}">
      <dgm:prSet/>
      <dgm:spPr/>
      <dgm:t>
        <a:bodyPr/>
        <a:lstStyle/>
        <a:p>
          <a:r>
            <a:rPr lang="ru-RU" dirty="0" smtClean="0"/>
            <a:t>Будет опубликован в мае 2023 года на официальном сайте МАУ ИМЦ</a:t>
          </a:r>
          <a:endParaRPr lang="ru-RU" dirty="0"/>
        </a:p>
      </dgm:t>
    </dgm:pt>
    <dgm:pt modelId="{C9E11738-A726-48A2-84EC-FCB48D2991AF}" type="parTrans" cxnId="{11DFEC21-C35D-4DEA-A223-FE6A2F183206}">
      <dgm:prSet/>
      <dgm:spPr/>
      <dgm:t>
        <a:bodyPr/>
        <a:lstStyle/>
        <a:p>
          <a:endParaRPr lang="ru-RU"/>
        </a:p>
      </dgm:t>
    </dgm:pt>
    <dgm:pt modelId="{93A415A3-6954-48EC-BE68-768F0D749463}" type="sibTrans" cxnId="{11DFEC21-C35D-4DEA-A223-FE6A2F183206}">
      <dgm:prSet/>
      <dgm:spPr/>
      <dgm:t>
        <a:bodyPr/>
        <a:lstStyle/>
        <a:p>
          <a:endParaRPr lang="ru-RU"/>
        </a:p>
      </dgm:t>
    </dgm:pt>
    <dgm:pt modelId="{C45439A8-DA1B-4218-8185-3A762E5311E9}" type="pres">
      <dgm:prSet presAssocID="{78660518-4761-4271-B11A-9557DC4FEFC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95428B-BEAF-4E15-87A4-60AC97606AB6}" type="pres">
      <dgm:prSet presAssocID="{0C3E069C-40D5-4D37-962D-D0CDEA13D689}" presName="composite" presStyleCnt="0"/>
      <dgm:spPr/>
    </dgm:pt>
    <dgm:pt modelId="{C81C491C-5026-4B3B-A3B7-7F5835C7CA02}" type="pres">
      <dgm:prSet presAssocID="{0C3E069C-40D5-4D37-962D-D0CDEA13D689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492F43-90E8-4343-A3B7-206A2246FFB5}" type="pres">
      <dgm:prSet presAssocID="{0C3E069C-40D5-4D37-962D-D0CDEA13D689}" presName="desTx" presStyleLbl="alignAccFollowNode1" presStyleIdx="0" presStyleCnt="5" custLinFactNeighborX="-4125" custLinFactNeighborY="-1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7BA1AE-4C92-4A48-8A25-FC11D800224E}" type="pres">
      <dgm:prSet presAssocID="{064148B5-C35B-45D1-AA8E-89D70F681876}" presName="space" presStyleCnt="0"/>
      <dgm:spPr/>
    </dgm:pt>
    <dgm:pt modelId="{54EC3B8E-2DD1-41C2-8ACD-076CD8F2CB9B}" type="pres">
      <dgm:prSet presAssocID="{73E63DFD-8039-42B2-991D-242907C63BF2}" presName="composite" presStyleCnt="0"/>
      <dgm:spPr/>
    </dgm:pt>
    <dgm:pt modelId="{29F1B977-1F74-427C-AEB4-EE67A3F00017}" type="pres">
      <dgm:prSet presAssocID="{73E63DFD-8039-42B2-991D-242907C63BF2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0E0CD-391C-4569-8722-3044AC0E658F}" type="pres">
      <dgm:prSet presAssocID="{73E63DFD-8039-42B2-991D-242907C63BF2}" presName="desTx" presStyleLbl="alignAccFollowNode1" presStyleIdx="1" presStyleCnt="5" custLinFactNeighborX="207" custLinFactNeighborY="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6A8D3-18A2-4146-91A2-343E3B36799C}" type="pres">
      <dgm:prSet presAssocID="{CA9AA865-C678-472E-A36C-FA80860B340D}" presName="space" presStyleCnt="0"/>
      <dgm:spPr/>
    </dgm:pt>
    <dgm:pt modelId="{CBB39E97-8147-4401-B334-86C79F31D722}" type="pres">
      <dgm:prSet presAssocID="{D52CB95B-F110-4336-873D-AE39C4B3A289}" presName="composite" presStyleCnt="0"/>
      <dgm:spPr/>
    </dgm:pt>
    <dgm:pt modelId="{6D6935DE-FE1A-40DB-86B0-AD3342E48A47}" type="pres">
      <dgm:prSet presAssocID="{D52CB95B-F110-4336-873D-AE39C4B3A289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13BB3-43E9-4FD1-ADF1-B8FAB172F166}" type="pres">
      <dgm:prSet presAssocID="{D52CB95B-F110-4336-873D-AE39C4B3A289}" presName="desTx" presStyleLbl="alignAccFollowNode1" presStyleIdx="2" presStyleCnt="5" custLinFactNeighborX="-309" custLinFactNeighborY="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FE3CF-7A34-45EE-933E-E46925042600}" type="pres">
      <dgm:prSet presAssocID="{F0AE78D3-C7B6-4181-819B-87FFDB29217D}" presName="space" presStyleCnt="0"/>
      <dgm:spPr/>
    </dgm:pt>
    <dgm:pt modelId="{A5ED2420-8320-419C-BEDE-8F71F365511D}" type="pres">
      <dgm:prSet presAssocID="{9EDC5333-0322-4D0E-A903-3D6E3069E04A}" presName="composite" presStyleCnt="0"/>
      <dgm:spPr/>
    </dgm:pt>
    <dgm:pt modelId="{FB9A7FF6-1CBE-4E11-9890-7808B75D6B34}" type="pres">
      <dgm:prSet presAssocID="{9EDC5333-0322-4D0E-A903-3D6E3069E04A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2C5AC7-AA36-4D2C-9698-B331375F250F}" type="pres">
      <dgm:prSet presAssocID="{9EDC5333-0322-4D0E-A903-3D6E3069E04A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0C53EF-70AD-4EE6-8BF0-97EF8FDF42C3}" type="pres">
      <dgm:prSet presAssocID="{75B57CB0-37DD-4880-8905-7D6D89B70D43}" presName="space" presStyleCnt="0"/>
      <dgm:spPr/>
    </dgm:pt>
    <dgm:pt modelId="{8ACE93F4-F36F-4979-8632-127E31D430A6}" type="pres">
      <dgm:prSet presAssocID="{5EC6433C-0D54-4473-8CF2-E77321253D8A}" presName="composite" presStyleCnt="0"/>
      <dgm:spPr/>
    </dgm:pt>
    <dgm:pt modelId="{0807AEE1-EC9D-4450-91A9-8785213BF8B6}" type="pres">
      <dgm:prSet presAssocID="{5EC6433C-0D54-4473-8CF2-E77321253D8A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F6D45-12ED-4A9E-9EE0-D1C4798D3B96}" type="pres">
      <dgm:prSet presAssocID="{5EC6433C-0D54-4473-8CF2-E77321253D8A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B188DB-8BB5-4A58-B642-8876AD38E4BE}" type="presOf" srcId="{44C3436D-917A-4B99-9F9C-09A6E1471A3B}" destId="{E51F6D45-12ED-4A9E-9EE0-D1C4798D3B96}" srcOrd="0" destOrd="0" presId="urn:microsoft.com/office/officeart/2005/8/layout/hList1"/>
    <dgm:cxn modelId="{FC1FA51E-A09B-4BA5-A427-1C2866F9C3C0}" srcId="{9EDC5333-0322-4D0E-A903-3D6E3069E04A}" destId="{1AFC15EE-D3D3-4916-A041-55405C7DD8C0}" srcOrd="0" destOrd="0" parTransId="{F78FFD34-3EE8-49B5-A555-0F212ED7A7B5}" sibTransId="{C4B1DAA2-3A42-4261-9DF9-0A946786ABC8}"/>
    <dgm:cxn modelId="{8A86A9DC-F115-4559-A6D1-5F326CD0D467}" type="presOf" srcId="{EFAA6C08-6D22-42AD-82E3-E69C8FBAA83B}" destId="{2D80E0CD-391C-4569-8722-3044AC0E658F}" srcOrd="0" destOrd="0" presId="urn:microsoft.com/office/officeart/2005/8/layout/hList1"/>
    <dgm:cxn modelId="{427B8BC0-E50E-4DE0-86C6-6B7C9E48DD08}" srcId="{D52CB95B-F110-4336-873D-AE39C4B3A289}" destId="{1F05236C-8B63-4C0F-A97C-118A2A0D901E}" srcOrd="0" destOrd="0" parTransId="{9115AA03-35CC-44AB-BAE2-2374BAD4F605}" sibTransId="{3E2206F3-1C0E-4214-981D-A00DD115E89A}"/>
    <dgm:cxn modelId="{41BF0017-1237-4DCB-A71A-C05454DBE69D}" srcId="{73E63DFD-8039-42B2-991D-242907C63BF2}" destId="{EFAA6C08-6D22-42AD-82E3-E69C8FBAA83B}" srcOrd="0" destOrd="0" parTransId="{03EAE35D-0EAF-43C6-B10C-8EC0BE9D429C}" sibTransId="{B4273132-5171-44F4-A829-5BE04C0907F0}"/>
    <dgm:cxn modelId="{E8A7D2F5-1DF8-44F4-A7BC-DE17C715A517}" type="presOf" srcId="{5EC6433C-0D54-4473-8CF2-E77321253D8A}" destId="{0807AEE1-EC9D-4450-91A9-8785213BF8B6}" srcOrd="0" destOrd="0" presId="urn:microsoft.com/office/officeart/2005/8/layout/hList1"/>
    <dgm:cxn modelId="{F9BDD9B4-95CB-4F2C-BCB0-890BDE100C09}" type="presOf" srcId="{73E63DFD-8039-42B2-991D-242907C63BF2}" destId="{29F1B977-1F74-427C-AEB4-EE67A3F00017}" srcOrd="0" destOrd="0" presId="urn:microsoft.com/office/officeart/2005/8/layout/hList1"/>
    <dgm:cxn modelId="{67D989F5-123C-486C-A982-A2BA549AEB65}" type="presOf" srcId="{1AFC15EE-D3D3-4916-A041-55405C7DD8C0}" destId="{D02C5AC7-AA36-4D2C-9698-B331375F250F}" srcOrd="0" destOrd="0" presId="urn:microsoft.com/office/officeart/2005/8/layout/hList1"/>
    <dgm:cxn modelId="{11DFEC21-C35D-4DEA-A223-FE6A2F183206}" srcId="{5EC6433C-0D54-4473-8CF2-E77321253D8A}" destId="{44C3436D-917A-4B99-9F9C-09A6E1471A3B}" srcOrd="0" destOrd="0" parTransId="{C9E11738-A726-48A2-84EC-FCB48D2991AF}" sibTransId="{93A415A3-6954-48EC-BE68-768F0D749463}"/>
    <dgm:cxn modelId="{BB55EC8C-89D4-49CA-B81E-58E3CCBB0A2F}" srcId="{78660518-4761-4271-B11A-9557DC4FEFC5}" destId="{5EC6433C-0D54-4473-8CF2-E77321253D8A}" srcOrd="4" destOrd="0" parTransId="{54954D9F-65EB-4489-8C77-6F98365BBE8D}" sibTransId="{07C3E6A9-9F8D-461E-9983-EAD84CD6788C}"/>
    <dgm:cxn modelId="{F9DCD5E1-7529-4271-B8E7-C857FA0C305B}" srcId="{78660518-4761-4271-B11A-9557DC4FEFC5}" destId="{73E63DFD-8039-42B2-991D-242907C63BF2}" srcOrd="1" destOrd="0" parTransId="{9C536887-FB33-48A9-A7B0-BD619224D648}" sibTransId="{CA9AA865-C678-472E-A36C-FA80860B340D}"/>
    <dgm:cxn modelId="{CED9DF2B-5737-47FE-8581-A1B47164CAED}" type="presOf" srcId="{1735A6FF-C234-461A-892D-9484DB882AB0}" destId="{E1492F43-90E8-4343-A3B7-206A2246FFB5}" srcOrd="0" destOrd="0" presId="urn:microsoft.com/office/officeart/2005/8/layout/hList1"/>
    <dgm:cxn modelId="{5EA39119-E044-4C2C-B5F1-E6325D7AFD48}" srcId="{78660518-4761-4271-B11A-9557DC4FEFC5}" destId="{D52CB95B-F110-4336-873D-AE39C4B3A289}" srcOrd="2" destOrd="0" parTransId="{82EE6285-8CF2-4047-8FCE-FC7B8A46304D}" sibTransId="{F0AE78D3-C7B6-4181-819B-87FFDB29217D}"/>
    <dgm:cxn modelId="{9C44ECB9-B41B-4373-9103-6C2186CB890B}" type="presOf" srcId="{9EDC5333-0322-4D0E-A903-3D6E3069E04A}" destId="{FB9A7FF6-1CBE-4E11-9890-7808B75D6B34}" srcOrd="0" destOrd="0" presId="urn:microsoft.com/office/officeart/2005/8/layout/hList1"/>
    <dgm:cxn modelId="{7961EA84-2FF1-4172-9073-06D85B34477A}" type="presOf" srcId="{0AE7B7E4-6698-40AC-880F-873D191AF22D}" destId="{D02C5AC7-AA36-4D2C-9698-B331375F250F}" srcOrd="0" destOrd="1" presId="urn:microsoft.com/office/officeart/2005/8/layout/hList1"/>
    <dgm:cxn modelId="{22567FAA-8690-4B3B-9FC4-795CD161D557}" srcId="{0C3E069C-40D5-4D37-962D-D0CDEA13D689}" destId="{1735A6FF-C234-461A-892D-9484DB882AB0}" srcOrd="0" destOrd="0" parTransId="{D08624A9-E32E-468E-87C6-97447D2625FE}" sibTransId="{30D24D32-6F24-4612-82EB-B374B918D98E}"/>
    <dgm:cxn modelId="{84F82A61-1420-42B2-A9ED-B5F89A688E03}" srcId="{9EDC5333-0322-4D0E-A903-3D6E3069E04A}" destId="{0AE7B7E4-6698-40AC-880F-873D191AF22D}" srcOrd="1" destOrd="0" parTransId="{C0AD0336-7D20-4B91-A38A-7AB9E0276B3E}" sibTransId="{BF493EE8-833E-412A-A866-9C6A09F967AB}"/>
    <dgm:cxn modelId="{C434E0A7-F65A-457B-94B0-375459677B62}" type="presOf" srcId="{D52CB95B-F110-4336-873D-AE39C4B3A289}" destId="{6D6935DE-FE1A-40DB-86B0-AD3342E48A47}" srcOrd="0" destOrd="0" presId="urn:microsoft.com/office/officeart/2005/8/layout/hList1"/>
    <dgm:cxn modelId="{546B7682-CC05-4803-80DE-8E0F4A8EF3DD}" type="presOf" srcId="{78660518-4761-4271-B11A-9557DC4FEFC5}" destId="{C45439A8-DA1B-4218-8185-3A762E5311E9}" srcOrd="0" destOrd="0" presId="urn:microsoft.com/office/officeart/2005/8/layout/hList1"/>
    <dgm:cxn modelId="{33C73B9B-1722-463E-BF05-C928546AC960}" srcId="{78660518-4761-4271-B11A-9557DC4FEFC5}" destId="{0C3E069C-40D5-4D37-962D-D0CDEA13D689}" srcOrd="0" destOrd="0" parTransId="{2C6F8D7C-41D7-4BC3-8A82-C990CD7D8E3B}" sibTransId="{064148B5-C35B-45D1-AA8E-89D70F681876}"/>
    <dgm:cxn modelId="{A7434C62-D5C5-4CCD-B555-12804F0B3465}" type="presOf" srcId="{0C3E069C-40D5-4D37-962D-D0CDEA13D689}" destId="{C81C491C-5026-4B3B-A3B7-7F5835C7CA02}" srcOrd="0" destOrd="0" presId="urn:microsoft.com/office/officeart/2005/8/layout/hList1"/>
    <dgm:cxn modelId="{473C3557-1552-4D9D-8507-D8C5761479F6}" srcId="{78660518-4761-4271-B11A-9557DC4FEFC5}" destId="{9EDC5333-0322-4D0E-A903-3D6E3069E04A}" srcOrd="3" destOrd="0" parTransId="{3163E409-47B9-4988-AFA3-E0168622C650}" sibTransId="{75B57CB0-37DD-4880-8905-7D6D89B70D43}"/>
    <dgm:cxn modelId="{49A0B5B0-EA1C-4C54-B268-3CBF1E3F3AD1}" type="presOf" srcId="{1F05236C-8B63-4C0F-A97C-118A2A0D901E}" destId="{1A113BB3-43E9-4FD1-ADF1-B8FAB172F166}" srcOrd="0" destOrd="0" presId="urn:microsoft.com/office/officeart/2005/8/layout/hList1"/>
    <dgm:cxn modelId="{6CF6C09B-56F1-4F71-BEE0-F2F7F9F9F4EC}" type="presParOf" srcId="{C45439A8-DA1B-4218-8185-3A762E5311E9}" destId="{8995428B-BEAF-4E15-87A4-60AC97606AB6}" srcOrd="0" destOrd="0" presId="urn:microsoft.com/office/officeart/2005/8/layout/hList1"/>
    <dgm:cxn modelId="{A99AA936-3492-4E91-8978-E4111B1AB4B1}" type="presParOf" srcId="{8995428B-BEAF-4E15-87A4-60AC97606AB6}" destId="{C81C491C-5026-4B3B-A3B7-7F5835C7CA02}" srcOrd="0" destOrd="0" presId="urn:microsoft.com/office/officeart/2005/8/layout/hList1"/>
    <dgm:cxn modelId="{79D79F3A-0757-40CC-B688-F2FACA9C95AC}" type="presParOf" srcId="{8995428B-BEAF-4E15-87A4-60AC97606AB6}" destId="{E1492F43-90E8-4343-A3B7-206A2246FFB5}" srcOrd="1" destOrd="0" presId="urn:microsoft.com/office/officeart/2005/8/layout/hList1"/>
    <dgm:cxn modelId="{720AD4B9-3830-4503-A585-CA7641F0C3B2}" type="presParOf" srcId="{C45439A8-DA1B-4218-8185-3A762E5311E9}" destId="{987BA1AE-4C92-4A48-8A25-FC11D800224E}" srcOrd="1" destOrd="0" presId="urn:microsoft.com/office/officeart/2005/8/layout/hList1"/>
    <dgm:cxn modelId="{BE807938-0757-48A9-931B-F1716FCE5275}" type="presParOf" srcId="{C45439A8-DA1B-4218-8185-3A762E5311E9}" destId="{54EC3B8E-2DD1-41C2-8ACD-076CD8F2CB9B}" srcOrd="2" destOrd="0" presId="urn:microsoft.com/office/officeart/2005/8/layout/hList1"/>
    <dgm:cxn modelId="{916C2D65-74CC-4421-A563-72263807FE66}" type="presParOf" srcId="{54EC3B8E-2DD1-41C2-8ACD-076CD8F2CB9B}" destId="{29F1B977-1F74-427C-AEB4-EE67A3F00017}" srcOrd="0" destOrd="0" presId="urn:microsoft.com/office/officeart/2005/8/layout/hList1"/>
    <dgm:cxn modelId="{C8CFFC06-87DD-49B0-981E-B9C3840BDD6D}" type="presParOf" srcId="{54EC3B8E-2DD1-41C2-8ACD-076CD8F2CB9B}" destId="{2D80E0CD-391C-4569-8722-3044AC0E658F}" srcOrd="1" destOrd="0" presId="urn:microsoft.com/office/officeart/2005/8/layout/hList1"/>
    <dgm:cxn modelId="{574F2A2A-0338-4893-9A5F-B0C28CF17832}" type="presParOf" srcId="{C45439A8-DA1B-4218-8185-3A762E5311E9}" destId="{FE06A8D3-18A2-4146-91A2-343E3B36799C}" srcOrd="3" destOrd="0" presId="urn:microsoft.com/office/officeart/2005/8/layout/hList1"/>
    <dgm:cxn modelId="{C7029F83-5356-45B6-841F-438CDED41275}" type="presParOf" srcId="{C45439A8-DA1B-4218-8185-3A762E5311E9}" destId="{CBB39E97-8147-4401-B334-86C79F31D722}" srcOrd="4" destOrd="0" presId="urn:microsoft.com/office/officeart/2005/8/layout/hList1"/>
    <dgm:cxn modelId="{B65A8EA5-CEC6-44EE-9796-8D83642FD8A6}" type="presParOf" srcId="{CBB39E97-8147-4401-B334-86C79F31D722}" destId="{6D6935DE-FE1A-40DB-86B0-AD3342E48A47}" srcOrd="0" destOrd="0" presId="urn:microsoft.com/office/officeart/2005/8/layout/hList1"/>
    <dgm:cxn modelId="{2267DE25-B50A-4120-9EC8-6FB66645356F}" type="presParOf" srcId="{CBB39E97-8147-4401-B334-86C79F31D722}" destId="{1A113BB3-43E9-4FD1-ADF1-B8FAB172F166}" srcOrd="1" destOrd="0" presId="urn:microsoft.com/office/officeart/2005/8/layout/hList1"/>
    <dgm:cxn modelId="{19C40C30-F56B-4F64-BE71-F82B50E4B27A}" type="presParOf" srcId="{C45439A8-DA1B-4218-8185-3A762E5311E9}" destId="{068FE3CF-7A34-45EE-933E-E46925042600}" srcOrd="5" destOrd="0" presId="urn:microsoft.com/office/officeart/2005/8/layout/hList1"/>
    <dgm:cxn modelId="{3D9F8674-2AB4-4A7A-9992-638CE677A6B0}" type="presParOf" srcId="{C45439A8-DA1B-4218-8185-3A762E5311E9}" destId="{A5ED2420-8320-419C-BEDE-8F71F365511D}" srcOrd="6" destOrd="0" presId="urn:microsoft.com/office/officeart/2005/8/layout/hList1"/>
    <dgm:cxn modelId="{12A40058-E27D-4E73-99E0-40983C1C86FD}" type="presParOf" srcId="{A5ED2420-8320-419C-BEDE-8F71F365511D}" destId="{FB9A7FF6-1CBE-4E11-9890-7808B75D6B34}" srcOrd="0" destOrd="0" presId="urn:microsoft.com/office/officeart/2005/8/layout/hList1"/>
    <dgm:cxn modelId="{3A470C0F-CFE0-4732-9C94-EE4A94A84613}" type="presParOf" srcId="{A5ED2420-8320-419C-BEDE-8F71F365511D}" destId="{D02C5AC7-AA36-4D2C-9698-B331375F250F}" srcOrd="1" destOrd="0" presId="urn:microsoft.com/office/officeart/2005/8/layout/hList1"/>
    <dgm:cxn modelId="{E3232CE9-002D-4B34-AA32-41848F048557}" type="presParOf" srcId="{C45439A8-DA1B-4218-8185-3A762E5311E9}" destId="{CA0C53EF-70AD-4EE6-8BF0-97EF8FDF42C3}" srcOrd="7" destOrd="0" presId="urn:microsoft.com/office/officeart/2005/8/layout/hList1"/>
    <dgm:cxn modelId="{9DE25139-2273-4F3E-B675-22AFFA9935AB}" type="presParOf" srcId="{C45439A8-DA1B-4218-8185-3A762E5311E9}" destId="{8ACE93F4-F36F-4979-8632-127E31D430A6}" srcOrd="8" destOrd="0" presId="urn:microsoft.com/office/officeart/2005/8/layout/hList1"/>
    <dgm:cxn modelId="{9E6C5708-157D-468D-8BB0-6F36943E7382}" type="presParOf" srcId="{8ACE93F4-F36F-4979-8632-127E31D430A6}" destId="{0807AEE1-EC9D-4450-91A9-8785213BF8B6}" srcOrd="0" destOrd="0" presId="urn:microsoft.com/office/officeart/2005/8/layout/hList1"/>
    <dgm:cxn modelId="{C5F72D82-E566-4422-8003-6BE9FCF6A154}" type="presParOf" srcId="{8ACE93F4-F36F-4979-8632-127E31D430A6}" destId="{E51F6D45-12ED-4A9E-9EE0-D1C4798D3B9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12A02F-C7D9-438C-A516-E2DC318AD271}" type="doc">
      <dgm:prSet loTypeId="urn:microsoft.com/office/officeart/2005/8/layout/hierarchy6" loCatId="hierarchy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16805F6F-09C4-45C5-8C95-4D95C2EB89F9}">
      <dgm:prSet phldrT="[Текст]" custT="1"/>
      <dgm:spPr/>
      <dgm:t>
        <a:bodyPr/>
        <a:lstStyle/>
        <a:p>
          <a:r>
            <a:rPr lang="ru-RU" sz="3200" dirty="0" smtClean="0"/>
            <a:t>ДО</a:t>
          </a:r>
          <a:endParaRPr lang="ru-RU" sz="3200" dirty="0"/>
        </a:p>
      </dgm:t>
    </dgm:pt>
    <dgm:pt modelId="{920C0EDB-B09A-4D8A-86E3-10CD5F5612A5}" type="parTrans" cxnId="{00A5B7C6-FA23-497E-9872-8284FF7A22E7}">
      <dgm:prSet/>
      <dgm:spPr/>
      <dgm:t>
        <a:bodyPr/>
        <a:lstStyle/>
        <a:p>
          <a:endParaRPr lang="ru-RU" sz="1200"/>
        </a:p>
      </dgm:t>
    </dgm:pt>
    <dgm:pt modelId="{9E0E5AD5-4B5A-4112-ABE9-6809702E3DB7}" type="sibTrans" cxnId="{00A5B7C6-FA23-497E-9872-8284FF7A22E7}">
      <dgm:prSet/>
      <dgm:spPr/>
      <dgm:t>
        <a:bodyPr/>
        <a:lstStyle/>
        <a:p>
          <a:endParaRPr lang="ru-RU" sz="1200"/>
        </a:p>
      </dgm:t>
    </dgm:pt>
    <dgm:pt modelId="{ADA08929-24E8-4BCD-8168-4039E047644B}">
      <dgm:prSet phldrT="[Текст]" custT="1"/>
      <dgm:spPr/>
      <dgm:t>
        <a:bodyPr/>
        <a:lstStyle/>
        <a:p>
          <a:r>
            <a:rPr lang="ru-RU" sz="1800" dirty="0" smtClean="0"/>
            <a:t>ИМЦ</a:t>
          </a:r>
          <a:endParaRPr lang="ru-RU" sz="1800" dirty="0"/>
        </a:p>
      </dgm:t>
    </dgm:pt>
    <dgm:pt modelId="{6C425C31-9C22-4802-9718-28BF676AA7DF}" type="parTrans" cxnId="{52A679C3-7092-45F5-81CD-6952D6E7805F}">
      <dgm:prSet/>
      <dgm:spPr>
        <a:solidFill>
          <a:schemeClr val="accent2"/>
        </a:solidFill>
        <a:ln w="38100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ru-RU" sz="1200"/>
        </a:p>
      </dgm:t>
    </dgm:pt>
    <dgm:pt modelId="{3BD4A61C-572E-4EA0-BD91-A8E424AE1F00}" type="sibTrans" cxnId="{52A679C3-7092-45F5-81CD-6952D6E7805F}">
      <dgm:prSet/>
      <dgm:spPr/>
      <dgm:t>
        <a:bodyPr/>
        <a:lstStyle/>
        <a:p>
          <a:endParaRPr lang="ru-RU" sz="1200"/>
        </a:p>
      </dgm:t>
    </dgm:pt>
    <dgm:pt modelId="{D237E15B-D228-4C37-81D7-CD0F8DBCF227}">
      <dgm:prSet phldrT="[Текст]" custT="1"/>
      <dgm:spPr/>
      <dgm:t>
        <a:bodyPr/>
        <a:lstStyle/>
        <a:p>
          <a:r>
            <a:rPr lang="ru-RU" sz="1200" smtClean="0"/>
            <a:t>Кластер 1 Обеспечение условий деятельности психолого-педагогических классов/групп и организация практики студентов-целевиков  в ТГПУ</a:t>
          </a:r>
          <a:endParaRPr lang="ru-RU" sz="1200" dirty="0"/>
        </a:p>
      </dgm:t>
    </dgm:pt>
    <dgm:pt modelId="{0EE1E67E-4097-4517-B4D4-9B422E219E11}" type="parTrans" cxnId="{079061B7-4E96-4CA5-86D0-1997CA9E8FAE}">
      <dgm:prSet/>
      <dgm:spPr>
        <a:ln w="38100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ru-RU" sz="1200"/>
        </a:p>
      </dgm:t>
    </dgm:pt>
    <dgm:pt modelId="{91F546B9-C7D8-4EA6-8FD9-0EC826427792}" type="sibTrans" cxnId="{079061B7-4E96-4CA5-86D0-1997CA9E8FAE}">
      <dgm:prSet/>
      <dgm:spPr/>
      <dgm:t>
        <a:bodyPr/>
        <a:lstStyle/>
        <a:p>
          <a:endParaRPr lang="ru-RU" sz="1200"/>
        </a:p>
      </dgm:t>
    </dgm:pt>
    <dgm:pt modelId="{30F70955-EC3C-414F-A6CD-7A1054BAFBCB}">
      <dgm:prSet phldrT="[Текст]" custT="1"/>
      <dgm:spPr/>
      <dgm:t>
        <a:bodyPr/>
        <a:lstStyle/>
        <a:p>
          <a:r>
            <a:rPr lang="ru-RU" sz="1200" dirty="0" smtClean="0"/>
            <a:t>Кластер 5 «Организация профильного обучения детей с ОВЗ на уровне СОО»</a:t>
          </a:r>
          <a:endParaRPr lang="ru-RU" sz="1200" dirty="0"/>
        </a:p>
      </dgm:t>
    </dgm:pt>
    <dgm:pt modelId="{17D2B6F1-B122-45C8-ADDE-4268826BC8FD}" type="parTrans" cxnId="{1056E4BA-086D-459E-A82F-1A100365B42B}">
      <dgm:prSet/>
      <dgm:spPr>
        <a:solidFill>
          <a:schemeClr val="accent2"/>
        </a:solidFill>
        <a:ln w="38100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ru-RU" sz="1200"/>
        </a:p>
      </dgm:t>
    </dgm:pt>
    <dgm:pt modelId="{80175A4D-1992-4E24-81E5-AF6F4C1766AA}" type="sibTrans" cxnId="{1056E4BA-086D-459E-A82F-1A100365B42B}">
      <dgm:prSet/>
      <dgm:spPr/>
      <dgm:t>
        <a:bodyPr/>
        <a:lstStyle/>
        <a:p>
          <a:endParaRPr lang="ru-RU" sz="1200"/>
        </a:p>
      </dgm:t>
    </dgm:pt>
    <dgm:pt modelId="{96ABA1C6-3289-4132-BA40-E7EC077C7F22}">
      <dgm:prSet phldrT="[Текст]" custT="1"/>
      <dgm:spPr/>
      <dgm:t>
        <a:bodyPr/>
        <a:lstStyle/>
        <a:p>
          <a:r>
            <a:rPr lang="ru-RU" sz="1800" dirty="0" smtClean="0"/>
            <a:t>ЦПК</a:t>
          </a:r>
          <a:endParaRPr lang="ru-RU" sz="1800" dirty="0"/>
        </a:p>
      </dgm:t>
    </dgm:pt>
    <dgm:pt modelId="{0C57B195-6B18-4296-988B-2BE5661D2D42}" type="parTrans" cxnId="{CEF8DCFC-3B3E-4B60-8A5F-987725A3DB1F}">
      <dgm:prSet/>
      <dgm:spPr>
        <a:ln w="38100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ru-RU" sz="1200"/>
        </a:p>
      </dgm:t>
    </dgm:pt>
    <dgm:pt modelId="{81E6CF6C-56CC-4045-9176-570B007BE92A}" type="sibTrans" cxnId="{CEF8DCFC-3B3E-4B60-8A5F-987725A3DB1F}">
      <dgm:prSet/>
      <dgm:spPr/>
      <dgm:t>
        <a:bodyPr/>
        <a:lstStyle/>
        <a:p>
          <a:endParaRPr lang="ru-RU" sz="1200"/>
        </a:p>
      </dgm:t>
    </dgm:pt>
    <dgm:pt modelId="{77929515-2AEC-4043-A8C5-D0EBE3859AAD}">
      <dgm:prSet custT="1"/>
      <dgm:spPr/>
      <dgm:t>
        <a:bodyPr/>
        <a:lstStyle/>
        <a:p>
          <a:r>
            <a:rPr lang="ru-RU" sz="1200" dirty="0" smtClean="0"/>
            <a:t>Кластер 2 «Обеспечение условий организации профессиональной пробы»</a:t>
          </a:r>
        </a:p>
        <a:p>
          <a:endParaRPr lang="ru-RU" sz="1200" dirty="0"/>
        </a:p>
      </dgm:t>
    </dgm:pt>
    <dgm:pt modelId="{EFD83476-CF1A-4771-A45B-A8E0CDC6937C}" type="parTrans" cxnId="{D9917819-B5C9-42ED-B1C5-ADAA39E50947}">
      <dgm:prSet/>
      <dgm:spPr>
        <a:ln w="38100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ru-RU" sz="1200"/>
        </a:p>
      </dgm:t>
    </dgm:pt>
    <dgm:pt modelId="{ACEE292D-E24A-430B-A44B-21CC89370C66}" type="sibTrans" cxnId="{D9917819-B5C9-42ED-B1C5-ADAA39E50947}">
      <dgm:prSet/>
      <dgm:spPr/>
      <dgm:t>
        <a:bodyPr/>
        <a:lstStyle/>
        <a:p>
          <a:endParaRPr lang="ru-RU" sz="1200"/>
        </a:p>
      </dgm:t>
    </dgm:pt>
    <dgm:pt modelId="{FF033717-609A-476F-A040-3CCBB5E5C5C7}">
      <dgm:prSet custT="1"/>
      <dgm:spPr/>
      <dgm:t>
        <a:bodyPr/>
        <a:lstStyle/>
        <a:p>
          <a:r>
            <a:rPr lang="ru-RU" sz="1200" dirty="0" smtClean="0"/>
            <a:t>Кластер 4 «Организация дистанционного обучения в рамках технологического профиля»</a:t>
          </a:r>
          <a:endParaRPr lang="ru-RU" sz="1200" dirty="0"/>
        </a:p>
      </dgm:t>
    </dgm:pt>
    <dgm:pt modelId="{ADF257E3-85A3-43C1-AF27-8E387CEEC763}" type="parTrans" cxnId="{4500C182-3D5E-4FF8-B369-CA040C8D4A46}">
      <dgm:prSet/>
      <dgm:spPr>
        <a:ln w="38100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ru-RU" sz="1200"/>
        </a:p>
      </dgm:t>
    </dgm:pt>
    <dgm:pt modelId="{2670CDF1-F29F-4A63-9070-F31C7BF8D294}" type="sibTrans" cxnId="{4500C182-3D5E-4FF8-B369-CA040C8D4A46}">
      <dgm:prSet/>
      <dgm:spPr/>
      <dgm:t>
        <a:bodyPr/>
        <a:lstStyle/>
        <a:p>
          <a:endParaRPr lang="ru-RU" sz="1200"/>
        </a:p>
      </dgm:t>
    </dgm:pt>
    <dgm:pt modelId="{C6E6AED4-936A-4791-9180-6B3A42FA7514}">
      <dgm:prSet custT="1"/>
      <dgm:spPr/>
      <dgm:t>
        <a:bodyPr/>
        <a:lstStyle/>
        <a:p>
          <a:r>
            <a:rPr lang="ru-RU" sz="1200" dirty="0" smtClean="0"/>
            <a:t>Кластер 3 «Организация практической подготовки   обучающихся»</a:t>
          </a:r>
          <a:endParaRPr lang="ru-RU" sz="1200" dirty="0"/>
        </a:p>
      </dgm:t>
    </dgm:pt>
    <dgm:pt modelId="{6AFF47C0-5A9B-4DAF-AA60-6A0B496FCDBA}" type="parTrans" cxnId="{0FA8EA14-714C-4C23-B6DF-B313D8668378}">
      <dgm:prSet/>
      <dgm:spPr>
        <a:ln w="38100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ru-RU" sz="1200"/>
        </a:p>
      </dgm:t>
    </dgm:pt>
    <dgm:pt modelId="{D86ED874-64F3-480A-992B-8CE9296CD86C}" type="sibTrans" cxnId="{0FA8EA14-714C-4C23-B6DF-B313D8668378}">
      <dgm:prSet/>
      <dgm:spPr/>
      <dgm:t>
        <a:bodyPr/>
        <a:lstStyle/>
        <a:p>
          <a:endParaRPr lang="ru-RU" sz="1200"/>
        </a:p>
      </dgm:t>
    </dgm:pt>
    <dgm:pt modelId="{F268E07C-8204-480E-A54F-A5C5AEAC26FF}">
      <dgm:prSet custT="1"/>
      <dgm:spPr/>
      <dgm:t>
        <a:bodyPr/>
        <a:lstStyle/>
        <a:p>
          <a:r>
            <a:rPr lang="ru-RU" sz="1800" dirty="0" smtClean="0"/>
            <a:t>Организации-партнеры</a:t>
          </a:r>
          <a:endParaRPr lang="ru-RU" sz="1800" dirty="0"/>
        </a:p>
      </dgm:t>
    </dgm:pt>
    <dgm:pt modelId="{FBF8D43F-B6CA-445A-9E30-2BD415046AC2}" type="parTrans" cxnId="{CB31C853-F4AC-46A3-A678-E8255240139A}">
      <dgm:prSet/>
      <dgm:spPr>
        <a:ln w="38100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ru-RU" sz="1200"/>
        </a:p>
      </dgm:t>
    </dgm:pt>
    <dgm:pt modelId="{BD2AAE7F-4F3B-4EFB-B9D8-6F82A308E24E}" type="sibTrans" cxnId="{CB31C853-F4AC-46A3-A678-E8255240139A}">
      <dgm:prSet/>
      <dgm:spPr/>
      <dgm:t>
        <a:bodyPr/>
        <a:lstStyle/>
        <a:p>
          <a:endParaRPr lang="ru-RU" sz="1200"/>
        </a:p>
      </dgm:t>
    </dgm:pt>
    <dgm:pt modelId="{6D64D3E2-8B5B-4EDD-9349-DA57E5F4A894}" type="pres">
      <dgm:prSet presAssocID="{5A12A02F-C7D9-438C-A516-E2DC318AD27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12B215-7832-4D3A-A80B-D6F02EB52309}" type="pres">
      <dgm:prSet presAssocID="{5A12A02F-C7D9-438C-A516-E2DC318AD271}" presName="hierFlow" presStyleCnt="0"/>
      <dgm:spPr/>
    </dgm:pt>
    <dgm:pt modelId="{7DDF08AD-4F33-462E-B848-3C48E4425832}" type="pres">
      <dgm:prSet presAssocID="{5A12A02F-C7D9-438C-A516-E2DC318AD27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989595F-CAE3-4A78-94F3-FE0276033E6E}" type="pres">
      <dgm:prSet presAssocID="{16805F6F-09C4-45C5-8C95-4D95C2EB89F9}" presName="Name14" presStyleCnt="0"/>
      <dgm:spPr/>
    </dgm:pt>
    <dgm:pt modelId="{8204CE45-37ED-478D-890B-EF97837824CD}" type="pres">
      <dgm:prSet presAssocID="{16805F6F-09C4-45C5-8C95-4D95C2EB89F9}" presName="level1Shape" presStyleLbl="node0" presStyleIdx="0" presStyleCnt="1" custLinFactX="-36328" custLinFactNeighborX="-100000" custLinFactNeighborY="-99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D5C4C0-3C33-4929-B75B-C8AF94627C42}" type="pres">
      <dgm:prSet presAssocID="{16805F6F-09C4-45C5-8C95-4D95C2EB89F9}" presName="hierChild2" presStyleCnt="0"/>
      <dgm:spPr/>
    </dgm:pt>
    <dgm:pt modelId="{E3C14D1D-6785-4738-A54C-6CCA4FF179A4}" type="pres">
      <dgm:prSet presAssocID="{6C425C31-9C22-4802-9718-28BF676AA7DF}" presName="Name19" presStyleLbl="parChTrans1D2" presStyleIdx="0" presStyleCnt="3"/>
      <dgm:spPr/>
      <dgm:t>
        <a:bodyPr/>
        <a:lstStyle/>
        <a:p>
          <a:endParaRPr lang="ru-RU"/>
        </a:p>
      </dgm:t>
    </dgm:pt>
    <dgm:pt modelId="{A0A3A1AD-9620-4967-8AA1-C553841D9A2C}" type="pres">
      <dgm:prSet presAssocID="{ADA08929-24E8-4BCD-8168-4039E047644B}" presName="Name21" presStyleCnt="0"/>
      <dgm:spPr/>
    </dgm:pt>
    <dgm:pt modelId="{C91E583C-E033-482B-8D48-68802D46CC88}" type="pres">
      <dgm:prSet presAssocID="{ADA08929-24E8-4BCD-8168-4039E047644B}" presName="level2Shape" presStyleLbl="node2" presStyleIdx="0" presStyleCnt="3" custLinFactX="-95385" custLinFactNeighborX="-100000" custLinFactNeighborY="-3311"/>
      <dgm:spPr/>
      <dgm:t>
        <a:bodyPr/>
        <a:lstStyle/>
        <a:p>
          <a:endParaRPr lang="ru-RU"/>
        </a:p>
      </dgm:t>
    </dgm:pt>
    <dgm:pt modelId="{1461F12F-C0A0-4B83-937A-2BBE6C6E3BCC}" type="pres">
      <dgm:prSet presAssocID="{ADA08929-24E8-4BCD-8168-4039E047644B}" presName="hierChild3" presStyleCnt="0"/>
      <dgm:spPr/>
    </dgm:pt>
    <dgm:pt modelId="{46CDEDFB-7B28-4C11-8723-85620C844DB3}" type="pres">
      <dgm:prSet presAssocID="{0EE1E67E-4097-4517-B4D4-9B422E219E11}" presName="Name19" presStyleLbl="parChTrans1D3" presStyleIdx="0" presStyleCnt="5"/>
      <dgm:spPr/>
      <dgm:t>
        <a:bodyPr/>
        <a:lstStyle/>
        <a:p>
          <a:endParaRPr lang="ru-RU"/>
        </a:p>
      </dgm:t>
    </dgm:pt>
    <dgm:pt modelId="{4641F0D1-93D4-432A-8662-811D0276968A}" type="pres">
      <dgm:prSet presAssocID="{D237E15B-D228-4C37-81D7-CD0F8DBCF227}" presName="Name21" presStyleCnt="0"/>
      <dgm:spPr/>
    </dgm:pt>
    <dgm:pt modelId="{E113F8AD-7C7C-4110-9C59-8AD6950F9582}" type="pres">
      <dgm:prSet presAssocID="{D237E15B-D228-4C37-81D7-CD0F8DBCF227}" presName="level2Shape" presStyleLbl="node3" presStyleIdx="0" presStyleCnt="5" custScaleY="190213"/>
      <dgm:spPr/>
      <dgm:t>
        <a:bodyPr/>
        <a:lstStyle/>
        <a:p>
          <a:endParaRPr lang="ru-RU"/>
        </a:p>
      </dgm:t>
    </dgm:pt>
    <dgm:pt modelId="{8BFE35E3-1337-4D44-92F2-B2AA0762BC22}" type="pres">
      <dgm:prSet presAssocID="{D237E15B-D228-4C37-81D7-CD0F8DBCF227}" presName="hierChild3" presStyleCnt="0"/>
      <dgm:spPr/>
    </dgm:pt>
    <dgm:pt modelId="{930E649E-FF95-4ABC-B0D8-3CAA2536EE82}" type="pres">
      <dgm:prSet presAssocID="{EFD83476-CF1A-4771-A45B-A8E0CDC6937C}" presName="Name19" presStyleLbl="parChTrans1D3" presStyleIdx="1" presStyleCnt="5"/>
      <dgm:spPr/>
      <dgm:t>
        <a:bodyPr/>
        <a:lstStyle/>
        <a:p>
          <a:endParaRPr lang="ru-RU"/>
        </a:p>
      </dgm:t>
    </dgm:pt>
    <dgm:pt modelId="{86CE33D6-4092-493D-8BA5-3CA77AA2D893}" type="pres">
      <dgm:prSet presAssocID="{77929515-2AEC-4043-A8C5-D0EBE3859AAD}" presName="Name21" presStyleCnt="0"/>
      <dgm:spPr/>
    </dgm:pt>
    <dgm:pt modelId="{68F33A3D-5A41-4824-8DC8-F217D9233366}" type="pres">
      <dgm:prSet presAssocID="{77929515-2AEC-4043-A8C5-D0EBE3859AAD}" presName="level2Shape" presStyleLbl="node3" presStyleIdx="1" presStyleCnt="5" custScaleY="122823"/>
      <dgm:spPr/>
      <dgm:t>
        <a:bodyPr/>
        <a:lstStyle/>
        <a:p>
          <a:endParaRPr lang="ru-RU"/>
        </a:p>
      </dgm:t>
    </dgm:pt>
    <dgm:pt modelId="{8871156D-4B3C-4EA2-AD7A-51D14A0F334A}" type="pres">
      <dgm:prSet presAssocID="{77929515-2AEC-4043-A8C5-D0EBE3859AAD}" presName="hierChild3" presStyleCnt="0"/>
      <dgm:spPr/>
    </dgm:pt>
    <dgm:pt modelId="{BEE3A802-CA45-4A8D-A237-F5915AF2F60F}" type="pres">
      <dgm:prSet presAssocID="{6AFF47C0-5A9B-4DAF-AA60-6A0B496FCDBA}" presName="Name19" presStyleLbl="parChTrans1D3" presStyleIdx="2" presStyleCnt="5"/>
      <dgm:spPr/>
      <dgm:t>
        <a:bodyPr/>
        <a:lstStyle/>
        <a:p>
          <a:endParaRPr lang="ru-RU"/>
        </a:p>
      </dgm:t>
    </dgm:pt>
    <dgm:pt modelId="{7A78F0F3-69DC-4175-A3B1-C5D485E5AC8C}" type="pres">
      <dgm:prSet presAssocID="{C6E6AED4-936A-4791-9180-6B3A42FA7514}" presName="Name21" presStyleCnt="0"/>
      <dgm:spPr/>
    </dgm:pt>
    <dgm:pt modelId="{F6CEB940-7517-4CFF-85FE-195CC0D9DB8E}" type="pres">
      <dgm:prSet presAssocID="{C6E6AED4-936A-4791-9180-6B3A42FA7514}" presName="level2Shape" presStyleLbl="node3" presStyleIdx="2" presStyleCnt="5"/>
      <dgm:spPr/>
      <dgm:t>
        <a:bodyPr/>
        <a:lstStyle/>
        <a:p>
          <a:endParaRPr lang="ru-RU"/>
        </a:p>
      </dgm:t>
    </dgm:pt>
    <dgm:pt modelId="{389C619E-97AE-40CE-8FCF-321709B21E14}" type="pres">
      <dgm:prSet presAssocID="{C6E6AED4-936A-4791-9180-6B3A42FA7514}" presName="hierChild3" presStyleCnt="0"/>
      <dgm:spPr/>
    </dgm:pt>
    <dgm:pt modelId="{07D9D8D6-D263-4964-8CF4-1291081F86EF}" type="pres">
      <dgm:prSet presAssocID="{ADF257E3-85A3-43C1-AF27-8E387CEEC763}" presName="Name19" presStyleLbl="parChTrans1D3" presStyleIdx="3" presStyleCnt="5"/>
      <dgm:spPr/>
      <dgm:t>
        <a:bodyPr/>
        <a:lstStyle/>
        <a:p>
          <a:endParaRPr lang="ru-RU"/>
        </a:p>
      </dgm:t>
    </dgm:pt>
    <dgm:pt modelId="{EFC13B0F-7A6A-4679-9A6F-059F0E7123CA}" type="pres">
      <dgm:prSet presAssocID="{FF033717-609A-476F-A040-3CCBB5E5C5C7}" presName="Name21" presStyleCnt="0"/>
      <dgm:spPr/>
    </dgm:pt>
    <dgm:pt modelId="{D21F943D-2C9E-4A83-811A-5F760712704A}" type="pres">
      <dgm:prSet presAssocID="{FF033717-609A-476F-A040-3CCBB5E5C5C7}" presName="level2Shape" presStyleLbl="node3" presStyleIdx="3" presStyleCnt="5" custScaleY="128018"/>
      <dgm:spPr/>
      <dgm:t>
        <a:bodyPr/>
        <a:lstStyle/>
        <a:p>
          <a:endParaRPr lang="ru-RU"/>
        </a:p>
      </dgm:t>
    </dgm:pt>
    <dgm:pt modelId="{188C7EF2-2E99-403D-8342-5B8FE5275F9C}" type="pres">
      <dgm:prSet presAssocID="{FF033717-609A-476F-A040-3CCBB5E5C5C7}" presName="hierChild3" presStyleCnt="0"/>
      <dgm:spPr/>
    </dgm:pt>
    <dgm:pt modelId="{FD4E83A6-8E72-4747-9B7A-7158A275019E}" type="pres">
      <dgm:prSet presAssocID="{17D2B6F1-B122-45C8-ADDE-4268826BC8FD}" presName="Name19" presStyleLbl="parChTrans1D3" presStyleIdx="4" presStyleCnt="5"/>
      <dgm:spPr/>
      <dgm:t>
        <a:bodyPr/>
        <a:lstStyle/>
        <a:p>
          <a:endParaRPr lang="ru-RU"/>
        </a:p>
      </dgm:t>
    </dgm:pt>
    <dgm:pt modelId="{B48C8DD7-CB0E-4C68-8672-F7730FD9BDD0}" type="pres">
      <dgm:prSet presAssocID="{30F70955-EC3C-414F-A6CD-7A1054BAFBCB}" presName="Name21" presStyleCnt="0"/>
      <dgm:spPr/>
    </dgm:pt>
    <dgm:pt modelId="{A115CBC6-90EA-48B8-BEE9-4E900BBEFB1A}" type="pres">
      <dgm:prSet presAssocID="{30F70955-EC3C-414F-A6CD-7A1054BAFBCB}" presName="level2Shape" presStyleLbl="node3" presStyleIdx="4" presStyleCnt="5"/>
      <dgm:spPr/>
      <dgm:t>
        <a:bodyPr/>
        <a:lstStyle/>
        <a:p>
          <a:endParaRPr lang="ru-RU"/>
        </a:p>
      </dgm:t>
    </dgm:pt>
    <dgm:pt modelId="{1207CF67-91F1-46B1-B5E3-1830C7B24783}" type="pres">
      <dgm:prSet presAssocID="{30F70955-EC3C-414F-A6CD-7A1054BAFBCB}" presName="hierChild3" presStyleCnt="0"/>
      <dgm:spPr/>
    </dgm:pt>
    <dgm:pt modelId="{55639D86-6862-4B65-A4FD-E5C2287CC8DA}" type="pres">
      <dgm:prSet presAssocID="{0C57B195-6B18-4296-988B-2BE5661D2D42}" presName="Name19" presStyleLbl="parChTrans1D2" presStyleIdx="1" presStyleCnt="3"/>
      <dgm:spPr/>
      <dgm:t>
        <a:bodyPr/>
        <a:lstStyle/>
        <a:p>
          <a:endParaRPr lang="ru-RU"/>
        </a:p>
      </dgm:t>
    </dgm:pt>
    <dgm:pt modelId="{16A73B9D-947D-4EFF-8A3A-F9CDEA9148C0}" type="pres">
      <dgm:prSet presAssocID="{96ABA1C6-3289-4132-BA40-E7EC077C7F22}" presName="Name21" presStyleCnt="0"/>
      <dgm:spPr/>
    </dgm:pt>
    <dgm:pt modelId="{79FB5D37-780C-45F0-BFC7-926E4FB1705B}" type="pres">
      <dgm:prSet presAssocID="{96ABA1C6-3289-4132-BA40-E7EC077C7F22}" presName="level2Shape" presStyleLbl="node2" presStyleIdx="1" presStyleCnt="3" custLinFactX="-21921" custLinFactNeighborX="-100000" custLinFactNeighborY="-3389"/>
      <dgm:spPr/>
      <dgm:t>
        <a:bodyPr/>
        <a:lstStyle/>
        <a:p>
          <a:endParaRPr lang="ru-RU"/>
        </a:p>
      </dgm:t>
    </dgm:pt>
    <dgm:pt modelId="{78777F2C-DCBC-4373-92A6-93D7F935BAC7}" type="pres">
      <dgm:prSet presAssocID="{96ABA1C6-3289-4132-BA40-E7EC077C7F22}" presName="hierChild3" presStyleCnt="0"/>
      <dgm:spPr/>
    </dgm:pt>
    <dgm:pt modelId="{9216DFF1-7D79-47C6-AA9D-888EDE547058}" type="pres">
      <dgm:prSet presAssocID="{FBF8D43F-B6CA-445A-9E30-2BD415046AC2}" presName="Name19" presStyleLbl="parChTrans1D2" presStyleIdx="2" presStyleCnt="3"/>
      <dgm:spPr/>
      <dgm:t>
        <a:bodyPr/>
        <a:lstStyle/>
        <a:p>
          <a:endParaRPr lang="ru-RU"/>
        </a:p>
      </dgm:t>
    </dgm:pt>
    <dgm:pt modelId="{767FED83-52EE-482E-988E-91B5B13EA38E}" type="pres">
      <dgm:prSet presAssocID="{F268E07C-8204-480E-A54F-A5C5AEAC26FF}" presName="Name21" presStyleCnt="0"/>
      <dgm:spPr/>
    </dgm:pt>
    <dgm:pt modelId="{02288744-4B28-4139-859B-3A5330D8B894}" type="pres">
      <dgm:prSet presAssocID="{F268E07C-8204-480E-A54F-A5C5AEAC26FF}" presName="level2Shape" presStyleLbl="node2" presStyleIdx="2" presStyleCnt="3" custScaleX="128320" custLinFactNeighborX="-88309" custLinFactNeighborY="-1655"/>
      <dgm:spPr/>
      <dgm:t>
        <a:bodyPr/>
        <a:lstStyle/>
        <a:p>
          <a:endParaRPr lang="ru-RU"/>
        </a:p>
      </dgm:t>
    </dgm:pt>
    <dgm:pt modelId="{405E0A9A-504B-47D2-9645-841D54D8E45B}" type="pres">
      <dgm:prSet presAssocID="{F268E07C-8204-480E-A54F-A5C5AEAC26FF}" presName="hierChild3" presStyleCnt="0"/>
      <dgm:spPr/>
    </dgm:pt>
    <dgm:pt modelId="{917FF77A-99CE-4005-9E5C-BBFAE20ACABA}" type="pres">
      <dgm:prSet presAssocID="{5A12A02F-C7D9-438C-A516-E2DC318AD271}" presName="bgShapesFlow" presStyleCnt="0"/>
      <dgm:spPr/>
    </dgm:pt>
  </dgm:ptLst>
  <dgm:cxnLst>
    <dgm:cxn modelId="{960D40E0-501D-4FE2-A2F1-226115096D3E}" type="presOf" srcId="{C6E6AED4-936A-4791-9180-6B3A42FA7514}" destId="{F6CEB940-7517-4CFF-85FE-195CC0D9DB8E}" srcOrd="0" destOrd="0" presId="urn:microsoft.com/office/officeart/2005/8/layout/hierarchy6"/>
    <dgm:cxn modelId="{C1D5DBB2-C3DF-4F2F-AF82-760F9A1C8DC4}" type="presOf" srcId="{EFD83476-CF1A-4771-A45B-A8E0CDC6937C}" destId="{930E649E-FF95-4ABC-B0D8-3CAA2536EE82}" srcOrd="0" destOrd="0" presId="urn:microsoft.com/office/officeart/2005/8/layout/hierarchy6"/>
    <dgm:cxn modelId="{CB31C853-F4AC-46A3-A678-E8255240139A}" srcId="{16805F6F-09C4-45C5-8C95-4D95C2EB89F9}" destId="{F268E07C-8204-480E-A54F-A5C5AEAC26FF}" srcOrd="2" destOrd="0" parTransId="{FBF8D43F-B6CA-445A-9E30-2BD415046AC2}" sibTransId="{BD2AAE7F-4F3B-4EFB-B9D8-6F82A308E24E}"/>
    <dgm:cxn modelId="{8E42F1D5-A051-45EE-BCB5-D7B6963703D9}" type="presOf" srcId="{D237E15B-D228-4C37-81D7-CD0F8DBCF227}" destId="{E113F8AD-7C7C-4110-9C59-8AD6950F9582}" srcOrd="0" destOrd="0" presId="urn:microsoft.com/office/officeart/2005/8/layout/hierarchy6"/>
    <dgm:cxn modelId="{F02489B2-C77E-4631-827C-933F74C956BD}" type="presOf" srcId="{6C425C31-9C22-4802-9718-28BF676AA7DF}" destId="{E3C14D1D-6785-4738-A54C-6CCA4FF179A4}" srcOrd="0" destOrd="0" presId="urn:microsoft.com/office/officeart/2005/8/layout/hierarchy6"/>
    <dgm:cxn modelId="{4CCE9B54-19AD-4B8D-A8FB-2C2A5246AD12}" type="presOf" srcId="{FBF8D43F-B6CA-445A-9E30-2BD415046AC2}" destId="{9216DFF1-7D79-47C6-AA9D-888EDE547058}" srcOrd="0" destOrd="0" presId="urn:microsoft.com/office/officeart/2005/8/layout/hierarchy6"/>
    <dgm:cxn modelId="{149C7052-1DC1-4E34-944B-113069F11320}" type="presOf" srcId="{0C57B195-6B18-4296-988B-2BE5661D2D42}" destId="{55639D86-6862-4B65-A4FD-E5C2287CC8DA}" srcOrd="0" destOrd="0" presId="urn:microsoft.com/office/officeart/2005/8/layout/hierarchy6"/>
    <dgm:cxn modelId="{D9917819-B5C9-42ED-B1C5-ADAA39E50947}" srcId="{ADA08929-24E8-4BCD-8168-4039E047644B}" destId="{77929515-2AEC-4043-A8C5-D0EBE3859AAD}" srcOrd="1" destOrd="0" parTransId="{EFD83476-CF1A-4771-A45B-A8E0CDC6937C}" sibTransId="{ACEE292D-E24A-430B-A44B-21CC89370C66}"/>
    <dgm:cxn modelId="{6C5A2DBC-2C5E-42A5-BD4C-DE1BACAF7284}" type="presOf" srcId="{ADF257E3-85A3-43C1-AF27-8E387CEEC763}" destId="{07D9D8D6-D263-4964-8CF4-1291081F86EF}" srcOrd="0" destOrd="0" presId="urn:microsoft.com/office/officeart/2005/8/layout/hierarchy6"/>
    <dgm:cxn modelId="{1056E4BA-086D-459E-A82F-1A100365B42B}" srcId="{ADA08929-24E8-4BCD-8168-4039E047644B}" destId="{30F70955-EC3C-414F-A6CD-7A1054BAFBCB}" srcOrd="4" destOrd="0" parTransId="{17D2B6F1-B122-45C8-ADDE-4268826BC8FD}" sibTransId="{80175A4D-1992-4E24-81E5-AF6F4C1766AA}"/>
    <dgm:cxn modelId="{816FCCEC-F3E1-4332-9590-32F43D20991C}" type="presOf" srcId="{6AFF47C0-5A9B-4DAF-AA60-6A0B496FCDBA}" destId="{BEE3A802-CA45-4A8D-A237-F5915AF2F60F}" srcOrd="0" destOrd="0" presId="urn:microsoft.com/office/officeart/2005/8/layout/hierarchy6"/>
    <dgm:cxn modelId="{079061B7-4E96-4CA5-86D0-1997CA9E8FAE}" srcId="{ADA08929-24E8-4BCD-8168-4039E047644B}" destId="{D237E15B-D228-4C37-81D7-CD0F8DBCF227}" srcOrd="0" destOrd="0" parTransId="{0EE1E67E-4097-4517-B4D4-9B422E219E11}" sibTransId="{91F546B9-C7D8-4EA6-8FD9-0EC826427792}"/>
    <dgm:cxn modelId="{0BCFDE58-1B7B-447D-8D6E-E145925416CF}" type="presOf" srcId="{FF033717-609A-476F-A040-3CCBB5E5C5C7}" destId="{D21F943D-2C9E-4A83-811A-5F760712704A}" srcOrd="0" destOrd="0" presId="urn:microsoft.com/office/officeart/2005/8/layout/hierarchy6"/>
    <dgm:cxn modelId="{F3CC2B02-4711-4298-AA8F-B9E9E9EC2869}" type="presOf" srcId="{ADA08929-24E8-4BCD-8168-4039E047644B}" destId="{C91E583C-E033-482B-8D48-68802D46CC88}" srcOrd="0" destOrd="0" presId="urn:microsoft.com/office/officeart/2005/8/layout/hierarchy6"/>
    <dgm:cxn modelId="{00A5B7C6-FA23-497E-9872-8284FF7A22E7}" srcId="{5A12A02F-C7D9-438C-A516-E2DC318AD271}" destId="{16805F6F-09C4-45C5-8C95-4D95C2EB89F9}" srcOrd="0" destOrd="0" parTransId="{920C0EDB-B09A-4D8A-86E3-10CD5F5612A5}" sibTransId="{9E0E5AD5-4B5A-4112-ABE9-6809702E3DB7}"/>
    <dgm:cxn modelId="{F05CE178-C185-4DC3-BB6C-FAFB3B1323EC}" type="presOf" srcId="{F268E07C-8204-480E-A54F-A5C5AEAC26FF}" destId="{02288744-4B28-4139-859B-3A5330D8B894}" srcOrd="0" destOrd="0" presId="urn:microsoft.com/office/officeart/2005/8/layout/hierarchy6"/>
    <dgm:cxn modelId="{0FA8EA14-714C-4C23-B6DF-B313D8668378}" srcId="{ADA08929-24E8-4BCD-8168-4039E047644B}" destId="{C6E6AED4-936A-4791-9180-6B3A42FA7514}" srcOrd="2" destOrd="0" parTransId="{6AFF47C0-5A9B-4DAF-AA60-6A0B496FCDBA}" sibTransId="{D86ED874-64F3-480A-992B-8CE9296CD86C}"/>
    <dgm:cxn modelId="{AE5B6DBA-0232-49A3-A1C9-D9B6CA9B36A4}" type="presOf" srcId="{96ABA1C6-3289-4132-BA40-E7EC077C7F22}" destId="{79FB5D37-780C-45F0-BFC7-926E4FB1705B}" srcOrd="0" destOrd="0" presId="urn:microsoft.com/office/officeart/2005/8/layout/hierarchy6"/>
    <dgm:cxn modelId="{94FCC0A5-F7B2-4CF6-BEC2-85FB3E6738B0}" type="presOf" srcId="{0EE1E67E-4097-4517-B4D4-9B422E219E11}" destId="{46CDEDFB-7B28-4C11-8723-85620C844DB3}" srcOrd="0" destOrd="0" presId="urn:microsoft.com/office/officeart/2005/8/layout/hierarchy6"/>
    <dgm:cxn modelId="{52A679C3-7092-45F5-81CD-6952D6E7805F}" srcId="{16805F6F-09C4-45C5-8C95-4D95C2EB89F9}" destId="{ADA08929-24E8-4BCD-8168-4039E047644B}" srcOrd="0" destOrd="0" parTransId="{6C425C31-9C22-4802-9718-28BF676AA7DF}" sibTransId="{3BD4A61C-572E-4EA0-BD91-A8E424AE1F00}"/>
    <dgm:cxn modelId="{A06975EE-AD0C-414F-AFFA-55EB0C9A9C01}" type="presOf" srcId="{30F70955-EC3C-414F-A6CD-7A1054BAFBCB}" destId="{A115CBC6-90EA-48B8-BEE9-4E900BBEFB1A}" srcOrd="0" destOrd="0" presId="urn:microsoft.com/office/officeart/2005/8/layout/hierarchy6"/>
    <dgm:cxn modelId="{5653BB7E-B4DD-4E47-B24D-AFCD6AD03100}" type="presOf" srcId="{17D2B6F1-B122-45C8-ADDE-4268826BC8FD}" destId="{FD4E83A6-8E72-4747-9B7A-7158A275019E}" srcOrd="0" destOrd="0" presId="urn:microsoft.com/office/officeart/2005/8/layout/hierarchy6"/>
    <dgm:cxn modelId="{282AFDEC-ABBA-4593-AC36-C919F44BF171}" type="presOf" srcId="{5A12A02F-C7D9-438C-A516-E2DC318AD271}" destId="{6D64D3E2-8B5B-4EDD-9349-DA57E5F4A894}" srcOrd="0" destOrd="0" presId="urn:microsoft.com/office/officeart/2005/8/layout/hierarchy6"/>
    <dgm:cxn modelId="{48E2D48E-4BB7-4F7C-8639-D04970F1CC8E}" type="presOf" srcId="{77929515-2AEC-4043-A8C5-D0EBE3859AAD}" destId="{68F33A3D-5A41-4824-8DC8-F217D9233366}" srcOrd="0" destOrd="0" presId="urn:microsoft.com/office/officeart/2005/8/layout/hierarchy6"/>
    <dgm:cxn modelId="{F68CF53B-7343-4651-8F9C-542D9C03DACD}" type="presOf" srcId="{16805F6F-09C4-45C5-8C95-4D95C2EB89F9}" destId="{8204CE45-37ED-478D-890B-EF97837824CD}" srcOrd="0" destOrd="0" presId="urn:microsoft.com/office/officeart/2005/8/layout/hierarchy6"/>
    <dgm:cxn modelId="{4500C182-3D5E-4FF8-B369-CA040C8D4A46}" srcId="{ADA08929-24E8-4BCD-8168-4039E047644B}" destId="{FF033717-609A-476F-A040-3CCBB5E5C5C7}" srcOrd="3" destOrd="0" parTransId="{ADF257E3-85A3-43C1-AF27-8E387CEEC763}" sibTransId="{2670CDF1-F29F-4A63-9070-F31C7BF8D294}"/>
    <dgm:cxn modelId="{CEF8DCFC-3B3E-4B60-8A5F-987725A3DB1F}" srcId="{16805F6F-09C4-45C5-8C95-4D95C2EB89F9}" destId="{96ABA1C6-3289-4132-BA40-E7EC077C7F22}" srcOrd="1" destOrd="0" parTransId="{0C57B195-6B18-4296-988B-2BE5661D2D42}" sibTransId="{81E6CF6C-56CC-4045-9176-570B007BE92A}"/>
    <dgm:cxn modelId="{94860FF2-6215-4CBF-9AEA-AD75987CF189}" type="presParOf" srcId="{6D64D3E2-8B5B-4EDD-9349-DA57E5F4A894}" destId="{D612B215-7832-4D3A-A80B-D6F02EB52309}" srcOrd="0" destOrd="0" presId="urn:microsoft.com/office/officeart/2005/8/layout/hierarchy6"/>
    <dgm:cxn modelId="{049D07E8-06E5-4CEF-8602-B3374FCACE10}" type="presParOf" srcId="{D612B215-7832-4D3A-A80B-D6F02EB52309}" destId="{7DDF08AD-4F33-462E-B848-3C48E4425832}" srcOrd="0" destOrd="0" presId="urn:microsoft.com/office/officeart/2005/8/layout/hierarchy6"/>
    <dgm:cxn modelId="{34118C26-679B-4556-B291-F280F49471C6}" type="presParOf" srcId="{7DDF08AD-4F33-462E-B848-3C48E4425832}" destId="{7989595F-CAE3-4A78-94F3-FE0276033E6E}" srcOrd="0" destOrd="0" presId="urn:microsoft.com/office/officeart/2005/8/layout/hierarchy6"/>
    <dgm:cxn modelId="{E6D26371-3C82-42A1-ABAB-361EA2B4884C}" type="presParOf" srcId="{7989595F-CAE3-4A78-94F3-FE0276033E6E}" destId="{8204CE45-37ED-478D-890B-EF97837824CD}" srcOrd="0" destOrd="0" presId="urn:microsoft.com/office/officeart/2005/8/layout/hierarchy6"/>
    <dgm:cxn modelId="{1204449D-3F50-41B1-B6DA-5CBF0D5C4A2F}" type="presParOf" srcId="{7989595F-CAE3-4A78-94F3-FE0276033E6E}" destId="{4AD5C4C0-3C33-4929-B75B-C8AF94627C42}" srcOrd="1" destOrd="0" presId="urn:microsoft.com/office/officeart/2005/8/layout/hierarchy6"/>
    <dgm:cxn modelId="{2EECEAEC-AC53-4194-85E4-379A6BC2D045}" type="presParOf" srcId="{4AD5C4C0-3C33-4929-B75B-C8AF94627C42}" destId="{E3C14D1D-6785-4738-A54C-6CCA4FF179A4}" srcOrd="0" destOrd="0" presId="urn:microsoft.com/office/officeart/2005/8/layout/hierarchy6"/>
    <dgm:cxn modelId="{CD2B723C-A026-47A8-AEAF-A2D216D29DC8}" type="presParOf" srcId="{4AD5C4C0-3C33-4929-B75B-C8AF94627C42}" destId="{A0A3A1AD-9620-4967-8AA1-C553841D9A2C}" srcOrd="1" destOrd="0" presId="urn:microsoft.com/office/officeart/2005/8/layout/hierarchy6"/>
    <dgm:cxn modelId="{E02EABA5-9497-44E9-8DFF-027F5A3EF502}" type="presParOf" srcId="{A0A3A1AD-9620-4967-8AA1-C553841D9A2C}" destId="{C91E583C-E033-482B-8D48-68802D46CC88}" srcOrd="0" destOrd="0" presId="urn:microsoft.com/office/officeart/2005/8/layout/hierarchy6"/>
    <dgm:cxn modelId="{E540A6E8-3AC2-413A-B461-CFBFE86570A0}" type="presParOf" srcId="{A0A3A1AD-9620-4967-8AA1-C553841D9A2C}" destId="{1461F12F-C0A0-4B83-937A-2BBE6C6E3BCC}" srcOrd="1" destOrd="0" presId="urn:microsoft.com/office/officeart/2005/8/layout/hierarchy6"/>
    <dgm:cxn modelId="{A4AB4B0A-B377-4210-AE20-C518C7660C2B}" type="presParOf" srcId="{1461F12F-C0A0-4B83-937A-2BBE6C6E3BCC}" destId="{46CDEDFB-7B28-4C11-8723-85620C844DB3}" srcOrd="0" destOrd="0" presId="urn:microsoft.com/office/officeart/2005/8/layout/hierarchy6"/>
    <dgm:cxn modelId="{3274733A-43DF-4FAB-AF06-BAB11B929CC8}" type="presParOf" srcId="{1461F12F-C0A0-4B83-937A-2BBE6C6E3BCC}" destId="{4641F0D1-93D4-432A-8662-811D0276968A}" srcOrd="1" destOrd="0" presId="urn:microsoft.com/office/officeart/2005/8/layout/hierarchy6"/>
    <dgm:cxn modelId="{B5000E2D-3CB9-4903-8D7F-E7209ACC046E}" type="presParOf" srcId="{4641F0D1-93D4-432A-8662-811D0276968A}" destId="{E113F8AD-7C7C-4110-9C59-8AD6950F9582}" srcOrd="0" destOrd="0" presId="urn:microsoft.com/office/officeart/2005/8/layout/hierarchy6"/>
    <dgm:cxn modelId="{39FB719D-A156-4AB6-8D9C-CB7880DC5A3E}" type="presParOf" srcId="{4641F0D1-93D4-432A-8662-811D0276968A}" destId="{8BFE35E3-1337-4D44-92F2-B2AA0762BC22}" srcOrd="1" destOrd="0" presId="urn:microsoft.com/office/officeart/2005/8/layout/hierarchy6"/>
    <dgm:cxn modelId="{359A1760-8F44-4B64-B4CB-62D792EB59E1}" type="presParOf" srcId="{1461F12F-C0A0-4B83-937A-2BBE6C6E3BCC}" destId="{930E649E-FF95-4ABC-B0D8-3CAA2536EE82}" srcOrd="2" destOrd="0" presId="urn:microsoft.com/office/officeart/2005/8/layout/hierarchy6"/>
    <dgm:cxn modelId="{961EF5F8-D871-4F22-AE96-DC2D5C1277F4}" type="presParOf" srcId="{1461F12F-C0A0-4B83-937A-2BBE6C6E3BCC}" destId="{86CE33D6-4092-493D-8BA5-3CA77AA2D893}" srcOrd="3" destOrd="0" presId="urn:microsoft.com/office/officeart/2005/8/layout/hierarchy6"/>
    <dgm:cxn modelId="{D543B3E8-FD6D-4E9A-A90C-BE1772260DAF}" type="presParOf" srcId="{86CE33D6-4092-493D-8BA5-3CA77AA2D893}" destId="{68F33A3D-5A41-4824-8DC8-F217D9233366}" srcOrd="0" destOrd="0" presId="urn:microsoft.com/office/officeart/2005/8/layout/hierarchy6"/>
    <dgm:cxn modelId="{16B4755A-2756-47ED-8CE0-B90CE5ED7669}" type="presParOf" srcId="{86CE33D6-4092-493D-8BA5-3CA77AA2D893}" destId="{8871156D-4B3C-4EA2-AD7A-51D14A0F334A}" srcOrd="1" destOrd="0" presId="urn:microsoft.com/office/officeart/2005/8/layout/hierarchy6"/>
    <dgm:cxn modelId="{E0115CB6-52AD-43BF-B87A-4AC76C13D4E1}" type="presParOf" srcId="{1461F12F-C0A0-4B83-937A-2BBE6C6E3BCC}" destId="{BEE3A802-CA45-4A8D-A237-F5915AF2F60F}" srcOrd="4" destOrd="0" presId="urn:microsoft.com/office/officeart/2005/8/layout/hierarchy6"/>
    <dgm:cxn modelId="{B9E72141-2CC2-40BF-ACBF-62EB59235AED}" type="presParOf" srcId="{1461F12F-C0A0-4B83-937A-2BBE6C6E3BCC}" destId="{7A78F0F3-69DC-4175-A3B1-C5D485E5AC8C}" srcOrd="5" destOrd="0" presId="urn:microsoft.com/office/officeart/2005/8/layout/hierarchy6"/>
    <dgm:cxn modelId="{8DAD0752-F29C-4AB4-8CD4-2714EDC9A2D0}" type="presParOf" srcId="{7A78F0F3-69DC-4175-A3B1-C5D485E5AC8C}" destId="{F6CEB940-7517-4CFF-85FE-195CC0D9DB8E}" srcOrd="0" destOrd="0" presId="urn:microsoft.com/office/officeart/2005/8/layout/hierarchy6"/>
    <dgm:cxn modelId="{DD6F90B2-BEAD-4FEA-ADB3-5C260B3AB227}" type="presParOf" srcId="{7A78F0F3-69DC-4175-A3B1-C5D485E5AC8C}" destId="{389C619E-97AE-40CE-8FCF-321709B21E14}" srcOrd="1" destOrd="0" presId="urn:microsoft.com/office/officeart/2005/8/layout/hierarchy6"/>
    <dgm:cxn modelId="{71192916-183B-4E59-A152-B77C1DB084CB}" type="presParOf" srcId="{1461F12F-C0A0-4B83-937A-2BBE6C6E3BCC}" destId="{07D9D8D6-D263-4964-8CF4-1291081F86EF}" srcOrd="6" destOrd="0" presId="urn:microsoft.com/office/officeart/2005/8/layout/hierarchy6"/>
    <dgm:cxn modelId="{0C28A64A-24B1-4108-86BB-6D9202F095F0}" type="presParOf" srcId="{1461F12F-C0A0-4B83-937A-2BBE6C6E3BCC}" destId="{EFC13B0F-7A6A-4679-9A6F-059F0E7123CA}" srcOrd="7" destOrd="0" presId="urn:microsoft.com/office/officeart/2005/8/layout/hierarchy6"/>
    <dgm:cxn modelId="{209210AF-2ADA-4B80-A898-44EF4479B2AE}" type="presParOf" srcId="{EFC13B0F-7A6A-4679-9A6F-059F0E7123CA}" destId="{D21F943D-2C9E-4A83-811A-5F760712704A}" srcOrd="0" destOrd="0" presId="urn:microsoft.com/office/officeart/2005/8/layout/hierarchy6"/>
    <dgm:cxn modelId="{41BF39A0-33B3-4E95-B18F-4D0494A06E9E}" type="presParOf" srcId="{EFC13B0F-7A6A-4679-9A6F-059F0E7123CA}" destId="{188C7EF2-2E99-403D-8342-5B8FE5275F9C}" srcOrd="1" destOrd="0" presId="urn:microsoft.com/office/officeart/2005/8/layout/hierarchy6"/>
    <dgm:cxn modelId="{E0F139C3-0F01-407E-9154-FEA50A3E05B5}" type="presParOf" srcId="{1461F12F-C0A0-4B83-937A-2BBE6C6E3BCC}" destId="{FD4E83A6-8E72-4747-9B7A-7158A275019E}" srcOrd="8" destOrd="0" presId="urn:microsoft.com/office/officeart/2005/8/layout/hierarchy6"/>
    <dgm:cxn modelId="{4BD3E0EB-E7A0-4FB9-AF8B-F4EBD1D54FAD}" type="presParOf" srcId="{1461F12F-C0A0-4B83-937A-2BBE6C6E3BCC}" destId="{B48C8DD7-CB0E-4C68-8672-F7730FD9BDD0}" srcOrd="9" destOrd="0" presId="urn:microsoft.com/office/officeart/2005/8/layout/hierarchy6"/>
    <dgm:cxn modelId="{6AA39CF3-DC53-4E80-B3F1-CC3E505E83E9}" type="presParOf" srcId="{B48C8DD7-CB0E-4C68-8672-F7730FD9BDD0}" destId="{A115CBC6-90EA-48B8-BEE9-4E900BBEFB1A}" srcOrd="0" destOrd="0" presId="urn:microsoft.com/office/officeart/2005/8/layout/hierarchy6"/>
    <dgm:cxn modelId="{A2030F88-FB28-4ADA-B816-ED52BDD07AC6}" type="presParOf" srcId="{B48C8DD7-CB0E-4C68-8672-F7730FD9BDD0}" destId="{1207CF67-91F1-46B1-B5E3-1830C7B24783}" srcOrd="1" destOrd="0" presId="urn:microsoft.com/office/officeart/2005/8/layout/hierarchy6"/>
    <dgm:cxn modelId="{75751EE8-0B7D-40DF-961D-6FC357A10CD8}" type="presParOf" srcId="{4AD5C4C0-3C33-4929-B75B-C8AF94627C42}" destId="{55639D86-6862-4B65-A4FD-E5C2287CC8DA}" srcOrd="2" destOrd="0" presId="urn:microsoft.com/office/officeart/2005/8/layout/hierarchy6"/>
    <dgm:cxn modelId="{4EDD036B-8FCD-46F3-BF5B-3960F91A2D31}" type="presParOf" srcId="{4AD5C4C0-3C33-4929-B75B-C8AF94627C42}" destId="{16A73B9D-947D-4EFF-8A3A-F9CDEA9148C0}" srcOrd="3" destOrd="0" presId="urn:microsoft.com/office/officeart/2005/8/layout/hierarchy6"/>
    <dgm:cxn modelId="{441D1AF4-2B69-4C81-9BC3-FE272D61564A}" type="presParOf" srcId="{16A73B9D-947D-4EFF-8A3A-F9CDEA9148C0}" destId="{79FB5D37-780C-45F0-BFC7-926E4FB1705B}" srcOrd="0" destOrd="0" presId="urn:microsoft.com/office/officeart/2005/8/layout/hierarchy6"/>
    <dgm:cxn modelId="{CFBF14D5-6ECE-4826-A10A-256D733CDB16}" type="presParOf" srcId="{16A73B9D-947D-4EFF-8A3A-F9CDEA9148C0}" destId="{78777F2C-DCBC-4373-92A6-93D7F935BAC7}" srcOrd="1" destOrd="0" presId="urn:microsoft.com/office/officeart/2005/8/layout/hierarchy6"/>
    <dgm:cxn modelId="{B6820CB7-3772-41E4-B1BB-D9AD428CC05D}" type="presParOf" srcId="{4AD5C4C0-3C33-4929-B75B-C8AF94627C42}" destId="{9216DFF1-7D79-47C6-AA9D-888EDE547058}" srcOrd="4" destOrd="0" presId="urn:microsoft.com/office/officeart/2005/8/layout/hierarchy6"/>
    <dgm:cxn modelId="{1651E703-9FFA-4A41-A8E6-4D39517BD6D3}" type="presParOf" srcId="{4AD5C4C0-3C33-4929-B75B-C8AF94627C42}" destId="{767FED83-52EE-482E-988E-91B5B13EA38E}" srcOrd="5" destOrd="0" presId="urn:microsoft.com/office/officeart/2005/8/layout/hierarchy6"/>
    <dgm:cxn modelId="{FCBC2170-2D37-4D76-B4F7-998FBA379C39}" type="presParOf" srcId="{767FED83-52EE-482E-988E-91B5B13EA38E}" destId="{02288744-4B28-4139-859B-3A5330D8B894}" srcOrd="0" destOrd="0" presId="urn:microsoft.com/office/officeart/2005/8/layout/hierarchy6"/>
    <dgm:cxn modelId="{4E576694-12EA-4F67-9CE7-8D4C467363F8}" type="presParOf" srcId="{767FED83-52EE-482E-988E-91B5B13EA38E}" destId="{405E0A9A-504B-47D2-9645-841D54D8E45B}" srcOrd="1" destOrd="0" presId="urn:microsoft.com/office/officeart/2005/8/layout/hierarchy6"/>
    <dgm:cxn modelId="{2D764648-D97F-4DC9-8AD2-638D62FD6BF9}" type="presParOf" srcId="{6D64D3E2-8B5B-4EDD-9349-DA57E5F4A894}" destId="{917FF77A-99CE-4005-9E5C-BBFAE20ACABA}" srcOrd="1" destOrd="0" presId="urn:microsoft.com/office/officeart/2005/8/layout/hierarchy6"/>
  </dgm:cxnLst>
  <dgm:bg>
    <a:solidFill>
      <a:srgbClr val="E7FCDC"/>
    </a:solidFill>
  </dgm:bg>
  <dgm:whole>
    <a:ln w="38100">
      <a:solidFill>
        <a:schemeClr val="accent2">
          <a:lumMod val="7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12A02F-C7D9-438C-A516-E2DC318AD271}" type="doc">
      <dgm:prSet loTypeId="urn:microsoft.com/office/officeart/2005/8/layout/hierarchy6" loCatId="hierarchy" qsTypeId="urn:microsoft.com/office/officeart/2005/8/quickstyle/simple5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ADA08929-24E8-4BCD-8168-4039E047644B}">
      <dgm:prSet phldrT="[Текст]" custT="1"/>
      <dgm:spPr/>
      <dgm:t>
        <a:bodyPr/>
        <a:lstStyle/>
        <a:p>
          <a:r>
            <a:rPr lang="ru-RU" sz="1200" dirty="0" smtClean="0"/>
            <a:t>ИМЦ</a:t>
          </a:r>
        </a:p>
        <a:p>
          <a:r>
            <a:rPr lang="ru-RU" sz="1200" dirty="0" smtClean="0"/>
            <a:t>ТГПУ</a:t>
          </a:r>
        </a:p>
        <a:p>
          <a:r>
            <a:rPr lang="ru-RU" sz="1200" dirty="0" smtClean="0"/>
            <a:t>ТПК</a:t>
          </a:r>
        </a:p>
        <a:p>
          <a:r>
            <a:rPr lang="ru-RU" sz="1200" dirty="0" err="1" smtClean="0"/>
            <a:t>УрГПУ</a:t>
          </a:r>
          <a:endParaRPr lang="ru-RU" sz="1200" dirty="0" smtClean="0"/>
        </a:p>
        <a:p>
          <a:r>
            <a:rPr lang="ru-RU" sz="1200" dirty="0" smtClean="0"/>
            <a:t>ЯГПУ им. К.Д. Ушинского…</a:t>
          </a:r>
          <a:endParaRPr lang="ru-RU" sz="1200" dirty="0"/>
        </a:p>
      </dgm:t>
    </dgm:pt>
    <dgm:pt modelId="{6C425C31-9C22-4802-9718-28BF676AA7DF}" type="parTrans" cxnId="{52A679C3-7092-45F5-81CD-6952D6E7805F}">
      <dgm:prSet/>
      <dgm:spPr>
        <a:ln>
          <a:noFill/>
        </a:ln>
      </dgm:spPr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3BD4A61C-572E-4EA0-BD91-A8E424AE1F00}" type="sibTrans" cxnId="{52A679C3-7092-45F5-81CD-6952D6E7805F}">
      <dgm:prSet/>
      <dgm:spPr/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D237E15B-D228-4C37-81D7-CD0F8DBCF227}">
      <dgm:prSet phldrT="[Текст]" custT="1"/>
      <dgm:spPr/>
      <dgm:t>
        <a:bodyPr/>
        <a:lstStyle/>
        <a:p>
          <a:endParaRPr lang="ru-RU" sz="1200" dirty="0" smtClean="0"/>
        </a:p>
        <a:p>
          <a:r>
            <a:rPr lang="ru-RU" sz="1200" dirty="0" smtClean="0"/>
            <a:t>Обеспечение условий деятельности психолого-педагогических классов/групп и организация практики студентов-</a:t>
          </a:r>
          <a:r>
            <a:rPr lang="ru-RU" sz="1200" dirty="0" err="1" smtClean="0"/>
            <a:t>целевиков</a:t>
          </a:r>
          <a:r>
            <a:rPr lang="ru-RU" sz="1200" dirty="0" smtClean="0"/>
            <a:t>  в ТГПУ</a:t>
          </a:r>
        </a:p>
        <a:p>
          <a:endParaRPr lang="ru-RU" sz="1200" dirty="0"/>
        </a:p>
      </dgm:t>
    </dgm:pt>
    <dgm:pt modelId="{0EE1E67E-4097-4517-B4D4-9B422E219E11}" type="parTrans" cxnId="{079061B7-4E96-4CA5-86D0-1997CA9E8FAE}">
      <dgm:prSet/>
      <dgm:spPr>
        <a:ln>
          <a:noFill/>
        </a:ln>
      </dgm:spPr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91F546B9-C7D8-4EA6-8FD9-0EC826427792}" type="sibTrans" cxnId="{079061B7-4E96-4CA5-86D0-1997CA9E8FAE}">
      <dgm:prSet/>
      <dgm:spPr/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96ABA1C6-3289-4132-BA40-E7EC077C7F2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/>
            <a:t>ИМЦ</a:t>
          </a:r>
        </a:p>
        <a:p>
          <a:pPr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dirty="0" smtClean="0"/>
            <a:t>ЦПК</a:t>
          </a:r>
        </a:p>
        <a:p>
          <a:pPr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dirty="0" smtClean="0"/>
            <a:t>ТГАСУ</a:t>
          </a:r>
        </a:p>
        <a:p>
          <a:pPr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dirty="0" smtClean="0"/>
            <a:t>ТУСУР</a:t>
          </a:r>
        </a:p>
        <a:p>
          <a:pPr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dirty="0" smtClean="0"/>
            <a:t>ТГУ</a:t>
          </a:r>
        </a:p>
        <a:p>
          <a:pPr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dirty="0" smtClean="0"/>
            <a:t>ТПУ</a:t>
          </a:r>
        </a:p>
        <a:p>
          <a:pPr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dirty="0" smtClean="0"/>
            <a:t>СибГМУ</a:t>
          </a:r>
        </a:p>
        <a:p>
          <a:pPr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dirty="0" smtClean="0"/>
            <a:t>ТГПУ</a:t>
          </a:r>
        </a:p>
        <a:p>
          <a:pPr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dirty="0" smtClean="0"/>
            <a:t>Работодатели (предприятия города Томска)… </a:t>
          </a:r>
          <a:endParaRPr lang="ru-RU" sz="1200" dirty="0"/>
        </a:p>
      </dgm:t>
    </dgm:pt>
    <dgm:pt modelId="{0C57B195-6B18-4296-988B-2BE5661D2D42}" type="parTrans" cxnId="{CEF8DCFC-3B3E-4B60-8A5F-987725A3DB1F}">
      <dgm:prSet/>
      <dgm:spPr>
        <a:ln>
          <a:noFill/>
        </a:ln>
      </dgm:spPr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81E6CF6C-56CC-4045-9176-570B007BE92A}" type="sibTrans" cxnId="{CEF8DCFC-3B3E-4B60-8A5F-987725A3DB1F}">
      <dgm:prSet/>
      <dgm:spPr/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F268E07C-8204-480E-A54F-A5C5AEAC26FF}">
      <dgm:prSet custT="1"/>
      <dgm:spPr/>
      <dgm:t>
        <a:bodyPr/>
        <a:lstStyle/>
        <a:p>
          <a:endParaRPr lang="ru-RU" sz="1200" dirty="0" smtClean="0"/>
        </a:p>
        <a:p>
          <a:r>
            <a:rPr lang="ru-RU" sz="1200" dirty="0" smtClean="0"/>
            <a:t>ИМЦ</a:t>
          </a:r>
        </a:p>
        <a:p>
          <a:r>
            <a:rPr lang="ru-RU" sz="1200" dirty="0" smtClean="0"/>
            <a:t>ТГУ</a:t>
          </a:r>
        </a:p>
        <a:p>
          <a:r>
            <a:rPr lang="ru-RU" sz="1200" dirty="0" smtClean="0"/>
            <a:t>ТГПУ</a:t>
          </a:r>
        </a:p>
        <a:p>
          <a:r>
            <a:rPr lang="ru-RU" sz="1200" dirty="0" smtClean="0"/>
            <a:t>СибГМУ…</a:t>
          </a:r>
        </a:p>
        <a:p>
          <a:endParaRPr lang="ru-RU" sz="1200" dirty="0"/>
        </a:p>
      </dgm:t>
    </dgm:pt>
    <dgm:pt modelId="{FBF8D43F-B6CA-445A-9E30-2BD415046AC2}" type="parTrans" cxnId="{CB31C853-F4AC-46A3-A678-E8255240139A}">
      <dgm:prSet/>
      <dgm:spPr>
        <a:ln>
          <a:noFill/>
        </a:ln>
      </dgm:spPr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BD2AAE7F-4F3B-4EFB-B9D8-6F82A308E24E}" type="sibTrans" cxnId="{CB31C853-F4AC-46A3-A678-E8255240139A}">
      <dgm:prSet/>
      <dgm:spPr/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8DFE221B-BB92-406D-A955-DFFB46CBE875}">
      <dgm:prSet custT="1"/>
      <dgm:spPr/>
      <dgm:t>
        <a:bodyPr/>
        <a:lstStyle/>
        <a:p>
          <a:r>
            <a:rPr lang="ru-RU" sz="1200" dirty="0" smtClean="0"/>
            <a:t>Обеспечение условий организации профессиональной пробы</a:t>
          </a:r>
          <a:endParaRPr lang="ru-RU" sz="1200" dirty="0"/>
        </a:p>
      </dgm:t>
    </dgm:pt>
    <dgm:pt modelId="{D292E56D-0D20-4ADE-B6E2-6C566F9EDD7C}" type="parTrans" cxnId="{1B40499C-1EA7-40D0-8028-0744330FEDE1}">
      <dgm:prSet/>
      <dgm:spPr>
        <a:ln>
          <a:noFill/>
        </a:ln>
      </dgm:spPr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3C6B959D-90D2-411B-B51B-65495A522B07}" type="sibTrans" cxnId="{1B40499C-1EA7-40D0-8028-0744330FEDE1}">
      <dgm:prSet/>
      <dgm:spPr/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60430ACC-D6C2-4DBB-BF82-BFE6F96EF0EF}">
      <dgm:prSet custT="1"/>
      <dgm:spPr/>
      <dgm:t>
        <a:bodyPr/>
        <a:lstStyle/>
        <a:p>
          <a:r>
            <a:rPr lang="ru-RU" sz="1200" dirty="0" smtClean="0"/>
            <a:t>ИМЦ</a:t>
          </a:r>
        </a:p>
        <a:p>
          <a:r>
            <a:rPr lang="ru-RU" sz="1200" dirty="0" smtClean="0"/>
            <a:t>ОМУ</a:t>
          </a:r>
        </a:p>
        <a:p>
          <a:r>
            <a:rPr lang="ru-RU" sz="1200" dirty="0" err="1" smtClean="0"/>
            <a:t>Кванториум</a:t>
          </a:r>
          <a:r>
            <a:rPr lang="ru-RU" sz="1200" dirty="0" smtClean="0"/>
            <a:t>… </a:t>
          </a:r>
          <a:endParaRPr lang="ru-RU" sz="1200" dirty="0"/>
        </a:p>
      </dgm:t>
    </dgm:pt>
    <dgm:pt modelId="{4DB12676-C6DA-422B-963E-2AB6AB106125}" type="parTrans" cxnId="{4A8469DD-0A54-45CF-B492-130CDFD3B804}">
      <dgm:prSet/>
      <dgm:spPr>
        <a:ln>
          <a:noFill/>
        </a:ln>
      </dgm:spPr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224E6A89-5B85-4F20-BC85-F4A3706D27E5}" type="sibTrans" cxnId="{4A8469DD-0A54-45CF-B492-130CDFD3B804}">
      <dgm:prSet/>
      <dgm:spPr/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112C2FCE-90F3-4F13-A966-FBBCB87C1C43}">
      <dgm:prSet custT="1"/>
      <dgm:spPr/>
      <dgm:t>
        <a:bodyPr/>
        <a:lstStyle/>
        <a:p>
          <a:r>
            <a:rPr lang="ru-RU" sz="1200" dirty="0" smtClean="0"/>
            <a:t>Организация практической подготовки   обучающихся</a:t>
          </a:r>
          <a:endParaRPr lang="ru-RU" sz="1200" dirty="0"/>
        </a:p>
      </dgm:t>
    </dgm:pt>
    <dgm:pt modelId="{7810E2E5-5C47-4128-A3C8-09156E14315E}" type="parTrans" cxnId="{7E8D1063-D193-4C16-899F-0A03570EC730}">
      <dgm:prSet/>
      <dgm:spPr>
        <a:ln>
          <a:noFill/>
        </a:ln>
      </dgm:spPr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303F770D-9DF8-479E-A3D0-23C108EADDD1}" type="sibTrans" cxnId="{7E8D1063-D193-4C16-899F-0A03570EC730}">
      <dgm:prSet/>
      <dgm:spPr/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4B39E607-DB38-4688-981F-C5AAE6D10AF2}">
      <dgm:prSet custT="1"/>
      <dgm:spPr/>
      <dgm:t>
        <a:bodyPr/>
        <a:lstStyle/>
        <a:p>
          <a:r>
            <a:rPr lang="ru-RU" sz="1200" dirty="0" smtClean="0"/>
            <a:t>Организация дистанционного обучения в рамках технологического профиля</a:t>
          </a:r>
          <a:endParaRPr lang="ru-RU" sz="1200" dirty="0"/>
        </a:p>
      </dgm:t>
    </dgm:pt>
    <dgm:pt modelId="{1A6E073E-56B0-4189-B90E-DF71B1D60C0D}" type="parTrans" cxnId="{99639A44-2AF9-4425-8694-C5CD65F56AB3}">
      <dgm:prSet/>
      <dgm:spPr>
        <a:ln>
          <a:noFill/>
        </a:ln>
      </dgm:spPr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087F4AA0-A7E5-4E3E-9C4A-81233D3BB9AD}" type="sibTrans" cxnId="{99639A44-2AF9-4425-8694-C5CD65F56AB3}">
      <dgm:prSet/>
      <dgm:spPr/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B25ABFE4-B203-405E-8530-8FA4222395C9}">
      <dgm:prSet custT="1"/>
      <dgm:spPr/>
      <dgm:t>
        <a:bodyPr/>
        <a:lstStyle/>
        <a:p>
          <a:r>
            <a:rPr lang="ru-RU" sz="1200" dirty="0" smtClean="0"/>
            <a:t>ИМЦ</a:t>
          </a:r>
        </a:p>
        <a:p>
          <a:r>
            <a:rPr lang="ru-RU" sz="1200" dirty="0" smtClean="0"/>
            <a:t>СПО…</a:t>
          </a:r>
          <a:endParaRPr lang="ru-RU" sz="1200" dirty="0"/>
        </a:p>
      </dgm:t>
    </dgm:pt>
    <dgm:pt modelId="{63F9D51F-6C1F-4BFB-A6D4-6394BE0D31F6}" type="parTrans" cxnId="{2C77B8D5-BF56-48E2-B8D1-8071A75913DA}">
      <dgm:prSet/>
      <dgm:spPr>
        <a:ln>
          <a:noFill/>
        </a:ln>
      </dgm:spPr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E6C1AD33-9EDE-4025-BFEE-77D56E32D841}" type="sibTrans" cxnId="{2C77B8D5-BF56-48E2-B8D1-8071A75913DA}">
      <dgm:prSet/>
      <dgm:spPr/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323692D8-0E0C-4451-8921-B94ED49C821C}">
      <dgm:prSet custT="1"/>
      <dgm:spPr/>
      <dgm:t>
        <a:bodyPr/>
        <a:lstStyle/>
        <a:p>
          <a:r>
            <a:rPr lang="ru-RU" sz="1200" dirty="0" smtClean="0"/>
            <a:t>Организация профильного обучения детей с ОВЗ на уровне СОО</a:t>
          </a:r>
          <a:endParaRPr lang="ru-RU" sz="1200" dirty="0"/>
        </a:p>
      </dgm:t>
    </dgm:pt>
    <dgm:pt modelId="{98401D2E-2ABD-4FB1-87F1-E6763EF50998}" type="parTrans" cxnId="{24DC911B-63E4-4285-82A6-017BFFA2812D}">
      <dgm:prSet/>
      <dgm:spPr>
        <a:ln>
          <a:noFill/>
        </a:ln>
      </dgm:spPr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FE72D8E3-E31E-4B18-A35A-8CDC6D672558}" type="sibTrans" cxnId="{24DC911B-63E4-4285-82A6-017BFFA2812D}">
      <dgm:prSet/>
      <dgm:spPr/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16805F6F-09C4-45C5-8C95-4D95C2EB89F9}">
      <dgm:prSet phldrT="[Текст]" custT="1"/>
      <dgm:spPr/>
      <dgm:t>
        <a:bodyPr/>
        <a:lstStyle/>
        <a:p>
          <a:r>
            <a:rPr lang="ru-RU" sz="1800" b="1" dirty="0" smtClean="0"/>
            <a:t>ПРОЕКТНЫЕ КЛАСТЕРЫ</a:t>
          </a:r>
          <a:endParaRPr lang="ru-RU" sz="1800" b="1" dirty="0"/>
        </a:p>
      </dgm:t>
    </dgm:pt>
    <dgm:pt modelId="{9E0E5AD5-4B5A-4112-ABE9-6809702E3DB7}" type="sibTrans" cxnId="{00A5B7C6-FA23-497E-9872-8284FF7A22E7}">
      <dgm:prSet/>
      <dgm:spPr/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920C0EDB-B09A-4D8A-86E3-10CD5F5612A5}" type="parTrans" cxnId="{00A5B7C6-FA23-497E-9872-8284FF7A22E7}">
      <dgm:prSet/>
      <dgm:spPr/>
      <dgm:t>
        <a:bodyPr/>
        <a:lstStyle/>
        <a:p>
          <a:endParaRPr lang="ru-RU" sz="1200">
            <a:solidFill>
              <a:schemeClr val="bg1"/>
            </a:solidFill>
          </a:endParaRPr>
        </a:p>
      </dgm:t>
    </dgm:pt>
    <dgm:pt modelId="{6D64D3E2-8B5B-4EDD-9349-DA57E5F4A894}" type="pres">
      <dgm:prSet presAssocID="{5A12A02F-C7D9-438C-A516-E2DC318AD27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12B215-7832-4D3A-A80B-D6F02EB52309}" type="pres">
      <dgm:prSet presAssocID="{5A12A02F-C7D9-438C-A516-E2DC318AD271}" presName="hierFlow" presStyleCnt="0"/>
      <dgm:spPr/>
    </dgm:pt>
    <dgm:pt modelId="{7DDF08AD-4F33-462E-B848-3C48E4425832}" type="pres">
      <dgm:prSet presAssocID="{5A12A02F-C7D9-438C-A516-E2DC318AD27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989595F-CAE3-4A78-94F3-FE0276033E6E}" type="pres">
      <dgm:prSet presAssocID="{16805F6F-09C4-45C5-8C95-4D95C2EB89F9}" presName="Name14" presStyleCnt="0"/>
      <dgm:spPr/>
    </dgm:pt>
    <dgm:pt modelId="{8204CE45-37ED-478D-890B-EF97837824CD}" type="pres">
      <dgm:prSet presAssocID="{16805F6F-09C4-45C5-8C95-4D95C2EB89F9}" presName="level1Shape" presStyleLbl="node0" presStyleIdx="0" presStyleCnt="1" custScaleX="663519" custScaleY="29746" custLinFactNeighborX="5576" custLinFactNeighborY="-218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D5C4C0-3C33-4929-B75B-C8AF94627C42}" type="pres">
      <dgm:prSet presAssocID="{16805F6F-09C4-45C5-8C95-4D95C2EB89F9}" presName="hierChild2" presStyleCnt="0"/>
      <dgm:spPr/>
    </dgm:pt>
    <dgm:pt modelId="{E3C14D1D-6785-4738-A54C-6CCA4FF179A4}" type="pres">
      <dgm:prSet presAssocID="{6C425C31-9C22-4802-9718-28BF676AA7DF}" presName="Name19" presStyleLbl="parChTrans1D2" presStyleIdx="0" presStyleCnt="5"/>
      <dgm:spPr/>
      <dgm:t>
        <a:bodyPr/>
        <a:lstStyle/>
        <a:p>
          <a:endParaRPr lang="ru-RU"/>
        </a:p>
      </dgm:t>
    </dgm:pt>
    <dgm:pt modelId="{A0A3A1AD-9620-4967-8AA1-C553841D9A2C}" type="pres">
      <dgm:prSet presAssocID="{ADA08929-24E8-4BCD-8168-4039E047644B}" presName="Name21" presStyleCnt="0"/>
      <dgm:spPr/>
    </dgm:pt>
    <dgm:pt modelId="{C91E583C-E033-482B-8D48-68802D46CC88}" type="pres">
      <dgm:prSet presAssocID="{ADA08929-24E8-4BCD-8168-4039E047644B}" presName="level2Shape" presStyleLbl="node2" presStyleIdx="0" presStyleCnt="5" custScaleX="133298" custScaleY="122456" custLinFactY="93079" custLinFactNeighborX="11909" custLinFactNeighborY="100000"/>
      <dgm:spPr/>
      <dgm:t>
        <a:bodyPr/>
        <a:lstStyle/>
        <a:p>
          <a:endParaRPr lang="ru-RU"/>
        </a:p>
      </dgm:t>
    </dgm:pt>
    <dgm:pt modelId="{1461F12F-C0A0-4B83-937A-2BBE6C6E3BCC}" type="pres">
      <dgm:prSet presAssocID="{ADA08929-24E8-4BCD-8168-4039E047644B}" presName="hierChild3" presStyleCnt="0"/>
      <dgm:spPr/>
    </dgm:pt>
    <dgm:pt modelId="{46CDEDFB-7B28-4C11-8723-85620C844DB3}" type="pres">
      <dgm:prSet presAssocID="{0EE1E67E-4097-4517-B4D4-9B422E219E11}" presName="Name19" presStyleLbl="parChTrans1D3" presStyleIdx="0" presStyleCnt="5"/>
      <dgm:spPr/>
      <dgm:t>
        <a:bodyPr/>
        <a:lstStyle/>
        <a:p>
          <a:endParaRPr lang="ru-RU"/>
        </a:p>
      </dgm:t>
    </dgm:pt>
    <dgm:pt modelId="{4641F0D1-93D4-432A-8662-811D0276968A}" type="pres">
      <dgm:prSet presAssocID="{D237E15B-D228-4C37-81D7-CD0F8DBCF227}" presName="Name21" presStyleCnt="0"/>
      <dgm:spPr/>
    </dgm:pt>
    <dgm:pt modelId="{E113F8AD-7C7C-4110-9C59-8AD6950F9582}" type="pres">
      <dgm:prSet presAssocID="{D237E15B-D228-4C37-81D7-CD0F8DBCF227}" presName="level2Shape" presStyleLbl="node3" presStyleIdx="0" presStyleCnt="5" custScaleX="131802" custScaleY="157126" custLinFactY="-100000" custLinFactNeighborX="9897" custLinFactNeighborY="-109919"/>
      <dgm:spPr/>
      <dgm:t>
        <a:bodyPr/>
        <a:lstStyle/>
        <a:p>
          <a:endParaRPr lang="ru-RU"/>
        </a:p>
      </dgm:t>
    </dgm:pt>
    <dgm:pt modelId="{8BFE35E3-1337-4D44-92F2-B2AA0762BC22}" type="pres">
      <dgm:prSet presAssocID="{D237E15B-D228-4C37-81D7-CD0F8DBCF227}" presName="hierChild3" presStyleCnt="0"/>
      <dgm:spPr/>
    </dgm:pt>
    <dgm:pt modelId="{55639D86-6862-4B65-A4FD-E5C2287CC8DA}" type="pres">
      <dgm:prSet presAssocID="{0C57B195-6B18-4296-988B-2BE5661D2D42}" presName="Name19" presStyleLbl="parChTrans1D2" presStyleIdx="1" presStyleCnt="5"/>
      <dgm:spPr/>
      <dgm:t>
        <a:bodyPr/>
        <a:lstStyle/>
        <a:p>
          <a:endParaRPr lang="ru-RU"/>
        </a:p>
      </dgm:t>
    </dgm:pt>
    <dgm:pt modelId="{16A73B9D-947D-4EFF-8A3A-F9CDEA9148C0}" type="pres">
      <dgm:prSet presAssocID="{96ABA1C6-3289-4132-BA40-E7EC077C7F22}" presName="Name21" presStyleCnt="0"/>
      <dgm:spPr/>
    </dgm:pt>
    <dgm:pt modelId="{79FB5D37-780C-45F0-BFC7-926E4FB1705B}" type="pres">
      <dgm:prSet presAssocID="{96ABA1C6-3289-4132-BA40-E7EC077C7F22}" presName="level2Shape" presStyleLbl="node2" presStyleIdx="1" presStyleCnt="5" custScaleX="115321" custScaleY="225945" custLinFactY="58238" custLinFactNeighborX="10166" custLinFactNeighborY="100000"/>
      <dgm:spPr/>
      <dgm:t>
        <a:bodyPr/>
        <a:lstStyle/>
        <a:p>
          <a:endParaRPr lang="ru-RU"/>
        </a:p>
      </dgm:t>
    </dgm:pt>
    <dgm:pt modelId="{78777F2C-DCBC-4373-92A6-93D7F935BAC7}" type="pres">
      <dgm:prSet presAssocID="{96ABA1C6-3289-4132-BA40-E7EC077C7F22}" presName="hierChild3" presStyleCnt="0"/>
      <dgm:spPr/>
    </dgm:pt>
    <dgm:pt modelId="{4F34BE56-0322-4B75-80C2-F15560A413FE}" type="pres">
      <dgm:prSet presAssocID="{D292E56D-0D20-4ADE-B6E2-6C566F9EDD7C}" presName="Name19" presStyleLbl="parChTrans1D3" presStyleIdx="1" presStyleCnt="5"/>
      <dgm:spPr/>
      <dgm:t>
        <a:bodyPr/>
        <a:lstStyle/>
        <a:p>
          <a:endParaRPr lang="ru-RU"/>
        </a:p>
      </dgm:t>
    </dgm:pt>
    <dgm:pt modelId="{D2493261-E06A-4D94-8704-4B5518F650F0}" type="pres">
      <dgm:prSet presAssocID="{8DFE221B-BB92-406D-A955-DFFB46CBE875}" presName="Name21" presStyleCnt="0"/>
      <dgm:spPr/>
    </dgm:pt>
    <dgm:pt modelId="{64017755-2A12-4CA5-AB96-71CBBB95B0BE}" type="pres">
      <dgm:prSet presAssocID="{8DFE221B-BB92-406D-A955-DFFB46CBE875}" presName="level2Shape" presStyleLbl="node3" presStyleIdx="1" presStyleCnt="5" custScaleX="116257" custScaleY="98690" custLinFactY="-106717" custLinFactNeighborX="3854" custLinFactNeighborY="-200000"/>
      <dgm:spPr/>
      <dgm:t>
        <a:bodyPr/>
        <a:lstStyle/>
        <a:p>
          <a:endParaRPr lang="ru-RU"/>
        </a:p>
      </dgm:t>
    </dgm:pt>
    <dgm:pt modelId="{8587C687-C8DE-4542-8530-0D301C91F6F8}" type="pres">
      <dgm:prSet presAssocID="{8DFE221B-BB92-406D-A955-DFFB46CBE875}" presName="hierChild3" presStyleCnt="0"/>
      <dgm:spPr/>
    </dgm:pt>
    <dgm:pt modelId="{9216DFF1-7D79-47C6-AA9D-888EDE547058}" type="pres">
      <dgm:prSet presAssocID="{FBF8D43F-B6CA-445A-9E30-2BD415046AC2}" presName="Name19" presStyleLbl="parChTrans1D2" presStyleIdx="2" presStyleCnt="5"/>
      <dgm:spPr/>
      <dgm:t>
        <a:bodyPr/>
        <a:lstStyle/>
        <a:p>
          <a:endParaRPr lang="ru-RU"/>
        </a:p>
      </dgm:t>
    </dgm:pt>
    <dgm:pt modelId="{767FED83-52EE-482E-988E-91B5B13EA38E}" type="pres">
      <dgm:prSet presAssocID="{F268E07C-8204-480E-A54F-A5C5AEAC26FF}" presName="Name21" presStyleCnt="0"/>
      <dgm:spPr/>
    </dgm:pt>
    <dgm:pt modelId="{02288744-4B28-4139-859B-3A5330D8B894}" type="pres">
      <dgm:prSet presAssocID="{F268E07C-8204-480E-A54F-A5C5AEAC26FF}" presName="level2Shape" presStyleLbl="node2" presStyleIdx="2" presStyleCnt="5" custScaleX="112743" custScaleY="82836" custLinFactY="53097" custLinFactNeighborX="7530" custLinFactNeighborY="100000"/>
      <dgm:spPr/>
      <dgm:t>
        <a:bodyPr/>
        <a:lstStyle/>
        <a:p>
          <a:endParaRPr lang="ru-RU"/>
        </a:p>
      </dgm:t>
    </dgm:pt>
    <dgm:pt modelId="{405E0A9A-504B-47D2-9645-841D54D8E45B}" type="pres">
      <dgm:prSet presAssocID="{F268E07C-8204-480E-A54F-A5C5AEAC26FF}" presName="hierChild3" presStyleCnt="0"/>
      <dgm:spPr/>
    </dgm:pt>
    <dgm:pt modelId="{1D47041E-32D5-4E5C-A293-4C4002D2E1AB}" type="pres">
      <dgm:prSet presAssocID="{7810E2E5-5C47-4128-A3C8-09156E14315E}" presName="Name19" presStyleLbl="parChTrans1D3" presStyleIdx="2" presStyleCnt="5"/>
      <dgm:spPr/>
      <dgm:t>
        <a:bodyPr/>
        <a:lstStyle/>
        <a:p>
          <a:endParaRPr lang="ru-RU"/>
        </a:p>
      </dgm:t>
    </dgm:pt>
    <dgm:pt modelId="{C1A05D5F-88A8-42E3-A070-EBE470C74021}" type="pres">
      <dgm:prSet presAssocID="{112C2FCE-90F3-4F13-A966-FBBCB87C1C43}" presName="Name21" presStyleCnt="0"/>
      <dgm:spPr/>
    </dgm:pt>
    <dgm:pt modelId="{7AE7BF33-5EED-4566-8FF8-347437479FF5}" type="pres">
      <dgm:prSet presAssocID="{112C2FCE-90F3-4F13-A966-FBBCB87C1C43}" presName="level2Shape" presStyleLbl="node3" presStyleIdx="2" presStyleCnt="5" custScaleX="103799" custLinFactY="-65405" custLinFactNeighborX="3647" custLinFactNeighborY="-100000"/>
      <dgm:spPr/>
      <dgm:t>
        <a:bodyPr/>
        <a:lstStyle/>
        <a:p>
          <a:endParaRPr lang="ru-RU"/>
        </a:p>
      </dgm:t>
    </dgm:pt>
    <dgm:pt modelId="{11A9B03B-22E3-4C46-A0C0-62EB94D4282F}" type="pres">
      <dgm:prSet presAssocID="{112C2FCE-90F3-4F13-A966-FBBCB87C1C43}" presName="hierChild3" presStyleCnt="0"/>
      <dgm:spPr/>
    </dgm:pt>
    <dgm:pt modelId="{ECAB9831-D703-4E76-92E3-17F599DFDB2D}" type="pres">
      <dgm:prSet presAssocID="{4DB12676-C6DA-422B-963E-2AB6AB106125}" presName="Name19" presStyleLbl="parChTrans1D2" presStyleIdx="3" presStyleCnt="5"/>
      <dgm:spPr/>
      <dgm:t>
        <a:bodyPr/>
        <a:lstStyle/>
        <a:p>
          <a:endParaRPr lang="ru-RU"/>
        </a:p>
      </dgm:t>
    </dgm:pt>
    <dgm:pt modelId="{25700D19-1C11-4392-9DCE-BBACE0EFBCD4}" type="pres">
      <dgm:prSet presAssocID="{60430ACC-D6C2-4DBB-BF82-BFE6F96EF0EF}" presName="Name21" presStyleCnt="0"/>
      <dgm:spPr/>
    </dgm:pt>
    <dgm:pt modelId="{0A958059-C818-445E-B523-A9C1B782B05C}" type="pres">
      <dgm:prSet presAssocID="{60430ACC-D6C2-4DBB-BF82-BFE6F96EF0EF}" presName="level2Shape" presStyleLbl="node2" presStyleIdx="3" presStyleCnt="5" custScaleY="79902" custLinFactY="54114" custLinFactNeighborX="-830" custLinFactNeighborY="100000"/>
      <dgm:spPr/>
      <dgm:t>
        <a:bodyPr/>
        <a:lstStyle/>
        <a:p>
          <a:endParaRPr lang="ru-RU"/>
        </a:p>
      </dgm:t>
    </dgm:pt>
    <dgm:pt modelId="{48E11421-A321-4C54-9F7D-9F508F1F129A}" type="pres">
      <dgm:prSet presAssocID="{60430ACC-D6C2-4DBB-BF82-BFE6F96EF0EF}" presName="hierChild3" presStyleCnt="0"/>
      <dgm:spPr/>
    </dgm:pt>
    <dgm:pt modelId="{E127D978-7BF5-406B-9FAD-3AB9B064F377}" type="pres">
      <dgm:prSet presAssocID="{1A6E073E-56B0-4189-B90E-DF71B1D60C0D}" presName="Name19" presStyleLbl="parChTrans1D3" presStyleIdx="3" presStyleCnt="5"/>
      <dgm:spPr/>
      <dgm:t>
        <a:bodyPr/>
        <a:lstStyle/>
        <a:p>
          <a:endParaRPr lang="ru-RU"/>
        </a:p>
      </dgm:t>
    </dgm:pt>
    <dgm:pt modelId="{D4F95ACA-E4E7-45DE-ACC7-8CFF126061E2}" type="pres">
      <dgm:prSet presAssocID="{4B39E607-DB38-4688-981F-C5AAE6D10AF2}" presName="Name21" presStyleCnt="0"/>
      <dgm:spPr/>
    </dgm:pt>
    <dgm:pt modelId="{614B8E28-BFAF-4001-9E37-D255E9B0BC0B}" type="pres">
      <dgm:prSet presAssocID="{4B39E607-DB38-4688-981F-C5AAE6D10AF2}" presName="level2Shape" presStyleLbl="node3" presStyleIdx="3" presStyleCnt="5" custLinFactY="-66139" custLinFactNeighborX="-1172" custLinFactNeighborY="-100000"/>
      <dgm:spPr/>
      <dgm:t>
        <a:bodyPr/>
        <a:lstStyle/>
        <a:p>
          <a:endParaRPr lang="ru-RU"/>
        </a:p>
      </dgm:t>
    </dgm:pt>
    <dgm:pt modelId="{ADA2B4EE-B014-4D2C-854B-34252AEA139B}" type="pres">
      <dgm:prSet presAssocID="{4B39E607-DB38-4688-981F-C5AAE6D10AF2}" presName="hierChild3" presStyleCnt="0"/>
      <dgm:spPr/>
    </dgm:pt>
    <dgm:pt modelId="{530170D9-71A5-4A1A-9233-68776AF43CC2}" type="pres">
      <dgm:prSet presAssocID="{63F9D51F-6C1F-4BFB-A6D4-6394BE0D31F6}" presName="Name19" presStyleLbl="parChTrans1D2" presStyleIdx="4" presStyleCnt="5"/>
      <dgm:spPr/>
      <dgm:t>
        <a:bodyPr/>
        <a:lstStyle/>
        <a:p>
          <a:endParaRPr lang="ru-RU"/>
        </a:p>
      </dgm:t>
    </dgm:pt>
    <dgm:pt modelId="{834D606A-75A8-47C9-B5A2-A9926EDEE63C}" type="pres">
      <dgm:prSet presAssocID="{B25ABFE4-B203-405E-8530-8FA4222395C9}" presName="Name21" presStyleCnt="0"/>
      <dgm:spPr/>
    </dgm:pt>
    <dgm:pt modelId="{7F73434B-1AC2-4E05-B4B6-0A6087F1A19F}" type="pres">
      <dgm:prSet presAssocID="{B25ABFE4-B203-405E-8530-8FA4222395C9}" presName="level2Shape" presStyleLbl="node2" presStyleIdx="4" presStyleCnt="5" custScaleX="94971" custScaleY="76595" custLinFactY="53766" custLinFactNeighborX="-5123" custLinFactNeighborY="100000"/>
      <dgm:spPr/>
      <dgm:t>
        <a:bodyPr/>
        <a:lstStyle/>
        <a:p>
          <a:endParaRPr lang="ru-RU"/>
        </a:p>
      </dgm:t>
    </dgm:pt>
    <dgm:pt modelId="{3E0AA91A-EC85-4C2F-9B43-BCEF51DADFB2}" type="pres">
      <dgm:prSet presAssocID="{B25ABFE4-B203-405E-8530-8FA4222395C9}" presName="hierChild3" presStyleCnt="0"/>
      <dgm:spPr/>
    </dgm:pt>
    <dgm:pt modelId="{78894E6D-8311-4DEC-AC22-013AA1B91823}" type="pres">
      <dgm:prSet presAssocID="{98401D2E-2ABD-4FB1-87F1-E6763EF50998}" presName="Name19" presStyleLbl="parChTrans1D3" presStyleIdx="4" presStyleCnt="5"/>
      <dgm:spPr/>
      <dgm:t>
        <a:bodyPr/>
        <a:lstStyle/>
        <a:p>
          <a:endParaRPr lang="ru-RU"/>
        </a:p>
      </dgm:t>
    </dgm:pt>
    <dgm:pt modelId="{040A6C09-62B1-465C-A347-F51CAF043BEA}" type="pres">
      <dgm:prSet presAssocID="{323692D8-0E0C-4451-8921-B94ED49C821C}" presName="Name21" presStyleCnt="0"/>
      <dgm:spPr/>
    </dgm:pt>
    <dgm:pt modelId="{3E4F3058-DEC1-44C6-ADDB-54BA35F51C59}" type="pres">
      <dgm:prSet presAssocID="{323692D8-0E0C-4451-8921-B94ED49C821C}" presName="level2Shape" presStyleLbl="node3" presStyleIdx="4" presStyleCnt="5" custScaleY="94920" custLinFactY="-62448" custLinFactNeighborX="-8200" custLinFactNeighborY="-100000"/>
      <dgm:spPr/>
      <dgm:t>
        <a:bodyPr/>
        <a:lstStyle/>
        <a:p>
          <a:endParaRPr lang="ru-RU"/>
        </a:p>
      </dgm:t>
    </dgm:pt>
    <dgm:pt modelId="{BD1E7033-0D3D-4CB4-8F29-B1085C789DC7}" type="pres">
      <dgm:prSet presAssocID="{323692D8-0E0C-4451-8921-B94ED49C821C}" presName="hierChild3" presStyleCnt="0"/>
      <dgm:spPr/>
    </dgm:pt>
    <dgm:pt modelId="{917FF77A-99CE-4005-9E5C-BBFAE20ACABA}" type="pres">
      <dgm:prSet presAssocID="{5A12A02F-C7D9-438C-A516-E2DC318AD271}" presName="bgShapesFlow" presStyleCnt="0"/>
      <dgm:spPr/>
    </dgm:pt>
  </dgm:ptLst>
  <dgm:cxnLst>
    <dgm:cxn modelId="{167CD50C-9E74-4859-8D93-F744594231AF}" type="presOf" srcId="{1A6E073E-56B0-4189-B90E-DF71B1D60C0D}" destId="{E127D978-7BF5-406B-9FAD-3AB9B064F377}" srcOrd="0" destOrd="0" presId="urn:microsoft.com/office/officeart/2005/8/layout/hierarchy6"/>
    <dgm:cxn modelId="{0F49ECBB-626A-4DB1-8225-DC0374490256}" type="presOf" srcId="{323692D8-0E0C-4451-8921-B94ED49C821C}" destId="{3E4F3058-DEC1-44C6-ADDB-54BA35F51C59}" srcOrd="0" destOrd="0" presId="urn:microsoft.com/office/officeart/2005/8/layout/hierarchy6"/>
    <dgm:cxn modelId="{8E42F1D5-A051-45EE-BCB5-D7B6963703D9}" type="presOf" srcId="{D237E15B-D228-4C37-81D7-CD0F8DBCF227}" destId="{E113F8AD-7C7C-4110-9C59-8AD6950F9582}" srcOrd="0" destOrd="0" presId="urn:microsoft.com/office/officeart/2005/8/layout/hierarchy6"/>
    <dgm:cxn modelId="{99639A44-2AF9-4425-8694-C5CD65F56AB3}" srcId="{60430ACC-D6C2-4DBB-BF82-BFE6F96EF0EF}" destId="{4B39E607-DB38-4688-981F-C5AAE6D10AF2}" srcOrd="0" destOrd="0" parTransId="{1A6E073E-56B0-4189-B90E-DF71B1D60C0D}" sibTransId="{087F4AA0-A7E5-4E3E-9C4A-81233D3BB9AD}"/>
    <dgm:cxn modelId="{2C77B8D5-BF56-48E2-B8D1-8071A75913DA}" srcId="{16805F6F-09C4-45C5-8C95-4D95C2EB89F9}" destId="{B25ABFE4-B203-405E-8530-8FA4222395C9}" srcOrd="4" destOrd="0" parTransId="{63F9D51F-6C1F-4BFB-A6D4-6394BE0D31F6}" sibTransId="{E6C1AD33-9EDE-4025-BFEE-77D56E32D841}"/>
    <dgm:cxn modelId="{94FCC0A5-F7B2-4CF6-BEC2-85FB3E6738B0}" type="presOf" srcId="{0EE1E67E-4097-4517-B4D4-9B422E219E11}" destId="{46CDEDFB-7B28-4C11-8723-85620C844DB3}" srcOrd="0" destOrd="0" presId="urn:microsoft.com/office/officeart/2005/8/layout/hierarchy6"/>
    <dgm:cxn modelId="{AE5B6DBA-0232-49A3-A1C9-D9B6CA9B36A4}" type="presOf" srcId="{96ABA1C6-3289-4132-BA40-E7EC077C7F22}" destId="{79FB5D37-780C-45F0-BFC7-926E4FB1705B}" srcOrd="0" destOrd="0" presId="urn:microsoft.com/office/officeart/2005/8/layout/hierarchy6"/>
    <dgm:cxn modelId="{45C98E37-9A07-4D6B-88D9-B63C3BF53249}" type="presOf" srcId="{4B39E607-DB38-4688-981F-C5AAE6D10AF2}" destId="{614B8E28-BFAF-4001-9E37-D255E9B0BC0B}" srcOrd="0" destOrd="0" presId="urn:microsoft.com/office/officeart/2005/8/layout/hierarchy6"/>
    <dgm:cxn modelId="{1B40499C-1EA7-40D0-8028-0744330FEDE1}" srcId="{96ABA1C6-3289-4132-BA40-E7EC077C7F22}" destId="{8DFE221B-BB92-406D-A955-DFFB46CBE875}" srcOrd="0" destOrd="0" parTransId="{D292E56D-0D20-4ADE-B6E2-6C566F9EDD7C}" sibTransId="{3C6B959D-90D2-411B-B51B-65495A522B07}"/>
    <dgm:cxn modelId="{F566D95A-8956-4829-B657-BAB0935D2457}" type="presOf" srcId="{B25ABFE4-B203-405E-8530-8FA4222395C9}" destId="{7F73434B-1AC2-4E05-B4B6-0A6087F1A19F}" srcOrd="0" destOrd="0" presId="urn:microsoft.com/office/officeart/2005/8/layout/hierarchy6"/>
    <dgm:cxn modelId="{282AFDEC-ABBA-4593-AC36-C919F44BF171}" type="presOf" srcId="{5A12A02F-C7D9-438C-A516-E2DC318AD271}" destId="{6D64D3E2-8B5B-4EDD-9349-DA57E5F4A894}" srcOrd="0" destOrd="0" presId="urn:microsoft.com/office/officeart/2005/8/layout/hierarchy6"/>
    <dgm:cxn modelId="{7B892339-5405-4619-9865-F37C896E7766}" type="presOf" srcId="{7810E2E5-5C47-4128-A3C8-09156E14315E}" destId="{1D47041E-32D5-4E5C-A293-4C4002D2E1AB}" srcOrd="0" destOrd="0" presId="urn:microsoft.com/office/officeart/2005/8/layout/hierarchy6"/>
    <dgm:cxn modelId="{A8641F43-0E21-4C09-B76A-267F3323AEA7}" type="presOf" srcId="{D292E56D-0D20-4ADE-B6E2-6C566F9EDD7C}" destId="{4F34BE56-0322-4B75-80C2-F15560A413FE}" srcOrd="0" destOrd="0" presId="urn:microsoft.com/office/officeart/2005/8/layout/hierarchy6"/>
    <dgm:cxn modelId="{7A24C962-A2D1-4955-AFF5-D6B3642467B6}" type="presOf" srcId="{4DB12676-C6DA-422B-963E-2AB6AB106125}" destId="{ECAB9831-D703-4E76-92E3-17F599DFDB2D}" srcOrd="0" destOrd="0" presId="urn:microsoft.com/office/officeart/2005/8/layout/hierarchy6"/>
    <dgm:cxn modelId="{7E8D1063-D193-4C16-899F-0A03570EC730}" srcId="{F268E07C-8204-480E-A54F-A5C5AEAC26FF}" destId="{112C2FCE-90F3-4F13-A966-FBBCB87C1C43}" srcOrd="0" destOrd="0" parTransId="{7810E2E5-5C47-4128-A3C8-09156E14315E}" sibTransId="{303F770D-9DF8-479E-A3D0-23C108EADDD1}"/>
    <dgm:cxn modelId="{8BC6134C-E0D7-4A82-8C1F-538C8E568F6E}" type="presOf" srcId="{63F9D51F-6C1F-4BFB-A6D4-6394BE0D31F6}" destId="{530170D9-71A5-4A1A-9233-68776AF43CC2}" srcOrd="0" destOrd="0" presId="urn:microsoft.com/office/officeart/2005/8/layout/hierarchy6"/>
    <dgm:cxn modelId="{CB31C853-F4AC-46A3-A678-E8255240139A}" srcId="{16805F6F-09C4-45C5-8C95-4D95C2EB89F9}" destId="{F268E07C-8204-480E-A54F-A5C5AEAC26FF}" srcOrd="2" destOrd="0" parTransId="{FBF8D43F-B6CA-445A-9E30-2BD415046AC2}" sibTransId="{BD2AAE7F-4F3B-4EFB-B9D8-6F82A308E24E}"/>
    <dgm:cxn modelId="{F02489B2-C77E-4631-827C-933F74C956BD}" type="presOf" srcId="{6C425C31-9C22-4802-9718-28BF676AA7DF}" destId="{E3C14D1D-6785-4738-A54C-6CCA4FF179A4}" srcOrd="0" destOrd="0" presId="urn:microsoft.com/office/officeart/2005/8/layout/hierarchy6"/>
    <dgm:cxn modelId="{079061B7-4E96-4CA5-86D0-1997CA9E8FAE}" srcId="{ADA08929-24E8-4BCD-8168-4039E047644B}" destId="{D237E15B-D228-4C37-81D7-CD0F8DBCF227}" srcOrd="0" destOrd="0" parTransId="{0EE1E67E-4097-4517-B4D4-9B422E219E11}" sibTransId="{91F546B9-C7D8-4EA6-8FD9-0EC826427792}"/>
    <dgm:cxn modelId="{52A679C3-7092-45F5-81CD-6952D6E7805F}" srcId="{16805F6F-09C4-45C5-8C95-4D95C2EB89F9}" destId="{ADA08929-24E8-4BCD-8168-4039E047644B}" srcOrd="0" destOrd="0" parTransId="{6C425C31-9C22-4802-9718-28BF676AA7DF}" sibTransId="{3BD4A61C-572E-4EA0-BD91-A8E424AE1F00}"/>
    <dgm:cxn modelId="{131903A9-C782-4E0A-8EE9-FC06277BFD6F}" type="presOf" srcId="{8DFE221B-BB92-406D-A955-DFFB46CBE875}" destId="{64017755-2A12-4CA5-AB96-71CBBB95B0BE}" srcOrd="0" destOrd="0" presId="urn:microsoft.com/office/officeart/2005/8/layout/hierarchy6"/>
    <dgm:cxn modelId="{5701C57A-20C9-4A4A-9491-2651639F5E6C}" type="presOf" srcId="{60430ACC-D6C2-4DBB-BF82-BFE6F96EF0EF}" destId="{0A958059-C818-445E-B523-A9C1B782B05C}" srcOrd="0" destOrd="0" presId="urn:microsoft.com/office/officeart/2005/8/layout/hierarchy6"/>
    <dgm:cxn modelId="{149C7052-1DC1-4E34-944B-113069F11320}" type="presOf" srcId="{0C57B195-6B18-4296-988B-2BE5661D2D42}" destId="{55639D86-6862-4B65-A4FD-E5C2287CC8DA}" srcOrd="0" destOrd="0" presId="urn:microsoft.com/office/officeart/2005/8/layout/hierarchy6"/>
    <dgm:cxn modelId="{F05CE178-C185-4DC3-BB6C-FAFB3B1323EC}" type="presOf" srcId="{F268E07C-8204-480E-A54F-A5C5AEAC26FF}" destId="{02288744-4B28-4139-859B-3A5330D8B894}" srcOrd="0" destOrd="0" presId="urn:microsoft.com/office/officeart/2005/8/layout/hierarchy6"/>
    <dgm:cxn modelId="{6CC188F2-D724-4FDD-B9F6-93F4148EAE6F}" type="presOf" srcId="{112C2FCE-90F3-4F13-A966-FBBCB87C1C43}" destId="{7AE7BF33-5EED-4566-8FF8-347437479FF5}" srcOrd="0" destOrd="0" presId="urn:microsoft.com/office/officeart/2005/8/layout/hierarchy6"/>
    <dgm:cxn modelId="{4A8469DD-0A54-45CF-B492-130CDFD3B804}" srcId="{16805F6F-09C4-45C5-8C95-4D95C2EB89F9}" destId="{60430ACC-D6C2-4DBB-BF82-BFE6F96EF0EF}" srcOrd="3" destOrd="0" parTransId="{4DB12676-C6DA-422B-963E-2AB6AB106125}" sibTransId="{224E6A89-5B85-4F20-BC85-F4A3706D27E5}"/>
    <dgm:cxn modelId="{00A5B7C6-FA23-497E-9872-8284FF7A22E7}" srcId="{5A12A02F-C7D9-438C-A516-E2DC318AD271}" destId="{16805F6F-09C4-45C5-8C95-4D95C2EB89F9}" srcOrd="0" destOrd="0" parTransId="{920C0EDB-B09A-4D8A-86E3-10CD5F5612A5}" sibTransId="{9E0E5AD5-4B5A-4112-ABE9-6809702E3DB7}"/>
    <dgm:cxn modelId="{24DC911B-63E4-4285-82A6-017BFFA2812D}" srcId="{B25ABFE4-B203-405E-8530-8FA4222395C9}" destId="{323692D8-0E0C-4451-8921-B94ED49C821C}" srcOrd="0" destOrd="0" parTransId="{98401D2E-2ABD-4FB1-87F1-E6763EF50998}" sibTransId="{FE72D8E3-E31E-4B18-A35A-8CDC6D672558}"/>
    <dgm:cxn modelId="{F0E65F7C-2FAA-4AAD-92D6-9ED619545BFF}" type="presOf" srcId="{98401D2E-2ABD-4FB1-87F1-E6763EF50998}" destId="{78894E6D-8311-4DEC-AC22-013AA1B91823}" srcOrd="0" destOrd="0" presId="urn:microsoft.com/office/officeart/2005/8/layout/hierarchy6"/>
    <dgm:cxn modelId="{F68CF53B-7343-4651-8F9C-542D9C03DACD}" type="presOf" srcId="{16805F6F-09C4-45C5-8C95-4D95C2EB89F9}" destId="{8204CE45-37ED-478D-890B-EF97837824CD}" srcOrd="0" destOrd="0" presId="urn:microsoft.com/office/officeart/2005/8/layout/hierarchy6"/>
    <dgm:cxn modelId="{CEF8DCFC-3B3E-4B60-8A5F-987725A3DB1F}" srcId="{16805F6F-09C4-45C5-8C95-4D95C2EB89F9}" destId="{96ABA1C6-3289-4132-BA40-E7EC077C7F22}" srcOrd="1" destOrd="0" parTransId="{0C57B195-6B18-4296-988B-2BE5661D2D42}" sibTransId="{81E6CF6C-56CC-4045-9176-570B007BE92A}"/>
    <dgm:cxn modelId="{F3CC2B02-4711-4298-AA8F-B9E9E9EC2869}" type="presOf" srcId="{ADA08929-24E8-4BCD-8168-4039E047644B}" destId="{C91E583C-E033-482B-8D48-68802D46CC88}" srcOrd="0" destOrd="0" presId="urn:microsoft.com/office/officeart/2005/8/layout/hierarchy6"/>
    <dgm:cxn modelId="{4CCE9B54-19AD-4B8D-A8FB-2C2A5246AD12}" type="presOf" srcId="{FBF8D43F-B6CA-445A-9E30-2BD415046AC2}" destId="{9216DFF1-7D79-47C6-AA9D-888EDE547058}" srcOrd="0" destOrd="0" presId="urn:microsoft.com/office/officeart/2005/8/layout/hierarchy6"/>
    <dgm:cxn modelId="{94860FF2-6215-4CBF-9AEA-AD75987CF189}" type="presParOf" srcId="{6D64D3E2-8B5B-4EDD-9349-DA57E5F4A894}" destId="{D612B215-7832-4D3A-A80B-D6F02EB52309}" srcOrd="0" destOrd="0" presId="urn:microsoft.com/office/officeart/2005/8/layout/hierarchy6"/>
    <dgm:cxn modelId="{049D07E8-06E5-4CEF-8602-B3374FCACE10}" type="presParOf" srcId="{D612B215-7832-4D3A-A80B-D6F02EB52309}" destId="{7DDF08AD-4F33-462E-B848-3C48E4425832}" srcOrd="0" destOrd="0" presId="urn:microsoft.com/office/officeart/2005/8/layout/hierarchy6"/>
    <dgm:cxn modelId="{34118C26-679B-4556-B291-F280F49471C6}" type="presParOf" srcId="{7DDF08AD-4F33-462E-B848-3C48E4425832}" destId="{7989595F-CAE3-4A78-94F3-FE0276033E6E}" srcOrd="0" destOrd="0" presId="urn:microsoft.com/office/officeart/2005/8/layout/hierarchy6"/>
    <dgm:cxn modelId="{E6D26371-3C82-42A1-ABAB-361EA2B4884C}" type="presParOf" srcId="{7989595F-CAE3-4A78-94F3-FE0276033E6E}" destId="{8204CE45-37ED-478D-890B-EF97837824CD}" srcOrd="0" destOrd="0" presId="urn:microsoft.com/office/officeart/2005/8/layout/hierarchy6"/>
    <dgm:cxn modelId="{1204449D-3F50-41B1-B6DA-5CBF0D5C4A2F}" type="presParOf" srcId="{7989595F-CAE3-4A78-94F3-FE0276033E6E}" destId="{4AD5C4C0-3C33-4929-B75B-C8AF94627C42}" srcOrd="1" destOrd="0" presId="urn:microsoft.com/office/officeart/2005/8/layout/hierarchy6"/>
    <dgm:cxn modelId="{2EECEAEC-AC53-4194-85E4-379A6BC2D045}" type="presParOf" srcId="{4AD5C4C0-3C33-4929-B75B-C8AF94627C42}" destId="{E3C14D1D-6785-4738-A54C-6CCA4FF179A4}" srcOrd="0" destOrd="0" presId="urn:microsoft.com/office/officeart/2005/8/layout/hierarchy6"/>
    <dgm:cxn modelId="{CD2B723C-A026-47A8-AEAF-A2D216D29DC8}" type="presParOf" srcId="{4AD5C4C0-3C33-4929-B75B-C8AF94627C42}" destId="{A0A3A1AD-9620-4967-8AA1-C553841D9A2C}" srcOrd="1" destOrd="0" presId="urn:microsoft.com/office/officeart/2005/8/layout/hierarchy6"/>
    <dgm:cxn modelId="{E02EABA5-9497-44E9-8DFF-027F5A3EF502}" type="presParOf" srcId="{A0A3A1AD-9620-4967-8AA1-C553841D9A2C}" destId="{C91E583C-E033-482B-8D48-68802D46CC88}" srcOrd="0" destOrd="0" presId="urn:microsoft.com/office/officeart/2005/8/layout/hierarchy6"/>
    <dgm:cxn modelId="{E540A6E8-3AC2-413A-B461-CFBFE86570A0}" type="presParOf" srcId="{A0A3A1AD-9620-4967-8AA1-C553841D9A2C}" destId="{1461F12F-C0A0-4B83-937A-2BBE6C6E3BCC}" srcOrd="1" destOrd="0" presId="urn:microsoft.com/office/officeart/2005/8/layout/hierarchy6"/>
    <dgm:cxn modelId="{A4AB4B0A-B377-4210-AE20-C518C7660C2B}" type="presParOf" srcId="{1461F12F-C0A0-4B83-937A-2BBE6C6E3BCC}" destId="{46CDEDFB-7B28-4C11-8723-85620C844DB3}" srcOrd="0" destOrd="0" presId="urn:microsoft.com/office/officeart/2005/8/layout/hierarchy6"/>
    <dgm:cxn modelId="{3274733A-43DF-4FAB-AF06-BAB11B929CC8}" type="presParOf" srcId="{1461F12F-C0A0-4B83-937A-2BBE6C6E3BCC}" destId="{4641F0D1-93D4-432A-8662-811D0276968A}" srcOrd="1" destOrd="0" presId="urn:microsoft.com/office/officeart/2005/8/layout/hierarchy6"/>
    <dgm:cxn modelId="{B5000E2D-3CB9-4903-8D7F-E7209ACC046E}" type="presParOf" srcId="{4641F0D1-93D4-432A-8662-811D0276968A}" destId="{E113F8AD-7C7C-4110-9C59-8AD6950F9582}" srcOrd="0" destOrd="0" presId="urn:microsoft.com/office/officeart/2005/8/layout/hierarchy6"/>
    <dgm:cxn modelId="{39FB719D-A156-4AB6-8D9C-CB7880DC5A3E}" type="presParOf" srcId="{4641F0D1-93D4-432A-8662-811D0276968A}" destId="{8BFE35E3-1337-4D44-92F2-B2AA0762BC22}" srcOrd="1" destOrd="0" presId="urn:microsoft.com/office/officeart/2005/8/layout/hierarchy6"/>
    <dgm:cxn modelId="{75751EE8-0B7D-40DF-961D-6FC357A10CD8}" type="presParOf" srcId="{4AD5C4C0-3C33-4929-B75B-C8AF94627C42}" destId="{55639D86-6862-4B65-A4FD-E5C2287CC8DA}" srcOrd="2" destOrd="0" presId="urn:microsoft.com/office/officeart/2005/8/layout/hierarchy6"/>
    <dgm:cxn modelId="{4EDD036B-8FCD-46F3-BF5B-3960F91A2D31}" type="presParOf" srcId="{4AD5C4C0-3C33-4929-B75B-C8AF94627C42}" destId="{16A73B9D-947D-4EFF-8A3A-F9CDEA9148C0}" srcOrd="3" destOrd="0" presId="urn:microsoft.com/office/officeart/2005/8/layout/hierarchy6"/>
    <dgm:cxn modelId="{441D1AF4-2B69-4C81-9BC3-FE272D61564A}" type="presParOf" srcId="{16A73B9D-947D-4EFF-8A3A-F9CDEA9148C0}" destId="{79FB5D37-780C-45F0-BFC7-926E4FB1705B}" srcOrd="0" destOrd="0" presId="urn:microsoft.com/office/officeart/2005/8/layout/hierarchy6"/>
    <dgm:cxn modelId="{CFBF14D5-6ECE-4826-A10A-256D733CDB16}" type="presParOf" srcId="{16A73B9D-947D-4EFF-8A3A-F9CDEA9148C0}" destId="{78777F2C-DCBC-4373-92A6-93D7F935BAC7}" srcOrd="1" destOrd="0" presId="urn:microsoft.com/office/officeart/2005/8/layout/hierarchy6"/>
    <dgm:cxn modelId="{040BC1F8-6829-4357-B555-17F8F44ED9A0}" type="presParOf" srcId="{78777F2C-DCBC-4373-92A6-93D7F935BAC7}" destId="{4F34BE56-0322-4B75-80C2-F15560A413FE}" srcOrd="0" destOrd="0" presId="urn:microsoft.com/office/officeart/2005/8/layout/hierarchy6"/>
    <dgm:cxn modelId="{167E16C7-6115-40D6-8B8E-7E3E519526C3}" type="presParOf" srcId="{78777F2C-DCBC-4373-92A6-93D7F935BAC7}" destId="{D2493261-E06A-4D94-8704-4B5518F650F0}" srcOrd="1" destOrd="0" presId="urn:microsoft.com/office/officeart/2005/8/layout/hierarchy6"/>
    <dgm:cxn modelId="{27805D41-62B2-459E-9BA5-71C7E64D5742}" type="presParOf" srcId="{D2493261-E06A-4D94-8704-4B5518F650F0}" destId="{64017755-2A12-4CA5-AB96-71CBBB95B0BE}" srcOrd="0" destOrd="0" presId="urn:microsoft.com/office/officeart/2005/8/layout/hierarchy6"/>
    <dgm:cxn modelId="{9C2A18A1-F43F-40BE-86F8-03E8D1F0A1BF}" type="presParOf" srcId="{D2493261-E06A-4D94-8704-4B5518F650F0}" destId="{8587C687-C8DE-4542-8530-0D301C91F6F8}" srcOrd="1" destOrd="0" presId="urn:microsoft.com/office/officeart/2005/8/layout/hierarchy6"/>
    <dgm:cxn modelId="{B6820CB7-3772-41E4-B1BB-D9AD428CC05D}" type="presParOf" srcId="{4AD5C4C0-3C33-4929-B75B-C8AF94627C42}" destId="{9216DFF1-7D79-47C6-AA9D-888EDE547058}" srcOrd="4" destOrd="0" presId="urn:microsoft.com/office/officeart/2005/8/layout/hierarchy6"/>
    <dgm:cxn modelId="{1651E703-9FFA-4A41-A8E6-4D39517BD6D3}" type="presParOf" srcId="{4AD5C4C0-3C33-4929-B75B-C8AF94627C42}" destId="{767FED83-52EE-482E-988E-91B5B13EA38E}" srcOrd="5" destOrd="0" presId="urn:microsoft.com/office/officeart/2005/8/layout/hierarchy6"/>
    <dgm:cxn modelId="{FCBC2170-2D37-4D76-B4F7-998FBA379C39}" type="presParOf" srcId="{767FED83-52EE-482E-988E-91B5B13EA38E}" destId="{02288744-4B28-4139-859B-3A5330D8B894}" srcOrd="0" destOrd="0" presId="urn:microsoft.com/office/officeart/2005/8/layout/hierarchy6"/>
    <dgm:cxn modelId="{4E576694-12EA-4F67-9CE7-8D4C467363F8}" type="presParOf" srcId="{767FED83-52EE-482E-988E-91B5B13EA38E}" destId="{405E0A9A-504B-47D2-9645-841D54D8E45B}" srcOrd="1" destOrd="0" presId="urn:microsoft.com/office/officeart/2005/8/layout/hierarchy6"/>
    <dgm:cxn modelId="{C81D724C-7931-4E5B-844F-8D203F427A63}" type="presParOf" srcId="{405E0A9A-504B-47D2-9645-841D54D8E45B}" destId="{1D47041E-32D5-4E5C-A293-4C4002D2E1AB}" srcOrd="0" destOrd="0" presId="urn:microsoft.com/office/officeart/2005/8/layout/hierarchy6"/>
    <dgm:cxn modelId="{11D577F1-F297-4BF6-B8B0-04F7292AC59C}" type="presParOf" srcId="{405E0A9A-504B-47D2-9645-841D54D8E45B}" destId="{C1A05D5F-88A8-42E3-A070-EBE470C74021}" srcOrd="1" destOrd="0" presId="urn:microsoft.com/office/officeart/2005/8/layout/hierarchy6"/>
    <dgm:cxn modelId="{35237F30-F689-474D-809A-076C980CED22}" type="presParOf" srcId="{C1A05D5F-88A8-42E3-A070-EBE470C74021}" destId="{7AE7BF33-5EED-4566-8FF8-347437479FF5}" srcOrd="0" destOrd="0" presId="urn:microsoft.com/office/officeart/2005/8/layout/hierarchy6"/>
    <dgm:cxn modelId="{2E68D8DC-43B2-47D7-B633-FBD0DBB6564B}" type="presParOf" srcId="{C1A05D5F-88A8-42E3-A070-EBE470C74021}" destId="{11A9B03B-22E3-4C46-A0C0-62EB94D4282F}" srcOrd="1" destOrd="0" presId="urn:microsoft.com/office/officeart/2005/8/layout/hierarchy6"/>
    <dgm:cxn modelId="{D630D713-8874-461C-A842-D946B00326DF}" type="presParOf" srcId="{4AD5C4C0-3C33-4929-B75B-C8AF94627C42}" destId="{ECAB9831-D703-4E76-92E3-17F599DFDB2D}" srcOrd="6" destOrd="0" presId="urn:microsoft.com/office/officeart/2005/8/layout/hierarchy6"/>
    <dgm:cxn modelId="{FC274456-F79A-4274-8024-594DDEAECC1B}" type="presParOf" srcId="{4AD5C4C0-3C33-4929-B75B-C8AF94627C42}" destId="{25700D19-1C11-4392-9DCE-BBACE0EFBCD4}" srcOrd="7" destOrd="0" presId="urn:microsoft.com/office/officeart/2005/8/layout/hierarchy6"/>
    <dgm:cxn modelId="{9F90E98E-4F24-42D9-B62A-414641D5151D}" type="presParOf" srcId="{25700D19-1C11-4392-9DCE-BBACE0EFBCD4}" destId="{0A958059-C818-445E-B523-A9C1B782B05C}" srcOrd="0" destOrd="0" presId="urn:microsoft.com/office/officeart/2005/8/layout/hierarchy6"/>
    <dgm:cxn modelId="{E04949E3-1434-4C2C-951E-F475EEE4220A}" type="presParOf" srcId="{25700D19-1C11-4392-9DCE-BBACE0EFBCD4}" destId="{48E11421-A321-4C54-9F7D-9F508F1F129A}" srcOrd="1" destOrd="0" presId="urn:microsoft.com/office/officeart/2005/8/layout/hierarchy6"/>
    <dgm:cxn modelId="{87B4E683-A0FF-4E66-A8B9-2AFA7E1E19B8}" type="presParOf" srcId="{48E11421-A321-4C54-9F7D-9F508F1F129A}" destId="{E127D978-7BF5-406B-9FAD-3AB9B064F377}" srcOrd="0" destOrd="0" presId="urn:microsoft.com/office/officeart/2005/8/layout/hierarchy6"/>
    <dgm:cxn modelId="{316281C6-66B9-4F6C-B1E6-63CAC52263DE}" type="presParOf" srcId="{48E11421-A321-4C54-9F7D-9F508F1F129A}" destId="{D4F95ACA-E4E7-45DE-ACC7-8CFF126061E2}" srcOrd="1" destOrd="0" presId="urn:microsoft.com/office/officeart/2005/8/layout/hierarchy6"/>
    <dgm:cxn modelId="{22901983-454E-48C7-BDD1-819A0D1A3FA2}" type="presParOf" srcId="{D4F95ACA-E4E7-45DE-ACC7-8CFF126061E2}" destId="{614B8E28-BFAF-4001-9E37-D255E9B0BC0B}" srcOrd="0" destOrd="0" presId="urn:microsoft.com/office/officeart/2005/8/layout/hierarchy6"/>
    <dgm:cxn modelId="{C94EE54E-82D7-4596-980A-E25C6B0A71A0}" type="presParOf" srcId="{D4F95ACA-E4E7-45DE-ACC7-8CFF126061E2}" destId="{ADA2B4EE-B014-4D2C-854B-34252AEA139B}" srcOrd="1" destOrd="0" presId="urn:microsoft.com/office/officeart/2005/8/layout/hierarchy6"/>
    <dgm:cxn modelId="{46E2BCAC-209B-4BCC-838E-08C0B057F43F}" type="presParOf" srcId="{4AD5C4C0-3C33-4929-B75B-C8AF94627C42}" destId="{530170D9-71A5-4A1A-9233-68776AF43CC2}" srcOrd="8" destOrd="0" presId="urn:microsoft.com/office/officeart/2005/8/layout/hierarchy6"/>
    <dgm:cxn modelId="{D4031325-8DD1-47F4-9B74-23E6022C63DF}" type="presParOf" srcId="{4AD5C4C0-3C33-4929-B75B-C8AF94627C42}" destId="{834D606A-75A8-47C9-B5A2-A9926EDEE63C}" srcOrd="9" destOrd="0" presId="urn:microsoft.com/office/officeart/2005/8/layout/hierarchy6"/>
    <dgm:cxn modelId="{F5E0BE37-DA81-4405-8890-4784E8438EC2}" type="presParOf" srcId="{834D606A-75A8-47C9-B5A2-A9926EDEE63C}" destId="{7F73434B-1AC2-4E05-B4B6-0A6087F1A19F}" srcOrd="0" destOrd="0" presId="urn:microsoft.com/office/officeart/2005/8/layout/hierarchy6"/>
    <dgm:cxn modelId="{F6F9BF82-098E-4CEB-ABAC-D8D7DA7BB9C4}" type="presParOf" srcId="{834D606A-75A8-47C9-B5A2-A9926EDEE63C}" destId="{3E0AA91A-EC85-4C2F-9B43-BCEF51DADFB2}" srcOrd="1" destOrd="0" presId="urn:microsoft.com/office/officeart/2005/8/layout/hierarchy6"/>
    <dgm:cxn modelId="{7EE684C3-E462-414D-A120-A367E3563D9B}" type="presParOf" srcId="{3E0AA91A-EC85-4C2F-9B43-BCEF51DADFB2}" destId="{78894E6D-8311-4DEC-AC22-013AA1B91823}" srcOrd="0" destOrd="0" presId="urn:microsoft.com/office/officeart/2005/8/layout/hierarchy6"/>
    <dgm:cxn modelId="{2035D648-8E17-4095-BFD6-6916BCA13E4C}" type="presParOf" srcId="{3E0AA91A-EC85-4C2F-9B43-BCEF51DADFB2}" destId="{040A6C09-62B1-465C-A347-F51CAF043BEA}" srcOrd="1" destOrd="0" presId="urn:microsoft.com/office/officeart/2005/8/layout/hierarchy6"/>
    <dgm:cxn modelId="{736DE2CC-C4BE-4B9A-8C94-DFB0A334E52F}" type="presParOf" srcId="{040A6C09-62B1-465C-A347-F51CAF043BEA}" destId="{3E4F3058-DEC1-44C6-ADDB-54BA35F51C59}" srcOrd="0" destOrd="0" presId="urn:microsoft.com/office/officeart/2005/8/layout/hierarchy6"/>
    <dgm:cxn modelId="{4201A4D5-0619-4412-8FEE-67C22517E81F}" type="presParOf" srcId="{040A6C09-62B1-465C-A347-F51CAF043BEA}" destId="{BD1E7033-0D3D-4CB4-8F29-B1085C789DC7}" srcOrd="1" destOrd="0" presId="urn:microsoft.com/office/officeart/2005/8/layout/hierarchy6"/>
    <dgm:cxn modelId="{2D764648-D97F-4DC9-8AD2-638D62FD6BF9}" type="presParOf" srcId="{6D64D3E2-8B5B-4EDD-9349-DA57E5F4A894}" destId="{917FF77A-99CE-4005-9E5C-BBFAE20ACABA}" srcOrd="1" destOrd="0" presId="urn:microsoft.com/office/officeart/2005/8/layout/hierarchy6"/>
  </dgm:cxnLst>
  <dgm:bg>
    <a:solidFill>
      <a:srgbClr val="E7FCDC"/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A2554D-A8D2-44E3-8E84-A478E7DAD9BC}" type="doc">
      <dgm:prSet loTypeId="urn:microsoft.com/office/officeart/2005/8/layout/hProcess9" loCatId="process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4A371FF2-683A-4B87-AF0D-FC9A795FE1BE}">
      <dgm:prSet custT="1"/>
      <dgm:spPr/>
      <dgm:t>
        <a:bodyPr/>
        <a:lstStyle/>
        <a:p>
          <a:pPr rtl="0"/>
          <a:r>
            <a:rPr lang="ru-RU" sz="1400" dirty="0" smtClean="0"/>
            <a:t>Порядок деятельности ОО по направлению кластера</a:t>
          </a:r>
          <a:endParaRPr lang="ru-RU" sz="1400" dirty="0"/>
        </a:p>
      </dgm:t>
    </dgm:pt>
    <dgm:pt modelId="{1BEADD18-D24F-4947-80E1-C5741168CC5A}" type="parTrans" cxnId="{5CAFD6FF-1440-4302-83C1-03E76553D852}">
      <dgm:prSet/>
      <dgm:spPr/>
      <dgm:t>
        <a:bodyPr/>
        <a:lstStyle/>
        <a:p>
          <a:endParaRPr lang="ru-RU" sz="1400"/>
        </a:p>
      </dgm:t>
    </dgm:pt>
    <dgm:pt modelId="{1655776A-2D9C-4269-9C2B-A64B6463B6F6}" type="sibTrans" cxnId="{5CAFD6FF-1440-4302-83C1-03E76553D852}">
      <dgm:prSet/>
      <dgm:spPr/>
      <dgm:t>
        <a:bodyPr/>
        <a:lstStyle/>
        <a:p>
          <a:endParaRPr lang="ru-RU" sz="1400"/>
        </a:p>
      </dgm:t>
    </dgm:pt>
    <dgm:pt modelId="{17EBDFE0-D9D1-4673-8B6F-EDFEB90EF104}">
      <dgm:prSet custT="1"/>
      <dgm:spPr/>
      <dgm:t>
        <a:bodyPr/>
        <a:lstStyle/>
        <a:p>
          <a:pPr rtl="0"/>
          <a:r>
            <a:rPr lang="ru-RU" sz="1400" smtClean="0"/>
            <a:t>Перечень локальных нормативных актов ОО </a:t>
          </a:r>
          <a:endParaRPr lang="ru-RU" sz="1400"/>
        </a:p>
      </dgm:t>
    </dgm:pt>
    <dgm:pt modelId="{4C56C81A-4F73-4228-9808-72A67CE7D4FF}" type="parTrans" cxnId="{CB51419B-01FF-4ECC-B47E-3883A7A63435}">
      <dgm:prSet/>
      <dgm:spPr/>
      <dgm:t>
        <a:bodyPr/>
        <a:lstStyle/>
        <a:p>
          <a:endParaRPr lang="ru-RU" sz="1400"/>
        </a:p>
      </dgm:t>
    </dgm:pt>
    <dgm:pt modelId="{CAE606D5-5D72-4E4C-8989-9E27C01F0AB2}" type="sibTrans" cxnId="{CB51419B-01FF-4ECC-B47E-3883A7A63435}">
      <dgm:prSet/>
      <dgm:spPr/>
      <dgm:t>
        <a:bodyPr/>
        <a:lstStyle/>
        <a:p>
          <a:endParaRPr lang="ru-RU" sz="1400"/>
        </a:p>
      </dgm:t>
    </dgm:pt>
    <dgm:pt modelId="{E06640CB-F506-44CA-9A31-88151AABE212}">
      <dgm:prSet custT="1"/>
      <dgm:spPr/>
      <dgm:t>
        <a:bodyPr/>
        <a:lstStyle/>
        <a:p>
          <a:pPr rtl="0"/>
          <a:r>
            <a:rPr lang="ru-RU" sz="1400" dirty="0" smtClean="0"/>
            <a:t>Примеры локальных нормативных актов ОО</a:t>
          </a:r>
          <a:endParaRPr lang="ru-RU" sz="1400" dirty="0"/>
        </a:p>
      </dgm:t>
    </dgm:pt>
    <dgm:pt modelId="{B2A3855A-3CDA-4AFA-A17B-23E6EADAF1D2}" type="parTrans" cxnId="{47D1E5E4-ADA1-4257-B6EE-C79595B41D84}">
      <dgm:prSet/>
      <dgm:spPr/>
      <dgm:t>
        <a:bodyPr/>
        <a:lstStyle/>
        <a:p>
          <a:endParaRPr lang="ru-RU" sz="1400"/>
        </a:p>
      </dgm:t>
    </dgm:pt>
    <dgm:pt modelId="{1F44C004-CB4C-41CB-AB8C-1C012F61820F}" type="sibTrans" cxnId="{47D1E5E4-ADA1-4257-B6EE-C79595B41D84}">
      <dgm:prSet/>
      <dgm:spPr/>
      <dgm:t>
        <a:bodyPr/>
        <a:lstStyle/>
        <a:p>
          <a:endParaRPr lang="ru-RU" sz="1400"/>
        </a:p>
      </dgm:t>
    </dgm:pt>
    <dgm:pt modelId="{F2ACA474-014C-45F8-A8F1-F4A5927BE865}">
      <dgm:prSet custT="1"/>
      <dgm:spPr/>
      <dgm:t>
        <a:bodyPr/>
        <a:lstStyle/>
        <a:p>
          <a:pPr rtl="0"/>
          <a:r>
            <a:rPr lang="ru-RU" sz="1400" dirty="0" smtClean="0"/>
            <a:t>Карта оценки ресурсного обеспечения ОО</a:t>
          </a:r>
        </a:p>
        <a:p>
          <a:pPr rtl="0"/>
          <a:r>
            <a:rPr lang="ru-RU" sz="1400" dirty="0" smtClean="0"/>
            <a:t>по направлению «</a:t>
          </a:r>
          <a:r>
            <a:rPr lang="ru-RU" sz="1400" dirty="0" err="1" smtClean="0"/>
            <a:t>Предпрофильная</a:t>
          </a:r>
          <a:r>
            <a:rPr lang="ru-RU" sz="1400" dirty="0" smtClean="0"/>
            <a:t> подготовка и профильное обучение» </a:t>
          </a:r>
          <a:endParaRPr lang="ru-RU" sz="1400" dirty="0"/>
        </a:p>
      </dgm:t>
    </dgm:pt>
    <dgm:pt modelId="{FD8F92E0-4949-44B5-A69A-A3D950EC569A}" type="parTrans" cxnId="{721D7BBC-929F-4E23-B12B-00946A999B82}">
      <dgm:prSet/>
      <dgm:spPr/>
      <dgm:t>
        <a:bodyPr/>
        <a:lstStyle/>
        <a:p>
          <a:endParaRPr lang="ru-RU" sz="1400"/>
        </a:p>
      </dgm:t>
    </dgm:pt>
    <dgm:pt modelId="{D2702051-8739-4E1C-BC86-07990AAC6354}" type="sibTrans" cxnId="{721D7BBC-929F-4E23-B12B-00946A999B82}">
      <dgm:prSet/>
      <dgm:spPr/>
      <dgm:t>
        <a:bodyPr/>
        <a:lstStyle/>
        <a:p>
          <a:endParaRPr lang="ru-RU" sz="1400"/>
        </a:p>
      </dgm:t>
    </dgm:pt>
    <dgm:pt modelId="{B78C7558-BCFD-45A4-B8EB-0EFD65CE9AFA}">
      <dgm:prSet custT="1"/>
      <dgm:spPr/>
      <dgm:t>
        <a:bodyPr/>
        <a:lstStyle/>
        <a:p>
          <a:pPr rtl="0"/>
          <a:r>
            <a:rPr lang="ru-RU" sz="1400" dirty="0" smtClean="0"/>
            <a:t>Карта оценки эффективности деятельности ОО </a:t>
          </a:r>
        </a:p>
        <a:p>
          <a:pPr rtl="0"/>
          <a:r>
            <a:rPr lang="ru-RU" sz="1400" dirty="0" smtClean="0"/>
            <a:t>по направлению «</a:t>
          </a:r>
          <a:r>
            <a:rPr lang="ru-RU" sz="1400" dirty="0" err="1" smtClean="0"/>
            <a:t>Предпрофильная</a:t>
          </a:r>
          <a:r>
            <a:rPr lang="ru-RU" sz="1400" dirty="0" smtClean="0"/>
            <a:t> подготовка и профильное обучение» </a:t>
          </a:r>
        </a:p>
        <a:p>
          <a:pPr rtl="0"/>
          <a:endParaRPr lang="ru-RU" sz="1400" dirty="0"/>
        </a:p>
      </dgm:t>
    </dgm:pt>
    <dgm:pt modelId="{BE221E97-FFF0-45D9-8E19-4AAE870370E3}" type="parTrans" cxnId="{2685CF41-DA78-491B-A0AB-87F13D036F90}">
      <dgm:prSet/>
      <dgm:spPr/>
      <dgm:t>
        <a:bodyPr/>
        <a:lstStyle/>
        <a:p>
          <a:endParaRPr lang="ru-RU" sz="1400"/>
        </a:p>
      </dgm:t>
    </dgm:pt>
    <dgm:pt modelId="{DAE2B522-4B5B-4571-A2AE-BCC889A5680F}" type="sibTrans" cxnId="{2685CF41-DA78-491B-A0AB-87F13D036F90}">
      <dgm:prSet/>
      <dgm:spPr/>
      <dgm:t>
        <a:bodyPr/>
        <a:lstStyle/>
        <a:p>
          <a:endParaRPr lang="ru-RU" sz="1400"/>
        </a:p>
      </dgm:t>
    </dgm:pt>
    <dgm:pt modelId="{5C8FA504-8D85-434B-A761-BBDB5A4BFE77}">
      <dgm:prSet custT="1"/>
      <dgm:spPr/>
      <dgm:t>
        <a:bodyPr/>
        <a:lstStyle/>
        <a:p>
          <a:pPr rtl="0"/>
          <a:r>
            <a:rPr lang="ru-RU" sz="1400" dirty="0" smtClean="0"/>
            <a:t>Алгоритмы принятия управленческих решений</a:t>
          </a:r>
          <a:endParaRPr lang="ru-RU" sz="1400" dirty="0"/>
        </a:p>
      </dgm:t>
    </dgm:pt>
    <dgm:pt modelId="{B1C892C9-FBC1-47D0-8096-4581885BFE94}" type="parTrans" cxnId="{893E82AD-91DB-44D7-A347-4B6A3D5E9345}">
      <dgm:prSet/>
      <dgm:spPr/>
      <dgm:t>
        <a:bodyPr/>
        <a:lstStyle/>
        <a:p>
          <a:endParaRPr lang="ru-RU" sz="1400"/>
        </a:p>
      </dgm:t>
    </dgm:pt>
    <dgm:pt modelId="{546AC59B-BEB6-47CE-86F3-44C88B72D05C}" type="sibTrans" cxnId="{893E82AD-91DB-44D7-A347-4B6A3D5E9345}">
      <dgm:prSet/>
      <dgm:spPr/>
      <dgm:t>
        <a:bodyPr/>
        <a:lstStyle/>
        <a:p>
          <a:endParaRPr lang="ru-RU" sz="1400"/>
        </a:p>
      </dgm:t>
    </dgm:pt>
    <dgm:pt modelId="{B36FF485-43B1-4865-B636-3029CE24EE80}" type="pres">
      <dgm:prSet presAssocID="{1CA2554D-A8D2-44E3-8E84-A478E7DAD9B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226282-4042-4DD8-ABC3-C5E3F994DF52}" type="pres">
      <dgm:prSet presAssocID="{1CA2554D-A8D2-44E3-8E84-A478E7DAD9BC}" presName="arrow" presStyleLbl="bgShp" presStyleIdx="0" presStyleCnt="1"/>
      <dgm:spPr>
        <a:solidFill>
          <a:srgbClr val="E7FCDC"/>
        </a:solidFill>
        <a:ln>
          <a:solidFill>
            <a:schemeClr val="tx1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1497DF48-32B5-4C31-B400-2847A095FA06}" type="pres">
      <dgm:prSet presAssocID="{1CA2554D-A8D2-44E3-8E84-A478E7DAD9BC}" presName="linearProcess" presStyleCnt="0"/>
      <dgm:spPr/>
    </dgm:pt>
    <dgm:pt modelId="{9DF7FE8D-8059-4BB7-B320-2A19FE7B2A8F}" type="pres">
      <dgm:prSet presAssocID="{4A371FF2-683A-4B87-AF0D-FC9A795FE1BE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B3878D-7277-47F8-BA77-023F80FA819D}" type="pres">
      <dgm:prSet presAssocID="{1655776A-2D9C-4269-9C2B-A64B6463B6F6}" presName="sibTrans" presStyleCnt="0"/>
      <dgm:spPr/>
    </dgm:pt>
    <dgm:pt modelId="{3A075A85-B2F6-4C73-88E3-2CE841E48E95}" type="pres">
      <dgm:prSet presAssocID="{17EBDFE0-D9D1-4673-8B6F-EDFEB90EF104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E39819-DBF0-467A-B66C-035C5D90D9B2}" type="pres">
      <dgm:prSet presAssocID="{CAE606D5-5D72-4E4C-8989-9E27C01F0AB2}" presName="sibTrans" presStyleCnt="0"/>
      <dgm:spPr/>
    </dgm:pt>
    <dgm:pt modelId="{8B5F300C-182E-41F7-AA37-59D29D622B4E}" type="pres">
      <dgm:prSet presAssocID="{E06640CB-F506-44CA-9A31-88151AABE212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2897FA-10E0-40EF-BF2A-475DADC713DD}" type="pres">
      <dgm:prSet presAssocID="{1F44C004-CB4C-41CB-AB8C-1C012F61820F}" presName="sibTrans" presStyleCnt="0"/>
      <dgm:spPr/>
    </dgm:pt>
    <dgm:pt modelId="{D6703C27-34C5-40EB-B33C-1DAD59C41712}" type="pres">
      <dgm:prSet presAssocID="{F2ACA474-014C-45F8-A8F1-F4A5927BE865}" presName="textNode" presStyleLbl="node1" presStyleIdx="3" presStyleCnt="6" custScaleX="1343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D497E7-422A-4CC4-B078-B7A57E945D85}" type="pres">
      <dgm:prSet presAssocID="{D2702051-8739-4E1C-BC86-07990AAC6354}" presName="sibTrans" presStyleCnt="0"/>
      <dgm:spPr/>
    </dgm:pt>
    <dgm:pt modelId="{30575FBA-AC28-46D5-B607-AF3CF765A999}" type="pres">
      <dgm:prSet presAssocID="{B78C7558-BCFD-45A4-B8EB-0EFD65CE9AFA}" presName="textNode" presStyleLbl="node1" presStyleIdx="4" presStyleCnt="6" custScaleX="134052" custScaleY="1176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F8C58-943F-45A0-8BEF-D75054D80553}" type="pres">
      <dgm:prSet presAssocID="{DAE2B522-4B5B-4571-A2AE-BCC889A5680F}" presName="sibTrans" presStyleCnt="0"/>
      <dgm:spPr/>
    </dgm:pt>
    <dgm:pt modelId="{78D24DE5-7618-4E28-B4B0-AB3303825ED3}" type="pres">
      <dgm:prSet presAssocID="{5C8FA504-8D85-434B-A761-BBDB5A4BFE77}" presName="textNode" presStyleLbl="node1" presStyleIdx="5" presStyleCnt="6" custScaleX="1177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AFD6FF-1440-4302-83C1-03E76553D852}" srcId="{1CA2554D-A8D2-44E3-8E84-A478E7DAD9BC}" destId="{4A371FF2-683A-4B87-AF0D-FC9A795FE1BE}" srcOrd="0" destOrd="0" parTransId="{1BEADD18-D24F-4947-80E1-C5741168CC5A}" sibTransId="{1655776A-2D9C-4269-9C2B-A64B6463B6F6}"/>
    <dgm:cxn modelId="{721D7BBC-929F-4E23-B12B-00946A999B82}" srcId="{1CA2554D-A8D2-44E3-8E84-A478E7DAD9BC}" destId="{F2ACA474-014C-45F8-A8F1-F4A5927BE865}" srcOrd="3" destOrd="0" parTransId="{FD8F92E0-4949-44B5-A69A-A3D950EC569A}" sibTransId="{D2702051-8739-4E1C-BC86-07990AAC6354}"/>
    <dgm:cxn modelId="{09AF8B81-9ED5-4F35-B340-FB6B6CDA16AE}" type="presOf" srcId="{F2ACA474-014C-45F8-A8F1-F4A5927BE865}" destId="{D6703C27-34C5-40EB-B33C-1DAD59C41712}" srcOrd="0" destOrd="0" presId="urn:microsoft.com/office/officeart/2005/8/layout/hProcess9"/>
    <dgm:cxn modelId="{2685CF41-DA78-491B-A0AB-87F13D036F90}" srcId="{1CA2554D-A8D2-44E3-8E84-A478E7DAD9BC}" destId="{B78C7558-BCFD-45A4-B8EB-0EFD65CE9AFA}" srcOrd="4" destOrd="0" parTransId="{BE221E97-FFF0-45D9-8E19-4AAE870370E3}" sibTransId="{DAE2B522-4B5B-4571-A2AE-BCC889A5680F}"/>
    <dgm:cxn modelId="{893E82AD-91DB-44D7-A347-4B6A3D5E9345}" srcId="{1CA2554D-A8D2-44E3-8E84-A478E7DAD9BC}" destId="{5C8FA504-8D85-434B-A761-BBDB5A4BFE77}" srcOrd="5" destOrd="0" parTransId="{B1C892C9-FBC1-47D0-8096-4581885BFE94}" sibTransId="{546AC59B-BEB6-47CE-86F3-44C88B72D05C}"/>
    <dgm:cxn modelId="{8FBC999A-D002-48D2-9168-976DB8225753}" type="presOf" srcId="{B78C7558-BCFD-45A4-B8EB-0EFD65CE9AFA}" destId="{30575FBA-AC28-46D5-B607-AF3CF765A999}" srcOrd="0" destOrd="0" presId="urn:microsoft.com/office/officeart/2005/8/layout/hProcess9"/>
    <dgm:cxn modelId="{CB51419B-01FF-4ECC-B47E-3883A7A63435}" srcId="{1CA2554D-A8D2-44E3-8E84-A478E7DAD9BC}" destId="{17EBDFE0-D9D1-4673-8B6F-EDFEB90EF104}" srcOrd="1" destOrd="0" parTransId="{4C56C81A-4F73-4228-9808-72A67CE7D4FF}" sibTransId="{CAE606D5-5D72-4E4C-8989-9E27C01F0AB2}"/>
    <dgm:cxn modelId="{D0CF63C1-FAD3-4A35-BE71-40B96F65F20D}" type="presOf" srcId="{E06640CB-F506-44CA-9A31-88151AABE212}" destId="{8B5F300C-182E-41F7-AA37-59D29D622B4E}" srcOrd="0" destOrd="0" presId="urn:microsoft.com/office/officeart/2005/8/layout/hProcess9"/>
    <dgm:cxn modelId="{128CF3BC-5CB3-44EB-AD40-ED47D2781F6C}" type="presOf" srcId="{1CA2554D-A8D2-44E3-8E84-A478E7DAD9BC}" destId="{B36FF485-43B1-4865-B636-3029CE24EE80}" srcOrd="0" destOrd="0" presId="urn:microsoft.com/office/officeart/2005/8/layout/hProcess9"/>
    <dgm:cxn modelId="{1263FA18-293D-40F2-835C-D9E447DCA7C9}" type="presOf" srcId="{4A371FF2-683A-4B87-AF0D-FC9A795FE1BE}" destId="{9DF7FE8D-8059-4BB7-B320-2A19FE7B2A8F}" srcOrd="0" destOrd="0" presId="urn:microsoft.com/office/officeart/2005/8/layout/hProcess9"/>
    <dgm:cxn modelId="{6705D716-7AB4-4A00-86D2-57F89592AEDC}" type="presOf" srcId="{5C8FA504-8D85-434B-A761-BBDB5A4BFE77}" destId="{78D24DE5-7618-4E28-B4B0-AB3303825ED3}" srcOrd="0" destOrd="0" presId="urn:microsoft.com/office/officeart/2005/8/layout/hProcess9"/>
    <dgm:cxn modelId="{47D1E5E4-ADA1-4257-B6EE-C79595B41D84}" srcId="{1CA2554D-A8D2-44E3-8E84-A478E7DAD9BC}" destId="{E06640CB-F506-44CA-9A31-88151AABE212}" srcOrd="2" destOrd="0" parTransId="{B2A3855A-3CDA-4AFA-A17B-23E6EADAF1D2}" sibTransId="{1F44C004-CB4C-41CB-AB8C-1C012F61820F}"/>
    <dgm:cxn modelId="{ED12698D-9CAA-43A3-AED4-602E5F36CA69}" type="presOf" srcId="{17EBDFE0-D9D1-4673-8B6F-EDFEB90EF104}" destId="{3A075A85-B2F6-4C73-88E3-2CE841E48E95}" srcOrd="0" destOrd="0" presId="urn:microsoft.com/office/officeart/2005/8/layout/hProcess9"/>
    <dgm:cxn modelId="{BDEAA9A1-A36F-40F2-A6CA-53E90F21C319}" type="presParOf" srcId="{B36FF485-43B1-4865-B636-3029CE24EE80}" destId="{0F226282-4042-4DD8-ABC3-C5E3F994DF52}" srcOrd="0" destOrd="0" presId="urn:microsoft.com/office/officeart/2005/8/layout/hProcess9"/>
    <dgm:cxn modelId="{832BA095-58BD-4B63-8B3D-700A050AD0E4}" type="presParOf" srcId="{B36FF485-43B1-4865-B636-3029CE24EE80}" destId="{1497DF48-32B5-4C31-B400-2847A095FA06}" srcOrd="1" destOrd="0" presId="urn:microsoft.com/office/officeart/2005/8/layout/hProcess9"/>
    <dgm:cxn modelId="{23B0BC21-BC77-4151-B8D4-A831F9A15548}" type="presParOf" srcId="{1497DF48-32B5-4C31-B400-2847A095FA06}" destId="{9DF7FE8D-8059-4BB7-B320-2A19FE7B2A8F}" srcOrd="0" destOrd="0" presId="urn:microsoft.com/office/officeart/2005/8/layout/hProcess9"/>
    <dgm:cxn modelId="{997C4DBA-3805-4B21-893C-FFEFEFEDA07C}" type="presParOf" srcId="{1497DF48-32B5-4C31-B400-2847A095FA06}" destId="{6AB3878D-7277-47F8-BA77-023F80FA819D}" srcOrd="1" destOrd="0" presId="urn:microsoft.com/office/officeart/2005/8/layout/hProcess9"/>
    <dgm:cxn modelId="{18190903-BA73-4BD9-9DF1-5ED3F21FCAC3}" type="presParOf" srcId="{1497DF48-32B5-4C31-B400-2847A095FA06}" destId="{3A075A85-B2F6-4C73-88E3-2CE841E48E95}" srcOrd="2" destOrd="0" presId="urn:microsoft.com/office/officeart/2005/8/layout/hProcess9"/>
    <dgm:cxn modelId="{7C3BED12-79C6-46C5-98A4-44725E3324AF}" type="presParOf" srcId="{1497DF48-32B5-4C31-B400-2847A095FA06}" destId="{89E39819-DBF0-467A-B66C-035C5D90D9B2}" srcOrd="3" destOrd="0" presId="urn:microsoft.com/office/officeart/2005/8/layout/hProcess9"/>
    <dgm:cxn modelId="{9F602ABD-7646-4F4E-BD4D-49AB33FB3F58}" type="presParOf" srcId="{1497DF48-32B5-4C31-B400-2847A095FA06}" destId="{8B5F300C-182E-41F7-AA37-59D29D622B4E}" srcOrd="4" destOrd="0" presId="urn:microsoft.com/office/officeart/2005/8/layout/hProcess9"/>
    <dgm:cxn modelId="{3E050545-F153-4A14-86D2-A99C2AEFC6B5}" type="presParOf" srcId="{1497DF48-32B5-4C31-B400-2847A095FA06}" destId="{322897FA-10E0-40EF-BF2A-475DADC713DD}" srcOrd="5" destOrd="0" presId="urn:microsoft.com/office/officeart/2005/8/layout/hProcess9"/>
    <dgm:cxn modelId="{6CD71D68-E582-4797-A5E2-F7D582181317}" type="presParOf" srcId="{1497DF48-32B5-4C31-B400-2847A095FA06}" destId="{D6703C27-34C5-40EB-B33C-1DAD59C41712}" srcOrd="6" destOrd="0" presId="urn:microsoft.com/office/officeart/2005/8/layout/hProcess9"/>
    <dgm:cxn modelId="{E4658BB7-D671-4C3C-BB68-268D5A7BB8E6}" type="presParOf" srcId="{1497DF48-32B5-4C31-B400-2847A095FA06}" destId="{17D497E7-422A-4CC4-B078-B7A57E945D85}" srcOrd="7" destOrd="0" presId="urn:microsoft.com/office/officeart/2005/8/layout/hProcess9"/>
    <dgm:cxn modelId="{956D1A4C-E20C-4F37-94D6-BCDCA11AB305}" type="presParOf" srcId="{1497DF48-32B5-4C31-B400-2847A095FA06}" destId="{30575FBA-AC28-46D5-B607-AF3CF765A999}" srcOrd="8" destOrd="0" presId="urn:microsoft.com/office/officeart/2005/8/layout/hProcess9"/>
    <dgm:cxn modelId="{1911FDA2-5BDF-43CA-91F5-433DB96A1829}" type="presParOf" srcId="{1497DF48-32B5-4C31-B400-2847A095FA06}" destId="{11AF8C58-943F-45A0-8BEF-D75054D80553}" srcOrd="9" destOrd="0" presId="urn:microsoft.com/office/officeart/2005/8/layout/hProcess9"/>
    <dgm:cxn modelId="{96D33693-3A2B-40EC-ACE2-5733E411B721}" type="presParOf" srcId="{1497DF48-32B5-4C31-B400-2847A095FA06}" destId="{78D24DE5-7618-4E28-B4B0-AB3303825ED3}" srcOrd="10" destOrd="0" presId="urn:microsoft.com/office/officeart/2005/8/layout/hProcess9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5B1D6B-F1DA-489A-8139-6107E51FD9B3}">
      <dsp:nvSpPr>
        <dsp:cNvPr id="0" name=""/>
        <dsp:cNvSpPr/>
      </dsp:nvSpPr>
      <dsp:spPr>
        <a:xfrm>
          <a:off x="4788733" y="901662"/>
          <a:ext cx="6631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3121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5102951" y="943910"/>
        <a:ext cx="34686" cy="6943"/>
      </dsp:txXfrm>
    </dsp:sp>
    <dsp:sp modelId="{0FBB5F63-D8F6-4D57-8B47-4F7DF675756D}">
      <dsp:nvSpPr>
        <dsp:cNvPr id="0" name=""/>
        <dsp:cNvSpPr/>
      </dsp:nvSpPr>
      <dsp:spPr>
        <a:xfrm>
          <a:off x="12483" y="42529"/>
          <a:ext cx="4778049" cy="1809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Развитие профессиональной компетентности заместителей руководителей ОО на основе проектирования управленческой деятельности по направлениям предпрофильной подготовки и профильного обучения</a:t>
          </a:r>
          <a:endParaRPr lang="ru-RU" sz="1600" kern="1200"/>
        </a:p>
      </dsp:txBody>
      <dsp:txXfrm>
        <a:off x="12483" y="42529"/>
        <a:ext cx="4778049" cy="1809707"/>
      </dsp:txXfrm>
    </dsp:sp>
    <dsp:sp modelId="{A5285605-9A11-4A61-9EBE-A0AB75ED857E}">
      <dsp:nvSpPr>
        <dsp:cNvPr id="0" name=""/>
        <dsp:cNvSpPr/>
      </dsp:nvSpPr>
      <dsp:spPr>
        <a:xfrm>
          <a:off x="2233839" y="1850436"/>
          <a:ext cx="5733876" cy="663121"/>
        </a:xfrm>
        <a:custGeom>
          <a:avLst/>
          <a:gdLst/>
          <a:ahLst/>
          <a:cxnLst/>
          <a:rect l="0" t="0" r="0" b="0"/>
          <a:pathLst>
            <a:path>
              <a:moveTo>
                <a:pt x="5733876" y="0"/>
              </a:moveTo>
              <a:lnTo>
                <a:pt x="5733876" y="348660"/>
              </a:lnTo>
              <a:lnTo>
                <a:pt x="0" y="348660"/>
              </a:lnTo>
              <a:lnTo>
                <a:pt x="0" y="663121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4956385" y="2178525"/>
        <a:ext cx="288784" cy="6943"/>
      </dsp:txXfrm>
    </dsp:sp>
    <dsp:sp modelId="{A3328473-94CF-4627-9C37-E985053FB12D}">
      <dsp:nvSpPr>
        <dsp:cNvPr id="0" name=""/>
        <dsp:cNvSpPr/>
      </dsp:nvSpPr>
      <dsp:spPr>
        <a:xfrm>
          <a:off x="5484254" y="42529"/>
          <a:ext cx="4966922" cy="1809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Введения в ООП СОО профильного регионального компонента </a:t>
          </a:r>
          <a:endParaRPr lang="ru-RU" sz="1600" kern="1200" dirty="0"/>
        </a:p>
      </dsp:txBody>
      <dsp:txXfrm>
        <a:off x="5484254" y="42529"/>
        <a:ext cx="4966922" cy="1809707"/>
      </dsp:txXfrm>
    </dsp:sp>
    <dsp:sp modelId="{E78C66B9-AE5F-494C-9241-9FDA9385DECC}">
      <dsp:nvSpPr>
        <dsp:cNvPr id="0" name=""/>
        <dsp:cNvSpPr/>
      </dsp:nvSpPr>
      <dsp:spPr>
        <a:xfrm>
          <a:off x="4453394" y="3405091"/>
          <a:ext cx="66312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3121" y="45720"/>
              </a:lnTo>
            </a:path>
          </a:pathLst>
        </a:cu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4767612" y="3447339"/>
        <a:ext cx="34686" cy="6943"/>
      </dsp:txXfrm>
    </dsp:sp>
    <dsp:sp modelId="{B2FCF60C-141D-410A-8D44-03FB11C14683}">
      <dsp:nvSpPr>
        <dsp:cNvPr id="0" name=""/>
        <dsp:cNvSpPr/>
      </dsp:nvSpPr>
      <dsp:spPr>
        <a:xfrm>
          <a:off x="12483" y="2545957"/>
          <a:ext cx="4442710" cy="1809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Увеличение доли обучающихся, осознанно выбирающих профиль обучения и сдающих ЕГЭ  по программам углубленного изучения предметов</a:t>
          </a:r>
          <a:endParaRPr lang="ru-RU" sz="1600" kern="1200"/>
        </a:p>
      </dsp:txBody>
      <dsp:txXfrm>
        <a:off x="12483" y="2545957"/>
        <a:ext cx="4442710" cy="1809707"/>
      </dsp:txXfrm>
    </dsp:sp>
    <dsp:sp modelId="{FDB236C7-2433-43A0-9E7D-3B36D5976A5C}">
      <dsp:nvSpPr>
        <dsp:cNvPr id="0" name=""/>
        <dsp:cNvSpPr/>
      </dsp:nvSpPr>
      <dsp:spPr>
        <a:xfrm>
          <a:off x="5148915" y="2545957"/>
          <a:ext cx="5354200" cy="18097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Увеличение доли обучающихся, которые продолжили профессиональное обучение по выбранному на уровне СОО профилю </a:t>
          </a:r>
          <a:endParaRPr lang="ru-RU" sz="1600" kern="1200"/>
        </a:p>
      </dsp:txBody>
      <dsp:txXfrm>
        <a:off x="5148915" y="2545957"/>
        <a:ext cx="5354200" cy="18097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565557-3191-4D21-8987-737B521C62DC}">
      <dsp:nvSpPr>
        <dsp:cNvPr id="0" name=""/>
        <dsp:cNvSpPr/>
      </dsp:nvSpPr>
      <dsp:spPr>
        <a:xfrm>
          <a:off x="8494" y="35424"/>
          <a:ext cx="2538979" cy="22374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разработать примерные локальные акты для организации профильных классов в соответствии с ФГОС СОО</a:t>
          </a:r>
          <a:endParaRPr lang="ru-RU" sz="1400" kern="1200"/>
        </a:p>
      </dsp:txBody>
      <dsp:txXfrm>
        <a:off x="74027" y="100957"/>
        <a:ext cx="2407913" cy="2106409"/>
      </dsp:txXfrm>
    </dsp:sp>
    <dsp:sp modelId="{0B252023-1BE3-4A39-8724-F0B31609E6E3}">
      <dsp:nvSpPr>
        <dsp:cNvPr id="0" name=""/>
        <dsp:cNvSpPr/>
      </dsp:nvSpPr>
      <dsp:spPr>
        <a:xfrm>
          <a:off x="2801371" y="839328"/>
          <a:ext cx="538263" cy="6296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2801371" y="965261"/>
        <a:ext cx="376784" cy="377800"/>
      </dsp:txXfrm>
    </dsp:sp>
    <dsp:sp modelId="{428BCFBD-40B5-471F-B261-B29A9BA26184}">
      <dsp:nvSpPr>
        <dsp:cNvPr id="0" name=""/>
        <dsp:cNvSpPr/>
      </dsp:nvSpPr>
      <dsp:spPr>
        <a:xfrm>
          <a:off x="3563065" y="35424"/>
          <a:ext cx="2538979" cy="22374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изучить лучшие практики организации предпрофильного и профильного обучения в системе общего образования г. Томска по приоритетным для системы образования Томской области направлениям</a:t>
          </a:r>
          <a:endParaRPr lang="ru-RU" sz="1400" kern="1200"/>
        </a:p>
      </dsp:txBody>
      <dsp:txXfrm>
        <a:off x="3628598" y="100957"/>
        <a:ext cx="2407913" cy="2106409"/>
      </dsp:txXfrm>
    </dsp:sp>
    <dsp:sp modelId="{42FF300F-3496-4988-AB51-3EE53E4CCD34}">
      <dsp:nvSpPr>
        <dsp:cNvPr id="0" name=""/>
        <dsp:cNvSpPr/>
      </dsp:nvSpPr>
      <dsp:spPr>
        <a:xfrm>
          <a:off x="6355942" y="839328"/>
          <a:ext cx="538263" cy="6296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6355942" y="965261"/>
        <a:ext cx="376784" cy="377800"/>
      </dsp:txXfrm>
    </dsp:sp>
    <dsp:sp modelId="{D6FBD7EB-B609-4941-86E2-B54A02287CBA}">
      <dsp:nvSpPr>
        <dsp:cNvPr id="0" name=""/>
        <dsp:cNvSpPr/>
      </dsp:nvSpPr>
      <dsp:spPr>
        <a:xfrm>
          <a:off x="7117636" y="35424"/>
          <a:ext cx="2538979" cy="22374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разработать сетевую городскую образовательную программу предпрофильной подготовки и профильного обучения.</a:t>
          </a:r>
          <a:endParaRPr lang="ru-RU" sz="1400" kern="1200"/>
        </a:p>
      </dsp:txBody>
      <dsp:txXfrm>
        <a:off x="7183169" y="100957"/>
        <a:ext cx="2407913" cy="21064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C491C-5026-4B3B-A3B7-7F5835C7CA02}">
      <dsp:nvSpPr>
        <dsp:cNvPr id="0" name=""/>
        <dsp:cNvSpPr/>
      </dsp:nvSpPr>
      <dsp:spPr>
        <a:xfrm>
          <a:off x="4974" y="730308"/>
          <a:ext cx="1907013" cy="583489"/>
        </a:xfrm>
        <a:prstGeom prst="rect">
          <a:avLst/>
        </a:prstGeom>
        <a:solidFill>
          <a:srgbClr val="E7FCDC"/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Приказ об открытии ПТГ</a:t>
          </a:r>
          <a:endParaRPr lang="ru-RU" sz="1600" kern="1200" dirty="0"/>
        </a:p>
      </dsp:txBody>
      <dsp:txXfrm>
        <a:off x="4974" y="730308"/>
        <a:ext cx="1907013" cy="583489"/>
      </dsp:txXfrm>
    </dsp:sp>
    <dsp:sp modelId="{E1492F43-90E8-4343-A3B7-206A2246FFB5}">
      <dsp:nvSpPr>
        <dsp:cNvPr id="0" name=""/>
        <dsp:cNvSpPr/>
      </dsp:nvSpPr>
      <dsp:spPr>
        <a:xfrm>
          <a:off x="0" y="1280819"/>
          <a:ext cx="1907013" cy="182102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Размещен на официальном сайте МАУ ИМЦ</a:t>
          </a:r>
          <a:endParaRPr lang="ru-RU" sz="1600" kern="1200" dirty="0"/>
        </a:p>
      </dsp:txBody>
      <dsp:txXfrm>
        <a:off x="0" y="1280819"/>
        <a:ext cx="1907013" cy="1821028"/>
      </dsp:txXfrm>
    </dsp:sp>
    <dsp:sp modelId="{29F1B977-1F74-427C-AEB4-EE67A3F00017}">
      <dsp:nvSpPr>
        <dsp:cNvPr id="0" name=""/>
        <dsp:cNvSpPr/>
      </dsp:nvSpPr>
      <dsp:spPr>
        <a:xfrm>
          <a:off x="2178970" y="730308"/>
          <a:ext cx="1907013" cy="583489"/>
        </a:xfrm>
        <a:prstGeom prst="rect">
          <a:avLst/>
        </a:prstGeom>
        <a:solidFill>
          <a:srgbClr val="E7FCDC"/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Положение о ПТГ</a:t>
          </a:r>
          <a:endParaRPr lang="ru-RU" sz="1600" kern="1200"/>
        </a:p>
      </dsp:txBody>
      <dsp:txXfrm>
        <a:off x="2178970" y="730308"/>
        <a:ext cx="1907013" cy="583489"/>
      </dsp:txXfrm>
    </dsp:sp>
    <dsp:sp modelId="{2D80E0CD-391C-4569-8722-3044AC0E658F}">
      <dsp:nvSpPr>
        <dsp:cNvPr id="0" name=""/>
        <dsp:cNvSpPr/>
      </dsp:nvSpPr>
      <dsp:spPr>
        <a:xfrm>
          <a:off x="2182917" y="1323158"/>
          <a:ext cx="1907013" cy="182102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Утверждено и размещено на официальном сайте МАУ ИМЦ</a:t>
          </a:r>
          <a:endParaRPr lang="ru-RU" sz="1600" kern="1200" dirty="0"/>
        </a:p>
      </dsp:txBody>
      <dsp:txXfrm>
        <a:off x="2182917" y="1323158"/>
        <a:ext cx="1907013" cy="1821028"/>
      </dsp:txXfrm>
    </dsp:sp>
    <dsp:sp modelId="{6D6935DE-FE1A-40DB-86B0-AD3342E48A47}">
      <dsp:nvSpPr>
        <dsp:cNvPr id="0" name=""/>
        <dsp:cNvSpPr/>
      </dsp:nvSpPr>
      <dsp:spPr>
        <a:xfrm>
          <a:off x="4352966" y="730308"/>
          <a:ext cx="1907013" cy="583489"/>
        </a:xfrm>
        <a:prstGeom prst="rect">
          <a:avLst/>
        </a:prstGeom>
        <a:solidFill>
          <a:srgbClr val="E7FCDC"/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План работы ПТГ</a:t>
          </a:r>
          <a:endParaRPr lang="ru-RU" sz="1600" kern="1200"/>
        </a:p>
      </dsp:txBody>
      <dsp:txXfrm>
        <a:off x="4352966" y="730308"/>
        <a:ext cx="1907013" cy="583489"/>
      </dsp:txXfrm>
    </dsp:sp>
    <dsp:sp modelId="{1A113BB3-43E9-4FD1-ADF1-B8FAB172F166}">
      <dsp:nvSpPr>
        <dsp:cNvPr id="0" name=""/>
        <dsp:cNvSpPr/>
      </dsp:nvSpPr>
      <dsp:spPr>
        <a:xfrm>
          <a:off x="4347073" y="1323140"/>
          <a:ext cx="1907013" cy="182102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Утвержден и размещен на официальном сайте МАУ ИМЦ</a:t>
          </a:r>
          <a:endParaRPr lang="ru-RU" sz="1600" kern="1200" dirty="0"/>
        </a:p>
      </dsp:txBody>
      <dsp:txXfrm>
        <a:off x="4347073" y="1323140"/>
        <a:ext cx="1907013" cy="1821028"/>
      </dsp:txXfrm>
    </dsp:sp>
    <dsp:sp modelId="{FB9A7FF6-1CBE-4E11-9890-7808B75D6B34}">
      <dsp:nvSpPr>
        <dsp:cNvPr id="0" name=""/>
        <dsp:cNvSpPr/>
      </dsp:nvSpPr>
      <dsp:spPr>
        <a:xfrm>
          <a:off x="6526961" y="730308"/>
          <a:ext cx="1907013" cy="583489"/>
        </a:xfrm>
        <a:prstGeom prst="rect">
          <a:avLst/>
        </a:prstGeom>
        <a:solidFill>
          <a:srgbClr val="E7FCDC"/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Протоколы заседаний ПТГ</a:t>
          </a:r>
          <a:endParaRPr lang="ru-RU" sz="1600" kern="1200" dirty="0"/>
        </a:p>
      </dsp:txBody>
      <dsp:txXfrm>
        <a:off x="6526961" y="730308"/>
        <a:ext cx="1907013" cy="583489"/>
      </dsp:txXfrm>
    </dsp:sp>
    <dsp:sp modelId="{D02C5AC7-AA36-4D2C-9698-B331375F250F}">
      <dsp:nvSpPr>
        <dsp:cNvPr id="0" name=""/>
        <dsp:cNvSpPr/>
      </dsp:nvSpPr>
      <dsp:spPr>
        <a:xfrm>
          <a:off x="6526961" y="1313798"/>
          <a:ext cx="1907013" cy="182102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После заседаний будут размещаться в системе </a:t>
          </a:r>
          <a:r>
            <a:rPr lang="en-US" sz="1600" kern="1200" dirty="0" err="1" smtClean="0"/>
            <a:t>moodle</a:t>
          </a:r>
          <a:r>
            <a:rPr lang="en-US" sz="1600" kern="1200" dirty="0" smtClean="0"/>
            <a:t>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 smtClean="0"/>
        </a:p>
      </dsp:txBody>
      <dsp:txXfrm>
        <a:off x="6526961" y="1313798"/>
        <a:ext cx="1907013" cy="1821028"/>
      </dsp:txXfrm>
    </dsp:sp>
    <dsp:sp modelId="{0807AEE1-EC9D-4450-91A9-8785213BF8B6}">
      <dsp:nvSpPr>
        <dsp:cNvPr id="0" name=""/>
        <dsp:cNvSpPr/>
      </dsp:nvSpPr>
      <dsp:spPr>
        <a:xfrm>
          <a:off x="8700957" y="730308"/>
          <a:ext cx="1907013" cy="583489"/>
        </a:xfrm>
        <a:prstGeom prst="rect">
          <a:avLst/>
        </a:prstGeom>
        <a:solidFill>
          <a:srgbClr val="E7FCDC"/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Отчёт о работе ПТГ</a:t>
          </a:r>
          <a:endParaRPr lang="ru-RU" sz="1600" kern="1200"/>
        </a:p>
      </dsp:txBody>
      <dsp:txXfrm>
        <a:off x="8700957" y="730308"/>
        <a:ext cx="1907013" cy="583489"/>
      </dsp:txXfrm>
    </dsp:sp>
    <dsp:sp modelId="{E51F6D45-12ED-4A9E-9EE0-D1C4798D3B96}">
      <dsp:nvSpPr>
        <dsp:cNvPr id="0" name=""/>
        <dsp:cNvSpPr/>
      </dsp:nvSpPr>
      <dsp:spPr>
        <a:xfrm>
          <a:off x="8700957" y="1313798"/>
          <a:ext cx="1907013" cy="182102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Будет опубликован в мае 2023 года на официальном сайте МАУ ИМЦ</a:t>
          </a:r>
          <a:endParaRPr lang="ru-RU" sz="1600" kern="1200" dirty="0"/>
        </a:p>
      </dsp:txBody>
      <dsp:txXfrm>
        <a:off x="8700957" y="1313798"/>
        <a:ext cx="1907013" cy="18210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4CE45-37ED-478D-890B-EF97837824CD}">
      <dsp:nvSpPr>
        <dsp:cNvPr id="0" name=""/>
        <dsp:cNvSpPr/>
      </dsp:nvSpPr>
      <dsp:spPr>
        <a:xfrm>
          <a:off x="4116790" y="104720"/>
          <a:ext cx="1534763" cy="10231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ДО</a:t>
          </a:r>
          <a:endParaRPr lang="ru-RU" sz="3200" kern="1200" dirty="0"/>
        </a:p>
      </dsp:txBody>
      <dsp:txXfrm>
        <a:off x="4146758" y="134688"/>
        <a:ext cx="1474827" cy="963239"/>
      </dsp:txXfrm>
    </dsp:sp>
    <dsp:sp modelId="{E3C14D1D-6785-4738-A54C-6CCA4FF179A4}">
      <dsp:nvSpPr>
        <dsp:cNvPr id="0" name=""/>
        <dsp:cNvSpPr/>
      </dsp:nvSpPr>
      <dsp:spPr>
        <a:xfrm>
          <a:off x="1765272" y="1127895"/>
          <a:ext cx="3118899" cy="477045"/>
        </a:xfrm>
        <a:custGeom>
          <a:avLst/>
          <a:gdLst/>
          <a:ahLst/>
          <a:cxnLst/>
          <a:rect l="0" t="0" r="0" b="0"/>
          <a:pathLst>
            <a:path>
              <a:moveTo>
                <a:pt x="3118899" y="0"/>
              </a:moveTo>
              <a:lnTo>
                <a:pt x="3118899" y="238522"/>
              </a:lnTo>
              <a:lnTo>
                <a:pt x="0" y="238522"/>
              </a:lnTo>
              <a:lnTo>
                <a:pt x="0" y="477045"/>
              </a:lnTo>
            </a:path>
          </a:pathLst>
        </a:custGeom>
        <a:noFill/>
        <a:ln w="381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583C-E033-482B-8D48-68802D46CC88}">
      <dsp:nvSpPr>
        <dsp:cNvPr id="0" name=""/>
        <dsp:cNvSpPr/>
      </dsp:nvSpPr>
      <dsp:spPr>
        <a:xfrm>
          <a:off x="997890" y="1604941"/>
          <a:ext cx="1534763" cy="10231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ИМЦ</a:t>
          </a:r>
          <a:endParaRPr lang="ru-RU" sz="1800" kern="1200" dirty="0"/>
        </a:p>
      </dsp:txBody>
      <dsp:txXfrm>
        <a:off x="1027858" y="1634909"/>
        <a:ext cx="1474827" cy="963239"/>
      </dsp:txXfrm>
    </dsp:sp>
    <dsp:sp modelId="{46CDEDFB-7B28-4C11-8723-85620C844DB3}">
      <dsp:nvSpPr>
        <dsp:cNvPr id="0" name=""/>
        <dsp:cNvSpPr/>
      </dsp:nvSpPr>
      <dsp:spPr>
        <a:xfrm>
          <a:off x="773584" y="2628116"/>
          <a:ext cx="991687" cy="443147"/>
        </a:xfrm>
        <a:custGeom>
          <a:avLst/>
          <a:gdLst/>
          <a:ahLst/>
          <a:cxnLst/>
          <a:rect l="0" t="0" r="0" b="0"/>
          <a:pathLst>
            <a:path>
              <a:moveTo>
                <a:pt x="991687" y="0"/>
              </a:moveTo>
              <a:lnTo>
                <a:pt x="991687" y="221573"/>
              </a:lnTo>
              <a:lnTo>
                <a:pt x="0" y="221573"/>
              </a:lnTo>
              <a:lnTo>
                <a:pt x="0" y="443147"/>
              </a:lnTo>
            </a:path>
          </a:pathLst>
        </a:custGeom>
        <a:noFill/>
        <a:ln w="381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3F8AD-7C7C-4110-9C59-8AD6950F9582}">
      <dsp:nvSpPr>
        <dsp:cNvPr id="0" name=""/>
        <dsp:cNvSpPr/>
      </dsp:nvSpPr>
      <dsp:spPr>
        <a:xfrm>
          <a:off x="6203" y="3071264"/>
          <a:ext cx="1534763" cy="19462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Кластер 1 Обеспечение условий деятельности психолого-педагогических классов/групп и организация практики студентов-целевиков  в ТГПУ</a:t>
          </a:r>
          <a:endParaRPr lang="ru-RU" sz="1200" kern="1200" dirty="0"/>
        </a:p>
      </dsp:txBody>
      <dsp:txXfrm>
        <a:off x="51155" y="3116216"/>
        <a:ext cx="1444859" cy="1856308"/>
      </dsp:txXfrm>
    </dsp:sp>
    <dsp:sp modelId="{930E649E-FF95-4ABC-B0D8-3CAA2536EE82}">
      <dsp:nvSpPr>
        <dsp:cNvPr id="0" name=""/>
        <dsp:cNvSpPr/>
      </dsp:nvSpPr>
      <dsp:spPr>
        <a:xfrm>
          <a:off x="1765272" y="2628116"/>
          <a:ext cx="1003504" cy="443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573"/>
              </a:lnTo>
              <a:lnTo>
                <a:pt x="1003504" y="221573"/>
              </a:lnTo>
              <a:lnTo>
                <a:pt x="1003504" y="443147"/>
              </a:lnTo>
            </a:path>
          </a:pathLst>
        </a:custGeom>
        <a:noFill/>
        <a:ln w="381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F33A3D-5A41-4824-8DC8-F217D9233366}">
      <dsp:nvSpPr>
        <dsp:cNvPr id="0" name=""/>
        <dsp:cNvSpPr/>
      </dsp:nvSpPr>
      <dsp:spPr>
        <a:xfrm>
          <a:off x="2001395" y="3071264"/>
          <a:ext cx="1534763" cy="12566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Кластер 2 «Обеспечение условий организации профессиональной пробы»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2038202" y="3108071"/>
        <a:ext cx="1461149" cy="1183080"/>
      </dsp:txXfrm>
    </dsp:sp>
    <dsp:sp modelId="{BEE3A802-CA45-4A8D-A237-F5915AF2F60F}">
      <dsp:nvSpPr>
        <dsp:cNvPr id="0" name=""/>
        <dsp:cNvSpPr/>
      </dsp:nvSpPr>
      <dsp:spPr>
        <a:xfrm>
          <a:off x="1765272" y="2628116"/>
          <a:ext cx="2998697" cy="443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573"/>
              </a:lnTo>
              <a:lnTo>
                <a:pt x="2998697" y="221573"/>
              </a:lnTo>
              <a:lnTo>
                <a:pt x="2998697" y="443147"/>
              </a:lnTo>
            </a:path>
          </a:pathLst>
        </a:custGeom>
        <a:noFill/>
        <a:ln w="381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CEB940-7517-4CFF-85FE-195CC0D9DB8E}">
      <dsp:nvSpPr>
        <dsp:cNvPr id="0" name=""/>
        <dsp:cNvSpPr/>
      </dsp:nvSpPr>
      <dsp:spPr>
        <a:xfrm>
          <a:off x="3996587" y="3071264"/>
          <a:ext cx="1534763" cy="10231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Кластер 3 «Организация практической подготовки   обучающихся»</a:t>
          </a:r>
          <a:endParaRPr lang="ru-RU" sz="1200" kern="1200" dirty="0"/>
        </a:p>
      </dsp:txBody>
      <dsp:txXfrm>
        <a:off x="4026555" y="3101232"/>
        <a:ext cx="1474827" cy="963239"/>
      </dsp:txXfrm>
    </dsp:sp>
    <dsp:sp modelId="{07D9D8D6-D263-4964-8CF4-1291081F86EF}">
      <dsp:nvSpPr>
        <dsp:cNvPr id="0" name=""/>
        <dsp:cNvSpPr/>
      </dsp:nvSpPr>
      <dsp:spPr>
        <a:xfrm>
          <a:off x="1765272" y="2628116"/>
          <a:ext cx="4993889" cy="443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573"/>
              </a:lnTo>
              <a:lnTo>
                <a:pt x="4993889" y="221573"/>
              </a:lnTo>
              <a:lnTo>
                <a:pt x="4993889" y="443147"/>
              </a:lnTo>
            </a:path>
          </a:pathLst>
        </a:custGeom>
        <a:noFill/>
        <a:ln w="381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1F943D-2C9E-4A83-811A-5F760712704A}">
      <dsp:nvSpPr>
        <dsp:cNvPr id="0" name=""/>
        <dsp:cNvSpPr/>
      </dsp:nvSpPr>
      <dsp:spPr>
        <a:xfrm>
          <a:off x="5991780" y="3071264"/>
          <a:ext cx="1534763" cy="13098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Кластер 4 «Организация дистанционного обучения в рамках технологического профиля»</a:t>
          </a:r>
          <a:endParaRPr lang="ru-RU" sz="1200" kern="1200" dirty="0"/>
        </a:p>
      </dsp:txBody>
      <dsp:txXfrm>
        <a:off x="6030144" y="3109628"/>
        <a:ext cx="1458035" cy="1233120"/>
      </dsp:txXfrm>
    </dsp:sp>
    <dsp:sp modelId="{FD4E83A6-8E72-4747-9B7A-7158A275019E}">
      <dsp:nvSpPr>
        <dsp:cNvPr id="0" name=""/>
        <dsp:cNvSpPr/>
      </dsp:nvSpPr>
      <dsp:spPr>
        <a:xfrm>
          <a:off x="1765272" y="2628116"/>
          <a:ext cx="6989081" cy="443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573"/>
              </a:lnTo>
              <a:lnTo>
                <a:pt x="6989081" y="221573"/>
              </a:lnTo>
              <a:lnTo>
                <a:pt x="6989081" y="443147"/>
              </a:lnTo>
            </a:path>
          </a:pathLst>
        </a:custGeom>
        <a:noFill/>
        <a:ln w="381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5CBC6-90EA-48B8-BEE9-4E900BBEFB1A}">
      <dsp:nvSpPr>
        <dsp:cNvPr id="0" name=""/>
        <dsp:cNvSpPr/>
      </dsp:nvSpPr>
      <dsp:spPr>
        <a:xfrm>
          <a:off x="7986972" y="3071264"/>
          <a:ext cx="1534763" cy="10231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Кластер 5 «Организация профильного обучения детей с ОВЗ на уровне СОО»</a:t>
          </a:r>
          <a:endParaRPr lang="ru-RU" sz="1200" kern="1200" dirty="0"/>
        </a:p>
      </dsp:txBody>
      <dsp:txXfrm>
        <a:off x="8016940" y="3101232"/>
        <a:ext cx="1474827" cy="963239"/>
      </dsp:txXfrm>
    </dsp:sp>
    <dsp:sp modelId="{55639D86-6862-4B65-A4FD-E5C2287CC8DA}">
      <dsp:nvSpPr>
        <dsp:cNvPr id="0" name=""/>
        <dsp:cNvSpPr/>
      </dsp:nvSpPr>
      <dsp:spPr>
        <a:xfrm>
          <a:off x="4838452" y="1127895"/>
          <a:ext cx="91440" cy="4762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8123"/>
              </a:lnTo>
              <a:lnTo>
                <a:pt x="49510" y="238123"/>
              </a:lnTo>
              <a:lnTo>
                <a:pt x="49510" y="476247"/>
              </a:lnTo>
            </a:path>
          </a:pathLst>
        </a:custGeom>
        <a:noFill/>
        <a:ln w="381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B5D37-780C-45F0-BFC7-926E4FB1705B}">
      <dsp:nvSpPr>
        <dsp:cNvPr id="0" name=""/>
        <dsp:cNvSpPr/>
      </dsp:nvSpPr>
      <dsp:spPr>
        <a:xfrm>
          <a:off x="4120581" y="1604143"/>
          <a:ext cx="1534763" cy="10231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ЦПК</a:t>
          </a:r>
          <a:endParaRPr lang="ru-RU" sz="1800" kern="1200" dirty="0"/>
        </a:p>
      </dsp:txBody>
      <dsp:txXfrm>
        <a:off x="4150549" y="1634111"/>
        <a:ext cx="1474827" cy="963239"/>
      </dsp:txXfrm>
    </dsp:sp>
    <dsp:sp modelId="{9216DFF1-7D79-47C6-AA9D-888EDE547058}">
      <dsp:nvSpPr>
        <dsp:cNvPr id="0" name=""/>
        <dsp:cNvSpPr/>
      </dsp:nvSpPr>
      <dsp:spPr>
        <a:xfrm>
          <a:off x="4884172" y="1127895"/>
          <a:ext cx="2732170" cy="493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994"/>
              </a:lnTo>
              <a:lnTo>
                <a:pt x="2732170" y="246994"/>
              </a:lnTo>
              <a:lnTo>
                <a:pt x="2732170" y="493989"/>
              </a:lnTo>
            </a:path>
          </a:pathLst>
        </a:custGeom>
        <a:noFill/>
        <a:ln w="381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288744-4B28-4139-859B-3A5330D8B894}">
      <dsp:nvSpPr>
        <dsp:cNvPr id="0" name=""/>
        <dsp:cNvSpPr/>
      </dsp:nvSpPr>
      <dsp:spPr>
        <a:xfrm>
          <a:off x="6631638" y="1621885"/>
          <a:ext cx="1969408" cy="10231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Организации-партнеры</a:t>
          </a:r>
          <a:endParaRPr lang="ru-RU" sz="1800" kern="1200" dirty="0"/>
        </a:p>
      </dsp:txBody>
      <dsp:txXfrm>
        <a:off x="6661606" y="1651853"/>
        <a:ext cx="1909472" cy="9632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4CE45-37ED-478D-890B-EF97837824CD}">
      <dsp:nvSpPr>
        <dsp:cNvPr id="0" name=""/>
        <dsp:cNvSpPr/>
      </dsp:nvSpPr>
      <dsp:spPr>
        <a:xfrm>
          <a:off x="223604" y="179817"/>
          <a:ext cx="11134679" cy="3327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ПРОЕКТНЫЕ КЛАСТЕРЫ</a:t>
          </a:r>
          <a:endParaRPr lang="ru-RU" sz="1800" b="1" kern="1200" dirty="0"/>
        </a:p>
      </dsp:txBody>
      <dsp:txXfrm>
        <a:off x="233351" y="189564"/>
        <a:ext cx="11115185" cy="313289"/>
      </dsp:txXfrm>
    </dsp:sp>
    <dsp:sp modelId="{E3C14D1D-6785-4738-A54C-6CCA4FF179A4}">
      <dsp:nvSpPr>
        <dsp:cNvPr id="0" name=""/>
        <dsp:cNvSpPr/>
      </dsp:nvSpPr>
      <dsp:spPr>
        <a:xfrm>
          <a:off x="1319717" y="512600"/>
          <a:ext cx="4471226" cy="2851772"/>
        </a:xfrm>
        <a:custGeom>
          <a:avLst/>
          <a:gdLst/>
          <a:ahLst/>
          <a:cxnLst/>
          <a:rect l="0" t="0" r="0" b="0"/>
          <a:pathLst>
            <a:path>
              <a:moveTo>
                <a:pt x="4471226" y="0"/>
              </a:moveTo>
              <a:lnTo>
                <a:pt x="4471226" y="1425886"/>
              </a:lnTo>
              <a:lnTo>
                <a:pt x="0" y="1425886"/>
              </a:lnTo>
              <a:lnTo>
                <a:pt x="0" y="2851772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583C-E033-482B-8D48-68802D46CC88}">
      <dsp:nvSpPr>
        <dsp:cNvPr id="0" name=""/>
        <dsp:cNvSpPr/>
      </dsp:nvSpPr>
      <dsp:spPr>
        <a:xfrm>
          <a:off x="201264" y="3364373"/>
          <a:ext cx="2236907" cy="13699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ИМЦ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ТГПУ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ТПК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УрГПУ</a:t>
          </a: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ЯГПУ им. К.Д. Ушинского…</a:t>
          </a:r>
          <a:endParaRPr lang="ru-RU" sz="1200" kern="1200" dirty="0"/>
        </a:p>
      </dsp:txBody>
      <dsp:txXfrm>
        <a:off x="241389" y="3404498"/>
        <a:ext cx="2156657" cy="1289726"/>
      </dsp:txXfrm>
    </dsp:sp>
    <dsp:sp modelId="{46CDEDFB-7B28-4C11-8723-85620C844DB3}">
      <dsp:nvSpPr>
        <dsp:cNvPr id="0" name=""/>
        <dsp:cNvSpPr/>
      </dsp:nvSpPr>
      <dsp:spPr>
        <a:xfrm>
          <a:off x="1240233" y="673309"/>
          <a:ext cx="91440" cy="4061040"/>
        </a:xfrm>
        <a:custGeom>
          <a:avLst/>
          <a:gdLst/>
          <a:ahLst/>
          <a:cxnLst/>
          <a:rect l="0" t="0" r="0" b="0"/>
          <a:pathLst>
            <a:path>
              <a:moveTo>
                <a:pt x="79483" y="4061040"/>
              </a:moveTo>
              <a:lnTo>
                <a:pt x="45720" y="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3F8AD-7C7C-4110-9C59-8AD6950F9582}">
      <dsp:nvSpPr>
        <dsp:cNvPr id="0" name=""/>
        <dsp:cNvSpPr/>
      </dsp:nvSpPr>
      <dsp:spPr>
        <a:xfrm>
          <a:off x="180052" y="673309"/>
          <a:ext cx="2211802" cy="17578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Обеспечение условий деятельности психолого-педагогических классов/групп и организация практики студентов-</a:t>
          </a:r>
          <a:r>
            <a:rPr lang="ru-RU" sz="1200" kern="1200" dirty="0" err="1" smtClean="0"/>
            <a:t>целевиков</a:t>
          </a:r>
          <a:r>
            <a:rPr lang="ru-RU" sz="1200" kern="1200" dirty="0" smtClean="0"/>
            <a:t>  в ТГПУ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231538" y="724795"/>
        <a:ext cx="2108830" cy="1654875"/>
      </dsp:txXfrm>
    </dsp:sp>
    <dsp:sp modelId="{55639D86-6862-4B65-A4FD-E5C2287CC8DA}">
      <dsp:nvSpPr>
        <dsp:cNvPr id="0" name=""/>
        <dsp:cNvSpPr/>
      </dsp:nvSpPr>
      <dsp:spPr>
        <a:xfrm>
          <a:off x="3879974" y="512600"/>
          <a:ext cx="1910969" cy="2461988"/>
        </a:xfrm>
        <a:custGeom>
          <a:avLst/>
          <a:gdLst/>
          <a:ahLst/>
          <a:cxnLst/>
          <a:rect l="0" t="0" r="0" b="0"/>
          <a:pathLst>
            <a:path>
              <a:moveTo>
                <a:pt x="1910969" y="0"/>
              </a:moveTo>
              <a:lnTo>
                <a:pt x="1910969" y="1230994"/>
              </a:lnTo>
              <a:lnTo>
                <a:pt x="0" y="1230994"/>
              </a:lnTo>
              <a:lnTo>
                <a:pt x="0" y="2461988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FB5D37-780C-45F0-BFC7-926E4FB1705B}">
      <dsp:nvSpPr>
        <dsp:cNvPr id="0" name=""/>
        <dsp:cNvSpPr/>
      </dsp:nvSpPr>
      <dsp:spPr>
        <a:xfrm>
          <a:off x="2912359" y="2974589"/>
          <a:ext cx="1935230" cy="25277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/>
            <a:t>ИМЦ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ЦПК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ТГАСУ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ТУСУР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ТГУ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ТПУ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СибГМУ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ТГПУ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Работодатели (предприятия города Томска)… </a:t>
          </a:r>
          <a:endParaRPr lang="ru-RU" sz="1200" kern="1200" dirty="0"/>
        </a:p>
      </dsp:txBody>
      <dsp:txXfrm>
        <a:off x="2969040" y="3031270"/>
        <a:ext cx="1821868" cy="2414398"/>
      </dsp:txXfrm>
    </dsp:sp>
    <dsp:sp modelId="{4F34BE56-0322-4B75-80C2-F15560A413FE}">
      <dsp:nvSpPr>
        <dsp:cNvPr id="0" name=""/>
        <dsp:cNvSpPr/>
      </dsp:nvSpPr>
      <dsp:spPr>
        <a:xfrm>
          <a:off x="3774051" y="748164"/>
          <a:ext cx="105923" cy="4754184"/>
        </a:xfrm>
        <a:custGeom>
          <a:avLst/>
          <a:gdLst/>
          <a:ahLst/>
          <a:cxnLst/>
          <a:rect l="0" t="0" r="0" b="0"/>
          <a:pathLst>
            <a:path>
              <a:moveTo>
                <a:pt x="105923" y="4754184"/>
              </a:moveTo>
              <a:lnTo>
                <a:pt x="0" y="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17755-2A12-4CA5-AB96-71CBBB95B0BE}">
      <dsp:nvSpPr>
        <dsp:cNvPr id="0" name=""/>
        <dsp:cNvSpPr/>
      </dsp:nvSpPr>
      <dsp:spPr>
        <a:xfrm>
          <a:off x="2798582" y="748164"/>
          <a:ext cx="1950938" cy="11040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Обеспечение условий организации профессиональной пробы</a:t>
          </a:r>
          <a:endParaRPr lang="ru-RU" sz="1200" kern="1200" dirty="0"/>
        </a:p>
      </dsp:txBody>
      <dsp:txXfrm>
        <a:off x="2830920" y="780502"/>
        <a:ext cx="1886262" cy="1039418"/>
      </dsp:txXfrm>
    </dsp:sp>
    <dsp:sp modelId="{9216DFF1-7D79-47C6-AA9D-888EDE547058}">
      <dsp:nvSpPr>
        <dsp:cNvPr id="0" name=""/>
        <dsp:cNvSpPr/>
      </dsp:nvSpPr>
      <dsp:spPr>
        <a:xfrm>
          <a:off x="5790944" y="512600"/>
          <a:ext cx="461832" cy="2404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2236"/>
              </a:lnTo>
              <a:lnTo>
                <a:pt x="461832" y="1202236"/>
              </a:lnTo>
              <a:lnTo>
                <a:pt x="461832" y="2404473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288744-4B28-4139-859B-3A5330D8B894}">
      <dsp:nvSpPr>
        <dsp:cNvPr id="0" name=""/>
        <dsp:cNvSpPr/>
      </dsp:nvSpPr>
      <dsp:spPr>
        <a:xfrm>
          <a:off x="5306792" y="2917074"/>
          <a:ext cx="1891968" cy="9267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ИМЦ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ТГУ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ТГПУ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СибГМУ…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5333935" y="2944217"/>
        <a:ext cx="1837682" cy="872441"/>
      </dsp:txXfrm>
    </dsp:sp>
    <dsp:sp modelId="{1D47041E-32D5-4E5C-A293-4C4002D2E1AB}">
      <dsp:nvSpPr>
        <dsp:cNvPr id="0" name=""/>
        <dsp:cNvSpPr/>
      </dsp:nvSpPr>
      <dsp:spPr>
        <a:xfrm>
          <a:off x="6141895" y="728060"/>
          <a:ext cx="91440" cy="3115741"/>
        </a:xfrm>
        <a:custGeom>
          <a:avLst/>
          <a:gdLst/>
          <a:ahLst/>
          <a:cxnLst/>
          <a:rect l="0" t="0" r="0" b="0"/>
          <a:pathLst>
            <a:path>
              <a:moveTo>
                <a:pt x="110881" y="3115741"/>
              </a:moveTo>
              <a:lnTo>
                <a:pt x="45720" y="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E7BF33-5EED-4566-8FF8-347437479FF5}">
      <dsp:nvSpPr>
        <dsp:cNvPr id="0" name=""/>
        <dsp:cNvSpPr/>
      </dsp:nvSpPr>
      <dsp:spPr>
        <a:xfrm>
          <a:off x="5316676" y="728060"/>
          <a:ext cx="1741877" cy="11187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Организация практической подготовки   обучающихся</a:t>
          </a:r>
          <a:endParaRPr lang="ru-RU" sz="1200" kern="1200" dirty="0"/>
        </a:p>
      </dsp:txBody>
      <dsp:txXfrm>
        <a:off x="5349443" y="760827"/>
        <a:ext cx="1676343" cy="1053216"/>
      </dsp:txXfrm>
    </dsp:sp>
    <dsp:sp modelId="{ECAB9831-D703-4E76-92E3-17F599DFDB2D}">
      <dsp:nvSpPr>
        <dsp:cNvPr id="0" name=""/>
        <dsp:cNvSpPr/>
      </dsp:nvSpPr>
      <dsp:spPr>
        <a:xfrm>
          <a:off x="5790944" y="512600"/>
          <a:ext cx="2610025" cy="2415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7925"/>
              </a:lnTo>
              <a:lnTo>
                <a:pt x="2610025" y="1207925"/>
              </a:lnTo>
              <a:lnTo>
                <a:pt x="2610025" y="2415851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958059-C818-445E-B523-A9C1B782B05C}">
      <dsp:nvSpPr>
        <dsp:cNvPr id="0" name=""/>
        <dsp:cNvSpPr/>
      </dsp:nvSpPr>
      <dsp:spPr>
        <a:xfrm>
          <a:off x="7561907" y="2928452"/>
          <a:ext cx="1678125" cy="8939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ИМЦ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ОМУ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Кванториум</a:t>
          </a:r>
          <a:r>
            <a:rPr lang="ru-RU" sz="1200" kern="1200" dirty="0" smtClean="0"/>
            <a:t>… </a:t>
          </a:r>
          <a:endParaRPr lang="ru-RU" sz="1200" kern="1200" dirty="0"/>
        </a:p>
      </dsp:txBody>
      <dsp:txXfrm>
        <a:off x="7588089" y="2954634"/>
        <a:ext cx="1625761" cy="841539"/>
      </dsp:txXfrm>
    </dsp:sp>
    <dsp:sp modelId="{E127D978-7BF5-406B-9FAD-3AB9B064F377}">
      <dsp:nvSpPr>
        <dsp:cNvPr id="0" name=""/>
        <dsp:cNvSpPr/>
      </dsp:nvSpPr>
      <dsp:spPr>
        <a:xfrm>
          <a:off x="8349510" y="687024"/>
          <a:ext cx="91440" cy="3135330"/>
        </a:xfrm>
        <a:custGeom>
          <a:avLst/>
          <a:gdLst/>
          <a:ahLst/>
          <a:cxnLst/>
          <a:rect l="0" t="0" r="0" b="0"/>
          <a:pathLst>
            <a:path>
              <a:moveTo>
                <a:pt x="51459" y="3135330"/>
              </a:moveTo>
              <a:lnTo>
                <a:pt x="45720" y="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B8E28-BFAF-4001-9E37-D255E9B0BC0B}">
      <dsp:nvSpPr>
        <dsp:cNvPr id="0" name=""/>
        <dsp:cNvSpPr/>
      </dsp:nvSpPr>
      <dsp:spPr>
        <a:xfrm>
          <a:off x="7556168" y="687024"/>
          <a:ext cx="1678125" cy="11187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Организация дистанционного обучения в рамках технологического профиля</a:t>
          </a:r>
          <a:endParaRPr lang="ru-RU" sz="1200" kern="1200" dirty="0"/>
        </a:p>
      </dsp:txBody>
      <dsp:txXfrm>
        <a:off x="7588935" y="719791"/>
        <a:ext cx="1612591" cy="1053216"/>
      </dsp:txXfrm>
    </dsp:sp>
    <dsp:sp modelId="{530170D9-71A5-4A1A-9233-68776AF43CC2}">
      <dsp:nvSpPr>
        <dsp:cNvPr id="0" name=""/>
        <dsp:cNvSpPr/>
      </dsp:nvSpPr>
      <dsp:spPr>
        <a:xfrm>
          <a:off x="5790944" y="512600"/>
          <a:ext cx="4719546" cy="24119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5979"/>
              </a:lnTo>
              <a:lnTo>
                <a:pt x="4719546" y="1205979"/>
              </a:lnTo>
              <a:lnTo>
                <a:pt x="4719546" y="2411958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3434B-1AC2-4E05-B4B6-0A6087F1A19F}">
      <dsp:nvSpPr>
        <dsp:cNvPr id="0" name=""/>
        <dsp:cNvSpPr/>
      </dsp:nvSpPr>
      <dsp:spPr>
        <a:xfrm>
          <a:off x="9713624" y="2924558"/>
          <a:ext cx="1593732" cy="8569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ИМЦ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СПО…</a:t>
          </a:r>
          <a:endParaRPr lang="ru-RU" sz="1200" kern="1200" dirty="0"/>
        </a:p>
      </dsp:txBody>
      <dsp:txXfrm>
        <a:off x="9738722" y="2949656"/>
        <a:ext cx="1543536" cy="806710"/>
      </dsp:txXfrm>
    </dsp:sp>
    <dsp:sp modelId="{78894E6D-8311-4DEC-AC22-013AA1B91823}">
      <dsp:nvSpPr>
        <dsp:cNvPr id="0" name=""/>
        <dsp:cNvSpPr/>
      </dsp:nvSpPr>
      <dsp:spPr>
        <a:xfrm>
          <a:off x="10413134" y="691320"/>
          <a:ext cx="91440" cy="3090144"/>
        </a:xfrm>
        <a:custGeom>
          <a:avLst/>
          <a:gdLst/>
          <a:ahLst/>
          <a:cxnLst/>
          <a:rect l="0" t="0" r="0" b="0"/>
          <a:pathLst>
            <a:path>
              <a:moveTo>
                <a:pt x="97355" y="3090144"/>
              </a:moveTo>
              <a:lnTo>
                <a:pt x="45720" y="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4F3058-DEC1-44C6-ADDB-54BA35F51C59}">
      <dsp:nvSpPr>
        <dsp:cNvPr id="0" name=""/>
        <dsp:cNvSpPr/>
      </dsp:nvSpPr>
      <dsp:spPr>
        <a:xfrm>
          <a:off x="9619792" y="691320"/>
          <a:ext cx="1678125" cy="10619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Организация профильного обучения детей с ОВЗ на уровне СОО</a:t>
          </a:r>
          <a:endParaRPr lang="ru-RU" sz="1200" kern="1200" dirty="0"/>
        </a:p>
      </dsp:txBody>
      <dsp:txXfrm>
        <a:off x="9650894" y="722422"/>
        <a:ext cx="1615921" cy="9997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226282-4042-4DD8-ABC3-C5E3F994DF52}">
      <dsp:nvSpPr>
        <dsp:cNvPr id="0" name=""/>
        <dsp:cNvSpPr/>
      </dsp:nvSpPr>
      <dsp:spPr>
        <a:xfrm>
          <a:off x="875397" y="0"/>
          <a:ext cx="9921168" cy="4351338"/>
        </a:xfrm>
        <a:prstGeom prst="rightArrow">
          <a:avLst/>
        </a:prstGeom>
        <a:solidFill>
          <a:srgbClr val="E7FCDC"/>
        </a:solidFill>
        <a:ln>
          <a:solidFill>
            <a:schemeClr val="tx1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F7FE8D-8059-4BB7-B320-2A19FE7B2A8F}">
      <dsp:nvSpPr>
        <dsp:cNvPr id="0" name=""/>
        <dsp:cNvSpPr/>
      </dsp:nvSpPr>
      <dsp:spPr>
        <a:xfrm>
          <a:off x="1039" y="1305401"/>
          <a:ext cx="1516557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Порядок деятельности ОО по направлению кластера</a:t>
          </a:r>
          <a:endParaRPr lang="ru-RU" sz="1400" kern="1200" dirty="0"/>
        </a:p>
      </dsp:txBody>
      <dsp:txXfrm>
        <a:off x="75071" y="1379433"/>
        <a:ext cx="1368493" cy="1592471"/>
      </dsp:txXfrm>
    </dsp:sp>
    <dsp:sp modelId="{3A075A85-B2F6-4C73-88E3-2CE841E48E95}">
      <dsp:nvSpPr>
        <dsp:cNvPr id="0" name=""/>
        <dsp:cNvSpPr/>
      </dsp:nvSpPr>
      <dsp:spPr>
        <a:xfrm>
          <a:off x="1770356" y="1305401"/>
          <a:ext cx="1516557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Перечень локальных нормативных актов ОО </a:t>
          </a:r>
          <a:endParaRPr lang="ru-RU" sz="1400" kern="1200"/>
        </a:p>
      </dsp:txBody>
      <dsp:txXfrm>
        <a:off x="1844388" y="1379433"/>
        <a:ext cx="1368493" cy="1592471"/>
      </dsp:txXfrm>
    </dsp:sp>
    <dsp:sp modelId="{8B5F300C-182E-41F7-AA37-59D29D622B4E}">
      <dsp:nvSpPr>
        <dsp:cNvPr id="0" name=""/>
        <dsp:cNvSpPr/>
      </dsp:nvSpPr>
      <dsp:spPr>
        <a:xfrm>
          <a:off x="3539673" y="1305401"/>
          <a:ext cx="1516557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Примеры локальных нормативных актов ОО</a:t>
          </a:r>
          <a:endParaRPr lang="ru-RU" sz="1400" kern="1200" dirty="0"/>
        </a:p>
      </dsp:txBody>
      <dsp:txXfrm>
        <a:off x="3613705" y="1379433"/>
        <a:ext cx="1368493" cy="1592471"/>
      </dsp:txXfrm>
    </dsp:sp>
    <dsp:sp modelId="{D6703C27-34C5-40EB-B33C-1DAD59C41712}">
      <dsp:nvSpPr>
        <dsp:cNvPr id="0" name=""/>
        <dsp:cNvSpPr/>
      </dsp:nvSpPr>
      <dsp:spPr>
        <a:xfrm>
          <a:off x="5308990" y="1305401"/>
          <a:ext cx="2037813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Карта оценки ресурсного обеспечения ОО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 направлению «</a:t>
          </a:r>
          <a:r>
            <a:rPr lang="ru-RU" sz="1400" kern="1200" dirty="0" err="1" smtClean="0"/>
            <a:t>Предпрофильная</a:t>
          </a:r>
          <a:r>
            <a:rPr lang="ru-RU" sz="1400" kern="1200" dirty="0" smtClean="0"/>
            <a:t> подготовка и профильное обучение» </a:t>
          </a:r>
          <a:endParaRPr lang="ru-RU" sz="1400" kern="1200" dirty="0"/>
        </a:p>
      </dsp:txBody>
      <dsp:txXfrm>
        <a:off x="5393956" y="1390367"/>
        <a:ext cx="1867881" cy="1570603"/>
      </dsp:txXfrm>
    </dsp:sp>
    <dsp:sp modelId="{30575FBA-AC28-46D5-B607-AF3CF765A999}">
      <dsp:nvSpPr>
        <dsp:cNvPr id="0" name=""/>
        <dsp:cNvSpPr/>
      </dsp:nvSpPr>
      <dsp:spPr>
        <a:xfrm>
          <a:off x="7599563" y="1151903"/>
          <a:ext cx="2032975" cy="20475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Карта оценки эффективности деятельности ОО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по направлению «</a:t>
          </a:r>
          <a:r>
            <a:rPr lang="ru-RU" sz="1400" kern="1200" dirty="0" err="1" smtClean="0"/>
            <a:t>Предпрофильная</a:t>
          </a:r>
          <a:r>
            <a:rPr lang="ru-RU" sz="1400" kern="1200" dirty="0" smtClean="0"/>
            <a:t> подготовка и профильное обучение» </a:t>
          </a:r>
        </a:p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7698805" y="1251145"/>
        <a:ext cx="1834491" cy="1849046"/>
      </dsp:txXfrm>
    </dsp:sp>
    <dsp:sp modelId="{78D24DE5-7618-4E28-B4B0-AB3303825ED3}">
      <dsp:nvSpPr>
        <dsp:cNvPr id="0" name=""/>
        <dsp:cNvSpPr/>
      </dsp:nvSpPr>
      <dsp:spPr>
        <a:xfrm>
          <a:off x="9885298" y="1305401"/>
          <a:ext cx="1785624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Алгоритмы принятия управленческих решений</a:t>
          </a:r>
          <a:endParaRPr lang="ru-RU" sz="1400" kern="1200" dirty="0"/>
        </a:p>
      </dsp:txBody>
      <dsp:txXfrm>
        <a:off x="9970264" y="1390367"/>
        <a:ext cx="1615692" cy="157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D3A9A-1CB3-4C45-87DE-DF9E7DD1FB8D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B9B11-6FA6-4189-9909-BF9E3C35F6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17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B9B11-6FA6-4189-9909-BF9E3C35F6B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42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B9B11-6FA6-4189-9909-BF9E3C35F6B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1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96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421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1906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76071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692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5063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9035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2441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79744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162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80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58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B428E1-FC56-4A41-AE81-50140D2DC059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39EE4A-C9BA-4AF8-9499-6C61CF59C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35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2249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26116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428E1-FC56-4A41-AE81-50140D2DC059}" type="datetimeFigureOut">
              <a:rPr lang="ru-RU" smtClean="0"/>
              <a:t>25.11.2022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9EE4A-C9BA-4AF8-9499-6C61CF59CE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671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796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204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40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F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48289B-0B8E-46BF-BF1C-4EF2FB73C3BE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25.11.2022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395280-2C92-4E95-95EE-BB8BC0E964E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37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yandex.ru/u/637dc3b202848f2a826e38d4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c.tomsk.ru/wp-content/uploads/2022/11/%D0%9F%D1%80%D0%B8%D0%BA%D0%B0%D0%B7_113-%D0%9F%D0%A2%D0%93.pdf" TargetMode="External"/><Relationship Id="rId2" Type="http://schemas.openxmlformats.org/officeDocument/2006/relationships/hyperlink" Target="http://imc.tomsk.ru/wp-content/uploads/2022/11/%D0%A0%D0%B0%D1%81%D0%BF.%D0%94%D0%9E_1067-%D1%80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hyperlink" Target="http://moodle.imc.tomsk.ru/course/view.php?id=158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hyperlink" Target="https://forms.yandex.ru/u/637dc3b202848f2a826e38d4/" TargetMode="Externa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852445" y="5945594"/>
            <a:ext cx="14029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24.11.</a:t>
            </a:r>
            <a:r>
              <a:rPr lang="ru-RU" b="0" i="0" u="none" strike="noStrike" dirty="0" smtClean="0">
                <a:solidFill>
                  <a:srgbClr val="16625C"/>
                </a:solidFill>
                <a:effectLst/>
                <a:latin typeface="Century Gothic" panose="020B0502020202020204" pitchFamily="34" charset="0"/>
              </a:rPr>
              <a:t>2022 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64302" y="5173104"/>
            <a:ext cx="39805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0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Астапова Елена Викторовна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21014"/>
            <a:ext cx="103676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dirty="0" smtClean="0">
                <a:solidFill>
                  <a:srgbClr val="16625C"/>
                </a:solidFill>
                <a:latin typeface="Century Gothic" panose="020B0502020202020204" pitchFamily="34" charset="0"/>
              </a:rPr>
              <a:t>МУНИЦИПАЛЬНОЕ АВТОНОМНОЕ УЧРЕЖДЕНИЕ ИНФОРМАЦИОННО-МЕТОДИЧЕСКИЙ ЦЕНТР ГОРОДА ТОМСКА</a:t>
            </a:r>
            <a:endParaRPr lang="ru-RU" sz="1200" dirty="0">
              <a:solidFill>
                <a:srgbClr val="16625C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4302" y="2561006"/>
            <a:ext cx="66410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Организация деятельности </a:t>
            </a:r>
          </a:p>
          <a:p>
            <a:r>
              <a:rPr lang="ru-RU" sz="3600" b="1" dirty="0" smtClean="0"/>
              <a:t>проектной творческой группы</a:t>
            </a:r>
          </a:p>
        </p:txBody>
      </p:sp>
    </p:spTree>
    <p:extLst>
      <p:ext uri="{BB962C8B-B14F-4D97-AF65-F5344CB8AC3E}">
        <p14:creationId xmlns:p14="http://schemas.microsoft.com/office/powerpoint/2010/main" val="123262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542" y="401340"/>
            <a:ext cx="10515600" cy="35009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заседания №1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l="27352" t="16719" r="43963" b="18872"/>
          <a:stretch/>
        </p:blipFill>
        <p:spPr>
          <a:xfrm>
            <a:off x="2743199" y="1584356"/>
            <a:ext cx="4476456" cy="4995927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76891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330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заседания №1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66020" y="1688293"/>
            <a:ext cx="10272252" cy="3308598"/>
          </a:xfrm>
          <a:prstGeom prst="rect">
            <a:avLst/>
          </a:prstGeom>
          <a:solidFill>
            <a:srgbClr val="E7FCDC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u="sng" dirty="0" smtClean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</a:rPr>
              <a:t>ПРОЕКТ РЕШЕНИЯ: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</a:rPr>
              <a:t>1. До 26.11.2022 г. заполнить информацию об участнике ПТГ по ссылке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hlinkClick r:id="rId3"/>
              </a:rPr>
              <a:t>https://forms.yandex.ru/u/637dc3b202848f2a826e38d4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  <a:hlinkClick r:id="rId3"/>
              </a:rPr>
              <a:t>/</a:t>
            </a:r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</a:rPr>
              <a:t> 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dirty="0" smtClean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</a:rPr>
              <a:t>2. Муниципальному координатору МАУ ИМЦ подготовить проект Распоряжения департамента образования администрации Города Томска «Об утверждении списка участников ПТГ» и разместить утвержденный список на официальном сайте МАУ ИМЦ до </a:t>
            </a:r>
            <a:r>
              <a:rPr lang="ru-RU" dirty="0">
                <a:solidFill>
                  <a:schemeClr val="tx1">
                    <a:lumMod val="50000"/>
                  </a:schemeClr>
                </a:solidFill>
                <a:latin typeface="verdana" panose="020B0604030504040204" pitchFamily="34" charset="0"/>
              </a:rPr>
              <a:t>01.12.2022г. </a:t>
            </a:r>
          </a:p>
        </p:txBody>
      </p:sp>
    </p:spTree>
    <p:extLst>
      <p:ext uri="{BB962C8B-B14F-4D97-AF65-F5344CB8AC3E}">
        <p14:creationId xmlns:p14="http://schemas.microsoft.com/office/powerpoint/2010/main" val="140346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7585" y="414287"/>
            <a:ext cx="10793363" cy="59843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обеспечение деятельности ПТГ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6484" y="3827441"/>
            <a:ext cx="46408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городской проблемно-творческой группе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координаторов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предпрофильной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подготовки и профильного обучения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города Томска «Проектирование эффективной модели создания условий по сопровождению профессионального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самоопределения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на уровне среднего общего образования»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71789" y="3827441"/>
            <a:ext cx="52995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РАБОТЫ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городской проблемно-творческой группы 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координаторов </a:t>
            </a:r>
            <a:r>
              <a:rPr lang="ru-RU" sz="16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предпрофильной</a:t>
            </a:r>
            <a:r>
              <a:rPr lang="ru-RU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подготовки и профильного обучения общеобразовательных организаций города Томска «Проектирование эффективной модели создания условий по сопровождению профессионального самоопределения обучающихся на уровне среднего общего образования» на 2022-2023 учебный год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7585" y="1465186"/>
            <a:ext cx="1062546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0" i="1" u="none" strike="noStrike" dirty="0" smtClean="0">
                <a:solidFill>
                  <a:srgbClr val="77AD8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Распоряжение</a:t>
            </a:r>
            <a:r>
              <a:rPr lang="ru-RU" sz="2000" b="0" i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ДО администрации Города Томска от 01.11.2022 г. №1067-р «Об утверждении проекта «</a:t>
            </a:r>
            <a:r>
              <a:rPr lang="ru-RU" sz="2000" b="0" i="1" dirty="0" err="1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Предпрофильная</a:t>
            </a:r>
            <a:r>
              <a:rPr lang="ru-RU" sz="2000" b="0" i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 и профильное обучение в общеобразовательных организациях города Томска»</a:t>
            </a:r>
          </a:p>
          <a:p>
            <a:endParaRPr lang="ru-RU" sz="2000" b="0" i="1" dirty="0" smtClean="0">
              <a:solidFill>
                <a:srgbClr val="22222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000" b="0" i="1" u="none" strike="noStrike" dirty="0" smtClean="0">
                <a:solidFill>
                  <a:srgbClr val="77AD8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Приказ</a:t>
            </a:r>
            <a:r>
              <a:rPr lang="ru-RU" sz="2000" b="0" i="1" dirty="0" smtClean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ДО администрации Города Томска от 25.10.2022 г. № 113 «Об утверждении Положений и планов городских проблемно-творческих групп на 2022-2023 учебный год»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94968" y="3615809"/>
            <a:ext cx="11503741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18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7969" y="414288"/>
            <a:ext cx="9780638" cy="59843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эффекты деятельности  ПТГ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190695"/>
              </p:ext>
            </p:extLst>
          </p:nvPr>
        </p:nvGraphicFramePr>
        <p:xfrm>
          <a:off x="838200" y="1510993"/>
          <a:ext cx="10515600" cy="43981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576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1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ПТГ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7693" y="2545257"/>
            <a:ext cx="102661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u="none" strike="noStrike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документации для организации и функционирования системы </a:t>
            </a:r>
            <a:r>
              <a:rPr lang="ru-RU" b="0" i="0" u="none" strike="noStrike" dirty="0" err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предпрофильной</a:t>
            </a:r>
            <a:r>
              <a:rPr lang="ru-RU" b="0" i="0" u="none" strike="noStrike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подготовки и профильного обучения в общеобразовательных организациях г. Томска 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79177464"/>
              </p:ext>
            </p:extLst>
          </p:nvPr>
        </p:nvGraphicFramePr>
        <p:xfrm>
          <a:off x="1087693" y="3303561"/>
          <a:ext cx="9665110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22829" y="1614336"/>
            <a:ext cx="3802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Запрос ОО города Томска </a:t>
            </a:r>
            <a:endParaRPr lang="ru-RU" b="1" dirty="0"/>
          </a:p>
        </p:txBody>
      </p:sp>
      <p:grpSp>
        <p:nvGrpSpPr>
          <p:cNvPr id="8" name="Группа 7"/>
          <p:cNvGrpSpPr/>
          <p:nvPr/>
        </p:nvGrpSpPr>
        <p:grpSpPr>
          <a:xfrm rot="5400000">
            <a:off x="4929219" y="986740"/>
            <a:ext cx="538263" cy="629666"/>
            <a:chOff x="6355942" y="839328"/>
            <a:chExt cx="538263" cy="629666"/>
          </a:xfrm>
        </p:grpSpPr>
        <p:sp>
          <p:nvSpPr>
            <p:cNvPr id="9" name="Стрелка вправо 8"/>
            <p:cNvSpPr/>
            <p:nvPr/>
          </p:nvSpPr>
          <p:spPr>
            <a:xfrm>
              <a:off x="6355942" y="839328"/>
              <a:ext cx="538263" cy="62966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Стрелка вправо 4"/>
            <p:cNvSpPr txBox="1"/>
            <p:nvPr/>
          </p:nvSpPr>
          <p:spPr>
            <a:xfrm>
              <a:off x="6355942" y="965261"/>
              <a:ext cx="376784" cy="377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700" kern="1200" dirty="0"/>
            </a:p>
          </p:txBody>
        </p:sp>
      </p:grpSp>
      <p:grpSp>
        <p:nvGrpSpPr>
          <p:cNvPr id="11" name="Группа 10"/>
          <p:cNvGrpSpPr/>
          <p:nvPr/>
        </p:nvGrpSpPr>
        <p:grpSpPr>
          <a:xfrm rot="5400000">
            <a:off x="6141701" y="1952079"/>
            <a:ext cx="538263" cy="629666"/>
            <a:chOff x="6355942" y="839328"/>
            <a:chExt cx="538263" cy="629666"/>
          </a:xfrm>
        </p:grpSpPr>
        <p:sp>
          <p:nvSpPr>
            <p:cNvPr id="12" name="Стрелка вправо 11"/>
            <p:cNvSpPr/>
            <p:nvPr/>
          </p:nvSpPr>
          <p:spPr>
            <a:xfrm>
              <a:off x="6355942" y="839328"/>
              <a:ext cx="538263" cy="629666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Стрелка вправо 4"/>
            <p:cNvSpPr txBox="1"/>
            <p:nvPr/>
          </p:nvSpPr>
          <p:spPr>
            <a:xfrm>
              <a:off x="6355942" y="965261"/>
              <a:ext cx="376784" cy="3778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700" kern="1200" dirty="0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859417" y="5797949"/>
            <a:ext cx="99825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Практико-ориентированный проект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</a:rPr>
              <a:t> – проект, основной целью которого является изготовление средства, пригодного для разрешения какой-либо проблемы прикладного характера.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30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3307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 ПТГ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87677202"/>
              </p:ext>
            </p:extLst>
          </p:nvPr>
        </p:nvGraphicFramePr>
        <p:xfrm>
          <a:off x="740854" y="1750667"/>
          <a:ext cx="10612946" cy="3865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060833" y="5470466"/>
            <a:ext cx="8164715" cy="923330"/>
          </a:xfrm>
          <a:prstGeom prst="rect">
            <a:avLst/>
          </a:prstGeom>
          <a:solidFill>
            <a:srgbClr val="E7FCDC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Документация   ПТГ хранится в МАОУ ИМЦ г. Томска</a:t>
            </a:r>
          </a:p>
          <a:p>
            <a:pPr algn="ctr"/>
            <a:r>
              <a:rPr lang="ru-RU" dirty="0"/>
              <a:t>«Городская ПТГ по профильному </a:t>
            </a:r>
            <a:r>
              <a:rPr lang="ru-RU" dirty="0" smtClean="0"/>
              <a:t>обучению»</a:t>
            </a:r>
            <a:endParaRPr lang="ru-RU" dirty="0"/>
          </a:p>
          <a:p>
            <a:pPr algn="ctr"/>
            <a:r>
              <a:rPr lang="ru-RU" dirty="0" smtClean="0"/>
              <a:t>с</a:t>
            </a:r>
            <a:r>
              <a:rPr lang="en-US" dirty="0"/>
              <a:t>http://</a:t>
            </a:r>
            <a:r>
              <a:rPr lang="en-US" dirty="0" smtClean="0"/>
              <a:t>moodle.imc.tomsk.ru/course/view.php?id=158</a:t>
            </a:r>
            <a:r>
              <a:rPr lang="ru-RU" dirty="0" smtClean="0"/>
              <a:t> </a:t>
            </a:r>
          </a:p>
        </p:txBody>
      </p:sp>
      <p:sp>
        <p:nvSpPr>
          <p:cNvPr id="6" name="Управляющая кнопка: домой 5">
            <a:hlinkClick r:id="rId7" highlightClick="1"/>
          </p:cNvPr>
          <p:cNvSpPr/>
          <p:nvPr/>
        </p:nvSpPr>
        <p:spPr>
          <a:xfrm>
            <a:off x="10609006" y="5470466"/>
            <a:ext cx="924233" cy="923330"/>
          </a:xfrm>
          <a:prstGeom prst="actionButtonHome">
            <a:avLst/>
          </a:prstGeom>
          <a:solidFill>
            <a:srgbClr val="E7F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57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35629"/>
            <a:ext cx="10515600" cy="6082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деятельности ПТГ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624433"/>
              </p:ext>
            </p:extLst>
          </p:nvPr>
        </p:nvGraphicFramePr>
        <p:xfrm>
          <a:off x="593758" y="1321806"/>
          <a:ext cx="9962584" cy="5223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903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632" y="129153"/>
            <a:ext cx="11385757" cy="47061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План-график проведения заседаний ПТГ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629936"/>
              </p:ext>
            </p:extLst>
          </p:nvPr>
        </p:nvGraphicFramePr>
        <p:xfrm>
          <a:off x="442452" y="748226"/>
          <a:ext cx="11346425" cy="597408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130710">
                  <a:extLst>
                    <a:ext uri="{9D8B030D-6E8A-4147-A177-3AD203B41FA5}">
                      <a16:colId xmlns:a16="http://schemas.microsoft.com/office/drawing/2014/main" val="1630801157"/>
                    </a:ext>
                  </a:extLst>
                </a:gridCol>
                <a:gridCol w="1612490">
                  <a:extLst>
                    <a:ext uri="{9D8B030D-6E8A-4147-A177-3AD203B41FA5}">
                      <a16:colId xmlns:a16="http://schemas.microsoft.com/office/drawing/2014/main" val="3621397181"/>
                    </a:ext>
                  </a:extLst>
                </a:gridCol>
                <a:gridCol w="5447071">
                  <a:extLst>
                    <a:ext uri="{9D8B030D-6E8A-4147-A177-3AD203B41FA5}">
                      <a16:colId xmlns:a16="http://schemas.microsoft.com/office/drawing/2014/main" val="3773666772"/>
                    </a:ext>
                  </a:extLst>
                </a:gridCol>
                <a:gridCol w="3156154">
                  <a:extLst>
                    <a:ext uri="{9D8B030D-6E8A-4147-A177-3AD203B41FA5}">
                      <a16:colId xmlns:a16="http://schemas.microsoft.com/office/drawing/2014/main" val="1602158010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Сроки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Место проведения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Содержание деятельности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Ответственный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487464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Октябрь 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202</a:t>
                      </a: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Платформа ZOOM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Заседание № 1 Семинар «Планирование работы  ПТГ»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Астапова Е.В.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359889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Ноябрь 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202</a:t>
                      </a: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Платформа ZOOM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Заседание № 2 ПТГ Примерные локальные акты для организации профильных классов в соответствии с ФГОС СОО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Астапова Е.В.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Злобина А.К.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002019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Январь 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202</a:t>
                      </a: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Платформа ZOOM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Заседание № 3 Семинар «Практики организации </a:t>
                      </a:r>
                      <a:r>
                        <a:rPr lang="ru-RU" sz="14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предпрофильной</a:t>
                      </a: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подготовки и профильного обучения в классах/группах технологическом профиле»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Астапова Е.В.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СОШ № 58 г. Томска 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СОШ № 12 г. Томска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СОШ № 30 г. Томска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Лицей при ТПУ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670390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Февраль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2023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Платформа ZOOM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Заседание № 4 ПТГ «Практики организации </a:t>
                      </a:r>
                      <a:r>
                        <a:rPr lang="ru-RU" sz="14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предпрофильной</a:t>
                      </a: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подготовки и профильного обучения в классах/группах психолого-педагогической направленности»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Астапова Е.В.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Лицей № 7 г. Томска 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СОШ № 2 г. Томска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СОШ № 40 г. Томска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376813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Март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2022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Платформа ZOOM 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Заседание №5 ПТГ «Практики организации </a:t>
                      </a:r>
                      <a:r>
                        <a:rPr lang="ru-RU" sz="14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предпрофильной</a:t>
                      </a: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подготовки и профильного обучения в классах/группах медицинской направленности»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Астапова Е.В.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МАОУ Школа «Перспектива»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МАОУ Сибирский лицей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МБОУ Гимназия № 2 г. Томска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МАОУ Гимназия № 56 г. Томска</a:t>
                      </a: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322535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Апрель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202</a:t>
                      </a: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Платформа ZOOM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Заседание № 6 ПТГ </a:t>
                      </a:r>
                      <a:r>
                        <a:rPr lang="ru-RU" sz="14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ПТГ</a:t>
                      </a: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«Практики организации </a:t>
                      </a:r>
                      <a:r>
                        <a:rPr lang="ru-RU" sz="14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предпрофильной</a:t>
                      </a: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подготовки и профильного обучения в классах/группах социально-экономического профиля </a:t>
                      </a:r>
                      <a:r>
                        <a:rPr lang="ru-RU" sz="14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профиля</a:t>
                      </a: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»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Астапова Е.В.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МАОУ Лицей №7 г. Томска 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36298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Май 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2023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Платформа </a:t>
                      </a:r>
                      <a:r>
                        <a:rPr lang="en-US" sz="14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ZOOM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Заседание №7 Практикум «Разработка городской образовательной программы </a:t>
                      </a:r>
                      <a:r>
                        <a:rPr lang="ru-RU" sz="14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предпрофильной</a:t>
                      </a: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подготовки и профильного обучения». Анализ работы за год. Планирование на следующий учебный год.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Астапова Е.В.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Кученко</a:t>
                      </a: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М.В.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251665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Август 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2023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Платформа ZOOM</a:t>
                      </a:r>
                      <a:endParaRPr lang="ru-RU" sz="140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Заседание № 7 ПТГ Презентация «Практики организации </a:t>
                      </a:r>
                      <a:r>
                        <a:rPr lang="ru-RU" sz="14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предпрофильного</a:t>
                      </a: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и профильного обучения в системе общего образования г. Томска». 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Астапова Е.В.</a:t>
                      </a:r>
                      <a:endParaRPr lang="ru-RU" sz="14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737" marR="39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400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26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9873" y="220270"/>
            <a:ext cx="10515600" cy="57481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кластеры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368009"/>
              </p:ext>
            </p:extLst>
          </p:nvPr>
        </p:nvGraphicFramePr>
        <p:xfrm>
          <a:off x="401099" y="973394"/>
          <a:ext cx="11436940" cy="5707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09873" y="3666002"/>
            <a:ext cx="1762018" cy="600164"/>
          </a:xfrm>
          <a:prstGeom prst="rect">
            <a:avLst/>
          </a:prstGeom>
          <a:solidFill>
            <a:srgbClr val="E7FCD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Астапова Е.В., начальник ООУ </a:t>
            </a:r>
          </a:p>
          <a:p>
            <a:pPr algn="ctr"/>
            <a:r>
              <a:rPr lang="ru-RU" sz="1100" dirty="0" smtClean="0"/>
              <a:t>МАУ ИМЦ</a:t>
            </a:r>
            <a:endParaRPr lang="ru-RU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3198518" y="3019828"/>
            <a:ext cx="2042075" cy="600164"/>
          </a:xfrm>
          <a:prstGeom prst="rect">
            <a:avLst/>
          </a:prstGeom>
          <a:solidFill>
            <a:srgbClr val="E7FCD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err="1"/>
              <a:t>Кученко</a:t>
            </a:r>
            <a:r>
              <a:rPr lang="ru-RU" sz="1100" dirty="0"/>
              <a:t> </a:t>
            </a:r>
            <a:r>
              <a:rPr lang="ru-RU" sz="1100" dirty="0" smtClean="0"/>
              <a:t>М.В.,</a:t>
            </a:r>
            <a:endParaRPr lang="ru-RU" sz="1100" dirty="0"/>
          </a:p>
          <a:p>
            <a:pPr algn="ctr"/>
            <a:r>
              <a:rPr lang="ru-RU" sz="1100" dirty="0"/>
              <a:t>директор МАОУ «Планирование карьеры»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40284" y="3017301"/>
            <a:ext cx="1848512" cy="600164"/>
          </a:xfrm>
          <a:prstGeom prst="rect">
            <a:avLst/>
          </a:prstGeom>
          <a:solidFill>
            <a:srgbClr val="E7FCDC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1100" dirty="0">
                <a:solidFill>
                  <a:srgbClr val="006666"/>
                </a:solidFill>
              </a:rPr>
              <a:t>Астапова Е.В., начальник ООУ </a:t>
            </a:r>
          </a:p>
          <a:p>
            <a:pPr lvl="0" algn="ctr"/>
            <a:r>
              <a:rPr lang="ru-RU" sz="1100" dirty="0">
                <a:solidFill>
                  <a:srgbClr val="006666"/>
                </a:solidFill>
              </a:rPr>
              <a:t>МАУ ИМЦ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90101" y="2916226"/>
            <a:ext cx="2028470" cy="938719"/>
          </a:xfrm>
          <a:prstGeom prst="rect">
            <a:avLst/>
          </a:prstGeom>
          <a:solidFill>
            <a:srgbClr val="E7FCD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Уразбаева С.У., заместитель директора АНО ДПО «ОМУ</a:t>
            </a:r>
            <a:r>
              <a:rPr lang="ru-RU" sz="1100" dirty="0" smtClean="0"/>
              <a:t>» </a:t>
            </a:r>
            <a:r>
              <a:rPr lang="ru-RU" sz="1100" dirty="0"/>
              <a:t>по работе с предприятиями и партнерами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863701" y="3104467"/>
            <a:ext cx="1773033" cy="600164"/>
          </a:xfrm>
          <a:prstGeom prst="rect">
            <a:avLst/>
          </a:prstGeom>
          <a:solidFill>
            <a:srgbClr val="E7FCDC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sz="1100" dirty="0">
                <a:solidFill>
                  <a:srgbClr val="006666"/>
                </a:solidFill>
              </a:rPr>
              <a:t>Астапова Е.В., начальник ООУ </a:t>
            </a:r>
          </a:p>
          <a:p>
            <a:pPr lvl="0" algn="ctr"/>
            <a:r>
              <a:rPr lang="ru-RU" sz="1100" dirty="0">
                <a:solidFill>
                  <a:srgbClr val="006666"/>
                </a:solidFill>
              </a:rPr>
              <a:t>МАУ ИМЦ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26808" y="5219798"/>
            <a:ext cx="296405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+ ОО города Томска</a:t>
            </a:r>
            <a:endParaRPr lang="ru-RU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79201" y="5739444"/>
            <a:ext cx="60575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Регистрация участников ПТГ</a:t>
            </a: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https://forms.yandex.ru/u/637dc3b202848f2a826e38d4/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08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7362" y="384790"/>
            <a:ext cx="10515600" cy="766558"/>
          </a:xfrm>
        </p:spPr>
        <p:txBody>
          <a:bodyPr>
            <a:normAutofit/>
          </a:bodyPr>
          <a:lstStyle/>
          <a:p>
            <a:r>
              <a:rPr lang="ru-RU" dirty="0" smtClean="0"/>
              <a:t>Ожидаемые продукты ПТГ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294648"/>
              </p:ext>
            </p:extLst>
          </p:nvPr>
        </p:nvGraphicFramePr>
        <p:xfrm>
          <a:off x="313559" y="1834679"/>
          <a:ext cx="1167196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895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ИМЦ">
  <a:themeElements>
    <a:clrScheme name="Другая 4">
      <a:dk1>
        <a:srgbClr val="006666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 ИМЦ" id="{96EABBFC-CA67-4C33-B685-D7D8CBA39C6E}" vid="{B11D59C6-889D-4CC1-AA46-FDCE65A455C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ИМЦ</Template>
  <TotalTime>581</TotalTime>
  <Words>900</Words>
  <Application>Microsoft Office PowerPoint</Application>
  <PresentationFormat>Широкоэкранный</PresentationFormat>
  <Paragraphs>169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Times New Roman</vt:lpstr>
      <vt:lpstr>verdana</vt:lpstr>
      <vt:lpstr>Wingdings</vt:lpstr>
      <vt:lpstr>Тема ИМЦ</vt:lpstr>
      <vt:lpstr>Тема Office</vt:lpstr>
      <vt:lpstr>Презентация PowerPoint</vt:lpstr>
      <vt:lpstr>Нормативно-правовое обеспечение деятельности ПТГ</vt:lpstr>
      <vt:lpstr>Ожидаемые эффекты деятельности  ПТГ</vt:lpstr>
      <vt:lpstr>Цели и задачи ПТГ</vt:lpstr>
      <vt:lpstr>Документация ПТГ</vt:lpstr>
      <vt:lpstr>Механизм деятельности ПТГ</vt:lpstr>
      <vt:lpstr>План-график проведения заседаний ПТГ</vt:lpstr>
      <vt:lpstr>Планируемые кластеры </vt:lpstr>
      <vt:lpstr>Ожидаемые продукты ПТГ</vt:lpstr>
      <vt:lpstr>Протокол заседания №1</vt:lpstr>
      <vt:lpstr>Протокол заседания №1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metodist62</dc:creator>
  <cp:lastModifiedBy>metodist62</cp:lastModifiedBy>
  <cp:revision>52</cp:revision>
  <dcterms:created xsi:type="dcterms:W3CDTF">2022-11-23T01:50:55Z</dcterms:created>
  <dcterms:modified xsi:type="dcterms:W3CDTF">2022-11-25T06:30:35Z</dcterms:modified>
</cp:coreProperties>
</file>