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6" r:id="rId2"/>
    <p:sldId id="303" r:id="rId3"/>
    <p:sldId id="304" r:id="rId4"/>
    <p:sldId id="299" r:id="rId5"/>
    <p:sldId id="300" r:id="rId6"/>
    <p:sldId id="296" r:id="rId7"/>
    <p:sldId id="297" r:id="rId8"/>
    <p:sldId id="302" r:id="rId9"/>
    <p:sldId id="305" r:id="rId10"/>
    <p:sldId id="306" r:id="rId11"/>
    <p:sldId id="292" r:id="rId12"/>
    <p:sldId id="293" r:id="rId13"/>
    <p:sldId id="294" r:id="rId14"/>
    <p:sldId id="295" r:id="rId15"/>
    <p:sldId id="307" r:id="rId16"/>
    <p:sldId id="308" r:id="rId17"/>
    <p:sldId id="309" r:id="rId18"/>
    <p:sldId id="310" r:id="rId19"/>
    <p:sldId id="311" r:id="rId20"/>
    <p:sldId id="312" r:id="rId21"/>
    <p:sldId id="260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todist38" initials="m" lastIdx="0" clrIdx="0">
    <p:extLst>
      <p:ext uri="{19B8F6BF-5375-455C-9EA6-DF929625EA0E}">
        <p15:presenceInfo xmlns:p15="http://schemas.microsoft.com/office/powerpoint/2012/main" userId="metodist38" providerId="None"/>
      </p:ext>
    </p:extLst>
  </p:cmAuthor>
  <p:cmAuthor id="2" name="aleüandra" initials="a" lastIdx="1" clrIdx="1">
    <p:extLst>
      <p:ext uri="{19B8F6BF-5375-455C-9EA6-DF929625EA0E}">
        <p15:presenceInfo xmlns:p15="http://schemas.microsoft.com/office/powerpoint/2012/main" userId="aleüand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25C"/>
    <a:srgbClr val="A6D86E"/>
    <a:srgbClr val="F9FFFE"/>
    <a:srgbClr val="33CCCC"/>
    <a:srgbClr val="CDA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655C2F-0DAE-4F26-89D5-D4BB77ECF90F}" type="doc">
      <dgm:prSet loTypeId="urn:microsoft.com/office/officeart/2005/8/layout/vList3" loCatId="list" qsTypeId="urn:microsoft.com/office/officeart/2005/8/quickstyle/simple1" qsCatId="simple" csTypeId="urn:microsoft.com/office/officeart/2005/8/colors/accent6_3" csCatId="accent6"/>
      <dgm:spPr/>
      <dgm:t>
        <a:bodyPr/>
        <a:lstStyle/>
        <a:p>
          <a:endParaRPr lang="en-US"/>
        </a:p>
      </dgm:t>
    </dgm:pt>
    <dgm:pt modelId="{03BADFAA-D76D-4976-B188-AF7FD2E98666}">
      <dgm:prSet/>
      <dgm:spPr/>
      <dgm:t>
        <a:bodyPr/>
        <a:lstStyle/>
        <a:p>
          <a:r>
            <a:rPr lang="ru-RU"/>
            <a:t>социальные, </a:t>
          </a:r>
          <a:endParaRPr lang="en-US"/>
        </a:p>
      </dgm:t>
    </dgm:pt>
    <dgm:pt modelId="{74D2B330-D339-4351-A5D3-7DC651BBA766}" type="parTrans" cxnId="{CDF858CE-AD2B-4C9F-B920-968934187A6D}">
      <dgm:prSet/>
      <dgm:spPr/>
      <dgm:t>
        <a:bodyPr/>
        <a:lstStyle/>
        <a:p>
          <a:endParaRPr lang="en-US"/>
        </a:p>
      </dgm:t>
    </dgm:pt>
    <dgm:pt modelId="{ECD71387-13F1-4454-85DB-DE52FDC45BF7}" type="sibTrans" cxnId="{CDF858CE-AD2B-4C9F-B920-968934187A6D}">
      <dgm:prSet/>
      <dgm:spPr/>
      <dgm:t>
        <a:bodyPr/>
        <a:lstStyle/>
        <a:p>
          <a:endParaRPr lang="en-US"/>
        </a:p>
      </dgm:t>
    </dgm:pt>
    <dgm:pt modelId="{D67ABD03-EF5C-41C6-BDAC-BBAC49B8D93D}">
      <dgm:prSet/>
      <dgm:spPr/>
      <dgm:t>
        <a:bodyPr/>
        <a:lstStyle/>
        <a:p>
          <a:r>
            <a:rPr lang="ru-RU"/>
            <a:t>психологические </a:t>
          </a:r>
          <a:endParaRPr lang="en-US"/>
        </a:p>
      </dgm:t>
    </dgm:pt>
    <dgm:pt modelId="{33CFAFCC-556B-4703-806E-47AD3971BBFD}" type="parTrans" cxnId="{9C47D892-6765-49D4-99E5-45381CCB7091}">
      <dgm:prSet/>
      <dgm:spPr/>
      <dgm:t>
        <a:bodyPr/>
        <a:lstStyle/>
        <a:p>
          <a:endParaRPr lang="en-US"/>
        </a:p>
      </dgm:t>
    </dgm:pt>
    <dgm:pt modelId="{E9DC0A13-F2A9-4375-8968-E4805F78DCAE}" type="sibTrans" cxnId="{9C47D892-6765-49D4-99E5-45381CCB7091}">
      <dgm:prSet/>
      <dgm:spPr/>
      <dgm:t>
        <a:bodyPr/>
        <a:lstStyle/>
        <a:p>
          <a:endParaRPr lang="en-US"/>
        </a:p>
      </dgm:t>
    </dgm:pt>
    <dgm:pt modelId="{1CD77110-0D56-455D-9526-FE321FE080ED}">
      <dgm:prSet/>
      <dgm:spPr/>
      <dgm:t>
        <a:bodyPr/>
        <a:lstStyle/>
        <a:p>
          <a:r>
            <a:rPr lang="ru-RU"/>
            <a:t>педагогические</a:t>
          </a:r>
          <a:endParaRPr lang="en-US"/>
        </a:p>
      </dgm:t>
    </dgm:pt>
    <dgm:pt modelId="{1A07F60E-F9DA-4B25-9433-B9694D99DF9D}" type="parTrans" cxnId="{4C293FB2-2476-4097-9ED3-B303B7035313}">
      <dgm:prSet/>
      <dgm:spPr/>
      <dgm:t>
        <a:bodyPr/>
        <a:lstStyle/>
        <a:p>
          <a:endParaRPr lang="en-US"/>
        </a:p>
      </dgm:t>
    </dgm:pt>
    <dgm:pt modelId="{A17F5994-86E3-40A8-ABAC-7D3119223C52}" type="sibTrans" cxnId="{4C293FB2-2476-4097-9ED3-B303B7035313}">
      <dgm:prSet/>
      <dgm:spPr/>
      <dgm:t>
        <a:bodyPr/>
        <a:lstStyle/>
        <a:p>
          <a:endParaRPr lang="en-US"/>
        </a:p>
      </dgm:t>
    </dgm:pt>
    <dgm:pt modelId="{7E6D9412-4FBE-4276-BB93-7B69C0DA9964}" type="pres">
      <dgm:prSet presAssocID="{2F655C2F-0DAE-4F26-89D5-D4BB77ECF90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D2FD19-2090-4267-ADBC-7A914B0E0F3D}" type="pres">
      <dgm:prSet presAssocID="{03BADFAA-D76D-4976-B188-AF7FD2E98666}" presName="composite" presStyleCnt="0"/>
      <dgm:spPr/>
    </dgm:pt>
    <dgm:pt modelId="{329FBA20-0962-4E4D-A124-3EABD89B1F86}" type="pres">
      <dgm:prSet presAssocID="{03BADFAA-D76D-4976-B188-AF7FD2E98666}" presName="imgShp" presStyleLbl="fgImgPlace1" presStyleIdx="0" presStyleCnt="3"/>
      <dgm:spPr/>
    </dgm:pt>
    <dgm:pt modelId="{EAFC5F1F-82E8-4F06-8979-B3CF05A75B06}" type="pres">
      <dgm:prSet presAssocID="{03BADFAA-D76D-4976-B188-AF7FD2E98666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05AA21-CEAC-4148-9660-22BEF481BF7A}" type="pres">
      <dgm:prSet presAssocID="{ECD71387-13F1-4454-85DB-DE52FDC45BF7}" presName="spacing" presStyleCnt="0"/>
      <dgm:spPr/>
    </dgm:pt>
    <dgm:pt modelId="{9B2B8F32-35E8-4D31-AB62-89FF9CFEB380}" type="pres">
      <dgm:prSet presAssocID="{D67ABD03-EF5C-41C6-BDAC-BBAC49B8D93D}" presName="composite" presStyleCnt="0"/>
      <dgm:spPr/>
    </dgm:pt>
    <dgm:pt modelId="{CC8AB673-49EB-48D7-B8C2-77BD3C8235AA}" type="pres">
      <dgm:prSet presAssocID="{D67ABD03-EF5C-41C6-BDAC-BBAC49B8D93D}" presName="imgShp" presStyleLbl="fgImgPlace1" presStyleIdx="1" presStyleCnt="3"/>
      <dgm:spPr/>
    </dgm:pt>
    <dgm:pt modelId="{A020CB60-5A0B-43AD-93A2-AEA3CFA0008B}" type="pres">
      <dgm:prSet presAssocID="{D67ABD03-EF5C-41C6-BDAC-BBAC49B8D93D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BE9B7-9EE7-45B9-8F71-4D35CE46C01C}" type="pres">
      <dgm:prSet presAssocID="{E9DC0A13-F2A9-4375-8968-E4805F78DCAE}" presName="spacing" presStyleCnt="0"/>
      <dgm:spPr/>
    </dgm:pt>
    <dgm:pt modelId="{A8B09CC8-FCEE-47C2-A1FC-817AFE80C2A2}" type="pres">
      <dgm:prSet presAssocID="{1CD77110-0D56-455D-9526-FE321FE080ED}" presName="composite" presStyleCnt="0"/>
      <dgm:spPr/>
    </dgm:pt>
    <dgm:pt modelId="{DE03C444-0A7E-449F-8759-F09D9C0D5881}" type="pres">
      <dgm:prSet presAssocID="{1CD77110-0D56-455D-9526-FE321FE080ED}" presName="imgShp" presStyleLbl="fgImgPlace1" presStyleIdx="2" presStyleCnt="3"/>
      <dgm:spPr/>
    </dgm:pt>
    <dgm:pt modelId="{4C0FB5CA-E4BD-497B-BA0E-82D920C9A0DC}" type="pres">
      <dgm:prSet presAssocID="{1CD77110-0D56-455D-9526-FE321FE080ED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3B3199-8DF5-44FB-80D3-6C6176018676}" type="presOf" srcId="{1CD77110-0D56-455D-9526-FE321FE080ED}" destId="{4C0FB5CA-E4BD-497B-BA0E-82D920C9A0DC}" srcOrd="0" destOrd="0" presId="urn:microsoft.com/office/officeart/2005/8/layout/vList3"/>
    <dgm:cxn modelId="{E6D43146-AF54-480A-AB07-C58FB065D28C}" type="presOf" srcId="{D67ABD03-EF5C-41C6-BDAC-BBAC49B8D93D}" destId="{A020CB60-5A0B-43AD-93A2-AEA3CFA0008B}" srcOrd="0" destOrd="0" presId="urn:microsoft.com/office/officeart/2005/8/layout/vList3"/>
    <dgm:cxn modelId="{CDF858CE-AD2B-4C9F-B920-968934187A6D}" srcId="{2F655C2F-0DAE-4F26-89D5-D4BB77ECF90F}" destId="{03BADFAA-D76D-4976-B188-AF7FD2E98666}" srcOrd="0" destOrd="0" parTransId="{74D2B330-D339-4351-A5D3-7DC651BBA766}" sibTransId="{ECD71387-13F1-4454-85DB-DE52FDC45BF7}"/>
    <dgm:cxn modelId="{B552E616-B415-46CD-AB52-4106916FE526}" type="presOf" srcId="{2F655C2F-0DAE-4F26-89D5-D4BB77ECF90F}" destId="{7E6D9412-4FBE-4276-BB93-7B69C0DA9964}" srcOrd="0" destOrd="0" presId="urn:microsoft.com/office/officeart/2005/8/layout/vList3"/>
    <dgm:cxn modelId="{4C293FB2-2476-4097-9ED3-B303B7035313}" srcId="{2F655C2F-0DAE-4F26-89D5-D4BB77ECF90F}" destId="{1CD77110-0D56-455D-9526-FE321FE080ED}" srcOrd="2" destOrd="0" parTransId="{1A07F60E-F9DA-4B25-9433-B9694D99DF9D}" sibTransId="{A17F5994-86E3-40A8-ABAC-7D3119223C52}"/>
    <dgm:cxn modelId="{01AD5DB9-4B7E-4983-8CAC-48D1366E76E2}" type="presOf" srcId="{03BADFAA-D76D-4976-B188-AF7FD2E98666}" destId="{EAFC5F1F-82E8-4F06-8979-B3CF05A75B06}" srcOrd="0" destOrd="0" presId="urn:microsoft.com/office/officeart/2005/8/layout/vList3"/>
    <dgm:cxn modelId="{9C47D892-6765-49D4-99E5-45381CCB7091}" srcId="{2F655C2F-0DAE-4F26-89D5-D4BB77ECF90F}" destId="{D67ABD03-EF5C-41C6-BDAC-BBAC49B8D93D}" srcOrd="1" destOrd="0" parTransId="{33CFAFCC-556B-4703-806E-47AD3971BBFD}" sibTransId="{E9DC0A13-F2A9-4375-8968-E4805F78DCAE}"/>
    <dgm:cxn modelId="{6271D4A2-4E23-4F18-8437-02E4ED99E57E}" type="presParOf" srcId="{7E6D9412-4FBE-4276-BB93-7B69C0DA9964}" destId="{4BD2FD19-2090-4267-ADBC-7A914B0E0F3D}" srcOrd="0" destOrd="0" presId="urn:microsoft.com/office/officeart/2005/8/layout/vList3"/>
    <dgm:cxn modelId="{E2A04C0F-4CEF-4FBF-BE47-FFE31E9DAB06}" type="presParOf" srcId="{4BD2FD19-2090-4267-ADBC-7A914B0E0F3D}" destId="{329FBA20-0962-4E4D-A124-3EABD89B1F86}" srcOrd="0" destOrd="0" presId="urn:microsoft.com/office/officeart/2005/8/layout/vList3"/>
    <dgm:cxn modelId="{C973D110-84CF-4BF2-865E-666F2A7788FE}" type="presParOf" srcId="{4BD2FD19-2090-4267-ADBC-7A914B0E0F3D}" destId="{EAFC5F1F-82E8-4F06-8979-B3CF05A75B06}" srcOrd="1" destOrd="0" presId="urn:microsoft.com/office/officeart/2005/8/layout/vList3"/>
    <dgm:cxn modelId="{CAAD21AB-D01D-4823-816F-9F462C5CE88A}" type="presParOf" srcId="{7E6D9412-4FBE-4276-BB93-7B69C0DA9964}" destId="{A805AA21-CEAC-4148-9660-22BEF481BF7A}" srcOrd="1" destOrd="0" presId="urn:microsoft.com/office/officeart/2005/8/layout/vList3"/>
    <dgm:cxn modelId="{32F7FE32-23E7-47C5-90B1-34780D4AEF38}" type="presParOf" srcId="{7E6D9412-4FBE-4276-BB93-7B69C0DA9964}" destId="{9B2B8F32-35E8-4D31-AB62-89FF9CFEB380}" srcOrd="2" destOrd="0" presId="urn:microsoft.com/office/officeart/2005/8/layout/vList3"/>
    <dgm:cxn modelId="{18DCE6D7-3C69-4BF1-B9DE-C99218FF23C9}" type="presParOf" srcId="{9B2B8F32-35E8-4D31-AB62-89FF9CFEB380}" destId="{CC8AB673-49EB-48D7-B8C2-77BD3C8235AA}" srcOrd="0" destOrd="0" presId="urn:microsoft.com/office/officeart/2005/8/layout/vList3"/>
    <dgm:cxn modelId="{B3EB6C77-5D79-4415-BA2B-A96E2F8C0204}" type="presParOf" srcId="{9B2B8F32-35E8-4D31-AB62-89FF9CFEB380}" destId="{A020CB60-5A0B-43AD-93A2-AEA3CFA0008B}" srcOrd="1" destOrd="0" presId="urn:microsoft.com/office/officeart/2005/8/layout/vList3"/>
    <dgm:cxn modelId="{71E4835D-7D7E-438F-AE47-892AC38B12E1}" type="presParOf" srcId="{7E6D9412-4FBE-4276-BB93-7B69C0DA9964}" destId="{13DBE9B7-9EE7-45B9-8F71-4D35CE46C01C}" srcOrd="3" destOrd="0" presId="urn:microsoft.com/office/officeart/2005/8/layout/vList3"/>
    <dgm:cxn modelId="{5C0E4F27-D623-48D9-AA1B-676E6D69B05A}" type="presParOf" srcId="{7E6D9412-4FBE-4276-BB93-7B69C0DA9964}" destId="{A8B09CC8-FCEE-47C2-A1FC-817AFE80C2A2}" srcOrd="4" destOrd="0" presId="urn:microsoft.com/office/officeart/2005/8/layout/vList3"/>
    <dgm:cxn modelId="{54627401-4A50-468F-87AE-0E1827BB44D5}" type="presParOf" srcId="{A8B09CC8-FCEE-47C2-A1FC-817AFE80C2A2}" destId="{DE03C444-0A7E-449F-8759-F09D9C0D5881}" srcOrd="0" destOrd="0" presId="urn:microsoft.com/office/officeart/2005/8/layout/vList3"/>
    <dgm:cxn modelId="{EA9F1BC3-39F6-45EA-8F72-100C354DACD8}" type="presParOf" srcId="{A8B09CC8-FCEE-47C2-A1FC-817AFE80C2A2}" destId="{4C0FB5CA-E4BD-497B-BA0E-82D920C9A0D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BFC0A4-CD99-4B60-9B36-056808FFB140}" type="doc">
      <dgm:prSet loTypeId="urn:microsoft.com/office/officeart/2005/8/layout/vList3" loCatId="list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D0D78C83-854C-4E7D-B1F0-66000F61CF2A}">
      <dgm:prSet/>
      <dgm:spPr/>
      <dgm:t>
        <a:bodyPr/>
        <a:lstStyle/>
        <a:p>
          <a:r>
            <a:rPr lang="ru-RU"/>
            <a:t>Формирование здорового жизненного стиля, высоко функциональных стратегий поведения и личностных ресурсов, препятствующих вовлечению в зависимое поведение</a:t>
          </a:r>
          <a:endParaRPr lang="en-US"/>
        </a:p>
      </dgm:t>
    </dgm:pt>
    <dgm:pt modelId="{4E3CD2BC-B30D-48C8-B7F9-C5B5A02A9174}" type="parTrans" cxnId="{2FE7C7D1-ECE2-4D21-BFDA-B0A53335F1D6}">
      <dgm:prSet/>
      <dgm:spPr/>
      <dgm:t>
        <a:bodyPr/>
        <a:lstStyle/>
        <a:p>
          <a:endParaRPr lang="en-US"/>
        </a:p>
      </dgm:t>
    </dgm:pt>
    <dgm:pt modelId="{7660546D-1C75-4750-A64B-D1A4776809FE}" type="sibTrans" cxnId="{2FE7C7D1-ECE2-4D21-BFDA-B0A53335F1D6}">
      <dgm:prSet/>
      <dgm:spPr/>
      <dgm:t>
        <a:bodyPr/>
        <a:lstStyle/>
        <a:p>
          <a:endParaRPr lang="en-US"/>
        </a:p>
      </dgm:t>
    </dgm:pt>
    <dgm:pt modelId="{63E085A2-5905-4DF4-8F90-1AC123CBC1C1}">
      <dgm:prSet/>
      <dgm:spPr/>
      <dgm:t>
        <a:bodyPr/>
        <a:lstStyle/>
        <a:p>
          <a:r>
            <a:rPr lang="ru-RU"/>
            <a:t>Создание условий для открытого, доверительного общения, восприятия информации, творческой атмосферы работы. </a:t>
          </a:r>
          <a:endParaRPr lang="en-US"/>
        </a:p>
      </dgm:t>
    </dgm:pt>
    <dgm:pt modelId="{43036507-5064-4002-AEF0-C8DE486E661C}" type="parTrans" cxnId="{60B8538A-8BBE-4E1C-8A70-2430543E2153}">
      <dgm:prSet/>
      <dgm:spPr/>
      <dgm:t>
        <a:bodyPr/>
        <a:lstStyle/>
        <a:p>
          <a:endParaRPr lang="en-US"/>
        </a:p>
      </dgm:t>
    </dgm:pt>
    <dgm:pt modelId="{4374F3E9-36B6-45D7-B738-CC4EB5776419}" type="sibTrans" cxnId="{60B8538A-8BBE-4E1C-8A70-2430543E2153}">
      <dgm:prSet/>
      <dgm:spPr/>
      <dgm:t>
        <a:bodyPr/>
        <a:lstStyle/>
        <a:p>
          <a:endParaRPr lang="en-US"/>
        </a:p>
      </dgm:t>
    </dgm:pt>
    <dgm:pt modelId="{D40DA6E3-059C-4150-8644-AF93B1748E07}">
      <dgm:prSet/>
      <dgm:spPr/>
      <dgm:t>
        <a:bodyPr/>
        <a:lstStyle/>
        <a:p>
          <a:r>
            <a:rPr lang="ru-RU"/>
            <a:t>Направленное осознание имеющихся личностных ресурсов, способствующих формированию здорового жизненного стиля и высокоэффективного поведения</a:t>
          </a:r>
          <a:endParaRPr lang="en-US"/>
        </a:p>
      </dgm:t>
    </dgm:pt>
    <dgm:pt modelId="{B13205FF-6C8D-482A-901E-EBD65A4DBA54}" type="parTrans" cxnId="{A862C00B-289A-4C38-ABB4-5AC021A14892}">
      <dgm:prSet/>
      <dgm:spPr/>
      <dgm:t>
        <a:bodyPr/>
        <a:lstStyle/>
        <a:p>
          <a:endParaRPr lang="en-US"/>
        </a:p>
      </dgm:t>
    </dgm:pt>
    <dgm:pt modelId="{660F7616-4AA5-4504-8E99-42854EDC9E6C}" type="sibTrans" cxnId="{A862C00B-289A-4C38-ABB4-5AC021A14892}">
      <dgm:prSet/>
      <dgm:spPr/>
      <dgm:t>
        <a:bodyPr/>
        <a:lstStyle/>
        <a:p>
          <a:endParaRPr lang="en-US"/>
        </a:p>
      </dgm:t>
    </dgm:pt>
    <dgm:pt modelId="{12C30D23-58C0-439E-944D-9D03FFE989DD}">
      <dgm:prSet/>
      <dgm:spPr/>
      <dgm:t>
        <a:bodyPr/>
        <a:lstStyle/>
        <a:p>
          <a:r>
            <a:rPr lang="ru-RU"/>
            <a:t>Развитие личностных ресурсов, способствующих формированию здорового жизненного стиля и высокоэффективного поведения</a:t>
          </a:r>
          <a:endParaRPr lang="en-US"/>
        </a:p>
      </dgm:t>
    </dgm:pt>
    <dgm:pt modelId="{58F31CEB-923D-4E49-8C32-CB7D126EB26B}" type="parTrans" cxnId="{8C050A0A-E899-43A3-BB30-3EFA3F4EFE4F}">
      <dgm:prSet/>
      <dgm:spPr/>
      <dgm:t>
        <a:bodyPr/>
        <a:lstStyle/>
        <a:p>
          <a:endParaRPr lang="en-US"/>
        </a:p>
      </dgm:t>
    </dgm:pt>
    <dgm:pt modelId="{7466610C-5DB0-4989-BC7A-073FDC561F74}" type="sibTrans" cxnId="{8C050A0A-E899-43A3-BB30-3EFA3F4EFE4F}">
      <dgm:prSet/>
      <dgm:spPr/>
      <dgm:t>
        <a:bodyPr/>
        <a:lstStyle/>
        <a:p>
          <a:endParaRPr lang="en-US"/>
        </a:p>
      </dgm:t>
    </dgm:pt>
    <dgm:pt modelId="{06BBC690-4CE7-4FAA-92E2-CC60C6081AAB}">
      <dgm:prSet/>
      <dgm:spPr/>
      <dgm:t>
        <a:bodyPr/>
        <a:lstStyle/>
        <a:p>
          <a:r>
            <a:rPr lang="ru-RU"/>
            <a:t>Развитие стратегий и навыков поведения, ведущего к здоровьюИнформирование о воздействии и последствиях злоупотребления ПАВ, о причинах и формах заболеваний</a:t>
          </a:r>
          <a:endParaRPr lang="en-US"/>
        </a:p>
      </dgm:t>
    </dgm:pt>
    <dgm:pt modelId="{FADAB700-9C22-4411-8904-D346F25B9AD7}" type="parTrans" cxnId="{EB7DA886-D994-4580-8735-B850EC919904}">
      <dgm:prSet/>
      <dgm:spPr/>
      <dgm:t>
        <a:bodyPr/>
        <a:lstStyle/>
        <a:p>
          <a:endParaRPr lang="en-US"/>
        </a:p>
      </dgm:t>
    </dgm:pt>
    <dgm:pt modelId="{B8FA7531-7315-4556-BDC6-50B0B4AFF0F3}" type="sibTrans" cxnId="{EB7DA886-D994-4580-8735-B850EC919904}">
      <dgm:prSet/>
      <dgm:spPr/>
      <dgm:t>
        <a:bodyPr/>
        <a:lstStyle/>
        <a:p>
          <a:endParaRPr lang="en-US"/>
        </a:p>
      </dgm:t>
    </dgm:pt>
    <dgm:pt modelId="{778577E6-6F2F-44EB-9E82-AD1FBDED6778}" type="pres">
      <dgm:prSet presAssocID="{75BFC0A4-CD99-4B60-9B36-056808FFB14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A820AC-C127-4769-8D0A-8653F810DC73}" type="pres">
      <dgm:prSet presAssocID="{D0D78C83-854C-4E7D-B1F0-66000F61CF2A}" presName="composite" presStyleCnt="0"/>
      <dgm:spPr/>
    </dgm:pt>
    <dgm:pt modelId="{3F9E59E8-B8D5-4513-ABC6-F1DBD01B7AE9}" type="pres">
      <dgm:prSet presAssocID="{D0D78C83-854C-4E7D-B1F0-66000F61CF2A}" presName="imgShp" presStyleLbl="fgImgPlace1" presStyleIdx="0" presStyleCnt="5"/>
      <dgm:spPr/>
    </dgm:pt>
    <dgm:pt modelId="{9EDC0318-3C4E-4AA4-A3AD-E8909DF0801B}" type="pres">
      <dgm:prSet presAssocID="{D0D78C83-854C-4E7D-B1F0-66000F61CF2A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D85833-570C-41E1-8618-E1B946FC0319}" type="pres">
      <dgm:prSet presAssocID="{7660546D-1C75-4750-A64B-D1A4776809FE}" presName="spacing" presStyleCnt="0"/>
      <dgm:spPr/>
    </dgm:pt>
    <dgm:pt modelId="{EC565952-52B7-43C6-A335-0B230EAE2671}" type="pres">
      <dgm:prSet presAssocID="{63E085A2-5905-4DF4-8F90-1AC123CBC1C1}" presName="composite" presStyleCnt="0"/>
      <dgm:spPr/>
    </dgm:pt>
    <dgm:pt modelId="{420AF102-7BDC-480D-B4FE-E654C735A062}" type="pres">
      <dgm:prSet presAssocID="{63E085A2-5905-4DF4-8F90-1AC123CBC1C1}" presName="imgShp" presStyleLbl="fgImgPlace1" presStyleIdx="1" presStyleCnt="5"/>
      <dgm:spPr/>
    </dgm:pt>
    <dgm:pt modelId="{57731D58-1611-44C9-8DC7-2968BB9520CE}" type="pres">
      <dgm:prSet presAssocID="{63E085A2-5905-4DF4-8F90-1AC123CBC1C1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8DB39-EF2D-482F-B20F-150588E39440}" type="pres">
      <dgm:prSet presAssocID="{4374F3E9-36B6-45D7-B738-CC4EB5776419}" presName="spacing" presStyleCnt="0"/>
      <dgm:spPr/>
    </dgm:pt>
    <dgm:pt modelId="{F391B400-98D6-48FA-B5A9-6A7A0039A792}" type="pres">
      <dgm:prSet presAssocID="{D40DA6E3-059C-4150-8644-AF93B1748E07}" presName="composite" presStyleCnt="0"/>
      <dgm:spPr/>
    </dgm:pt>
    <dgm:pt modelId="{573C2B4E-10B6-499A-BA07-F6A08C228040}" type="pres">
      <dgm:prSet presAssocID="{D40DA6E3-059C-4150-8644-AF93B1748E07}" presName="imgShp" presStyleLbl="fgImgPlace1" presStyleIdx="2" presStyleCnt="5"/>
      <dgm:spPr/>
    </dgm:pt>
    <dgm:pt modelId="{8E536B06-9791-451D-AB43-7B9CBEB63E81}" type="pres">
      <dgm:prSet presAssocID="{D40DA6E3-059C-4150-8644-AF93B1748E07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D4AE3B-F5D7-4ADF-B338-13CE05A2A76C}" type="pres">
      <dgm:prSet presAssocID="{660F7616-4AA5-4504-8E99-42854EDC9E6C}" presName="spacing" presStyleCnt="0"/>
      <dgm:spPr/>
    </dgm:pt>
    <dgm:pt modelId="{CB1580B2-A3E3-483C-9034-BEAF5E9B767A}" type="pres">
      <dgm:prSet presAssocID="{12C30D23-58C0-439E-944D-9D03FFE989DD}" presName="composite" presStyleCnt="0"/>
      <dgm:spPr/>
    </dgm:pt>
    <dgm:pt modelId="{50F81E7B-908A-498F-950B-509AA09FA5FB}" type="pres">
      <dgm:prSet presAssocID="{12C30D23-58C0-439E-944D-9D03FFE989DD}" presName="imgShp" presStyleLbl="fgImgPlace1" presStyleIdx="3" presStyleCnt="5"/>
      <dgm:spPr/>
    </dgm:pt>
    <dgm:pt modelId="{5F3607F2-A27F-46BA-A013-B44FC4488D60}" type="pres">
      <dgm:prSet presAssocID="{12C30D23-58C0-439E-944D-9D03FFE989DD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0CCE3D-307F-4734-B721-DD0A0B010A38}" type="pres">
      <dgm:prSet presAssocID="{7466610C-5DB0-4989-BC7A-073FDC561F74}" presName="spacing" presStyleCnt="0"/>
      <dgm:spPr/>
    </dgm:pt>
    <dgm:pt modelId="{E8537681-7995-4B0A-90B8-2F2094903349}" type="pres">
      <dgm:prSet presAssocID="{06BBC690-4CE7-4FAA-92E2-CC60C6081AAB}" presName="composite" presStyleCnt="0"/>
      <dgm:spPr/>
    </dgm:pt>
    <dgm:pt modelId="{10B907EE-3292-4236-93A6-6506805BBB7F}" type="pres">
      <dgm:prSet presAssocID="{06BBC690-4CE7-4FAA-92E2-CC60C6081AAB}" presName="imgShp" presStyleLbl="fgImgPlace1" presStyleIdx="4" presStyleCnt="5"/>
      <dgm:spPr/>
    </dgm:pt>
    <dgm:pt modelId="{080AA58D-CE00-40F5-8590-D32D0F8807BA}" type="pres">
      <dgm:prSet presAssocID="{06BBC690-4CE7-4FAA-92E2-CC60C6081AAB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D22B30-2F92-4C0C-8AA0-0AC1BB1B2986}" type="presOf" srcId="{D0D78C83-854C-4E7D-B1F0-66000F61CF2A}" destId="{9EDC0318-3C4E-4AA4-A3AD-E8909DF0801B}" srcOrd="0" destOrd="0" presId="urn:microsoft.com/office/officeart/2005/8/layout/vList3"/>
    <dgm:cxn modelId="{8C050A0A-E899-43A3-BB30-3EFA3F4EFE4F}" srcId="{75BFC0A4-CD99-4B60-9B36-056808FFB140}" destId="{12C30D23-58C0-439E-944D-9D03FFE989DD}" srcOrd="3" destOrd="0" parTransId="{58F31CEB-923D-4E49-8C32-CB7D126EB26B}" sibTransId="{7466610C-5DB0-4989-BC7A-073FDC561F74}"/>
    <dgm:cxn modelId="{A862C00B-289A-4C38-ABB4-5AC021A14892}" srcId="{75BFC0A4-CD99-4B60-9B36-056808FFB140}" destId="{D40DA6E3-059C-4150-8644-AF93B1748E07}" srcOrd="2" destOrd="0" parTransId="{B13205FF-6C8D-482A-901E-EBD65A4DBA54}" sibTransId="{660F7616-4AA5-4504-8E99-42854EDC9E6C}"/>
    <dgm:cxn modelId="{908E7102-95CD-4FBC-B911-51F2B2295E04}" type="presOf" srcId="{D40DA6E3-059C-4150-8644-AF93B1748E07}" destId="{8E536B06-9791-451D-AB43-7B9CBEB63E81}" srcOrd="0" destOrd="0" presId="urn:microsoft.com/office/officeart/2005/8/layout/vList3"/>
    <dgm:cxn modelId="{EB7DA886-D994-4580-8735-B850EC919904}" srcId="{75BFC0A4-CD99-4B60-9B36-056808FFB140}" destId="{06BBC690-4CE7-4FAA-92E2-CC60C6081AAB}" srcOrd="4" destOrd="0" parTransId="{FADAB700-9C22-4411-8904-D346F25B9AD7}" sibTransId="{B8FA7531-7315-4556-BDC6-50B0B4AFF0F3}"/>
    <dgm:cxn modelId="{2FE7C7D1-ECE2-4D21-BFDA-B0A53335F1D6}" srcId="{75BFC0A4-CD99-4B60-9B36-056808FFB140}" destId="{D0D78C83-854C-4E7D-B1F0-66000F61CF2A}" srcOrd="0" destOrd="0" parTransId="{4E3CD2BC-B30D-48C8-B7F9-C5B5A02A9174}" sibTransId="{7660546D-1C75-4750-A64B-D1A4776809FE}"/>
    <dgm:cxn modelId="{F4768022-2ED8-476E-B27A-CA44E90E7124}" type="presOf" srcId="{75BFC0A4-CD99-4B60-9B36-056808FFB140}" destId="{778577E6-6F2F-44EB-9E82-AD1FBDED6778}" srcOrd="0" destOrd="0" presId="urn:microsoft.com/office/officeart/2005/8/layout/vList3"/>
    <dgm:cxn modelId="{CD1C73BC-538E-4D3A-B3CA-DEDEFCA2102F}" type="presOf" srcId="{06BBC690-4CE7-4FAA-92E2-CC60C6081AAB}" destId="{080AA58D-CE00-40F5-8590-D32D0F8807BA}" srcOrd="0" destOrd="0" presId="urn:microsoft.com/office/officeart/2005/8/layout/vList3"/>
    <dgm:cxn modelId="{A2ED5E57-F5B8-4489-845F-EC798BE3F98A}" type="presOf" srcId="{63E085A2-5905-4DF4-8F90-1AC123CBC1C1}" destId="{57731D58-1611-44C9-8DC7-2968BB9520CE}" srcOrd="0" destOrd="0" presId="urn:microsoft.com/office/officeart/2005/8/layout/vList3"/>
    <dgm:cxn modelId="{60B8538A-8BBE-4E1C-8A70-2430543E2153}" srcId="{75BFC0A4-CD99-4B60-9B36-056808FFB140}" destId="{63E085A2-5905-4DF4-8F90-1AC123CBC1C1}" srcOrd="1" destOrd="0" parTransId="{43036507-5064-4002-AEF0-C8DE486E661C}" sibTransId="{4374F3E9-36B6-45D7-B738-CC4EB5776419}"/>
    <dgm:cxn modelId="{61D8CD90-3D51-460B-BFE9-67EAD72BADED}" type="presOf" srcId="{12C30D23-58C0-439E-944D-9D03FFE989DD}" destId="{5F3607F2-A27F-46BA-A013-B44FC4488D60}" srcOrd="0" destOrd="0" presId="urn:microsoft.com/office/officeart/2005/8/layout/vList3"/>
    <dgm:cxn modelId="{F8D53DB3-40C6-43DF-8458-55F00B4EAEF9}" type="presParOf" srcId="{778577E6-6F2F-44EB-9E82-AD1FBDED6778}" destId="{70A820AC-C127-4769-8D0A-8653F810DC73}" srcOrd="0" destOrd="0" presId="urn:microsoft.com/office/officeart/2005/8/layout/vList3"/>
    <dgm:cxn modelId="{F9C521DA-47E0-41A3-9DEA-F7DA9040C023}" type="presParOf" srcId="{70A820AC-C127-4769-8D0A-8653F810DC73}" destId="{3F9E59E8-B8D5-4513-ABC6-F1DBD01B7AE9}" srcOrd="0" destOrd="0" presId="urn:microsoft.com/office/officeart/2005/8/layout/vList3"/>
    <dgm:cxn modelId="{EF7DDFA1-E610-48E0-AA2E-6EEED591FD00}" type="presParOf" srcId="{70A820AC-C127-4769-8D0A-8653F810DC73}" destId="{9EDC0318-3C4E-4AA4-A3AD-E8909DF0801B}" srcOrd="1" destOrd="0" presId="urn:microsoft.com/office/officeart/2005/8/layout/vList3"/>
    <dgm:cxn modelId="{A3307A3E-0EA7-4012-B898-A1ADF549A337}" type="presParOf" srcId="{778577E6-6F2F-44EB-9E82-AD1FBDED6778}" destId="{45D85833-570C-41E1-8618-E1B946FC0319}" srcOrd="1" destOrd="0" presId="urn:microsoft.com/office/officeart/2005/8/layout/vList3"/>
    <dgm:cxn modelId="{3EA6B27F-B154-4E57-AF33-3A738B34DD04}" type="presParOf" srcId="{778577E6-6F2F-44EB-9E82-AD1FBDED6778}" destId="{EC565952-52B7-43C6-A335-0B230EAE2671}" srcOrd="2" destOrd="0" presId="urn:microsoft.com/office/officeart/2005/8/layout/vList3"/>
    <dgm:cxn modelId="{10FF93B8-5675-432E-AD4C-95EFF2391AA4}" type="presParOf" srcId="{EC565952-52B7-43C6-A335-0B230EAE2671}" destId="{420AF102-7BDC-480D-B4FE-E654C735A062}" srcOrd="0" destOrd="0" presId="urn:microsoft.com/office/officeart/2005/8/layout/vList3"/>
    <dgm:cxn modelId="{34B2C7B1-6EA9-4AF2-A824-0DD9E071B0D0}" type="presParOf" srcId="{EC565952-52B7-43C6-A335-0B230EAE2671}" destId="{57731D58-1611-44C9-8DC7-2968BB9520CE}" srcOrd="1" destOrd="0" presId="urn:microsoft.com/office/officeart/2005/8/layout/vList3"/>
    <dgm:cxn modelId="{559B3ABC-1197-4186-959E-D06B8E78449B}" type="presParOf" srcId="{778577E6-6F2F-44EB-9E82-AD1FBDED6778}" destId="{A148DB39-EF2D-482F-B20F-150588E39440}" srcOrd="3" destOrd="0" presId="urn:microsoft.com/office/officeart/2005/8/layout/vList3"/>
    <dgm:cxn modelId="{4707F7F2-DA4D-4A67-9569-45E3217E7B5F}" type="presParOf" srcId="{778577E6-6F2F-44EB-9E82-AD1FBDED6778}" destId="{F391B400-98D6-48FA-B5A9-6A7A0039A792}" srcOrd="4" destOrd="0" presId="urn:microsoft.com/office/officeart/2005/8/layout/vList3"/>
    <dgm:cxn modelId="{EDBF028B-6B08-495C-9F47-4247E3E6B968}" type="presParOf" srcId="{F391B400-98D6-48FA-B5A9-6A7A0039A792}" destId="{573C2B4E-10B6-499A-BA07-F6A08C228040}" srcOrd="0" destOrd="0" presId="urn:microsoft.com/office/officeart/2005/8/layout/vList3"/>
    <dgm:cxn modelId="{9D8D8671-5864-4E60-8B5A-1F7D783740E9}" type="presParOf" srcId="{F391B400-98D6-48FA-B5A9-6A7A0039A792}" destId="{8E536B06-9791-451D-AB43-7B9CBEB63E81}" srcOrd="1" destOrd="0" presId="urn:microsoft.com/office/officeart/2005/8/layout/vList3"/>
    <dgm:cxn modelId="{829B92A4-BEC6-43E1-AF92-53C4369D90D5}" type="presParOf" srcId="{778577E6-6F2F-44EB-9E82-AD1FBDED6778}" destId="{ADD4AE3B-F5D7-4ADF-B338-13CE05A2A76C}" srcOrd="5" destOrd="0" presId="urn:microsoft.com/office/officeart/2005/8/layout/vList3"/>
    <dgm:cxn modelId="{0DD0ABBA-8685-4C79-8BCD-250DD1C75B33}" type="presParOf" srcId="{778577E6-6F2F-44EB-9E82-AD1FBDED6778}" destId="{CB1580B2-A3E3-483C-9034-BEAF5E9B767A}" srcOrd="6" destOrd="0" presId="urn:microsoft.com/office/officeart/2005/8/layout/vList3"/>
    <dgm:cxn modelId="{4671AB36-EAC5-42E6-B576-6FB19493B7FD}" type="presParOf" srcId="{CB1580B2-A3E3-483C-9034-BEAF5E9B767A}" destId="{50F81E7B-908A-498F-950B-509AA09FA5FB}" srcOrd="0" destOrd="0" presId="urn:microsoft.com/office/officeart/2005/8/layout/vList3"/>
    <dgm:cxn modelId="{3EBA673A-CD6E-49FC-B93B-F799444D4381}" type="presParOf" srcId="{CB1580B2-A3E3-483C-9034-BEAF5E9B767A}" destId="{5F3607F2-A27F-46BA-A013-B44FC4488D60}" srcOrd="1" destOrd="0" presId="urn:microsoft.com/office/officeart/2005/8/layout/vList3"/>
    <dgm:cxn modelId="{D9B5D348-C04A-4044-8D5F-485524EAE5B8}" type="presParOf" srcId="{778577E6-6F2F-44EB-9E82-AD1FBDED6778}" destId="{110CCE3D-307F-4734-B721-DD0A0B010A38}" srcOrd="7" destOrd="0" presId="urn:microsoft.com/office/officeart/2005/8/layout/vList3"/>
    <dgm:cxn modelId="{E0AB2AE5-A260-4D9B-8082-00F427D3EED7}" type="presParOf" srcId="{778577E6-6F2F-44EB-9E82-AD1FBDED6778}" destId="{E8537681-7995-4B0A-90B8-2F2094903349}" srcOrd="8" destOrd="0" presId="urn:microsoft.com/office/officeart/2005/8/layout/vList3"/>
    <dgm:cxn modelId="{BB545566-E40D-4EC1-9985-612B53BBEBA1}" type="presParOf" srcId="{E8537681-7995-4B0A-90B8-2F2094903349}" destId="{10B907EE-3292-4236-93A6-6506805BBB7F}" srcOrd="0" destOrd="0" presId="urn:microsoft.com/office/officeart/2005/8/layout/vList3"/>
    <dgm:cxn modelId="{1E3790DC-1019-4BBD-BE23-C1962009B214}" type="presParOf" srcId="{E8537681-7995-4B0A-90B8-2F2094903349}" destId="{080AA58D-CE00-40F5-8590-D32D0F8807B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B24178-C1D9-4AB6-A611-8F46219A855D}" type="doc">
      <dgm:prSet loTypeId="urn:microsoft.com/office/officeart/2005/8/layout/hierarchy4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2293129-B73E-45B9-A52B-7F521D57EA39}">
      <dgm:prSet custT="1"/>
      <dgm:spPr>
        <a:scene3d>
          <a:camera prst="orthographicFront"/>
          <a:lightRig rig="threePt" dir="t"/>
        </a:scene3d>
        <a:sp3d contourW="12700">
          <a:contourClr>
            <a:srgbClr val="A6D86E"/>
          </a:contourClr>
        </a:sp3d>
      </dgm:spPr>
      <dgm:t>
        <a:bodyPr/>
        <a:lstStyle/>
        <a:p>
          <a:r>
            <a:rPr lang="ru-RU" sz="1900" dirty="0"/>
            <a:t>🔸 установить социально-психологические условия, формирующие психологическую готовность к деструктивному поведению у лиц подросткового и юношеского возраста</a:t>
          </a:r>
          <a:endParaRPr lang="en-US" sz="1900" dirty="0"/>
        </a:p>
      </dgm:t>
    </dgm:pt>
    <dgm:pt modelId="{795D8565-89B1-44B5-932B-D14D69749ACA}" type="parTrans" cxnId="{97CD36B2-5402-4AA8-9987-9BC231DEBA48}">
      <dgm:prSet/>
      <dgm:spPr/>
      <dgm:t>
        <a:bodyPr/>
        <a:lstStyle/>
        <a:p>
          <a:endParaRPr lang="en-US"/>
        </a:p>
      </dgm:t>
    </dgm:pt>
    <dgm:pt modelId="{A3B91574-B1A9-4EED-955C-0C5F963CD9AB}" type="sibTrans" cxnId="{97CD36B2-5402-4AA8-9987-9BC231DEBA48}">
      <dgm:prSet/>
      <dgm:spPr/>
      <dgm:t>
        <a:bodyPr/>
        <a:lstStyle/>
        <a:p>
          <a:endParaRPr lang="en-US"/>
        </a:p>
      </dgm:t>
    </dgm:pt>
    <dgm:pt modelId="{964CE1F5-68B6-4660-9F06-BD9D383566DA}">
      <dgm:prSet custT="1"/>
      <dgm:spPr>
        <a:effectLst>
          <a:softEdge rad="25400"/>
        </a:effectLst>
      </dgm:spPr>
      <dgm:t>
        <a:bodyPr/>
        <a:lstStyle/>
        <a:p>
          <a:r>
            <a:rPr lang="ru-RU" sz="1900" dirty="0"/>
            <a:t>🔸 выявить обучающихся с повышенной вероятностью вовлечения в различные формы деструктивного поведения</a:t>
          </a:r>
          <a:endParaRPr lang="en-US" sz="1900" dirty="0"/>
        </a:p>
      </dgm:t>
    </dgm:pt>
    <dgm:pt modelId="{F663BEB1-5959-4DD1-B342-76846DB87F41}" type="parTrans" cxnId="{6BF9C827-2007-444B-B113-9842C9AF492A}">
      <dgm:prSet/>
      <dgm:spPr/>
      <dgm:t>
        <a:bodyPr/>
        <a:lstStyle/>
        <a:p>
          <a:endParaRPr lang="en-US"/>
        </a:p>
      </dgm:t>
    </dgm:pt>
    <dgm:pt modelId="{8F925B90-9CF4-434F-B762-B38471318F1E}" type="sibTrans" cxnId="{6BF9C827-2007-444B-B113-9842C9AF492A}">
      <dgm:prSet/>
      <dgm:spPr/>
      <dgm:t>
        <a:bodyPr/>
        <a:lstStyle/>
        <a:p>
          <a:endParaRPr lang="en-US"/>
        </a:p>
      </dgm:t>
    </dgm:pt>
    <dgm:pt modelId="{133CFA97-206E-4E11-AACC-9679F904D5C3}">
      <dgm:prSet/>
      <dgm:spPr/>
      <dgm:t>
        <a:bodyPr/>
        <a:lstStyle/>
        <a:p>
          <a:r>
            <a:rPr lang="ru-RU" dirty="0"/>
            <a:t>🔸 составить индивидуальные карты и сводную карту рисков по каждому классу/группе в СПО</a:t>
          </a:r>
          <a:endParaRPr lang="en-US" dirty="0"/>
        </a:p>
      </dgm:t>
    </dgm:pt>
    <dgm:pt modelId="{43B7DAD9-4751-401B-8925-8E3D804F5DC8}" type="parTrans" cxnId="{E8764EE0-40FD-4422-B6E4-1D33BF771CF7}">
      <dgm:prSet/>
      <dgm:spPr/>
      <dgm:t>
        <a:bodyPr/>
        <a:lstStyle/>
        <a:p>
          <a:endParaRPr lang="en-US"/>
        </a:p>
      </dgm:t>
    </dgm:pt>
    <dgm:pt modelId="{9C84BFE4-FBE8-40E9-A764-D8F5998F09BF}" type="sibTrans" cxnId="{E8764EE0-40FD-4422-B6E4-1D33BF771CF7}">
      <dgm:prSet/>
      <dgm:spPr/>
      <dgm:t>
        <a:bodyPr/>
        <a:lstStyle/>
        <a:p>
          <a:endParaRPr lang="en-US"/>
        </a:p>
      </dgm:t>
    </dgm:pt>
    <dgm:pt modelId="{CD30C72F-BE0E-4D8C-B53D-D09D4673F5EA}">
      <dgm:prSet/>
      <dgm:spPr/>
      <dgm:t>
        <a:bodyPr/>
        <a:lstStyle/>
        <a:p>
          <a:r>
            <a:rPr lang="ru-RU" dirty="0"/>
            <a:t>🔸 организовать адресную системную работу с обучающимися в групповой и индивидуальной форме, направленную на профилактику вовлечения их в деструктивные формы поведения</a:t>
          </a:r>
          <a:endParaRPr lang="en-US" dirty="0"/>
        </a:p>
      </dgm:t>
    </dgm:pt>
    <dgm:pt modelId="{96E13CE5-59DF-4F04-A901-B7C0B0D02E76}" type="parTrans" cxnId="{EF03BDAF-A852-427F-83A1-304643EB05F7}">
      <dgm:prSet/>
      <dgm:spPr/>
      <dgm:t>
        <a:bodyPr/>
        <a:lstStyle/>
        <a:p>
          <a:endParaRPr lang="en-US"/>
        </a:p>
      </dgm:t>
    </dgm:pt>
    <dgm:pt modelId="{7B402EB3-9633-4BCE-924B-9692813CB1C0}" type="sibTrans" cxnId="{EF03BDAF-A852-427F-83A1-304643EB05F7}">
      <dgm:prSet/>
      <dgm:spPr/>
      <dgm:t>
        <a:bodyPr/>
        <a:lstStyle/>
        <a:p>
          <a:endParaRPr lang="en-US"/>
        </a:p>
      </dgm:t>
    </dgm:pt>
    <dgm:pt modelId="{A1B525E0-ED58-4FC7-8BDE-AEAD24C47C59}" type="pres">
      <dgm:prSet presAssocID="{03B24178-C1D9-4AB6-A611-8F46219A855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E7C8097-6A55-41D0-B9D7-DDF5AD4F156F}" type="pres">
      <dgm:prSet presAssocID="{F2293129-B73E-45B9-A52B-7F521D57EA39}" presName="vertOne" presStyleCnt="0"/>
      <dgm:spPr/>
    </dgm:pt>
    <dgm:pt modelId="{191B87F6-1A34-4999-81A2-1B02D9CFDD63}" type="pres">
      <dgm:prSet presAssocID="{F2293129-B73E-45B9-A52B-7F521D57EA39}" presName="txOne" presStyleLbl="node0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99DD6C-C747-4F01-9B6F-41ACB81D2788}" type="pres">
      <dgm:prSet presAssocID="{F2293129-B73E-45B9-A52B-7F521D57EA39}" presName="horzOne" presStyleCnt="0"/>
      <dgm:spPr/>
    </dgm:pt>
    <dgm:pt modelId="{A8D66C82-B475-415C-BF31-388B1B73067F}" type="pres">
      <dgm:prSet presAssocID="{A3B91574-B1A9-4EED-955C-0C5F963CD9AB}" presName="sibSpaceOne" presStyleCnt="0"/>
      <dgm:spPr/>
    </dgm:pt>
    <dgm:pt modelId="{8EB77A73-C047-47BB-917A-FCB69F478648}" type="pres">
      <dgm:prSet presAssocID="{964CE1F5-68B6-4660-9F06-BD9D383566DA}" presName="vertOne" presStyleCnt="0"/>
      <dgm:spPr/>
    </dgm:pt>
    <dgm:pt modelId="{6C43C952-3AF9-4528-B346-75B0EF98EC26}" type="pres">
      <dgm:prSet presAssocID="{964CE1F5-68B6-4660-9F06-BD9D383566DA}" presName="txOne" presStyleLbl="node0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FB45EA-9248-4D3B-847A-D959ADEBA911}" type="pres">
      <dgm:prSet presAssocID="{964CE1F5-68B6-4660-9F06-BD9D383566DA}" presName="horzOne" presStyleCnt="0"/>
      <dgm:spPr/>
    </dgm:pt>
    <dgm:pt modelId="{D207B0C9-AEFF-42F7-9D3B-CB21C2DBBC69}" type="pres">
      <dgm:prSet presAssocID="{8F925B90-9CF4-434F-B762-B38471318F1E}" presName="sibSpaceOne" presStyleCnt="0"/>
      <dgm:spPr/>
    </dgm:pt>
    <dgm:pt modelId="{D69CDAAA-2D55-4E3C-A7A0-1A98385668EE}" type="pres">
      <dgm:prSet presAssocID="{133CFA97-206E-4E11-AACC-9679F904D5C3}" presName="vertOne" presStyleCnt="0"/>
      <dgm:spPr/>
    </dgm:pt>
    <dgm:pt modelId="{66AB92D4-19C8-467A-AD23-FA7E234B1405}" type="pres">
      <dgm:prSet presAssocID="{133CFA97-206E-4E11-AACC-9679F904D5C3}" presName="txOne" presStyleLbl="node0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651CC8-1475-4B3E-BF0A-8859E2975F81}" type="pres">
      <dgm:prSet presAssocID="{133CFA97-206E-4E11-AACC-9679F904D5C3}" presName="horzOne" presStyleCnt="0"/>
      <dgm:spPr/>
    </dgm:pt>
    <dgm:pt modelId="{FBCD6C8F-D053-460B-9C36-CAF52AE2B1F1}" type="pres">
      <dgm:prSet presAssocID="{9C84BFE4-FBE8-40E9-A764-D8F5998F09BF}" presName="sibSpaceOne" presStyleCnt="0"/>
      <dgm:spPr/>
    </dgm:pt>
    <dgm:pt modelId="{62590D01-701E-499F-B14E-94A78DE80265}" type="pres">
      <dgm:prSet presAssocID="{CD30C72F-BE0E-4D8C-B53D-D09D4673F5EA}" presName="vertOne" presStyleCnt="0"/>
      <dgm:spPr/>
    </dgm:pt>
    <dgm:pt modelId="{0C20FDA0-29AD-4934-8F78-73AD0B476049}" type="pres">
      <dgm:prSet presAssocID="{CD30C72F-BE0E-4D8C-B53D-D09D4673F5EA}" presName="txOne" presStyleLbl="node0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B6DE37-12DA-40D7-B309-3F1E6D593698}" type="pres">
      <dgm:prSet presAssocID="{CD30C72F-BE0E-4D8C-B53D-D09D4673F5EA}" presName="horzOne" presStyleCnt="0"/>
      <dgm:spPr/>
    </dgm:pt>
  </dgm:ptLst>
  <dgm:cxnLst>
    <dgm:cxn modelId="{EF03BDAF-A852-427F-83A1-304643EB05F7}" srcId="{03B24178-C1D9-4AB6-A611-8F46219A855D}" destId="{CD30C72F-BE0E-4D8C-B53D-D09D4673F5EA}" srcOrd="3" destOrd="0" parTransId="{96E13CE5-59DF-4F04-A901-B7C0B0D02E76}" sibTransId="{7B402EB3-9633-4BCE-924B-9692813CB1C0}"/>
    <dgm:cxn modelId="{4C134957-709C-4222-B03A-EFC224E0D79B}" type="presOf" srcId="{F2293129-B73E-45B9-A52B-7F521D57EA39}" destId="{191B87F6-1A34-4999-81A2-1B02D9CFDD63}" srcOrd="0" destOrd="0" presId="urn:microsoft.com/office/officeart/2005/8/layout/hierarchy4"/>
    <dgm:cxn modelId="{E8764EE0-40FD-4422-B6E4-1D33BF771CF7}" srcId="{03B24178-C1D9-4AB6-A611-8F46219A855D}" destId="{133CFA97-206E-4E11-AACC-9679F904D5C3}" srcOrd="2" destOrd="0" parTransId="{43B7DAD9-4751-401B-8925-8E3D804F5DC8}" sibTransId="{9C84BFE4-FBE8-40E9-A764-D8F5998F09BF}"/>
    <dgm:cxn modelId="{FBE5A79D-853F-4376-AC5B-ACEA262302B0}" type="presOf" srcId="{133CFA97-206E-4E11-AACC-9679F904D5C3}" destId="{66AB92D4-19C8-467A-AD23-FA7E234B1405}" srcOrd="0" destOrd="0" presId="urn:microsoft.com/office/officeart/2005/8/layout/hierarchy4"/>
    <dgm:cxn modelId="{D0B743BB-E19A-4313-8261-C75E9C080426}" type="presOf" srcId="{03B24178-C1D9-4AB6-A611-8F46219A855D}" destId="{A1B525E0-ED58-4FC7-8BDE-AEAD24C47C59}" srcOrd="0" destOrd="0" presId="urn:microsoft.com/office/officeart/2005/8/layout/hierarchy4"/>
    <dgm:cxn modelId="{97CD36B2-5402-4AA8-9987-9BC231DEBA48}" srcId="{03B24178-C1D9-4AB6-A611-8F46219A855D}" destId="{F2293129-B73E-45B9-A52B-7F521D57EA39}" srcOrd="0" destOrd="0" parTransId="{795D8565-89B1-44B5-932B-D14D69749ACA}" sibTransId="{A3B91574-B1A9-4EED-955C-0C5F963CD9AB}"/>
    <dgm:cxn modelId="{C5B1725D-E327-40D9-A8D7-C7C4A49F56E8}" type="presOf" srcId="{CD30C72F-BE0E-4D8C-B53D-D09D4673F5EA}" destId="{0C20FDA0-29AD-4934-8F78-73AD0B476049}" srcOrd="0" destOrd="0" presId="urn:microsoft.com/office/officeart/2005/8/layout/hierarchy4"/>
    <dgm:cxn modelId="{9EA07D86-D435-43DD-A269-F7DDA52C19DA}" type="presOf" srcId="{964CE1F5-68B6-4660-9F06-BD9D383566DA}" destId="{6C43C952-3AF9-4528-B346-75B0EF98EC26}" srcOrd="0" destOrd="0" presId="urn:microsoft.com/office/officeart/2005/8/layout/hierarchy4"/>
    <dgm:cxn modelId="{6BF9C827-2007-444B-B113-9842C9AF492A}" srcId="{03B24178-C1D9-4AB6-A611-8F46219A855D}" destId="{964CE1F5-68B6-4660-9F06-BD9D383566DA}" srcOrd="1" destOrd="0" parTransId="{F663BEB1-5959-4DD1-B342-76846DB87F41}" sibTransId="{8F925B90-9CF4-434F-B762-B38471318F1E}"/>
    <dgm:cxn modelId="{5B5C7B27-47CD-4D3C-9B39-4C9539937520}" type="presParOf" srcId="{A1B525E0-ED58-4FC7-8BDE-AEAD24C47C59}" destId="{4E7C8097-6A55-41D0-B9D7-DDF5AD4F156F}" srcOrd="0" destOrd="0" presId="urn:microsoft.com/office/officeart/2005/8/layout/hierarchy4"/>
    <dgm:cxn modelId="{31CE4384-C64F-4F2C-8F2F-E350EE4376EC}" type="presParOf" srcId="{4E7C8097-6A55-41D0-B9D7-DDF5AD4F156F}" destId="{191B87F6-1A34-4999-81A2-1B02D9CFDD63}" srcOrd="0" destOrd="0" presId="urn:microsoft.com/office/officeart/2005/8/layout/hierarchy4"/>
    <dgm:cxn modelId="{9F919119-8E98-4D48-8C9E-70B7D8E84479}" type="presParOf" srcId="{4E7C8097-6A55-41D0-B9D7-DDF5AD4F156F}" destId="{3599DD6C-C747-4F01-9B6F-41ACB81D2788}" srcOrd="1" destOrd="0" presId="urn:microsoft.com/office/officeart/2005/8/layout/hierarchy4"/>
    <dgm:cxn modelId="{C5673AA9-E828-46B4-9748-9ECF77E49952}" type="presParOf" srcId="{A1B525E0-ED58-4FC7-8BDE-AEAD24C47C59}" destId="{A8D66C82-B475-415C-BF31-388B1B73067F}" srcOrd="1" destOrd="0" presId="urn:microsoft.com/office/officeart/2005/8/layout/hierarchy4"/>
    <dgm:cxn modelId="{06BF5D2F-DF29-4685-95F3-00B9F8B323BC}" type="presParOf" srcId="{A1B525E0-ED58-4FC7-8BDE-AEAD24C47C59}" destId="{8EB77A73-C047-47BB-917A-FCB69F478648}" srcOrd="2" destOrd="0" presId="urn:microsoft.com/office/officeart/2005/8/layout/hierarchy4"/>
    <dgm:cxn modelId="{27F0FCFF-AC92-47DE-9087-761DF939EB73}" type="presParOf" srcId="{8EB77A73-C047-47BB-917A-FCB69F478648}" destId="{6C43C952-3AF9-4528-B346-75B0EF98EC26}" srcOrd="0" destOrd="0" presId="urn:microsoft.com/office/officeart/2005/8/layout/hierarchy4"/>
    <dgm:cxn modelId="{AB3BAF8C-4628-493C-9568-4467467D4D49}" type="presParOf" srcId="{8EB77A73-C047-47BB-917A-FCB69F478648}" destId="{5BFB45EA-9248-4D3B-847A-D959ADEBA911}" srcOrd="1" destOrd="0" presId="urn:microsoft.com/office/officeart/2005/8/layout/hierarchy4"/>
    <dgm:cxn modelId="{8A5F2A6B-5CD0-41C3-A831-6F7A2450AF8A}" type="presParOf" srcId="{A1B525E0-ED58-4FC7-8BDE-AEAD24C47C59}" destId="{D207B0C9-AEFF-42F7-9D3B-CB21C2DBBC69}" srcOrd="3" destOrd="0" presId="urn:microsoft.com/office/officeart/2005/8/layout/hierarchy4"/>
    <dgm:cxn modelId="{44229337-2AAB-4A7D-9046-09779CCEE6A9}" type="presParOf" srcId="{A1B525E0-ED58-4FC7-8BDE-AEAD24C47C59}" destId="{D69CDAAA-2D55-4E3C-A7A0-1A98385668EE}" srcOrd="4" destOrd="0" presId="urn:microsoft.com/office/officeart/2005/8/layout/hierarchy4"/>
    <dgm:cxn modelId="{9B1C80B1-4DE3-4C5E-87C7-12F971CD42D1}" type="presParOf" srcId="{D69CDAAA-2D55-4E3C-A7A0-1A98385668EE}" destId="{66AB92D4-19C8-467A-AD23-FA7E234B1405}" srcOrd="0" destOrd="0" presId="urn:microsoft.com/office/officeart/2005/8/layout/hierarchy4"/>
    <dgm:cxn modelId="{B2EBD24A-3382-4A29-86F1-50AEAE973ED1}" type="presParOf" srcId="{D69CDAAA-2D55-4E3C-A7A0-1A98385668EE}" destId="{51651CC8-1475-4B3E-BF0A-8859E2975F81}" srcOrd="1" destOrd="0" presId="urn:microsoft.com/office/officeart/2005/8/layout/hierarchy4"/>
    <dgm:cxn modelId="{2C3C2C2C-4236-41CD-97F3-4F6A2A8795CA}" type="presParOf" srcId="{A1B525E0-ED58-4FC7-8BDE-AEAD24C47C59}" destId="{FBCD6C8F-D053-460B-9C36-CAF52AE2B1F1}" srcOrd="5" destOrd="0" presId="urn:microsoft.com/office/officeart/2005/8/layout/hierarchy4"/>
    <dgm:cxn modelId="{6AAC4BE1-ECEE-4CC9-A9C7-9CC20B70D260}" type="presParOf" srcId="{A1B525E0-ED58-4FC7-8BDE-AEAD24C47C59}" destId="{62590D01-701E-499F-B14E-94A78DE80265}" srcOrd="6" destOrd="0" presId="urn:microsoft.com/office/officeart/2005/8/layout/hierarchy4"/>
    <dgm:cxn modelId="{1B4DD47E-4CC2-401A-9C8B-AA2DAFB7A443}" type="presParOf" srcId="{62590D01-701E-499F-B14E-94A78DE80265}" destId="{0C20FDA0-29AD-4934-8F78-73AD0B476049}" srcOrd="0" destOrd="0" presId="urn:microsoft.com/office/officeart/2005/8/layout/hierarchy4"/>
    <dgm:cxn modelId="{5E48E56A-81DF-4A19-B9FF-14F51FCB6865}" type="presParOf" srcId="{62590D01-701E-499F-B14E-94A78DE80265}" destId="{77B6DE37-12DA-40D7-B309-3F1E6D59369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B24178-C1D9-4AB6-A611-8F46219A855D}" type="doc">
      <dgm:prSet loTypeId="urn:microsoft.com/office/officeart/2005/8/layout/hierarchy4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2293129-B73E-45B9-A52B-7F521D57EA39}">
      <dgm:prSet/>
      <dgm:spPr/>
      <dgm:t>
        <a:bodyPr/>
        <a:lstStyle/>
        <a:p>
          <a:r>
            <a:rPr lang="ru-RU" dirty="0"/>
            <a:t>🔸 гармонизацию детско-родительских взаимоотношений;</a:t>
          </a:r>
          <a:endParaRPr lang="en-US" dirty="0"/>
        </a:p>
      </dgm:t>
    </dgm:pt>
    <dgm:pt modelId="{795D8565-89B1-44B5-932B-D14D69749ACA}" type="parTrans" cxnId="{97CD36B2-5402-4AA8-9987-9BC231DEBA48}">
      <dgm:prSet/>
      <dgm:spPr/>
      <dgm:t>
        <a:bodyPr/>
        <a:lstStyle/>
        <a:p>
          <a:endParaRPr lang="en-US"/>
        </a:p>
      </dgm:t>
    </dgm:pt>
    <dgm:pt modelId="{A3B91574-B1A9-4EED-955C-0C5F963CD9AB}" type="sibTrans" cxnId="{97CD36B2-5402-4AA8-9987-9BC231DEBA48}">
      <dgm:prSet/>
      <dgm:spPr/>
      <dgm:t>
        <a:bodyPr/>
        <a:lstStyle/>
        <a:p>
          <a:endParaRPr lang="en-US"/>
        </a:p>
      </dgm:t>
    </dgm:pt>
    <dgm:pt modelId="{964CE1F5-68B6-4660-9F06-BD9D383566DA}">
      <dgm:prSet/>
      <dgm:spPr/>
      <dgm:t>
        <a:bodyPr/>
        <a:lstStyle/>
        <a:p>
          <a:r>
            <a:rPr lang="ru-RU" dirty="0"/>
            <a:t>🔸 коррекцию межличностных отношений со сверстниками, развитие коммуникативных навыков;</a:t>
          </a:r>
          <a:endParaRPr lang="en-US" dirty="0"/>
        </a:p>
      </dgm:t>
    </dgm:pt>
    <dgm:pt modelId="{F663BEB1-5959-4DD1-B342-76846DB87F41}" type="parTrans" cxnId="{6BF9C827-2007-444B-B113-9842C9AF492A}">
      <dgm:prSet/>
      <dgm:spPr/>
      <dgm:t>
        <a:bodyPr/>
        <a:lstStyle/>
        <a:p>
          <a:endParaRPr lang="en-US"/>
        </a:p>
      </dgm:t>
    </dgm:pt>
    <dgm:pt modelId="{8F925B90-9CF4-434F-B762-B38471318F1E}" type="sibTrans" cxnId="{6BF9C827-2007-444B-B113-9842C9AF492A}">
      <dgm:prSet/>
      <dgm:spPr/>
      <dgm:t>
        <a:bodyPr/>
        <a:lstStyle/>
        <a:p>
          <a:endParaRPr lang="en-US"/>
        </a:p>
      </dgm:t>
    </dgm:pt>
    <dgm:pt modelId="{133CFA97-206E-4E11-AACC-9679F904D5C3}">
      <dgm:prSet/>
      <dgm:spPr/>
      <dgm:t>
        <a:bodyPr/>
        <a:lstStyle/>
        <a:p>
          <a:r>
            <a:rPr lang="ru-RU" dirty="0"/>
            <a:t>🔸 качественные изменения образовательной среды, в том числе направленные на усиление её психологической безопасности и комфортности, повышение учебной мотивации обучающихся</a:t>
          </a:r>
          <a:endParaRPr lang="en-US" dirty="0"/>
        </a:p>
      </dgm:t>
    </dgm:pt>
    <dgm:pt modelId="{43B7DAD9-4751-401B-8925-8E3D804F5DC8}" type="parTrans" cxnId="{E8764EE0-40FD-4422-B6E4-1D33BF771CF7}">
      <dgm:prSet/>
      <dgm:spPr/>
      <dgm:t>
        <a:bodyPr/>
        <a:lstStyle/>
        <a:p>
          <a:endParaRPr lang="en-US"/>
        </a:p>
      </dgm:t>
    </dgm:pt>
    <dgm:pt modelId="{9C84BFE4-FBE8-40E9-A764-D8F5998F09BF}" type="sibTrans" cxnId="{E8764EE0-40FD-4422-B6E4-1D33BF771CF7}">
      <dgm:prSet/>
      <dgm:spPr/>
      <dgm:t>
        <a:bodyPr/>
        <a:lstStyle/>
        <a:p>
          <a:endParaRPr lang="en-US"/>
        </a:p>
      </dgm:t>
    </dgm:pt>
    <dgm:pt modelId="{B769C15F-C7D5-4275-B7E4-83D762FC5CE9}" type="pres">
      <dgm:prSet presAssocID="{03B24178-C1D9-4AB6-A611-8F46219A855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959C43D-EF48-4A86-B64C-E8A071213511}" type="pres">
      <dgm:prSet presAssocID="{F2293129-B73E-45B9-A52B-7F521D57EA39}" presName="vertOne" presStyleCnt="0"/>
      <dgm:spPr/>
    </dgm:pt>
    <dgm:pt modelId="{F2704FF8-9259-4049-ACEC-62AB546974DE}" type="pres">
      <dgm:prSet presAssocID="{F2293129-B73E-45B9-A52B-7F521D57EA39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AB1021-9408-4557-89FF-1B307F07EC8A}" type="pres">
      <dgm:prSet presAssocID="{F2293129-B73E-45B9-A52B-7F521D57EA39}" presName="horzOne" presStyleCnt="0"/>
      <dgm:spPr/>
    </dgm:pt>
    <dgm:pt modelId="{2437CC57-3CA8-4994-8AAC-05331C297B5C}" type="pres">
      <dgm:prSet presAssocID="{A3B91574-B1A9-4EED-955C-0C5F963CD9AB}" presName="sibSpaceOne" presStyleCnt="0"/>
      <dgm:spPr/>
    </dgm:pt>
    <dgm:pt modelId="{A1510D59-E415-4F21-82D1-BB9125FE31AB}" type="pres">
      <dgm:prSet presAssocID="{964CE1F5-68B6-4660-9F06-BD9D383566DA}" presName="vertOne" presStyleCnt="0"/>
      <dgm:spPr/>
    </dgm:pt>
    <dgm:pt modelId="{29770CCA-379E-4C7D-882F-095BDB7E1507}" type="pres">
      <dgm:prSet presAssocID="{964CE1F5-68B6-4660-9F06-BD9D383566DA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5F8F86-D060-4D57-A4C0-FB96A4D23BA2}" type="pres">
      <dgm:prSet presAssocID="{964CE1F5-68B6-4660-9F06-BD9D383566DA}" presName="horzOne" presStyleCnt="0"/>
      <dgm:spPr/>
    </dgm:pt>
    <dgm:pt modelId="{A984227D-86DD-44A8-85CA-97A370B84734}" type="pres">
      <dgm:prSet presAssocID="{8F925B90-9CF4-434F-B762-B38471318F1E}" presName="sibSpaceOne" presStyleCnt="0"/>
      <dgm:spPr/>
    </dgm:pt>
    <dgm:pt modelId="{1BD8B157-228F-49AC-AB3F-4CDD2317EDB1}" type="pres">
      <dgm:prSet presAssocID="{133CFA97-206E-4E11-AACC-9679F904D5C3}" presName="vertOne" presStyleCnt="0"/>
      <dgm:spPr/>
    </dgm:pt>
    <dgm:pt modelId="{4A2B2857-7599-406A-939E-AB61D9D48FF0}" type="pres">
      <dgm:prSet presAssocID="{133CFA97-206E-4E11-AACC-9679F904D5C3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A46606-F471-459C-A310-C4CF21D0BC3A}" type="pres">
      <dgm:prSet presAssocID="{133CFA97-206E-4E11-AACC-9679F904D5C3}" presName="horzOne" presStyleCnt="0"/>
      <dgm:spPr/>
    </dgm:pt>
  </dgm:ptLst>
  <dgm:cxnLst>
    <dgm:cxn modelId="{5B2D8960-B5A5-40B7-B6A4-EFFED3AA5BC5}" type="presOf" srcId="{964CE1F5-68B6-4660-9F06-BD9D383566DA}" destId="{29770CCA-379E-4C7D-882F-095BDB7E1507}" srcOrd="0" destOrd="0" presId="urn:microsoft.com/office/officeart/2005/8/layout/hierarchy4"/>
    <dgm:cxn modelId="{2748857F-46C9-41D8-B73A-5DFCDF338D87}" type="presOf" srcId="{F2293129-B73E-45B9-A52B-7F521D57EA39}" destId="{F2704FF8-9259-4049-ACEC-62AB546974DE}" srcOrd="0" destOrd="0" presId="urn:microsoft.com/office/officeart/2005/8/layout/hierarchy4"/>
    <dgm:cxn modelId="{1EDF9A8F-A41F-49AB-BEF2-85B1CCD240C4}" type="presOf" srcId="{133CFA97-206E-4E11-AACC-9679F904D5C3}" destId="{4A2B2857-7599-406A-939E-AB61D9D48FF0}" srcOrd="0" destOrd="0" presId="urn:microsoft.com/office/officeart/2005/8/layout/hierarchy4"/>
    <dgm:cxn modelId="{E8764EE0-40FD-4422-B6E4-1D33BF771CF7}" srcId="{03B24178-C1D9-4AB6-A611-8F46219A855D}" destId="{133CFA97-206E-4E11-AACC-9679F904D5C3}" srcOrd="2" destOrd="0" parTransId="{43B7DAD9-4751-401B-8925-8E3D804F5DC8}" sibTransId="{9C84BFE4-FBE8-40E9-A764-D8F5998F09BF}"/>
    <dgm:cxn modelId="{AE5C70E9-42AC-4C1A-88CE-0677E8EF47A7}" type="presOf" srcId="{03B24178-C1D9-4AB6-A611-8F46219A855D}" destId="{B769C15F-C7D5-4275-B7E4-83D762FC5CE9}" srcOrd="0" destOrd="0" presId="urn:microsoft.com/office/officeart/2005/8/layout/hierarchy4"/>
    <dgm:cxn modelId="{97CD36B2-5402-4AA8-9987-9BC231DEBA48}" srcId="{03B24178-C1D9-4AB6-A611-8F46219A855D}" destId="{F2293129-B73E-45B9-A52B-7F521D57EA39}" srcOrd="0" destOrd="0" parTransId="{795D8565-89B1-44B5-932B-D14D69749ACA}" sibTransId="{A3B91574-B1A9-4EED-955C-0C5F963CD9AB}"/>
    <dgm:cxn modelId="{6BF9C827-2007-444B-B113-9842C9AF492A}" srcId="{03B24178-C1D9-4AB6-A611-8F46219A855D}" destId="{964CE1F5-68B6-4660-9F06-BD9D383566DA}" srcOrd="1" destOrd="0" parTransId="{F663BEB1-5959-4DD1-B342-76846DB87F41}" sibTransId="{8F925B90-9CF4-434F-B762-B38471318F1E}"/>
    <dgm:cxn modelId="{2478811A-28AA-4661-B31E-B7CB6A185492}" type="presParOf" srcId="{B769C15F-C7D5-4275-B7E4-83D762FC5CE9}" destId="{2959C43D-EF48-4A86-B64C-E8A071213511}" srcOrd="0" destOrd="0" presId="urn:microsoft.com/office/officeart/2005/8/layout/hierarchy4"/>
    <dgm:cxn modelId="{18382BAA-80B9-4EFE-9568-F638CA30A593}" type="presParOf" srcId="{2959C43D-EF48-4A86-B64C-E8A071213511}" destId="{F2704FF8-9259-4049-ACEC-62AB546974DE}" srcOrd="0" destOrd="0" presId="urn:microsoft.com/office/officeart/2005/8/layout/hierarchy4"/>
    <dgm:cxn modelId="{2808E64C-0ECE-4A93-9110-46B68E9DD2EF}" type="presParOf" srcId="{2959C43D-EF48-4A86-B64C-E8A071213511}" destId="{CFAB1021-9408-4557-89FF-1B307F07EC8A}" srcOrd="1" destOrd="0" presId="urn:microsoft.com/office/officeart/2005/8/layout/hierarchy4"/>
    <dgm:cxn modelId="{6A137BEC-553B-40F1-8C56-36E555144B4F}" type="presParOf" srcId="{B769C15F-C7D5-4275-B7E4-83D762FC5CE9}" destId="{2437CC57-3CA8-4994-8AAC-05331C297B5C}" srcOrd="1" destOrd="0" presId="urn:microsoft.com/office/officeart/2005/8/layout/hierarchy4"/>
    <dgm:cxn modelId="{D41D9D25-A14B-47DE-8043-2044C178BB0F}" type="presParOf" srcId="{B769C15F-C7D5-4275-B7E4-83D762FC5CE9}" destId="{A1510D59-E415-4F21-82D1-BB9125FE31AB}" srcOrd="2" destOrd="0" presId="urn:microsoft.com/office/officeart/2005/8/layout/hierarchy4"/>
    <dgm:cxn modelId="{63A0C141-B17C-4DE2-BB7B-0EE89F4642BE}" type="presParOf" srcId="{A1510D59-E415-4F21-82D1-BB9125FE31AB}" destId="{29770CCA-379E-4C7D-882F-095BDB7E1507}" srcOrd="0" destOrd="0" presId="urn:microsoft.com/office/officeart/2005/8/layout/hierarchy4"/>
    <dgm:cxn modelId="{2D7AC383-3335-4B9B-9488-FEAEAF448072}" type="presParOf" srcId="{A1510D59-E415-4F21-82D1-BB9125FE31AB}" destId="{7F5F8F86-D060-4D57-A4C0-FB96A4D23BA2}" srcOrd="1" destOrd="0" presId="urn:microsoft.com/office/officeart/2005/8/layout/hierarchy4"/>
    <dgm:cxn modelId="{D6FC8DAA-AC95-461B-A164-EB285863DCCF}" type="presParOf" srcId="{B769C15F-C7D5-4275-B7E4-83D762FC5CE9}" destId="{A984227D-86DD-44A8-85CA-97A370B84734}" srcOrd="3" destOrd="0" presId="urn:microsoft.com/office/officeart/2005/8/layout/hierarchy4"/>
    <dgm:cxn modelId="{9FFE6E39-DEE9-4707-82CD-DFE6254F0E13}" type="presParOf" srcId="{B769C15F-C7D5-4275-B7E4-83D762FC5CE9}" destId="{1BD8B157-228F-49AC-AB3F-4CDD2317EDB1}" srcOrd="4" destOrd="0" presId="urn:microsoft.com/office/officeart/2005/8/layout/hierarchy4"/>
    <dgm:cxn modelId="{19D08AC2-CB3D-4672-9F19-7D6CE5BB4141}" type="presParOf" srcId="{1BD8B157-228F-49AC-AB3F-4CDD2317EDB1}" destId="{4A2B2857-7599-406A-939E-AB61D9D48FF0}" srcOrd="0" destOrd="0" presId="urn:microsoft.com/office/officeart/2005/8/layout/hierarchy4"/>
    <dgm:cxn modelId="{CF58AD08-86C1-4F17-AE12-A07BAF7EA01B}" type="presParOf" srcId="{1BD8B157-228F-49AC-AB3F-4CDD2317EDB1}" destId="{B8A46606-F471-459C-A310-C4CF21D0BC3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766138-1EA8-4718-88DB-316AFD9CC5E6}" type="doc">
      <dgm:prSet loTypeId="urn:microsoft.com/office/officeart/2005/8/layout/pyramid2" loCatId="pyramid" qsTypeId="urn:microsoft.com/office/officeart/2005/8/quickstyle/3d5" qsCatId="3D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E1AAC92E-8E08-45F0-B544-D1005FB267C3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2000" dirty="0"/>
            <a:t>Принятие родителями </a:t>
          </a:r>
        </a:p>
      </dgm:t>
    </dgm:pt>
    <dgm:pt modelId="{5E38F6B5-3E7D-422A-8C56-7A7929CB6A1A}" type="parTrans" cxnId="{33F86CB1-417F-4B8E-9296-E77230736EFA}">
      <dgm:prSet/>
      <dgm:spPr/>
      <dgm:t>
        <a:bodyPr/>
        <a:lstStyle/>
        <a:p>
          <a:endParaRPr lang="ru-RU"/>
        </a:p>
      </dgm:t>
    </dgm:pt>
    <dgm:pt modelId="{6DBC979D-32A3-48E6-A0AC-EF2E470C48D7}" type="sibTrans" cxnId="{33F86CB1-417F-4B8E-9296-E77230736EFA}">
      <dgm:prSet/>
      <dgm:spPr/>
      <dgm:t>
        <a:bodyPr/>
        <a:lstStyle/>
        <a:p>
          <a:endParaRPr lang="ru-RU"/>
        </a:p>
      </dgm:t>
    </dgm:pt>
    <dgm:pt modelId="{F57B3848-F974-4727-B635-7ECAAF9195B9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2000" dirty="0"/>
            <a:t>Принятие одноклассниками</a:t>
          </a:r>
        </a:p>
      </dgm:t>
    </dgm:pt>
    <dgm:pt modelId="{BD17E93C-A878-477F-93DF-463877AB4BAF}" type="parTrans" cxnId="{D8420A40-AFDB-459A-A1C2-3F302D51DA86}">
      <dgm:prSet/>
      <dgm:spPr/>
      <dgm:t>
        <a:bodyPr/>
        <a:lstStyle/>
        <a:p>
          <a:endParaRPr lang="ru-RU"/>
        </a:p>
      </dgm:t>
    </dgm:pt>
    <dgm:pt modelId="{F3B040F8-DA1B-4A32-894C-A841065DB8DE}" type="sibTrans" cxnId="{D8420A40-AFDB-459A-A1C2-3F302D51DA86}">
      <dgm:prSet/>
      <dgm:spPr/>
      <dgm:t>
        <a:bodyPr/>
        <a:lstStyle/>
        <a:p>
          <a:endParaRPr lang="ru-RU"/>
        </a:p>
      </dgm:t>
    </dgm:pt>
    <dgm:pt modelId="{94E3F1F2-03F4-484D-A4E9-7EBF5118F5A4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2000" dirty="0"/>
            <a:t>Социальная активность</a:t>
          </a:r>
        </a:p>
      </dgm:t>
    </dgm:pt>
    <dgm:pt modelId="{7568E458-6128-43A1-841B-5287A2549143}" type="parTrans" cxnId="{BB40148D-529F-4E8E-A7B0-22C33D1AE4E9}">
      <dgm:prSet/>
      <dgm:spPr/>
      <dgm:t>
        <a:bodyPr/>
        <a:lstStyle/>
        <a:p>
          <a:endParaRPr lang="ru-RU"/>
        </a:p>
      </dgm:t>
    </dgm:pt>
    <dgm:pt modelId="{8DA695F2-DAB1-483B-B0E8-487AE5F63047}" type="sibTrans" cxnId="{BB40148D-529F-4E8E-A7B0-22C33D1AE4E9}">
      <dgm:prSet/>
      <dgm:spPr/>
      <dgm:t>
        <a:bodyPr/>
        <a:lstStyle/>
        <a:p>
          <a:endParaRPr lang="ru-RU"/>
        </a:p>
      </dgm:t>
    </dgm:pt>
    <dgm:pt modelId="{3B2F18C0-0795-41F7-B9B4-768D13DA67AD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2000" dirty="0"/>
            <a:t>Самоконтроль поведения</a:t>
          </a:r>
        </a:p>
      </dgm:t>
    </dgm:pt>
    <dgm:pt modelId="{0E6E6EF5-7E37-4090-96E5-7914D7BF2905}" type="parTrans" cxnId="{DED1A182-D6AC-40B5-BA54-426C5345ECE7}">
      <dgm:prSet/>
      <dgm:spPr/>
      <dgm:t>
        <a:bodyPr/>
        <a:lstStyle/>
        <a:p>
          <a:endParaRPr lang="ru-RU"/>
        </a:p>
      </dgm:t>
    </dgm:pt>
    <dgm:pt modelId="{FD53F0F8-B8F4-4EA2-B861-CDEEE9ECC639}" type="sibTrans" cxnId="{DED1A182-D6AC-40B5-BA54-426C5345ECE7}">
      <dgm:prSet/>
      <dgm:spPr/>
      <dgm:t>
        <a:bodyPr/>
        <a:lstStyle/>
        <a:p>
          <a:endParaRPr lang="ru-RU"/>
        </a:p>
      </dgm:t>
    </dgm:pt>
    <dgm:pt modelId="{785ADDD4-2773-476F-9DF2-77D679DDBB30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2000" dirty="0" err="1"/>
            <a:t>Самоэффективность</a:t>
          </a:r>
          <a:endParaRPr lang="ru-RU" sz="2000" dirty="0"/>
        </a:p>
      </dgm:t>
    </dgm:pt>
    <dgm:pt modelId="{189E7CFF-4386-4879-8673-9920028FE425}" type="parTrans" cxnId="{5F76ABF8-0873-418A-9B9F-48A2B6FEE617}">
      <dgm:prSet/>
      <dgm:spPr/>
      <dgm:t>
        <a:bodyPr/>
        <a:lstStyle/>
        <a:p>
          <a:endParaRPr lang="ru-RU"/>
        </a:p>
      </dgm:t>
    </dgm:pt>
    <dgm:pt modelId="{CD093B5A-11B1-416E-98DD-B7058987A2E2}" type="sibTrans" cxnId="{5F76ABF8-0873-418A-9B9F-48A2B6FEE617}">
      <dgm:prSet/>
      <dgm:spPr/>
      <dgm:t>
        <a:bodyPr/>
        <a:lstStyle/>
        <a:p>
          <a:endParaRPr lang="ru-RU"/>
        </a:p>
      </dgm:t>
    </dgm:pt>
    <dgm:pt modelId="{64946FC4-6548-4E6D-980B-D72C70CCAC82}" type="pres">
      <dgm:prSet presAssocID="{2D766138-1EA8-4718-88DB-316AFD9CC5E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D7004959-55FB-4D2F-868E-33BB59A8BEE8}" type="pres">
      <dgm:prSet presAssocID="{2D766138-1EA8-4718-88DB-316AFD9CC5E6}" presName="pyramid" presStyleLbl="node1" presStyleIdx="0" presStyleCnt="1"/>
      <dgm:spPr>
        <a:gradFill rotWithShape="0">
          <a:gsLst>
            <a:gs pos="0">
              <a:schemeClr val="accent6">
                <a:lumMod val="67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</a:gradFill>
        <a:effectLst>
          <a:glow rad="127000">
            <a:schemeClr val="accent4">
              <a:lumMod val="60000"/>
              <a:lumOff val="40000"/>
            </a:schemeClr>
          </a:glow>
          <a:reflection endPos="0" dir="5400000" sy="-100000" algn="bl" rotWithShape="0"/>
          <a:softEdge rad="12700"/>
        </a:effectLst>
        <a:sp3d extrusionH="381000" contourW="38100" prstMaterial="dkEdge">
          <a:contourClr>
            <a:schemeClr val="lt1"/>
          </a:contourClr>
        </a:sp3d>
      </dgm:spPr>
    </dgm:pt>
    <dgm:pt modelId="{1BF67C85-83C3-4EDB-B5AB-90ED1D64C4FD}" type="pres">
      <dgm:prSet presAssocID="{2D766138-1EA8-4718-88DB-316AFD9CC5E6}" presName="theList" presStyleCnt="0"/>
      <dgm:spPr/>
    </dgm:pt>
    <dgm:pt modelId="{52648172-D054-4D0C-98D9-6A198F7E48BE}" type="pres">
      <dgm:prSet presAssocID="{E1AAC92E-8E08-45F0-B544-D1005FB267C3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DFB1D8-7FD0-4BEB-AF6D-2E14350E6C74}" type="pres">
      <dgm:prSet presAssocID="{E1AAC92E-8E08-45F0-B544-D1005FB267C3}" presName="aSpace" presStyleCnt="0"/>
      <dgm:spPr/>
    </dgm:pt>
    <dgm:pt modelId="{D7CAFF5C-E395-42BD-A038-D1F344155DFC}" type="pres">
      <dgm:prSet presAssocID="{F57B3848-F974-4727-B635-7ECAAF9195B9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ADD6A6-C3FD-4347-9DA2-2758CFF23A7A}" type="pres">
      <dgm:prSet presAssocID="{F57B3848-F974-4727-B635-7ECAAF9195B9}" presName="aSpace" presStyleCnt="0"/>
      <dgm:spPr/>
    </dgm:pt>
    <dgm:pt modelId="{DB2760A0-D4DC-4D08-9366-AB12ADE5FF44}" type="pres">
      <dgm:prSet presAssocID="{94E3F1F2-03F4-484D-A4E9-7EBF5118F5A4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D70BB3-97CB-440A-A2C9-3DF6699DA906}" type="pres">
      <dgm:prSet presAssocID="{94E3F1F2-03F4-484D-A4E9-7EBF5118F5A4}" presName="aSpace" presStyleCnt="0"/>
      <dgm:spPr/>
    </dgm:pt>
    <dgm:pt modelId="{70DA5C82-3BCE-4062-9599-3DE4C8D15FEF}" type="pres">
      <dgm:prSet presAssocID="{3B2F18C0-0795-41F7-B9B4-768D13DA67AD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DF747C-D0EA-4D85-8D17-39D52F3DA7FE}" type="pres">
      <dgm:prSet presAssocID="{3B2F18C0-0795-41F7-B9B4-768D13DA67AD}" presName="aSpace" presStyleCnt="0"/>
      <dgm:spPr/>
    </dgm:pt>
    <dgm:pt modelId="{A217C47F-D81E-4027-8F8A-E4D29B9156C7}" type="pres">
      <dgm:prSet presAssocID="{785ADDD4-2773-476F-9DF2-77D679DDBB30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EA75C0-99CE-4E16-A885-A91C7D751EF3}" type="pres">
      <dgm:prSet presAssocID="{785ADDD4-2773-476F-9DF2-77D679DDBB30}" presName="aSpace" presStyleCnt="0"/>
      <dgm:spPr/>
    </dgm:pt>
  </dgm:ptLst>
  <dgm:cxnLst>
    <dgm:cxn modelId="{5F76ABF8-0873-418A-9B9F-48A2B6FEE617}" srcId="{2D766138-1EA8-4718-88DB-316AFD9CC5E6}" destId="{785ADDD4-2773-476F-9DF2-77D679DDBB30}" srcOrd="4" destOrd="0" parTransId="{189E7CFF-4386-4879-8673-9920028FE425}" sibTransId="{CD093B5A-11B1-416E-98DD-B7058987A2E2}"/>
    <dgm:cxn modelId="{E0679761-E021-4178-9882-8C9A301158FC}" type="presOf" srcId="{785ADDD4-2773-476F-9DF2-77D679DDBB30}" destId="{A217C47F-D81E-4027-8F8A-E4D29B9156C7}" srcOrd="0" destOrd="0" presId="urn:microsoft.com/office/officeart/2005/8/layout/pyramid2"/>
    <dgm:cxn modelId="{2B88A60E-CD58-4051-A800-67AE5A34EE48}" type="presOf" srcId="{F57B3848-F974-4727-B635-7ECAAF9195B9}" destId="{D7CAFF5C-E395-42BD-A038-D1F344155DFC}" srcOrd="0" destOrd="0" presId="urn:microsoft.com/office/officeart/2005/8/layout/pyramid2"/>
    <dgm:cxn modelId="{134DF808-D486-4083-9735-F806E800A799}" type="presOf" srcId="{94E3F1F2-03F4-484D-A4E9-7EBF5118F5A4}" destId="{DB2760A0-D4DC-4D08-9366-AB12ADE5FF44}" srcOrd="0" destOrd="0" presId="urn:microsoft.com/office/officeart/2005/8/layout/pyramid2"/>
    <dgm:cxn modelId="{EB9BA5B9-378A-47A0-8CF0-023AC1B22609}" type="presOf" srcId="{3B2F18C0-0795-41F7-B9B4-768D13DA67AD}" destId="{70DA5C82-3BCE-4062-9599-3DE4C8D15FEF}" srcOrd="0" destOrd="0" presId="urn:microsoft.com/office/officeart/2005/8/layout/pyramid2"/>
    <dgm:cxn modelId="{BB40148D-529F-4E8E-A7B0-22C33D1AE4E9}" srcId="{2D766138-1EA8-4718-88DB-316AFD9CC5E6}" destId="{94E3F1F2-03F4-484D-A4E9-7EBF5118F5A4}" srcOrd="2" destOrd="0" parTransId="{7568E458-6128-43A1-841B-5287A2549143}" sibTransId="{8DA695F2-DAB1-483B-B0E8-487AE5F63047}"/>
    <dgm:cxn modelId="{28C600F1-A6F6-4828-9341-17DFD72D5FF1}" type="presOf" srcId="{E1AAC92E-8E08-45F0-B544-D1005FB267C3}" destId="{52648172-D054-4D0C-98D9-6A198F7E48BE}" srcOrd="0" destOrd="0" presId="urn:microsoft.com/office/officeart/2005/8/layout/pyramid2"/>
    <dgm:cxn modelId="{DED1A182-D6AC-40B5-BA54-426C5345ECE7}" srcId="{2D766138-1EA8-4718-88DB-316AFD9CC5E6}" destId="{3B2F18C0-0795-41F7-B9B4-768D13DA67AD}" srcOrd="3" destOrd="0" parTransId="{0E6E6EF5-7E37-4090-96E5-7914D7BF2905}" sibTransId="{FD53F0F8-B8F4-4EA2-B861-CDEEE9ECC639}"/>
    <dgm:cxn modelId="{33F86CB1-417F-4B8E-9296-E77230736EFA}" srcId="{2D766138-1EA8-4718-88DB-316AFD9CC5E6}" destId="{E1AAC92E-8E08-45F0-B544-D1005FB267C3}" srcOrd="0" destOrd="0" parTransId="{5E38F6B5-3E7D-422A-8C56-7A7929CB6A1A}" sibTransId="{6DBC979D-32A3-48E6-A0AC-EF2E470C48D7}"/>
    <dgm:cxn modelId="{8B1773FF-CE4F-44D8-987D-897FA064F77D}" type="presOf" srcId="{2D766138-1EA8-4718-88DB-316AFD9CC5E6}" destId="{64946FC4-6548-4E6D-980B-D72C70CCAC82}" srcOrd="0" destOrd="0" presId="urn:microsoft.com/office/officeart/2005/8/layout/pyramid2"/>
    <dgm:cxn modelId="{D8420A40-AFDB-459A-A1C2-3F302D51DA86}" srcId="{2D766138-1EA8-4718-88DB-316AFD9CC5E6}" destId="{F57B3848-F974-4727-B635-7ECAAF9195B9}" srcOrd="1" destOrd="0" parTransId="{BD17E93C-A878-477F-93DF-463877AB4BAF}" sibTransId="{F3B040F8-DA1B-4A32-894C-A841065DB8DE}"/>
    <dgm:cxn modelId="{8EC8503A-4F43-4EDF-BB4F-D40B233C5783}" type="presParOf" srcId="{64946FC4-6548-4E6D-980B-D72C70CCAC82}" destId="{D7004959-55FB-4D2F-868E-33BB59A8BEE8}" srcOrd="0" destOrd="0" presId="urn:microsoft.com/office/officeart/2005/8/layout/pyramid2"/>
    <dgm:cxn modelId="{9F8E0D72-61A2-4F06-9E39-85E966807D71}" type="presParOf" srcId="{64946FC4-6548-4E6D-980B-D72C70CCAC82}" destId="{1BF67C85-83C3-4EDB-B5AB-90ED1D64C4FD}" srcOrd="1" destOrd="0" presId="urn:microsoft.com/office/officeart/2005/8/layout/pyramid2"/>
    <dgm:cxn modelId="{15850B6A-E90B-4CEB-BEA8-16130E6E7380}" type="presParOf" srcId="{1BF67C85-83C3-4EDB-B5AB-90ED1D64C4FD}" destId="{52648172-D054-4D0C-98D9-6A198F7E48BE}" srcOrd="0" destOrd="0" presId="urn:microsoft.com/office/officeart/2005/8/layout/pyramid2"/>
    <dgm:cxn modelId="{9E22C4A1-8E4A-4FAC-9671-FC18C90A0673}" type="presParOf" srcId="{1BF67C85-83C3-4EDB-B5AB-90ED1D64C4FD}" destId="{8ADFB1D8-7FD0-4BEB-AF6D-2E14350E6C74}" srcOrd="1" destOrd="0" presId="urn:microsoft.com/office/officeart/2005/8/layout/pyramid2"/>
    <dgm:cxn modelId="{10468BD2-7102-484C-9130-06A306874877}" type="presParOf" srcId="{1BF67C85-83C3-4EDB-B5AB-90ED1D64C4FD}" destId="{D7CAFF5C-E395-42BD-A038-D1F344155DFC}" srcOrd="2" destOrd="0" presId="urn:microsoft.com/office/officeart/2005/8/layout/pyramid2"/>
    <dgm:cxn modelId="{429BABD1-1C9C-41BE-A4EF-8A20096FF5BB}" type="presParOf" srcId="{1BF67C85-83C3-4EDB-B5AB-90ED1D64C4FD}" destId="{58ADD6A6-C3FD-4347-9DA2-2758CFF23A7A}" srcOrd="3" destOrd="0" presId="urn:microsoft.com/office/officeart/2005/8/layout/pyramid2"/>
    <dgm:cxn modelId="{B48CB0EA-7DA5-4E61-AE16-06F4CF3DE0C6}" type="presParOf" srcId="{1BF67C85-83C3-4EDB-B5AB-90ED1D64C4FD}" destId="{DB2760A0-D4DC-4D08-9366-AB12ADE5FF44}" srcOrd="4" destOrd="0" presId="urn:microsoft.com/office/officeart/2005/8/layout/pyramid2"/>
    <dgm:cxn modelId="{664C788A-53CE-453A-A71B-D032AE569AEF}" type="presParOf" srcId="{1BF67C85-83C3-4EDB-B5AB-90ED1D64C4FD}" destId="{7AD70BB3-97CB-440A-A2C9-3DF6699DA906}" srcOrd="5" destOrd="0" presId="urn:microsoft.com/office/officeart/2005/8/layout/pyramid2"/>
    <dgm:cxn modelId="{E6230999-77B9-47F6-AB3C-DFA3B1220F00}" type="presParOf" srcId="{1BF67C85-83C3-4EDB-B5AB-90ED1D64C4FD}" destId="{70DA5C82-3BCE-4062-9599-3DE4C8D15FEF}" srcOrd="6" destOrd="0" presId="urn:microsoft.com/office/officeart/2005/8/layout/pyramid2"/>
    <dgm:cxn modelId="{9A8649C5-7156-4C16-8E80-D8B725B67FDF}" type="presParOf" srcId="{1BF67C85-83C3-4EDB-B5AB-90ED1D64C4FD}" destId="{1BDF747C-D0EA-4D85-8D17-39D52F3DA7FE}" srcOrd="7" destOrd="0" presId="urn:microsoft.com/office/officeart/2005/8/layout/pyramid2"/>
    <dgm:cxn modelId="{4A3128DD-CDA0-4069-9AA8-6646BA700B82}" type="presParOf" srcId="{1BF67C85-83C3-4EDB-B5AB-90ED1D64C4FD}" destId="{A217C47F-D81E-4027-8F8A-E4D29B9156C7}" srcOrd="8" destOrd="0" presId="urn:microsoft.com/office/officeart/2005/8/layout/pyramid2"/>
    <dgm:cxn modelId="{C9EF4E45-8DB4-48B7-816B-534E40660944}" type="presParOf" srcId="{1BF67C85-83C3-4EDB-B5AB-90ED1D64C4FD}" destId="{E5EA75C0-99CE-4E16-A885-A91C7D751EF3}" srcOrd="9" destOrd="0" presId="urn:microsoft.com/office/officeart/2005/8/layout/pyramid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766138-1EA8-4718-88DB-316AFD9CC5E6}" type="doc">
      <dgm:prSet loTypeId="urn:microsoft.com/office/officeart/2005/8/layout/pyramid2" loCatId="pyramid" qsTypeId="urn:microsoft.com/office/officeart/2005/8/quickstyle/3d5" qsCatId="3D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E1AAC92E-8E08-45F0-B544-D1005FB267C3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4">
                <a:lumMod val="90000"/>
                <a:alpha val="35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ru-RU" sz="1400" dirty="0">
              <a:solidFill>
                <a:schemeClr val="accent6">
                  <a:lumMod val="50000"/>
                </a:schemeClr>
              </a:solidFill>
            </a:rPr>
            <a:t>Потребность в одобрении </a:t>
          </a:r>
        </a:p>
      </dgm:t>
    </dgm:pt>
    <dgm:pt modelId="{5E38F6B5-3E7D-422A-8C56-7A7929CB6A1A}" type="parTrans" cxnId="{33F86CB1-417F-4B8E-9296-E77230736EFA}">
      <dgm:prSet/>
      <dgm:spPr/>
      <dgm:t>
        <a:bodyPr/>
        <a:lstStyle/>
        <a:p>
          <a:endParaRPr lang="ru-RU"/>
        </a:p>
      </dgm:t>
    </dgm:pt>
    <dgm:pt modelId="{6DBC979D-32A3-48E6-A0AC-EF2E470C48D7}" type="sibTrans" cxnId="{33F86CB1-417F-4B8E-9296-E77230736EFA}">
      <dgm:prSet/>
      <dgm:spPr/>
      <dgm:t>
        <a:bodyPr/>
        <a:lstStyle/>
        <a:p>
          <a:endParaRPr lang="ru-RU"/>
        </a:p>
      </dgm:t>
    </dgm:pt>
    <dgm:pt modelId="{F57B3848-F974-4727-B635-7ECAAF9195B9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4">
                <a:lumMod val="90000"/>
                <a:alpha val="35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ru-RU" sz="1400" dirty="0">
              <a:solidFill>
                <a:schemeClr val="accent6">
                  <a:lumMod val="50000"/>
                </a:schemeClr>
              </a:solidFill>
            </a:rPr>
            <a:t>Подверженность влиянию группы</a:t>
          </a:r>
        </a:p>
      </dgm:t>
    </dgm:pt>
    <dgm:pt modelId="{BD17E93C-A878-477F-93DF-463877AB4BAF}" type="parTrans" cxnId="{D8420A40-AFDB-459A-A1C2-3F302D51DA86}">
      <dgm:prSet/>
      <dgm:spPr/>
      <dgm:t>
        <a:bodyPr/>
        <a:lstStyle/>
        <a:p>
          <a:endParaRPr lang="ru-RU"/>
        </a:p>
      </dgm:t>
    </dgm:pt>
    <dgm:pt modelId="{F3B040F8-DA1B-4A32-894C-A841065DB8DE}" type="sibTrans" cxnId="{D8420A40-AFDB-459A-A1C2-3F302D51DA86}">
      <dgm:prSet/>
      <dgm:spPr/>
      <dgm:t>
        <a:bodyPr/>
        <a:lstStyle/>
        <a:p>
          <a:endParaRPr lang="ru-RU"/>
        </a:p>
      </dgm:t>
    </dgm:pt>
    <dgm:pt modelId="{94E3F1F2-03F4-484D-A4E9-7EBF5118F5A4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4">
                <a:lumMod val="90000"/>
                <a:alpha val="35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ru-RU" sz="1400" dirty="0">
              <a:solidFill>
                <a:schemeClr val="accent6">
                  <a:lumMod val="50000"/>
                </a:schemeClr>
              </a:solidFill>
            </a:rPr>
            <a:t>Принятие асоциальных установок социума</a:t>
          </a:r>
        </a:p>
      </dgm:t>
    </dgm:pt>
    <dgm:pt modelId="{7568E458-6128-43A1-841B-5287A2549143}" type="parTrans" cxnId="{BB40148D-529F-4E8E-A7B0-22C33D1AE4E9}">
      <dgm:prSet/>
      <dgm:spPr/>
      <dgm:t>
        <a:bodyPr/>
        <a:lstStyle/>
        <a:p>
          <a:endParaRPr lang="ru-RU"/>
        </a:p>
      </dgm:t>
    </dgm:pt>
    <dgm:pt modelId="{8DA695F2-DAB1-483B-B0E8-487AE5F63047}" type="sibTrans" cxnId="{BB40148D-529F-4E8E-A7B0-22C33D1AE4E9}">
      <dgm:prSet/>
      <dgm:spPr/>
      <dgm:t>
        <a:bodyPr/>
        <a:lstStyle/>
        <a:p>
          <a:endParaRPr lang="ru-RU"/>
        </a:p>
      </dgm:t>
    </dgm:pt>
    <dgm:pt modelId="{3B2F18C0-0795-41F7-B9B4-768D13DA67AD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4">
                <a:lumMod val="90000"/>
                <a:alpha val="35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ru-RU" sz="1400">
              <a:solidFill>
                <a:schemeClr val="accent6">
                  <a:lumMod val="50000"/>
                </a:schemeClr>
              </a:solidFill>
            </a:rPr>
            <a:t>Склонность к риску (опасности)</a:t>
          </a:r>
          <a:endParaRPr lang="ru-RU" sz="1400" dirty="0">
            <a:solidFill>
              <a:schemeClr val="accent6">
                <a:lumMod val="50000"/>
              </a:schemeClr>
            </a:solidFill>
          </a:endParaRPr>
        </a:p>
      </dgm:t>
    </dgm:pt>
    <dgm:pt modelId="{0E6E6EF5-7E37-4090-96E5-7914D7BF2905}" type="parTrans" cxnId="{DED1A182-D6AC-40B5-BA54-426C5345ECE7}">
      <dgm:prSet/>
      <dgm:spPr/>
      <dgm:t>
        <a:bodyPr/>
        <a:lstStyle/>
        <a:p>
          <a:endParaRPr lang="ru-RU"/>
        </a:p>
      </dgm:t>
    </dgm:pt>
    <dgm:pt modelId="{FD53F0F8-B8F4-4EA2-B861-CDEEE9ECC639}" type="sibTrans" cxnId="{DED1A182-D6AC-40B5-BA54-426C5345ECE7}">
      <dgm:prSet/>
      <dgm:spPr/>
      <dgm:t>
        <a:bodyPr/>
        <a:lstStyle/>
        <a:p>
          <a:endParaRPr lang="ru-RU"/>
        </a:p>
      </dgm:t>
    </dgm:pt>
    <dgm:pt modelId="{785ADDD4-2773-476F-9DF2-77D679DDBB30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4">
                <a:lumMod val="90000"/>
                <a:alpha val="35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ru-RU" sz="1400">
              <a:solidFill>
                <a:schemeClr val="accent6">
                  <a:lumMod val="50000"/>
                </a:schemeClr>
              </a:solidFill>
            </a:rPr>
            <a:t>Импульсивность</a:t>
          </a:r>
          <a:endParaRPr lang="ru-RU" sz="1400" dirty="0">
            <a:solidFill>
              <a:schemeClr val="accent6">
                <a:lumMod val="50000"/>
              </a:schemeClr>
            </a:solidFill>
          </a:endParaRPr>
        </a:p>
      </dgm:t>
    </dgm:pt>
    <dgm:pt modelId="{189E7CFF-4386-4879-8673-9920028FE425}" type="parTrans" cxnId="{5F76ABF8-0873-418A-9B9F-48A2B6FEE617}">
      <dgm:prSet/>
      <dgm:spPr/>
      <dgm:t>
        <a:bodyPr/>
        <a:lstStyle/>
        <a:p>
          <a:endParaRPr lang="ru-RU"/>
        </a:p>
      </dgm:t>
    </dgm:pt>
    <dgm:pt modelId="{CD093B5A-11B1-416E-98DD-B7058987A2E2}" type="sibTrans" cxnId="{5F76ABF8-0873-418A-9B9F-48A2B6FEE617}">
      <dgm:prSet/>
      <dgm:spPr/>
      <dgm:t>
        <a:bodyPr/>
        <a:lstStyle/>
        <a:p>
          <a:endParaRPr lang="ru-RU"/>
        </a:p>
      </dgm:t>
    </dgm:pt>
    <dgm:pt modelId="{B384BF6A-94EA-4962-B37A-CD9238B7E380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4">
                <a:lumMod val="90000"/>
                <a:alpha val="35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ru-RU" sz="1400">
              <a:solidFill>
                <a:schemeClr val="accent6">
                  <a:lumMod val="50000"/>
                </a:schemeClr>
              </a:solidFill>
            </a:rPr>
            <a:t>Тревожность</a:t>
          </a:r>
          <a:endParaRPr lang="ru-RU" sz="1400" dirty="0">
            <a:solidFill>
              <a:schemeClr val="accent6">
                <a:lumMod val="50000"/>
              </a:schemeClr>
            </a:solidFill>
          </a:endParaRPr>
        </a:p>
      </dgm:t>
    </dgm:pt>
    <dgm:pt modelId="{02FD9398-2854-481F-A380-5B22B03105CA}" type="parTrans" cxnId="{8550DEF7-C93C-4A63-A1B6-0B917298064C}">
      <dgm:prSet/>
      <dgm:spPr/>
      <dgm:t>
        <a:bodyPr/>
        <a:lstStyle/>
        <a:p>
          <a:endParaRPr lang="ru-RU"/>
        </a:p>
      </dgm:t>
    </dgm:pt>
    <dgm:pt modelId="{6384A4FF-D05E-43AC-8735-A681E2F7871E}" type="sibTrans" cxnId="{8550DEF7-C93C-4A63-A1B6-0B917298064C}">
      <dgm:prSet/>
      <dgm:spPr/>
      <dgm:t>
        <a:bodyPr/>
        <a:lstStyle/>
        <a:p>
          <a:endParaRPr lang="ru-RU"/>
        </a:p>
      </dgm:t>
    </dgm:pt>
    <dgm:pt modelId="{5E1A6FD5-08B7-473E-AC70-4D6E69377E82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4">
                <a:lumMod val="90000"/>
                <a:alpha val="35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ru-RU" sz="1400">
              <a:solidFill>
                <a:schemeClr val="accent6">
                  <a:lumMod val="50000"/>
                </a:schemeClr>
              </a:solidFill>
            </a:rPr>
            <a:t>Фрустрация </a:t>
          </a:r>
          <a:endParaRPr lang="ru-RU" sz="1400" dirty="0">
            <a:solidFill>
              <a:schemeClr val="accent6">
                <a:lumMod val="50000"/>
              </a:schemeClr>
            </a:solidFill>
          </a:endParaRPr>
        </a:p>
      </dgm:t>
    </dgm:pt>
    <dgm:pt modelId="{16BDEAC2-BD41-4552-80BE-986390AC24AB}" type="parTrans" cxnId="{14384253-4085-44E8-B44E-C6D331D85834}">
      <dgm:prSet/>
      <dgm:spPr/>
      <dgm:t>
        <a:bodyPr/>
        <a:lstStyle/>
        <a:p>
          <a:endParaRPr lang="ru-RU"/>
        </a:p>
      </dgm:t>
    </dgm:pt>
    <dgm:pt modelId="{7B08821D-7FEE-4E5F-A60D-B522D34D2148}" type="sibTrans" cxnId="{14384253-4085-44E8-B44E-C6D331D85834}">
      <dgm:prSet/>
      <dgm:spPr/>
      <dgm:t>
        <a:bodyPr/>
        <a:lstStyle/>
        <a:p>
          <a:endParaRPr lang="ru-RU"/>
        </a:p>
      </dgm:t>
    </dgm:pt>
    <dgm:pt modelId="{7F43CAA0-D779-4C56-95BA-4730532BA5E3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4">
                <a:lumMod val="90000"/>
                <a:alpha val="35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ru-RU" sz="1400" dirty="0" err="1">
              <a:solidFill>
                <a:schemeClr val="accent6">
                  <a:lumMod val="50000"/>
                </a:schemeClr>
              </a:solidFill>
            </a:rPr>
            <a:t>Наркопотребление</a:t>
          </a:r>
          <a:r>
            <a:rPr lang="ru-RU" sz="1400" dirty="0">
              <a:solidFill>
                <a:schemeClr val="accent6">
                  <a:lumMod val="50000"/>
                </a:schemeClr>
              </a:solidFill>
            </a:rPr>
            <a:t> в социальном окружении</a:t>
          </a:r>
        </a:p>
      </dgm:t>
    </dgm:pt>
    <dgm:pt modelId="{463693D2-6777-43D8-9165-95311D5050AC}" type="parTrans" cxnId="{F4C9A6C2-61E3-4D7F-ABE6-F254FE20A360}">
      <dgm:prSet/>
      <dgm:spPr/>
      <dgm:t>
        <a:bodyPr/>
        <a:lstStyle/>
        <a:p>
          <a:endParaRPr lang="ru-RU"/>
        </a:p>
      </dgm:t>
    </dgm:pt>
    <dgm:pt modelId="{3593E46D-3C48-4966-8F7F-BE0B9408277A}" type="sibTrans" cxnId="{F4C9A6C2-61E3-4D7F-ABE6-F254FE20A360}">
      <dgm:prSet/>
      <dgm:spPr/>
      <dgm:t>
        <a:bodyPr/>
        <a:lstStyle/>
        <a:p>
          <a:endParaRPr lang="ru-RU"/>
        </a:p>
      </dgm:t>
    </dgm:pt>
    <dgm:pt modelId="{64946FC4-6548-4E6D-980B-D72C70CCAC82}" type="pres">
      <dgm:prSet presAssocID="{2D766138-1EA8-4718-88DB-316AFD9CC5E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D7004959-55FB-4D2F-868E-33BB59A8BEE8}" type="pres">
      <dgm:prSet presAssocID="{2D766138-1EA8-4718-88DB-316AFD9CC5E6}" presName="pyramid" presStyleLbl="node1" presStyleIdx="0" presStyleCnt="1"/>
      <dgm:spPr>
        <a:gradFill rotWithShape="0">
          <a:gsLst>
            <a:gs pos="0">
              <a:schemeClr val="accent6">
                <a:lumMod val="67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</a:gradFill>
        <a:effectLst>
          <a:glow rad="127000">
            <a:schemeClr val="accent4">
              <a:lumMod val="60000"/>
              <a:lumOff val="40000"/>
            </a:schemeClr>
          </a:glow>
          <a:reflection endPos="0" dir="5400000" sy="-100000" algn="bl" rotWithShape="0"/>
          <a:softEdge rad="12700"/>
        </a:effectLst>
        <a:sp3d extrusionH="381000" contourW="38100" prstMaterial="dkEdge">
          <a:contourClr>
            <a:schemeClr val="lt1"/>
          </a:contourClr>
        </a:sp3d>
      </dgm:spPr>
    </dgm:pt>
    <dgm:pt modelId="{1BF67C85-83C3-4EDB-B5AB-90ED1D64C4FD}" type="pres">
      <dgm:prSet presAssocID="{2D766138-1EA8-4718-88DB-316AFD9CC5E6}" presName="theList" presStyleCnt="0"/>
      <dgm:spPr/>
    </dgm:pt>
    <dgm:pt modelId="{52648172-D054-4D0C-98D9-6A198F7E48BE}" type="pres">
      <dgm:prSet presAssocID="{E1AAC92E-8E08-45F0-B544-D1005FB267C3}" presName="aNode" presStyleLbl="fgAcc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DFB1D8-7FD0-4BEB-AF6D-2E14350E6C74}" type="pres">
      <dgm:prSet presAssocID="{E1AAC92E-8E08-45F0-B544-D1005FB267C3}" presName="aSpace" presStyleCnt="0"/>
      <dgm:spPr/>
    </dgm:pt>
    <dgm:pt modelId="{D7CAFF5C-E395-42BD-A038-D1F344155DFC}" type="pres">
      <dgm:prSet presAssocID="{F57B3848-F974-4727-B635-7ECAAF9195B9}" presName="aNode" presStyleLbl="fgAcc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ADD6A6-C3FD-4347-9DA2-2758CFF23A7A}" type="pres">
      <dgm:prSet presAssocID="{F57B3848-F974-4727-B635-7ECAAF9195B9}" presName="aSpace" presStyleCnt="0"/>
      <dgm:spPr/>
    </dgm:pt>
    <dgm:pt modelId="{DB2760A0-D4DC-4D08-9366-AB12ADE5FF44}" type="pres">
      <dgm:prSet presAssocID="{94E3F1F2-03F4-484D-A4E9-7EBF5118F5A4}" presName="aNode" presStyleLbl="fgAcc1" presStyleIdx="2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7AD70BB3-97CB-440A-A2C9-3DF6699DA906}" type="pres">
      <dgm:prSet presAssocID="{94E3F1F2-03F4-484D-A4E9-7EBF5118F5A4}" presName="aSpace" presStyleCnt="0"/>
      <dgm:spPr/>
    </dgm:pt>
    <dgm:pt modelId="{70DA5C82-3BCE-4062-9599-3DE4C8D15FEF}" type="pres">
      <dgm:prSet presAssocID="{3B2F18C0-0795-41F7-B9B4-768D13DA67AD}" presName="aNode" presStyleLbl="fgAcc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DF747C-D0EA-4D85-8D17-39D52F3DA7FE}" type="pres">
      <dgm:prSet presAssocID="{3B2F18C0-0795-41F7-B9B4-768D13DA67AD}" presName="aSpace" presStyleCnt="0"/>
      <dgm:spPr/>
    </dgm:pt>
    <dgm:pt modelId="{A217C47F-D81E-4027-8F8A-E4D29B9156C7}" type="pres">
      <dgm:prSet presAssocID="{785ADDD4-2773-476F-9DF2-77D679DDBB30}" presName="aNode" presStyleLbl="fgAcc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EA75C0-99CE-4E16-A885-A91C7D751EF3}" type="pres">
      <dgm:prSet presAssocID="{785ADDD4-2773-476F-9DF2-77D679DDBB30}" presName="aSpace" presStyleCnt="0"/>
      <dgm:spPr/>
    </dgm:pt>
    <dgm:pt modelId="{4AA5D477-E21C-4F74-BC2D-8ACBA78FB438}" type="pres">
      <dgm:prSet presAssocID="{B384BF6A-94EA-4962-B37A-CD9238B7E380}" presName="aNode" presStyleLbl="fgAcc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47689D-A2BA-46B7-B959-6FA264745EFF}" type="pres">
      <dgm:prSet presAssocID="{B384BF6A-94EA-4962-B37A-CD9238B7E380}" presName="aSpace" presStyleCnt="0"/>
      <dgm:spPr/>
    </dgm:pt>
    <dgm:pt modelId="{A58B9584-D12B-475D-AFD4-59D95247A237}" type="pres">
      <dgm:prSet presAssocID="{5E1A6FD5-08B7-473E-AC70-4D6E69377E82}" presName="aNode" presStyleLbl="fgAcc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554609-5DF2-4603-AADF-CD2399FF415E}" type="pres">
      <dgm:prSet presAssocID="{5E1A6FD5-08B7-473E-AC70-4D6E69377E82}" presName="aSpace" presStyleCnt="0"/>
      <dgm:spPr/>
    </dgm:pt>
    <dgm:pt modelId="{127F18E7-5FFE-4690-89D3-EAF5B7BFA5EA}" type="pres">
      <dgm:prSet presAssocID="{7F43CAA0-D779-4C56-95BA-4730532BA5E3}" presName="aNode" presStyleLbl="fgAcc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D29891-D2DD-4BCB-AEF9-284C4FA50EAE}" type="pres">
      <dgm:prSet presAssocID="{7F43CAA0-D779-4C56-95BA-4730532BA5E3}" presName="aSpace" presStyleCnt="0"/>
      <dgm:spPr/>
    </dgm:pt>
  </dgm:ptLst>
  <dgm:cxnLst>
    <dgm:cxn modelId="{F4C9A6C2-61E3-4D7F-ABE6-F254FE20A360}" srcId="{2D766138-1EA8-4718-88DB-316AFD9CC5E6}" destId="{7F43CAA0-D779-4C56-95BA-4730532BA5E3}" srcOrd="7" destOrd="0" parTransId="{463693D2-6777-43D8-9165-95311D5050AC}" sibTransId="{3593E46D-3C48-4966-8F7F-BE0B9408277A}"/>
    <dgm:cxn modelId="{8550DEF7-C93C-4A63-A1B6-0B917298064C}" srcId="{2D766138-1EA8-4718-88DB-316AFD9CC5E6}" destId="{B384BF6A-94EA-4962-B37A-CD9238B7E380}" srcOrd="5" destOrd="0" parTransId="{02FD9398-2854-481F-A380-5B22B03105CA}" sibTransId="{6384A4FF-D05E-43AC-8735-A681E2F7871E}"/>
    <dgm:cxn modelId="{5F76ABF8-0873-418A-9B9F-48A2B6FEE617}" srcId="{2D766138-1EA8-4718-88DB-316AFD9CC5E6}" destId="{785ADDD4-2773-476F-9DF2-77D679DDBB30}" srcOrd="4" destOrd="0" parTransId="{189E7CFF-4386-4879-8673-9920028FE425}" sibTransId="{CD093B5A-11B1-416E-98DD-B7058987A2E2}"/>
    <dgm:cxn modelId="{E0679761-E021-4178-9882-8C9A301158FC}" type="presOf" srcId="{785ADDD4-2773-476F-9DF2-77D679DDBB30}" destId="{A217C47F-D81E-4027-8F8A-E4D29B9156C7}" srcOrd="0" destOrd="0" presId="urn:microsoft.com/office/officeart/2005/8/layout/pyramid2"/>
    <dgm:cxn modelId="{2B88A60E-CD58-4051-A800-67AE5A34EE48}" type="presOf" srcId="{F57B3848-F974-4727-B635-7ECAAF9195B9}" destId="{D7CAFF5C-E395-42BD-A038-D1F344155DFC}" srcOrd="0" destOrd="0" presId="urn:microsoft.com/office/officeart/2005/8/layout/pyramid2"/>
    <dgm:cxn modelId="{32FB1ABE-6DF4-45FC-B17C-43967BB0BFB2}" type="presOf" srcId="{7F43CAA0-D779-4C56-95BA-4730532BA5E3}" destId="{127F18E7-5FFE-4690-89D3-EAF5B7BFA5EA}" srcOrd="0" destOrd="0" presId="urn:microsoft.com/office/officeart/2005/8/layout/pyramid2"/>
    <dgm:cxn modelId="{134DF808-D486-4083-9735-F806E800A799}" type="presOf" srcId="{94E3F1F2-03F4-484D-A4E9-7EBF5118F5A4}" destId="{DB2760A0-D4DC-4D08-9366-AB12ADE5FF44}" srcOrd="0" destOrd="0" presId="urn:microsoft.com/office/officeart/2005/8/layout/pyramid2"/>
    <dgm:cxn modelId="{EB9BA5B9-378A-47A0-8CF0-023AC1B22609}" type="presOf" srcId="{3B2F18C0-0795-41F7-B9B4-768D13DA67AD}" destId="{70DA5C82-3BCE-4062-9599-3DE4C8D15FEF}" srcOrd="0" destOrd="0" presId="urn:microsoft.com/office/officeart/2005/8/layout/pyramid2"/>
    <dgm:cxn modelId="{14384253-4085-44E8-B44E-C6D331D85834}" srcId="{2D766138-1EA8-4718-88DB-316AFD9CC5E6}" destId="{5E1A6FD5-08B7-473E-AC70-4D6E69377E82}" srcOrd="6" destOrd="0" parTransId="{16BDEAC2-BD41-4552-80BE-986390AC24AB}" sibTransId="{7B08821D-7FEE-4E5F-A60D-B522D34D2148}"/>
    <dgm:cxn modelId="{D002C559-1686-437F-A81B-73D7302E944E}" type="presOf" srcId="{B384BF6A-94EA-4962-B37A-CD9238B7E380}" destId="{4AA5D477-E21C-4F74-BC2D-8ACBA78FB438}" srcOrd="0" destOrd="0" presId="urn:microsoft.com/office/officeart/2005/8/layout/pyramid2"/>
    <dgm:cxn modelId="{BB40148D-529F-4E8E-A7B0-22C33D1AE4E9}" srcId="{2D766138-1EA8-4718-88DB-316AFD9CC5E6}" destId="{94E3F1F2-03F4-484D-A4E9-7EBF5118F5A4}" srcOrd="2" destOrd="0" parTransId="{7568E458-6128-43A1-841B-5287A2549143}" sibTransId="{8DA695F2-DAB1-483B-B0E8-487AE5F63047}"/>
    <dgm:cxn modelId="{28C600F1-A6F6-4828-9341-17DFD72D5FF1}" type="presOf" srcId="{E1AAC92E-8E08-45F0-B544-D1005FB267C3}" destId="{52648172-D054-4D0C-98D9-6A198F7E48BE}" srcOrd="0" destOrd="0" presId="urn:microsoft.com/office/officeart/2005/8/layout/pyramid2"/>
    <dgm:cxn modelId="{DED1A182-D6AC-40B5-BA54-426C5345ECE7}" srcId="{2D766138-1EA8-4718-88DB-316AFD9CC5E6}" destId="{3B2F18C0-0795-41F7-B9B4-768D13DA67AD}" srcOrd="3" destOrd="0" parTransId="{0E6E6EF5-7E37-4090-96E5-7914D7BF2905}" sibTransId="{FD53F0F8-B8F4-4EA2-B861-CDEEE9ECC639}"/>
    <dgm:cxn modelId="{33F86CB1-417F-4B8E-9296-E77230736EFA}" srcId="{2D766138-1EA8-4718-88DB-316AFD9CC5E6}" destId="{E1AAC92E-8E08-45F0-B544-D1005FB267C3}" srcOrd="0" destOrd="0" parTransId="{5E38F6B5-3E7D-422A-8C56-7A7929CB6A1A}" sibTransId="{6DBC979D-32A3-48E6-A0AC-EF2E470C48D7}"/>
    <dgm:cxn modelId="{8B1773FF-CE4F-44D8-987D-897FA064F77D}" type="presOf" srcId="{2D766138-1EA8-4718-88DB-316AFD9CC5E6}" destId="{64946FC4-6548-4E6D-980B-D72C70CCAC82}" srcOrd="0" destOrd="0" presId="urn:microsoft.com/office/officeart/2005/8/layout/pyramid2"/>
    <dgm:cxn modelId="{171DFEE3-67EF-4490-AE1B-447E6DCAF188}" type="presOf" srcId="{5E1A6FD5-08B7-473E-AC70-4D6E69377E82}" destId="{A58B9584-D12B-475D-AFD4-59D95247A237}" srcOrd="0" destOrd="0" presId="urn:microsoft.com/office/officeart/2005/8/layout/pyramid2"/>
    <dgm:cxn modelId="{D8420A40-AFDB-459A-A1C2-3F302D51DA86}" srcId="{2D766138-1EA8-4718-88DB-316AFD9CC5E6}" destId="{F57B3848-F974-4727-B635-7ECAAF9195B9}" srcOrd="1" destOrd="0" parTransId="{BD17E93C-A878-477F-93DF-463877AB4BAF}" sibTransId="{F3B040F8-DA1B-4A32-894C-A841065DB8DE}"/>
    <dgm:cxn modelId="{8EC8503A-4F43-4EDF-BB4F-D40B233C5783}" type="presParOf" srcId="{64946FC4-6548-4E6D-980B-D72C70CCAC82}" destId="{D7004959-55FB-4D2F-868E-33BB59A8BEE8}" srcOrd="0" destOrd="0" presId="urn:microsoft.com/office/officeart/2005/8/layout/pyramid2"/>
    <dgm:cxn modelId="{9F8E0D72-61A2-4F06-9E39-85E966807D71}" type="presParOf" srcId="{64946FC4-6548-4E6D-980B-D72C70CCAC82}" destId="{1BF67C85-83C3-4EDB-B5AB-90ED1D64C4FD}" srcOrd="1" destOrd="0" presId="urn:microsoft.com/office/officeart/2005/8/layout/pyramid2"/>
    <dgm:cxn modelId="{15850B6A-E90B-4CEB-BEA8-16130E6E7380}" type="presParOf" srcId="{1BF67C85-83C3-4EDB-B5AB-90ED1D64C4FD}" destId="{52648172-D054-4D0C-98D9-6A198F7E48BE}" srcOrd="0" destOrd="0" presId="urn:microsoft.com/office/officeart/2005/8/layout/pyramid2"/>
    <dgm:cxn modelId="{9E22C4A1-8E4A-4FAC-9671-FC18C90A0673}" type="presParOf" srcId="{1BF67C85-83C3-4EDB-B5AB-90ED1D64C4FD}" destId="{8ADFB1D8-7FD0-4BEB-AF6D-2E14350E6C74}" srcOrd="1" destOrd="0" presId="urn:microsoft.com/office/officeart/2005/8/layout/pyramid2"/>
    <dgm:cxn modelId="{10468BD2-7102-484C-9130-06A306874877}" type="presParOf" srcId="{1BF67C85-83C3-4EDB-B5AB-90ED1D64C4FD}" destId="{D7CAFF5C-E395-42BD-A038-D1F344155DFC}" srcOrd="2" destOrd="0" presId="urn:microsoft.com/office/officeart/2005/8/layout/pyramid2"/>
    <dgm:cxn modelId="{429BABD1-1C9C-41BE-A4EF-8A20096FF5BB}" type="presParOf" srcId="{1BF67C85-83C3-4EDB-B5AB-90ED1D64C4FD}" destId="{58ADD6A6-C3FD-4347-9DA2-2758CFF23A7A}" srcOrd="3" destOrd="0" presId="urn:microsoft.com/office/officeart/2005/8/layout/pyramid2"/>
    <dgm:cxn modelId="{B48CB0EA-7DA5-4E61-AE16-06F4CF3DE0C6}" type="presParOf" srcId="{1BF67C85-83C3-4EDB-B5AB-90ED1D64C4FD}" destId="{DB2760A0-D4DC-4D08-9366-AB12ADE5FF44}" srcOrd="4" destOrd="0" presId="urn:microsoft.com/office/officeart/2005/8/layout/pyramid2"/>
    <dgm:cxn modelId="{664C788A-53CE-453A-A71B-D032AE569AEF}" type="presParOf" srcId="{1BF67C85-83C3-4EDB-B5AB-90ED1D64C4FD}" destId="{7AD70BB3-97CB-440A-A2C9-3DF6699DA906}" srcOrd="5" destOrd="0" presId="urn:microsoft.com/office/officeart/2005/8/layout/pyramid2"/>
    <dgm:cxn modelId="{E6230999-77B9-47F6-AB3C-DFA3B1220F00}" type="presParOf" srcId="{1BF67C85-83C3-4EDB-B5AB-90ED1D64C4FD}" destId="{70DA5C82-3BCE-4062-9599-3DE4C8D15FEF}" srcOrd="6" destOrd="0" presId="urn:microsoft.com/office/officeart/2005/8/layout/pyramid2"/>
    <dgm:cxn modelId="{9A8649C5-7156-4C16-8E80-D8B725B67FDF}" type="presParOf" srcId="{1BF67C85-83C3-4EDB-B5AB-90ED1D64C4FD}" destId="{1BDF747C-D0EA-4D85-8D17-39D52F3DA7FE}" srcOrd="7" destOrd="0" presId="urn:microsoft.com/office/officeart/2005/8/layout/pyramid2"/>
    <dgm:cxn modelId="{4A3128DD-CDA0-4069-9AA8-6646BA700B82}" type="presParOf" srcId="{1BF67C85-83C3-4EDB-B5AB-90ED1D64C4FD}" destId="{A217C47F-D81E-4027-8F8A-E4D29B9156C7}" srcOrd="8" destOrd="0" presId="urn:microsoft.com/office/officeart/2005/8/layout/pyramid2"/>
    <dgm:cxn modelId="{C9EF4E45-8DB4-48B7-816B-534E40660944}" type="presParOf" srcId="{1BF67C85-83C3-4EDB-B5AB-90ED1D64C4FD}" destId="{E5EA75C0-99CE-4E16-A885-A91C7D751EF3}" srcOrd="9" destOrd="0" presId="urn:microsoft.com/office/officeart/2005/8/layout/pyramid2"/>
    <dgm:cxn modelId="{BF0CAE0B-CB56-4F02-BE13-CE349EE4FFEA}" type="presParOf" srcId="{1BF67C85-83C3-4EDB-B5AB-90ED1D64C4FD}" destId="{4AA5D477-E21C-4F74-BC2D-8ACBA78FB438}" srcOrd="10" destOrd="0" presId="urn:microsoft.com/office/officeart/2005/8/layout/pyramid2"/>
    <dgm:cxn modelId="{B1D6D72E-CE84-4764-BCC9-5D238D58B5CB}" type="presParOf" srcId="{1BF67C85-83C3-4EDB-B5AB-90ED1D64C4FD}" destId="{B447689D-A2BA-46B7-B959-6FA264745EFF}" srcOrd="11" destOrd="0" presId="urn:microsoft.com/office/officeart/2005/8/layout/pyramid2"/>
    <dgm:cxn modelId="{60EC77AC-EE1B-4B32-A138-43552A4313E9}" type="presParOf" srcId="{1BF67C85-83C3-4EDB-B5AB-90ED1D64C4FD}" destId="{A58B9584-D12B-475D-AFD4-59D95247A237}" srcOrd="12" destOrd="0" presId="urn:microsoft.com/office/officeart/2005/8/layout/pyramid2"/>
    <dgm:cxn modelId="{01719409-C107-4B48-80E1-D4A60115FBF1}" type="presParOf" srcId="{1BF67C85-83C3-4EDB-B5AB-90ED1D64C4FD}" destId="{54554609-5DF2-4603-AADF-CD2399FF415E}" srcOrd="13" destOrd="0" presId="urn:microsoft.com/office/officeart/2005/8/layout/pyramid2"/>
    <dgm:cxn modelId="{F9251E07-A174-40DB-B771-C9A92F8A09CD}" type="presParOf" srcId="{1BF67C85-83C3-4EDB-B5AB-90ED1D64C4FD}" destId="{127F18E7-5FFE-4690-89D3-EAF5B7BFA5EA}" srcOrd="14" destOrd="0" presId="urn:microsoft.com/office/officeart/2005/8/layout/pyramid2"/>
    <dgm:cxn modelId="{D6C39D78-7177-42F0-B360-B746240D3C7E}" type="presParOf" srcId="{1BF67C85-83C3-4EDB-B5AB-90ED1D64C4FD}" destId="{D0D29891-D2DD-4BCB-AEF9-284C4FA50EAE}" srcOrd="15" destOrd="0" presId="urn:microsoft.com/office/officeart/2005/8/layout/pyramid2"/>
  </dgm:cxnLst>
  <dgm:bg>
    <a:solidFill>
      <a:srgbClr val="F9FFFE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C4FB2CF-4174-4776-B4BB-8DD4C59B4192}" type="doc">
      <dgm:prSet loTypeId="urn:microsoft.com/office/officeart/2005/8/layout/matrix3" loCatId="matrix" qsTypeId="urn:microsoft.com/office/officeart/2005/8/quickstyle/simple2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96A1830F-B971-4FDC-BD4B-C20DC1FDE377}">
      <dgm:prSet/>
      <dgm:spPr/>
      <dgm:t>
        <a:bodyPr/>
        <a:lstStyle/>
        <a:p>
          <a:r>
            <a:rPr lang="ru-RU" dirty="0"/>
            <a:t>1. Благоприятное сочетание факторов риска и факторов защиты.</a:t>
          </a:r>
          <a:endParaRPr lang="en-US" dirty="0"/>
        </a:p>
      </dgm:t>
    </dgm:pt>
    <dgm:pt modelId="{164EBEE5-6837-4EAA-B64D-4CBCFFB209E0}" type="parTrans" cxnId="{DF6B3DF7-8965-4935-A7DC-10FB635846C9}">
      <dgm:prSet/>
      <dgm:spPr/>
      <dgm:t>
        <a:bodyPr/>
        <a:lstStyle/>
        <a:p>
          <a:endParaRPr lang="en-US"/>
        </a:p>
      </dgm:t>
    </dgm:pt>
    <dgm:pt modelId="{DC96515F-5763-4109-A29F-8ACEB2C6C4EB}" type="sibTrans" cxnId="{DF6B3DF7-8965-4935-A7DC-10FB635846C9}">
      <dgm:prSet/>
      <dgm:spPr/>
      <dgm:t>
        <a:bodyPr/>
        <a:lstStyle/>
        <a:p>
          <a:endParaRPr lang="en-US"/>
        </a:p>
      </dgm:t>
    </dgm:pt>
    <dgm:pt modelId="{FAA68834-E924-45AE-B673-7D9056E82DDA}">
      <dgm:prSet/>
      <dgm:spPr/>
      <dgm:t>
        <a:bodyPr/>
        <a:lstStyle/>
        <a:p>
          <a:r>
            <a:rPr lang="ru-RU"/>
            <a:t>2. Актуализация (выраженность) факторов риска при достаточной выраженности факторов защиты. </a:t>
          </a:r>
          <a:endParaRPr lang="en-US"/>
        </a:p>
      </dgm:t>
    </dgm:pt>
    <dgm:pt modelId="{5D3D01B0-0C38-482C-8904-2DBDE0A6C10A}" type="parTrans" cxnId="{44991E4F-FB7A-4EA0-A7D2-A9A29D739EF7}">
      <dgm:prSet/>
      <dgm:spPr/>
      <dgm:t>
        <a:bodyPr/>
        <a:lstStyle/>
        <a:p>
          <a:endParaRPr lang="en-US"/>
        </a:p>
      </dgm:t>
    </dgm:pt>
    <dgm:pt modelId="{044EF3DA-175F-48EC-A4A9-0ABE3BF8870A}" type="sibTrans" cxnId="{44991E4F-FB7A-4EA0-A7D2-A9A29D739EF7}">
      <dgm:prSet/>
      <dgm:spPr/>
      <dgm:t>
        <a:bodyPr/>
        <a:lstStyle/>
        <a:p>
          <a:endParaRPr lang="en-US"/>
        </a:p>
      </dgm:t>
    </dgm:pt>
    <dgm:pt modelId="{8636670D-3F9A-4038-99CD-7DE8D5E3B60F}">
      <dgm:prSet/>
      <dgm:spPr/>
      <dgm:t>
        <a:bodyPr/>
        <a:lstStyle/>
        <a:p>
          <a:r>
            <a:rPr lang="ru-RU"/>
            <a:t>3. Редукция (снижение) факторов защиты при допустимой выраженности факторов риска. </a:t>
          </a:r>
          <a:endParaRPr lang="en-US"/>
        </a:p>
      </dgm:t>
    </dgm:pt>
    <dgm:pt modelId="{2B56B0D8-E195-40BA-9C33-AAFAFE0D96D1}" type="parTrans" cxnId="{CC9DD01B-B5DD-4281-BCEE-E02396590808}">
      <dgm:prSet/>
      <dgm:spPr/>
      <dgm:t>
        <a:bodyPr/>
        <a:lstStyle/>
        <a:p>
          <a:endParaRPr lang="en-US"/>
        </a:p>
      </dgm:t>
    </dgm:pt>
    <dgm:pt modelId="{76FC3F96-B6F7-43DC-841E-9D7C09B51859}" type="sibTrans" cxnId="{CC9DD01B-B5DD-4281-BCEE-E02396590808}">
      <dgm:prSet/>
      <dgm:spPr/>
      <dgm:t>
        <a:bodyPr/>
        <a:lstStyle/>
        <a:p>
          <a:endParaRPr lang="en-US"/>
        </a:p>
      </dgm:t>
    </dgm:pt>
    <dgm:pt modelId="{80736429-DAF0-45CA-BE1B-54F863CAE528}">
      <dgm:prSet/>
      <dgm:spPr/>
      <dgm:t>
        <a:bodyPr/>
        <a:lstStyle/>
        <a:p>
          <a:r>
            <a:rPr lang="ru-RU"/>
            <a:t>4. Неблагоприятное сочетание факторов риска и факторов защиты. </a:t>
          </a:r>
          <a:endParaRPr lang="en-US"/>
        </a:p>
      </dgm:t>
    </dgm:pt>
    <dgm:pt modelId="{79BA2226-8C7F-45B4-AA2D-610C7065DEEA}" type="parTrans" cxnId="{5C403855-216B-4EFA-A007-80EE9AF5233E}">
      <dgm:prSet/>
      <dgm:spPr/>
      <dgm:t>
        <a:bodyPr/>
        <a:lstStyle/>
        <a:p>
          <a:endParaRPr lang="en-US"/>
        </a:p>
      </dgm:t>
    </dgm:pt>
    <dgm:pt modelId="{EB0344AD-5635-446D-8B28-4016466EF9D0}" type="sibTrans" cxnId="{5C403855-216B-4EFA-A007-80EE9AF5233E}">
      <dgm:prSet/>
      <dgm:spPr/>
      <dgm:t>
        <a:bodyPr/>
        <a:lstStyle/>
        <a:p>
          <a:endParaRPr lang="en-US"/>
        </a:p>
      </dgm:t>
    </dgm:pt>
    <dgm:pt modelId="{D6D2632A-DDBD-49B9-AC30-47B4EEF6A2AB}" type="pres">
      <dgm:prSet presAssocID="{6C4FB2CF-4174-4776-B4BB-8DD4C59B419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FEA258-426C-4C3C-B9F1-CE2BEB0DE551}" type="pres">
      <dgm:prSet presAssocID="{6C4FB2CF-4174-4776-B4BB-8DD4C59B4192}" presName="diamond" presStyleLbl="bgShp" presStyleIdx="0" presStyleCnt="1"/>
      <dgm:spPr/>
    </dgm:pt>
    <dgm:pt modelId="{4D9837C4-EE54-4710-83FA-CBB3879EC0F6}" type="pres">
      <dgm:prSet presAssocID="{6C4FB2CF-4174-4776-B4BB-8DD4C59B4192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E7D53C-49CA-43F6-8430-5D21506C57F2}" type="pres">
      <dgm:prSet presAssocID="{6C4FB2CF-4174-4776-B4BB-8DD4C59B4192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B140D8-14E8-4783-A17E-FDBF3FF7A7CD}" type="pres">
      <dgm:prSet presAssocID="{6C4FB2CF-4174-4776-B4BB-8DD4C59B4192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B73A19-9552-40A9-86CF-16DAFA59DBE6}" type="pres">
      <dgm:prSet presAssocID="{6C4FB2CF-4174-4776-B4BB-8DD4C59B4192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6B3DF7-8965-4935-A7DC-10FB635846C9}" srcId="{6C4FB2CF-4174-4776-B4BB-8DD4C59B4192}" destId="{96A1830F-B971-4FDC-BD4B-C20DC1FDE377}" srcOrd="0" destOrd="0" parTransId="{164EBEE5-6837-4EAA-B64D-4CBCFFB209E0}" sibTransId="{DC96515F-5763-4109-A29F-8ACEB2C6C4EB}"/>
    <dgm:cxn modelId="{CC9DD01B-B5DD-4281-BCEE-E02396590808}" srcId="{6C4FB2CF-4174-4776-B4BB-8DD4C59B4192}" destId="{8636670D-3F9A-4038-99CD-7DE8D5E3B60F}" srcOrd="2" destOrd="0" parTransId="{2B56B0D8-E195-40BA-9C33-AAFAFE0D96D1}" sibTransId="{76FC3F96-B6F7-43DC-841E-9D7C09B51859}"/>
    <dgm:cxn modelId="{4E82E4E1-F676-4F83-A309-990F5F1CC885}" type="presOf" srcId="{FAA68834-E924-45AE-B673-7D9056E82DDA}" destId="{64E7D53C-49CA-43F6-8430-5D21506C57F2}" srcOrd="0" destOrd="0" presId="urn:microsoft.com/office/officeart/2005/8/layout/matrix3"/>
    <dgm:cxn modelId="{44991E4F-FB7A-4EA0-A7D2-A9A29D739EF7}" srcId="{6C4FB2CF-4174-4776-B4BB-8DD4C59B4192}" destId="{FAA68834-E924-45AE-B673-7D9056E82DDA}" srcOrd="1" destOrd="0" parTransId="{5D3D01B0-0C38-482C-8904-2DBDE0A6C10A}" sibTransId="{044EF3DA-175F-48EC-A4A9-0ABE3BF8870A}"/>
    <dgm:cxn modelId="{87F987AA-6649-45E4-A959-84330BCA1B5E}" type="presOf" srcId="{6C4FB2CF-4174-4776-B4BB-8DD4C59B4192}" destId="{D6D2632A-DDBD-49B9-AC30-47B4EEF6A2AB}" srcOrd="0" destOrd="0" presId="urn:microsoft.com/office/officeart/2005/8/layout/matrix3"/>
    <dgm:cxn modelId="{4B757AAA-3FD1-49E1-B1D9-BE0893088A4C}" type="presOf" srcId="{96A1830F-B971-4FDC-BD4B-C20DC1FDE377}" destId="{4D9837C4-EE54-4710-83FA-CBB3879EC0F6}" srcOrd="0" destOrd="0" presId="urn:microsoft.com/office/officeart/2005/8/layout/matrix3"/>
    <dgm:cxn modelId="{C80804C1-7673-4B73-9278-AC2CF7EAED7B}" type="presOf" srcId="{8636670D-3F9A-4038-99CD-7DE8D5E3B60F}" destId="{FBB140D8-14E8-4783-A17E-FDBF3FF7A7CD}" srcOrd="0" destOrd="0" presId="urn:microsoft.com/office/officeart/2005/8/layout/matrix3"/>
    <dgm:cxn modelId="{A754D94C-306A-4CC7-BDD5-935293BD7CB9}" type="presOf" srcId="{80736429-DAF0-45CA-BE1B-54F863CAE528}" destId="{A2B73A19-9552-40A9-86CF-16DAFA59DBE6}" srcOrd="0" destOrd="0" presId="urn:microsoft.com/office/officeart/2005/8/layout/matrix3"/>
    <dgm:cxn modelId="{5C403855-216B-4EFA-A007-80EE9AF5233E}" srcId="{6C4FB2CF-4174-4776-B4BB-8DD4C59B4192}" destId="{80736429-DAF0-45CA-BE1B-54F863CAE528}" srcOrd="3" destOrd="0" parTransId="{79BA2226-8C7F-45B4-AA2D-610C7065DEEA}" sibTransId="{EB0344AD-5635-446D-8B28-4016466EF9D0}"/>
    <dgm:cxn modelId="{8400673F-4965-4125-B73F-62C55C5662C4}" type="presParOf" srcId="{D6D2632A-DDBD-49B9-AC30-47B4EEF6A2AB}" destId="{0AFEA258-426C-4C3C-B9F1-CE2BEB0DE551}" srcOrd="0" destOrd="0" presId="urn:microsoft.com/office/officeart/2005/8/layout/matrix3"/>
    <dgm:cxn modelId="{EBF50744-9C5A-475E-95BC-159025502886}" type="presParOf" srcId="{D6D2632A-DDBD-49B9-AC30-47B4EEF6A2AB}" destId="{4D9837C4-EE54-4710-83FA-CBB3879EC0F6}" srcOrd="1" destOrd="0" presId="urn:microsoft.com/office/officeart/2005/8/layout/matrix3"/>
    <dgm:cxn modelId="{20F8C496-7096-48DC-A52F-E545B9A65C07}" type="presParOf" srcId="{D6D2632A-DDBD-49B9-AC30-47B4EEF6A2AB}" destId="{64E7D53C-49CA-43F6-8430-5D21506C57F2}" srcOrd="2" destOrd="0" presId="urn:microsoft.com/office/officeart/2005/8/layout/matrix3"/>
    <dgm:cxn modelId="{EA81AB8C-3E50-4096-9BB5-DD0A6FC2D884}" type="presParOf" srcId="{D6D2632A-DDBD-49B9-AC30-47B4EEF6A2AB}" destId="{FBB140D8-14E8-4783-A17E-FDBF3FF7A7CD}" srcOrd="3" destOrd="0" presId="urn:microsoft.com/office/officeart/2005/8/layout/matrix3"/>
    <dgm:cxn modelId="{A87014B7-CCDD-4417-AD27-7155DE66B244}" type="presParOf" srcId="{D6D2632A-DDBD-49B9-AC30-47B4EEF6A2AB}" destId="{A2B73A19-9552-40A9-86CF-16DAFA59DBE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3B24178-C1D9-4AB6-A611-8F46219A855D}" type="doc">
      <dgm:prSet loTypeId="urn:microsoft.com/office/officeart/2005/8/layout/hierarchy4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2293129-B73E-45B9-A52B-7F521D57EA39}">
      <dgm:prSet/>
      <dgm:spPr/>
      <dgm:t>
        <a:bodyPr/>
        <a:lstStyle/>
        <a:p>
          <a:r>
            <a:rPr lang="ru-RU" dirty="0" err="1" smtClean="0"/>
            <a:t>Аутоагрессивное</a:t>
          </a:r>
          <a:r>
            <a:rPr lang="ru-RU" dirty="0" smtClean="0"/>
            <a:t> / суицидальное поведение</a:t>
          </a:r>
        </a:p>
        <a:p>
          <a:endParaRPr lang="en-US" dirty="0"/>
        </a:p>
      </dgm:t>
    </dgm:pt>
    <dgm:pt modelId="{795D8565-89B1-44B5-932B-D14D69749ACA}" type="parTrans" cxnId="{97CD36B2-5402-4AA8-9987-9BC231DEBA48}">
      <dgm:prSet/>
      <dgm:spPr/>
      <dgm:t>
        <a:bodyPr/>
        <a:lstStyle/>
        <a:p>
          <a:endParaRPr lang="en-US"/>
        </a:p>
      </dgm:t>
    </dgm:pt>
    <dgm:pt modelId="{A3B91574-B1A9-4EED-955C-0C5F963CD9AB}" type="sibTrans" cxnId="{97CD36B2-5402-4AA8-9987-9BC231DEBA48}">
      <dgm:prSet/>
      <dgm:spPr/>
      <dgm:t>
        <a:bodyPr/>
        <a:lstStyle/>
        <a:p>
          <a:endParaRPr lang="en-US"/>
        </a:p>
      </dgm:t>
    </dgm:pt>
    <dgm:pt modelId="{964CE1F5-68B6-4660-9F06-BD9D383566DA}">
      <dgm:prSet/>
      <dgm:spPr/>
      <dgm:t>
        <a:bodyPr/>
        <a:lstStyle/>
        <a:p>
          <a:r>
            <a:rPr lang="ru-RU" dirty="0" err="1" smtClean="0"/>
            <a:t>Аддиктивное</a:t>
          </a:r>
          <a:r>
            <a:rPr lang="ru-RU" dirty="0" smtClean="0"/>
            <a:t> / зависимое поведение </a:t>
          </a:r>
        </a:p>
        <a:p>
          <a:r>
            <a:rPr lang="ru-RU" dirty="0" smtClean="0"/>
            <a:t>(от ПАВ, табака, алкоголя, интернет и т.п., группы)</a:t>
          </a:r>
        </a:p>
        <a:p>
          <a:endParaRPr lang="en-US" dirty="0"/>
        </a:p>
      </dgm:t>
    </dgm:pt>
    <dgm:pt modelId="{F663BEB1-5959-4DD1-B342-76846DB87F41}" type="parTrans" cxnId="{6BF9C827-2007-444B-B113-9842C9AF492A}">
      <dgm:prSet/>
      <dgm:spPr/>
      <dgm:t>
        <a:bodyPr/>
        <a:lstStyle/>
        <a:p>
          <a:endParaRPr lang="en-US"/>
        </a:p>
      </dgm:t>
    </dgm:pt>
    <dgm:pt modelId="{8F925B90-9CF4-434F-B762-B38471318F1E}" type="sibTrans" cxnId="{6BF9C827-2007-444B-B113-9842C9AF492A}">
      <dgm:prSet/>
      <dgm:spPr/>
      <dgm:t>
        <a:bodyPr/>
        <a:lstStyle/>
        <a:p>
          <a:endParaRPr lang="en-US"/>
        </a:p>
      </dgm:t>
    </dgm:pt>
    <dgm:pt modelId="{133CFA97-206E-4E11-AACC-9679F904D5C3}">
      <dgm:prSet/>
      <dgm:spPr/>
      <dgm:t>
        <a:bodyPr/>
        <a:lstStyle/>
        <a:p>
          <a:r>
            <a:rPr lang="ru-RU" dirty="0" smtClean="0"/>
            <a:t>Агрессивное поведение, вовлеченность в экстремистские организации / компании</a:t>
          </a:r>
        </a:p>
        <a:p>
          <a:endParaRPr lang="en-US" dirty="0"/>
        </a:p>
      </dgm:t>
    </dgm:pt>
    <dgm:pt modelId="{43B7DAD9-4751-401B-8925-8E3D804F5DC8}" type="parTrans" cxnId="{E8764EE0-40FD-4422-B6E4-1D33BF771CF7}">
      <dgm:prSet/>
      <dgm:spPr/>
      <dgm:t>
        <a:bodyPr/>
        <a:lstStyle/>
        <a:p>
          <a:endParaRPr lang="en-US"/>
        </a:p>
      </dgm:t>
    </dgm:pt>
    <dgm:pt modelId="{9C84BFE4-FBE8-40E9-A764-D8F5998F09BF}" type="sibTrans" cxnId="{E8764EE0-40FD-4422-B6E4-1D33BF771CF7}">
      <dgm:prSet/>
      <dgm:spPr/>
      <dgm:t>
        <a:bodyPr/>
        <a:lstStyle/>
        <a:p>
          <a:endParaRPr lang="en-US"/>
        </a:p>
      </dgm:t>
    </dgm:pt>
    <dgm:pt modelId="{B769C15F-C7D5-4275-B7E4-83D762FC5CE9}" type="pres">
      <dgm:prSet presAssocID="{03B24178-C1D9-4AB6-A611-8F46219A855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959C43D-EF48-4A86-B64C-E8A071213511}" type="pres">
      <dgm:prSet presAssocID="{F2293129-B73E-45B9-A52B-7F521D57EA39}" presName="vertOne" presStyleCnt="0"/>
      <dgm:spPr/>
    </dgm:pt>
    <dgm:pt modelId="{F2704FF8-9259-4049-ACEC-62AB546974DE}" type="pres">
      <dgm:prSet presAssocID="{F2293129-B73E-45B9-A52B-7F521D57EA39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AB1021-9408-4557-89FF-1B307F07EC8A}" type="pres">
      <dgm:prSet presAssocID="{F2293129-B73E-45B9-A52B-7F521D57EA39}" presName="horzOne" presStyleCnt="0"/>
      <dgm:spPr/>
    </dgm:pt>
    <dgm:pt modelId="{2437CC57-3CA8-4994-8AAC-05331C297B5C}" type="pres">
      <dgm:prSet presAssocID="{A3B91574-B1A9-4EED-955C-0C5F963CD9AB}" presName="sibSpaceOne" presStyleCnt="0"/>
      <dgm:spPr/>
    </dgm:pt>
    <dgm:pt modelId="{A1510D59-E415-4F21-82D1-BB9125FE31AB}" type="pres">
      <dgm:prSet presAssocID="{964CE1F5-68B6-4660-9F06-BD9D383566DA}" presName="vertOne" presStyleCnt="0"/>
      <dgm:spPr/>
    </dgm:pt>
    <dgm:pt modelId="{29770CCA-379E-4C7D-882F-095BDB7E1507}" type="pres">
      <dgm:prSet presAssocID="{964CE1F5-68B6-4660-9F06-BD9D383566DA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5F8F86-D060-4D57-A4C0-FB96A4D23BA2}" type="pres">
      <dgm:prSet presAssocID="{964CE1F5-68B6-4660-9F06-BD9D383566DA}" presName="horzOne" presStyleCnt="0"/>
      <dgm:spPr/>
    </dgm:pt>
    <dgm:pt modelId="{A984227D-86DD-44A8-85CA-97A370B84734}" type="pres">
      <dgm:prSet presAssocID="{8F925B90-9CF4-434F-B762-B38471318F1E}" presName="sibSpaceOne" presStyleCnt="0"/>
      <dgm:spPr/>
    </dgm:pt>
    <dgm:pt modelId="{1BD8B157-228F-49AC-AB3F-4CDD2317EDB1}" type="pres">
      <dgm:prSet presAssocID="{133CFA97-206E-4E11-AACC-9679F904D5C3}" presName="vertOne" presStyleCnt="0"/>
      <dgm:spPr/>
    </dgm:pt>
    <dgm:pt modelId="{4A2B2857-7599-406A-939E-AB61D9D48FF0}" type="pres">
      <dgm:prSet presAssocID="{133CFA97-206E-4E11-AACC-9679F904D5C3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A46606-F471-459C-A310-C4CF21D0BC3A}" type="pres">
      <dgm:prSet presAssocID="{133CFA97-206E-4E11-AACC-9679F904D5C3}" presName="horzOne" presStyleCnt="0"/>
      <dgm:spPr/>
    </dgm:pt>
  </dgm:ptLst>
  <dgm:cxnLst>
    <dgm:cxn modelId="{5B2D8960-B5A5-40B7-B6A4-EFFED3AA5BC5}" type="presOf" srcId="{964CE1F5-68B6-4660-9F06-BD9D383566DA}" destId="{29770CCA-379E-4C7D-882F-095BDB7E1507}" srcOrd="0" destOrd="0" presId="urn:microsoft.com/office/officeart/2005/8/layout/hierarchy4"/>
    <dgm:cxn modelId="{2748857F-46C9-41D8-B73A-5DFCDF338D87}" type="presOf" srcId="{F2293129-B73E-45B9-A52B-7F521D57EA39}" destId="{F2704FF8-9259-4049-ACEC-62AB546974DE}" srcOrd="0" destOrd="0" presId="urn:microsoft.com/office/officeart/2005/8/layout/hierarchy4"/>
    <dgm:cxn modelId="{1EDF9A8F-A41F-49AB-BEF2-85B1CCD240C4}" type="presOf" srcId="{133CFA97-206E-4E11-AACC-9679F904D5C3}" destId="{4A2B2857-7599-406A-939E-AB61D9D48FF0}" srcOrd="0" destOrd="0" presId="urn:microsoft.com/office/officeart/2005/8/layout/hierarchy4"/>
    <dgm:cxn modelId="{E8764EE0-40FD-4422-B6E4-1D33BF771CF7}" srcId="{03B24178-C1D9-4AB6-A611-8F46219A855D}" destId="{133CFA97-206E-4E11-AACC-9679F904D5C3}" srcOrd="2" destOrd="0" parTransId="{43B7DAD9-4751-401B-8925-8E3D804F5DC8}" sibTransId="{9C84BFE4-FBE8-40E9-A764-D8F5998F09BF}"/>
    <dgm:cxn modelId="{AE5C70E9-42AC-4C1A-88CE-0677E8EF47A7}" type="presOf" srcId="{03B24178-C1D9-4AB6-A611-8F46219A855D}" destId="{B769C15F-C7D5-4275-B7E4-83D762FC5CE9}" srcOrd="0" destOrd="0" presId="urn:microsoft.com/office/officeart/2005/8/layout/hierarchy4"/>
    <dgm:cxn modelId="{97CD36B2-5402-4AA8-9987-9BC231DEBA48}" srcId="{03B24178-C1D9-4AB6-A611-8F46219A855D}" destId="{F2293129-B73E-45B9-A52B-7F521D57EA39}" srcOrd="0" destOrd="0" parTransId="{795D8565-89B1-44B5-932B-D14D69749ACA}" sibTransId="{A3B91574-B1A9-4EED-955C-0C5F963CD9AB}"/>
    <dgm:cxn modelId="{6BF9C827-2007-444B-B113-9842C9AF492A}" srcId="{03B24178-C1D9-4AB6-A611-8F46219A855D}" destId="{964CE1F5-68B6-4660-9F06-BD9D383566DA}" srcOrd="1" destOrd="0" parTransId="{F663BEB1-5959-4DD1-B342-76846DB87F41}" sibTransId="{8F925B90-9CF4-434F-B762-B38471318F1E}"/>
    <dgm:cxn modelId="{2478811A-28AA-4661-B31E-B7CB6A185492}" type="presParOf" srcId="{B769C15F-C7D5-4275-B7E4-83D762FC5CE9}" destId="{2959C43D-EF48-4A86-B64C-E8A071213511}" srcOrd="0" destOrd="0" presId="urn:microsoft.com/office/officeart/2005/8/layout/hierarchy4"/>
    <dgm:cxn modelId="{18382BAA-80B9-4EFE-9568-F638CA30A593}" type="presParOf" srcId="{2959C43D-EF48-4A86-B64C-E8A071213511}" destId="{F2704FF8-9259-4049-ACEC-62AB546974DE}" srcOrd="0" destOrd="0" presId="urn:microsoft.com/office/officeart/2005/8/layout/hierarchy4"/>
    <dgm:cxn modelId="{2808E64C-0ECE-4A93-9110-46B68E9DD2EF}" type="presParOf" srcId="{2959C43D-EF48-4A86-B64C-E8A071213511}" destId="{CFAB1021-9408-4557-89FF-1B307F07EC8A}" srcOrd="1" destOrd="0" presId="urn:microsoft.com/office/officeart/2005/8/layout/hierarchy4"/>
    <dgm:cxn modelId="{6A137BEC-553B-40F1-8C56-36E555144B4F}" type="presParOf" srcId="{B769C15F-C7D5-4275-B7E4-83D762FC5CE9}" destId="{2437CC57-3CA8-4994-8AAC-05331C297B5C}" srcOrd="1" destOrd="0" presId="urn:microsoft.com/office/officeart/2005/8/layout/hierarchy4"/>
    <dgm:cxn modelId="{D41D9D25-A14B-47DE-8043-2044C178BB0F}" type="presParOf" srcId="{B769C15F-C7D5-4275-B7E4-83D762FC5CE9}" destId="{A1510D59-E415-4F21-82D1-BB9125FE31AB}" srcOrd="2" destOrd="0" presId="urn:microsoft.com/office/officeart/2005/8/layout/hierarchy4"/>
    <dgm:cxn modelId="{63A0C141-B17C-4DE2-BB7B-0EE89F4642BE}" type="presParOf" srcId="{A1510D59-E415-4F21-82D1-BB9125FE31AB}" destId="{29770CCA-379E-4C7D-882F-095BDB7E1507}" srcOrd="0" destOrd="0" presId="urn:microsoft.com/office/officeart/2005/8/layout/hierarchy4"/>
    <dgm:cxn modelId="{2D7AC383-3335-4B9B-9488-FEAEAF448072}" type="presParOf" srcId="{A1510D59-E415-4F21-82D1-BB9125FE31AB}" destId="{7F5F8F86-D060-4D57-A4C0-FB96A4D23BA2}" srcOrd="1" destOrd="0" presId="urn:microsoft.com/office/officeart/2005/8/layout/hierarchy4"/>
    <dgm:cxn modelId="{D6FC8DAA-AC95-461B-A164-EB285863DCCF}" type="presParOf" srcId="{B769C15F-C7D5-4275-B7E4-83D762FC5CE9}" destId="{A984227D-86DD-44A8-85CA-97A370B84734}" srcOrd="3" destOrd="0" presId="urn:microsoft.com/office/officeart/2005/8/layout/hierarchy4"/>
    <dgm:cxn modelId="{9FFE6E39-DEE9-4707-82CD-DFE6254F0E13}" type="presParOf" srcId="{B769C15F-C7D5-4275-B7E4-83D762FC5CE9}" destId="{1BD8B157-228F-49AC-AB3F-4CDD2317EDB1}" srcOrd="4" destOrd="0" presId="urn:microsoft.com/office/officeart/2005/8/layout/hierarchy4"/>
    <dgm:cxn modelId="{19D08AC2-CB3D-4672-9F19-7D6CE5BB4141}" type="presParOf" srcId="{1BD8B157-228F-49AC-AB3F-4CDD2317EDB1}" destId="{4A2B2857-7599-406A-939E-AB61D9D48FF0}" srcOrd="0" destOrd="0" presId="urn:microsoft.com/office/officeart/2005/8/layout/hierarchy4"/>
    <dgm:cxn modelId="{CF58AD08-86C1-4F17-AE12-A07BAF7EA01B}" type="presParOf" srcId="{1BD8B157-228F-49AC-AB3F-4CDD2317EDB1}" destId="{B8A46606-F471-459C-A310-C4CF21D0BC3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FC5F1F-82E8-4F06-8979-B3CF05A75B06}">
      <dsp:nvSpPr>
        <dsp:cNvPr id="0" name=""/>
        <dsp:cNvSpPr/>
      </dsp:nvSpPr>
      <dsp:spPr>
        <a:xfrm rot="10800000">
          <a:off x="1688821" y="996"/>
          <a:ext cx="5504742" cy="1209154"/>
        </a:xfrm>
        <a:prstGeom prst="homePlate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03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/>
            <a:t>социальные, </a:t>
          </a:r>
          <a:endParaRPr lang="en-US" sz="3000" kern="1200"/>
        </a:p>
      </dsp:txBody>
      <dsp:txXfrm rot="10800000">
        <a:off x="1991109" y="996"/>
        <a:ext cx="5202454" cy="1209154"/>
      </dsp:txXfrm>
    </dsp:sp>
    <dsp:sp modelId="{329FBA20-0962-4E4D-A124-3EABD89B1F86}">
      <dsp:nvSpPr>
        <dsp:cNvPr id="0" name=""/>
        <dsp:cNvSpPr/>
      </dsp:nvSpPr>
      <dsp:spPr>
        <a:xfrm>
          <a:off x="1084244" y="996"/>
          <a:ext cx="1209154" cy="1209154"/>
        </a:xfrm>
        <a:prstGeom prst="ellipse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20CB60-5A0B-43AD-93A2-AEA3CFA0008B}">
      <dsp:nvSpPr>
        <dsp:cNvPr id="0" name=""/>
        <dsp:cNvSpPr/>
      </dsp:nvSpPr>
      <dsp:spPr>
        <a:xfrm rot="10800000">
          <a:off x="1688821" y="1571091"/>
          <a:ext cx="5504742" cy="1209154"/>
        </a:xfrm>
        <a:prstGeom prst="homePlate">
          <a:avLst/>
        </a:prstGeom>
        <a:solidFill>
          <a:schemeClr val="accent6">
            <a:shade val="80000"/>
            <a:hueOff val="160640"/>
            <a:satOff val="-6455"/>
            <a:lumOff val="138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03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/>
            <a:t>психологические </a:t>
          </a:r>
          <a:endParaRPr lang="en-US" sz="3000" kern="1200"/>
        </a:p>
      </dsp:txBody>
      <dsp:txXfrm rot="10800000">
        <a:off x="1991109" y="1571091"/>
        <a:ext cx="5202454" cy="1209154"/>
      </dsp:txXfrm>
    </dsp:sp>
    <dsp:sp modelId="{CC8AB673-49EB-48D7-B8C2-77BD3C8235AA}">
      <dsp:nvSpPr>
        <dsp:cNvPr id="0" name=""/>
        <dsp:cNvSpPr/>
      </dsp:nvSpPr>
      <dsp:spPr>
        <a:xfrm>
          <a:off x="1084244" y="1571091"/>
          <a:ext cx="1209154" cy="1209154"/>
        </a:xfrm>
        <a:prstGeom prst="ellipse">
          <a:avLst/>
        </a:prstGeom>
        <a:solidFill>
          <a:schemeClr val="accent6">
            <a:tint val="50000"/>
            <a:hueOff val="22308"/>
            <a:satOff val="-1189"/>
            <a:lumOff val="6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0FB5CA-E4BD-497B-BA0E-82D920C9A0DC}">
      <dsp:nvSpPr>
        <dsp:cNvPr id="0" name=""/>
        <dsp:cNvSpPr/>
      </dsp:nvSpPr>
      <dsp:spPr>
        <a:xfrm rot="10800000">
          <a:off x="1688821" y="3141187"/>
          <a:ext cx="5504742" cy="1209154"/>
        </a:xfrm>
        <a:prstGeom prst="homePlate">
          <a:avLst/>
        </a:prstGeom>
        <a:solidFill>
          <a:schemeClr val="accent6">
            <a:shade val="80000"/>
            <a:hueOff val="321280"/>
            <a:satOff val="-12909"/>
            <a:lumOff val="27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03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/>
            <a:t>педагогические</a:t>
          </a:r>
          <a:endParaRPr lang="en-US" sz="3000" kern="1200"/>
        </a:p>
      </dsp:txBody>
      <dsp:txXfrm rot="10800000">
        <a:off x="1991109" y="3141187"/>
        <a:ext cx="5202454" cy="1209154"/>
      </dsp:txXfrm>
    </dsp:sp>
    <dsp:sp modelId="{DE03C444-0A7E-449F-8759-F09D9C0D5881}">
      <dsp:nvSpPr>
        <dsp:cNvPr id="0" name=""/>
        <dsp:cNvSpPr/>
      </dsp:nvSpPr>
      <dsp:spPr>
        <a:xfrm>
          <a:off x="1084244" y="3141187"/>
          <a:ext cx="1209154" cy="1209154"/>
        </a:xfrm>
        <a:prstGeom prst="ellipse">
          <a:avLst/>
        </a:prstGeom>
        <a:solidFill>
          <a:schemeClr val="accent6">
            <a:tint val="50000"/>
            <a:hueOff val="44616"/>
            <a:satOff val="-2378"/>
            <a:lumOff val="122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C0318-3C4E-4AA4-A3AD-E8909DF0801B}">
      <dsp:nvSpPr>
        <dsp:cNvPr id="0" name=""/>
        <dsp:cNvSpPr/>
      </dsp:nvSpPr>
      <dsp:spPr>
        <a:xfrm rot="10800000">
          <a:off x="1955087" y="1227"/>
          <a:ext cx="6992874" cy="774896"/>
        </a:xfrm>
        <a:prstGeom prst="homePlat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708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Формирование здорового жизненного стиля, высоко функциональных стратегий поведения и личностных ресурсов, препятствующих вовлечению в зависимое поведение</a:t>
          </a:r>
          <a:endParaRPr lang="en-US" sz="1500" kern="1200"/>
        </a:p>
      </dsp:txBody>
      <dsp:txXfrm rot="10800000">
        <a:off x="2148811" y="1227"/>
        <a:ext cx="6799150" cy="774896"/>
      </dsp:txXfrm>
    </dsp:sp>
    <dsp:sp modelId="{3F9E59E8-B8D5-4513-ABC6-F1DBD01B7AE9}">
      <dsp:nvSpPr>
        <dsp:cNvPr id="0" name=""/>
        <dsp:cNvSpPr/>
      </dsp:nvSpPr>
      <dsp:spPr>
        <a:xfrm>
          <a:off x="1567638" y="1227"/>
          <a:ext cx="774896" cy="774896"/>
        </a:xfrm>
        <a:prstGeom prst="ellipse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731D58-1611-44C9-8DC7-2968BB9520CE}">
      <dsp:nvSpPr>
        <dsp:cNvPr id="0" name=""/>
        <dsp:cNvSpPr/>
      </dsp:nvSpPr>
      <dsp:spPr>
        <a:xfrm rot="10800000">
          <a:off x="1955087" y="1007436"/>
          <a:ext cx="6992874" cy="774896"/>
        </a:xfrm>
        <a:prstGeom prst="homePlat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708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Создание условий для открытого, доверительного общения, восприятия информации, творческой атмосферы работы. </a:t>
          </a:r>
          <a:endParaRPr lang="en-US" sz="1500" kern="1200"/>
        </a:p>
      </dsp:txBody>
      <dsp:txXfrm rot="10800000">
        <a:off x="2148811" y="1007436"/>
        <a:ext cx="6799150" cy="774896"/>
      </dsp:txXfrm>
    </dsp:sp>
    <dsp:sp modelId="{420AF102-7BDC-480D-B4FE-E654C735A062}">
      <dsp:nvSpPr>
        <dsp:cNvPr id="0" name=""/>
        <dsp:cNvSpPr/>
      </dsp:nvSpPr>
      <dsp:spPr>
        <a:xfrm>
          <a:off x="1567638" y="1007436"/>
          <a:ext cx="774896" cy="774896"/>
        </a:xfrm>
        <a:prstGeom prst="ellipse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536B06-9791-451D-AB43-7B9CBEB63E81}">
      <dsp:nvSpPr>
        <dsp:cNvPr id="0" name=""/>
        <dsp:cNvSpPr/>
      </dsp:nvSpPr>
      <dsp:spPr>
        <a:xfrm rot="10800000">
          <a:off x="1955087" y="2013645"/>
          <a:ext cx="6992874" cy="774896"/>
        </a:xfrm>
        <a:prstGeom prst="homePlat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708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Направленное осознание имеющихся личностных ресурсов, способствующих формированию здорового жизненного стиля и высокоэффективного поведения</a:t>
          </a:r>
          <a:endParaRPr lang="en-US" sz="1500" kern="1200"/>
        </a:p>
      </dsp:txBody>
      <dsp:txXfrm rot="10800000">
        <a:off x="2148811" y="2013645"/>
        <a:ext cx="6799150" cy="774896"/>
      </dsp:txXfrm>
    </dsp:sp>
    <dsp:sp modelId="{573C2B4E-10B6-499A-BA07-F6A08C228040}">
      <dsp:nvSpPr>
        <dsp:cNvPr id="0" name=""/>
        <dsp:cNvSpPr/>
      </dsp:nvSpPr>
      <dsp:spPr>
        <a:xfrm>
          <a:off x="1567638" y="2013645"/>
          <a:ext cx="774896" cy="774896"/>
        </a:xfrm>
        <a:prstGeom prst="ellipse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3607F2-A27F-46BA-A013-B44FC4488D60}">
      <dsp:nvSpPr>
        <dsp:cNvPr id="0" name=""/>
        <dsp:cNvSpPr/>
      </dsp:nvSpPr>
      <dsp:spPr>
        <a:xfrm rot="10800000">
          <a:off x="1955087" y="3019854"/>
          <a:ext cx="6992874" cy="774896"/>
        </a:xfrm>
        <a:prstGeom prst="homePlat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708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Развитие личностных ресурсов, способствующих формированию здорового жизненного стиля и высокоэффективного поведения</a:t>
          </a:r>
          <a:endParaRPr lang="en-US" sz="1500" kern="1200"/>
        </a:p>
      </dsp:txBody>
      <dsp:txXfrm rot="10800000">
        <a:off x="2148811" y="3019854"/>
        <a:ext cx="6799150" cy="774896"/>
      </dsp:txXfrm>
    </dsp:sp>
    <dsp:sp modelId="{50F81E7B-908A-498F-950B-509AA09FA5FB}">
      <dsp:nvSpPr>
        <dsp:cNvPr id="0" name=""/>
        <dsp:cNvSpPr/>
      </dsp:nvSpPr>
      <dsp:spPr>
        <a:xfrm>
          <a:off x="1567638" y="3019854"/>
          <a:ext cx="774896" cy="774896"/>
        </a:xfrm>
        <a:prstGeom prst="ellipse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0AA58D-CE00-40F5-8590-D32D0F8807BA}">
      <dsp:nvSpPr>
        <dsp:cNvPr id="0" name=""/>
        <dsp:cNvSpPr/>
      </dsp:nvSpPr>
      <dsp:spPr>
        <a:xfrm rot="10800000">
          <a:off x="1955087" y="4026063"/>
          <a:ext cx="6992874" cy="774896"/>
        </a:xfrm>
        <a:prstGeom prst="homePlat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708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Развитие стратегий и навыков поведения, ведущего к здоровьюИнформирование о воздействии и последствиях злоупотребления ПАВ, о причинах и формах заболеваний</a:t>
          </a:r>
          <a:endParaRPr lang="en-US" sz="1500" kern="1200"/>
        </a:p>
      </dsp:txBody>
      <dsp:txXfrm rot="10800000">
        <a:off x="2148811" y="4026063"/>
        <a:ext cx="6799150" cy="774896"/>
      </dsp:txXfrm>
    </dsp:sp>
    <dsp:sp modelId="{10B907EE-3292-4236-93A6-6506805BBB7F}">
      <dsp:nvSpPr>
        <dsp:cNvPr id="0" name=""/>
        <dsp:cNvSpPr/>
      </dsp:nvSpPr>
      <dsp:spPr>
        <a:xfrm>
          <a:off x="1567638" y="4026063"/>
          <a:ext cx="774896" cy="774896"/>
        </a:xfrm>
        <a:prstGeom prst="ellipse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1B87F6-1A34-4999-81A2-1B02D9CFDD63}">
      <dsp:nvSpPr>
        <dsp:cNvPr id="0" name=""/>
        <dsp:cNvSpPr/>
      </dsp:nvSpPr>
      <dsp:spPr>
        <a:xfrm>
          <a:off x="2535" y="0"/>
          <a:ext cx="2473174" cy="424180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 contourW="12700">
          <a:contourClr>
            <a:srgbClr val="A6D86E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🔸 установить социально-психологические условия, формирующие психологическую готовность к деструктивному поведению у лиц подросткового и юношеского возраста</a:t>
          </a:r>
          <a:endParaRPr lang="en-US" sz="1900" kern="1200" dirty="0"/>
        </a:p>
      </dsp:txBody>
      <dsp:txXfrm>
        <a:off x="74972" y="72437"/>
        <a:ext cx="2328300" cy="4096933"/>
      </dsp:txXfrm>
    </dsp:sp>
    <dsp:sp modelId="{6C43C952-3AF9-4528-B346-75B0EF98EC26}">
      <dsp:nvSpPr>
        <dsp:cNvPr id="0" name=""/>
        <dsp:cNvSpPr/>
      </dsp:nvSpPr>
      <dsp:spPr>
        <a:xfrm>
          <a:off x="2891203" y="0"/>
          <a:ext cx="2473174" cy="424180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254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🔸 выявить обучающихся с повышенной вероятностью вовлечения в различные формы деструктивного поведения</a:t>
          </a:r>
          <a:endParaRPr lang="en-US" sz="1900" kern="1200" dirty="0"/>
        </a:p>
      </dsp:txBody>
      <dsp:txXfrm>
        <a:off x="2963640" y="72437"/>
        <a:ext cx="2328300" cy="4096933"/>
      </dsp:txXfrm>
    </dsp:sp>
    <dsp:sp modelId="{66AB92D4-19C8-467A-AD23-FA7E234B1405}">
      <dsp:nvSpPr>
        <dsp:cNvPr id="0" name=""/>
        <dsp:cNvSpPr/>
      </dsp:nvSpPr>
      <dsp:spPr>
        <a:xfrm>
          <a:off x="5779871" y="0"/>
          <a:ext cx="2473174" cy="424180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🔸 составить индивидуальные карты и сводную карту рисков по каждому классу/группе в СПО</a:t>
          </a:r>
          <a:endParaRPr lang="en-US" sz="1900" kern="1200" dirty="0"/>
        </a:p>
      </dsp:txBody>
      <dsp:txXfrm>
        <a:off x="5852308" y="72437"/>
        <a:ext cx="2328300" cy="4096933"/>
      </dsp:txXfrm>
    </dsp:sp>
    <dsp:sp modelId="{0C20FDA0-29AD-4934-8F78-73AD0B476049}">
      <dsp:nvSpPr>
        <dsp:cNvPr id="0" name=""/>
        <dsp:cNvSpPr/>
      </dsp:nvSpPr>
      <dsp:spPr>
        <a:xfrm>
          <a:off x="8668539" y="0"/>
          <a:ext cx="2473174" cy="424180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🔸 организовать адресную системную работу с обучающимися в групповой и индивидуальной форме, направленную на профилактику вовлечения их в деструктивные формы поведения</a:t>
          </a:r>
          <a:endParaRPr lang="en-US" sz="1900" kern="1200" dirty="0"/>
        </a:p>
      </dsp:txBody>
      <dsp:txXfrm>
        <a:off x="8740976" y="72437"/>
        <a:ext cx="2328300" cy="40969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04FF8-9259-4049-ACEC-62AB546974DE}">
      <dsp:nvSpPr>
        <dsp:cNvPr id="0" name=""/>
        <dsp:cNvSpPr/>
      </dsp:nvSpPr>
      <dsp:spPr>
        <a:xfrm>
          <a:off x="8249" y="0"/>
          <a:ext cx="3335656" cy="360171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🔸 гармонизацию детско-родительских взаимоотношений;</a:t>
          </a:r>
          <a:endParaRPr lang="en-US" sz="1900" kern="1200" dirty="0"/>
        </a:p>
      </dsp:txBody>
      <dsp:txXfrm>
        <a:off x="105947" y="97698"/>
        <a:ext cx="3140260" cy="3406318"/>
      </dsp:txXfrm>
    </dsp:sp>
    <dsp:sp modelId="{29770CCA-379E-4C7D-882F-095BDB7E1507}">
      <dsp:nvSpPr>
        <dsp:cNvPr id="0" name=""/>
        <dsp:cNvSpPr/>
      </dsp:nvSpPr>
      <dsp:spPr>
        <a:xfrm>
          <a:off x="3904296" y="0"/>
          <a:ext cx="3335656" cy="360171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🔸 коррекцию межличностных отношений со сверстниками, развитие коммуникативных навыков;</a:t>
          </a:r>
          <a:endParaRPr lang="en-US" sz="1900" kern="1200" dirty="0"/>
        </a:p>
      </dsp:txBody>
      <dsp:txXfrm>
        <a:off x="4001994" y="97698"/>
        <a:ext cx="3140260" cy="3406318"/>
      </dsp:txXfrm>
    </dsp:sp>
    <dsp:sp modelId="{4A2B2857-7599-406A-939E-AB61D9D48FF0}">
      <dsp:nvSpPr>
        <dsp:cNvPr id="0" name=""/>
        <dsp:cNvSpPr/>
      </dsp:nvSpPr>
      <dsp:spPr>
        <a:xfrm>
          <a:off x="7800343" y="0"/>
          <a:ext cx="3335656" cy="360171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🔸 качественные изменения образовательной среды, в том числе направленные на усиление её психологической безопасности и комфортности, повышение учебной мотивации обучающихся</a:t>
          </a:r>
          <a:endParaRPr lang="en-US" sz="1900" kern="1200" dirty="0"/>
        </a:p>
      </dsp:txBody>
      <dsp:txXfrm>
        <a:off x="7898041" y="97698"/>
        <a:ext cx="3140260" cy="34063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004959-55FB-4D2F-868E-33BB59A8BEE8}">
      <dsp:nvSpPr>
        <dsp:cNvPr id="0" name=""/>
        <dsp:cNvSpPr/>
      </dsp:nvSpPr>
      <dsp:spPr>
        <a:xfrm>
          <a:off x="652462" y="0"/>
          <a:ext cx="4953000" cy="4953000"/>
        </a:xfrm>
        <a:prstGeom prst="triangle">
          <a:avLst/>
        </a:prstGeom>
        <a:gradFill rotWithShape="0">
          <a:gsLst>
            <a:gs pos="0">
              <a:schemeClr val="accent6">
                <a:lumMod val="67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</a:gradFill>
        <a:ln>
          <a:noFill/>
        </a:ln>
        <a:effectLst>
          <a:glow rad="127000">
            <a:schemeClr val="accent4">
              <a:lumMod val="60000"/>
              <a:lumOff val="40000"/>
            </a:schemeClr>
          </a:glow>
          <a:reflection endPos="0" dir="5400000" sy="-100000" algn="bl" rotWithShape="0"/>
          <a:softEdge rad="12700"/>
        </a:effectLst>
        <a:sp3d extrusionH="381000" contourW="38100" prstMaterial="dkEdg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48172-D054-4D0C-98D9-6A198F7E48BE}">
      <dsp:nvSpPr>
        <dsp:cNvPr id="0" name=""/>
        <dsp:cNvSpPr/>
      </dsp:nvSpPr>
      <dsp:spPr>
        <a:xfrm>
          <a:off x="3128962" y="495783"/>
          <a:ext cx="3219450" cy="704254"/>
        </a:xfrm>
        <a:prstGeom prst="roundRect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 z="57150" extrusionH="63500"/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Принятие родителями </a:t>
          </a:r>
        </a:p>
      </dsp:txBody>
      <dsp:txXfrm>
        <a:off x="3163341" y="530162"/>
        <a:ext cx="3150692" cy="635496"/>
      </dsp:txXfrm>
    </dsp:sp>
    <dsp:sp modelId="{D7CAFF5C-E395-42BD-A038-D1F344155DFC}">
      <dsp:nvSpPr>
        <dsp:cNvPr id="0" name=""/>
        <dsp:cNvSpPr/>
      </dsp:nvSpPr>
      <dsp:spPr>
        <a:xfrm>
          <a:off x="3128962" y="1288070"/>
          <a:ext cx="3219450" cy="704254"/>
        </a:xfrm>
        <a:prstGeom prst="roundRect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 z="57150" extrusionH="63500"/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Принятие одноклассниками</a:t>
          </a:r>
        </a:p>
      </dsp:txBody>
      <dsp:txXfrm>
        <a:off x="3163341" y="1322449"/>
        <a:ext cx="3150692" cy="635496"/>
      </dsp:txXfrm>
    </dsp:sp>
    <dsp:sp modelId="{DB2760A0-D4DC-4D08-9366-AB12ADE5FF44}">
      <dsp:nvSpPr>
        <dsp:cNvPr id="0" name=""/>
        <dsp:cNvSpPr/>
      </dsp:nvSpPr>
      <dsp:spPr>
        <a:xfrm>
          <a:off x="3128962" y="2080356"/>
          <a:ext cx="3219450" cy="704254"/>
        </a:xfrm>
        <a:prstGeom prst="roundRect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 z="57150" extrusionH="63500"/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Социальная активность</a:t>
          </a:r>
        </a:p>
      </dsp:txBody>
      <dsp:txXfrm>
        <a:off x="3163341" y="2114735"/>
        <a:ext cx="3150692" cy="635496"/>
      </dsp:txXfrm>
    </dsp:sp>
    <dsp:sp modelId="{70DA5C82-3BCE-4062-9599-3DE4C8D15FEF}">
      <dsp:nvSpPr>
        <dsp:cNvPr id="0" name=""/>
        <dsp:cNvSpPr/>
      </dsp:nvSpPr>
      <dsp:spPr>
        <a:xfrm>
          <a:off x="3128962" y="2872643"/>
          <a:ext cx="3219450" cy="704254"/>
        </a:xfrm>
        <a:prstGeom prst="roundRect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 z="57150" extrusionH="63500"/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Самоконтроль поведения</a:t>
          </a:r>
        </a:p>
      </dsp:txBody>
      <dsp:txXfrm>
        <a:off x="3163341" y="2907022"/>
        <a:ext cx="3150692" cy="635496"/>
      </dsp:txXfrm>
    </dsp:sp>
    <dsp:sp modelId="{A217C47F-D81E-4027-8F8A-E4D29B9156C7}">
      <dsp:nvSpPr>
        <dsp:cNvPr id="0" name=""/>
        <dsp:cNvSpPr/>
      </dsp:nvSpPr>
      <dsp:spPr>
        <a:xfrm>
          <a:off x="3128962" y="3664929"/>
          <a:ext cx="3219450" cy="704254"/>
        </a:xfrm>
        <a:prstGeom prst="roundRect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 z="57150" extrusionH="63500"/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/>
            <a:t>Самоэффективность</a:t>
          </a:r>
          <a:endParaRPr lang="ru-RU" sz="2000" kern="1200" dirty="0"/>
        </a:p>
      </dsp:txBody>
      <dsp:txXfrm>
        <a:off x="3163341" y="3699308"/>
        <a:ext cx="3150692" cy="6354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004959-55FB-4D2F-868E-33BB59A8BEE8}">
      <dsp:nvSpPr>
        <dsp:cNvPr id="0" name=""/>
        <dsp:cNvSpPr/>
      </dsp:nvSpPr>
      <dsp:spPr>
        <a:xfrm>
          <a:off x="1547812" y="0"/>
          <a:ext cx="4953000" cy="4953000"/>
        </a:xfrm>
        <a:prstGeom prst="triangle">
          <a:avLst/>
        </a:prstGeom>
        <a:gradFill rotWithShape="0">
          <a:gsLst>
            <a:gs pos="0">
              <a:schemeClr val="accent6">
                <a:lumMod val="67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</a:gradFill>
        <a:ln>
          <a:noFill/>
        </a:ln>
        <a:effectLst>
          <a:glow rad="127000">
            <a:schemeClr val="accent4">
              <a:lumMod val="60000"/>
              <a:lumOff val="40000"/>
            </a:schemeClr>
          </a:glow>
          <a:reflection endPos="0" dir="5400000" sy="-100000" algn="bl" rotWithShape="0"/>
          <a:softEdge rad="12700"/>
        </a:effectLst>
        <a:sp3d extrusionH="381000" contourW="38100" prstMaterial="dkEdg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48172-D054-4D0C-98D9-6A198F7E48BE}">
      <dsp:nvSpPr>
        <dsp:cNvPr id="0" name=""/>
        <dsp:cNvSpPr/>
      </dsp:nvSpPr>
      <dsp:spPr>
        <a:xfrm>
          <a:off x="4024312" y="495783"/>
          <a:ext cx="3219450" cy="440159"/>
        </a:xfrm>
        <a:prstGeom prst="roundRect">
          <a:avLst/>
        </a:prstGeom>
        <a:gradFill flip="none" rotWithShape="1">
          <a:gsLst>
            <a:gs pos="0">
              <a:schemeClr val="accent4">
                <a:lumMod val="90000"/>
                <a:alpha val="35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  <a:sp3d z="57150" extrusionH="63500"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accent6">
                  <a:lumMod val="50000"/>
                </a:schemeClr>
              </a:solidFill>
            </a:rPr>
            <a:t>Потребность в одобрении </a:t>
          </a:r>
        </a:p>
      </dsp:txBody>
      <dsp:txXfrm>
        <a:off x="4045799" y="517270"/>
        <a:ext cx="3176476" cy="397185"/>
      </dsp:txXfrm>
    </dsp:sp>
    <dsp:sp modelId="{D7CAFF5C-E395-42BD-A038-D1F344155DFC}">
      <dsp:nvSpPr>
        <dsp:cNvPr id="0" name=""/>
        <dsp:cNvSpPr/>
      </dsp:nvSpPr>
      <dsp:spPr>
        <a:xfrm>
          <a:off x="4024312" y="990962"/>
          <a:ext cx="3219450" cy="440159"/>
        </a:xfrm>
        <a:prstGeom prst="roundRect">
          <a:avLst/>
        </a:prstGeom>
        <a:gradFill flip="none" rotWithShape="1">
          <a:gsLst>
            <a:gs pos="0">
              <a:schemeClr val="accent4">
                <a:lumMod val="90000"/>
                <a:alpha val="35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  <a:sp3d z="57150" extrusionH="63500"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accent6">
                  <a:lumMod val="50000"/>
                </a:schemeClr>
              </a:solidFill>
            </a:rPr>
            <a:t>Подверженность влиянию группы</a:t>
          </a:r>
        </a:p>
      </dsp:txBody>
      <dsp:txXfrm>
        <a:off x="4045799" y="1012449"/>
        <a:ext cx="3176476" cy="397185"/>
      </dsp:txXfrm>
    </dsp:sp>
    <dsp:sp modelId="{DB2760A0-D4DC-4D08-9366-AB12ADE5FF44}">
      <dsp:nvSpPr>
        <dsp:cNvPr id="0" name=""/>
        <dsp:cNvSpPr/>
      </dsp:nvSpPr>
      <dsp:spPr>
        <a:xfrm>
          <a:off x="4024312" y="1486141"/>
          <a:ext cx="3219450" cy="440159"/>
        </a:xfrm>
        <a:prstGeom prst="flowChartAlternateProcess">
          <a:avLst/>
        </a:prstGeom>
        <a:gradFill flip="none" rotWithShape="1">
          <a:gsLst>
            <a:gs pos="0">
              <a:schemeClr val="accent4">
                <a:lumMod val="90000"/>
                <a:alpha val="35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  <a:sp3d z="57150" extrusionH="63500"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accent6">
                  <a:lumMod val="50000"/>
                </a:schemeClr>
              </a:solidFill>
            </a:rPr>
            <a:t>Принятие асоциальных установок социума</a:t>
          </a:r>
        </a:p>
      </dsp:txBody>
      <dsp:txXfrm>
        <a:off x="4045798" y="1507627"/>
        <a:ext cx="3176478" cy="397187"/>
      </dsp:txXfrm>
    </dsp:sp>
    <dsp:sp modelId="{70DA5C82-3BCE-4062-9599-3DE4C8D15FEF}">
      <dsp:nvSpPr>
        <dsp:cNvPr id="0" name=""/>
        <dsp:cNvSpPr/>
      </dsp:nvSpPr>
      <dsp:spPr>
        <a:xfrm>
          <a:off x="4024312" y="1981320"/>
          <a:ext cx="3219450" cy="440159"/>
        </a:xfrm>
        <a:prstGeom prst="roundRect">
          <a:avLst/>
        </a:prstGeom>
        <a:gradFill flip="none" rotWithShape="1">
          <a:gsLst>
            <a:gs pos="0">
              <a:schemeClr val="accent4">
                <a:lumMod val="90000"/>
                <a:alpha val="35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  <a:sp3d z="57150" extrusionH="63500"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solidFill>
                <a:schemeClr val="accent6">
                  <a:lumMod val="50000"/>
                </a:schemeClr>
              </a:solidFill>
            </a:rPr>
            <a:t>Склонность к риску (опасности)</a:t>
          </a:r>
          <a:endParaRPr lang="ru-RU" sz="14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045799" y="2002807"/>
        <a:ext cx="3176476" cy="397185"/>
      </dsp:txXfrm>
    </dsp:sp>
    <dsp:sp modelId="{A217C47F-D81E-4027-8F8A-E4D29B9156C7}">
      <dsp:nvSpPr>
        <dsp:cNvPr id="0" name=""/>
        <dsp:cNvSpPr/>
      </dsp:nvSpPr>
      <dsp:spPr>
        <a:xfrm>
          <a:off x="4024312" y="2476499"/>
          <a:ext cx="3219450" cy="440159"/>
        </a:xfrm>
        <a:prstGeom prst="roundRect">
          <a:avLst/>
        </a:prstGeom>
        <a:gradFill flip="none" rotWithShape="1">
          <a:gsLst>
            <a:gs pos="0">
              <a:schemeClr val="accent4">
                <a:lumMod val="90000"/>
                <a:alpha val="35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  <a:sp3d z="57150" extrusionH="63500"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solidFill>
                <a:schemeClr val="accent6">
                  <a:lumMod val="50000"/>
                </a:schemeClr>
              </a:solidFill>
            </a:rPr>
            <a:t>Импульсивность</a:t>
          </a:r>
          <a:endParaRPr lang="ru-RU" sz="14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045799" y="2497986"/>
        <a:ext cx="3176476" cy="397185"/>
      </dsp:txXfrm>
    </dsp:sp>
    <dsp:sp modelId="{4AA5D477-E21C-4F74-BC2D-8ACBA78FB438}">
      <dsp:nvSpPr>
        <dsp:cNvPr id="0" name=""/>
        <dsp:cNvSpPr/>
      </dsp:nvSpPr>
      <dsp:spPr>
        <a:xfrm>
          <a:off x="4024312" y="2971679"/>
          <a:ext cx="3219450" cy="440159"/>
        </a:xfrm>
        <a:prstGeom prst="roundRect">
          <a:avLst/>
        </a:prstGeom>
        <a:gradFill flip="none" rotWithShape="1">
          <a:gsLst>
            <a:gs pos="0">
              <a:schemeClr val="accent4">
                <a:lumMod val="90000"/>
                <a:alpha val="35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  <a:sp3d z="57150" extrusionH="63500"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solidFill>
                <a:schemeClr val="accent6">
                  <a:lumMod val="50000"/>
                </a:schemeClr>
              </a:solidFill>
            </a:rPr>
            <a:t>Тревожность</a:t>
          </a:r>
          <a:endParaRPr lang="ru-RU" sz="14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045799" y="2993166"/>
        <a:ext cx="3176476" cy="397185"/>
      </dsp:txXfrm>
    </dsp:sp>
    <dsp:sp modelId="{A58B9584-D12B-475D-AFD4-59D95247A237}">
      <dsp:nvSpPr>
        <dsp:cNvPr id="0" name=""/>
        <dsp:cNvSpPr/>
      </dsp:nvSpPr>
      <dsp:spPr>
        <a:xfrm>
          <a:off x="4024312" y="3466858"/>
          <a:ext cx="3219450" cy="440159"/>
        </a:xfrm>
        <a:prstGeom prst="roundRect">
          <a:avLst/>
        </a:prstGeom>
        <a:gradFill flip="none" rotWithShape="1">
          <a:gsLst>
            <a:gs pos="0">
              <a:schemeClr val="accent4">
                <a:lumMod val="90000"/>
                <a:alpha val="35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  <a:sp3d z="57150" extrusionH="63500"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solidFill>
                <a:schemeClr val="accent6">
                  <a:lumMod val="50000"/>
                </a:schemeClr>
              </a:solidFill>
            </a:rPr>
            <a:t>Фрустрация </a:t>
          </a:r>
          <a:endParaRPr lang="ru-RU" sz="14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045799" y="3488345"/>
        <a:ext cx="3176476" cy="397185"/>
      </dsp:txXfrm>
    </dsp:sp>
    <dsp:sp modelId="{127F18E7-5FFE-4690-89D3-EAF5B7BFA5EA}">
      <dsp:nvSpPr>
        <dsp:cNvPr id="0" name=""/>
        <dsp:cNvSpPr/>
      </dsp:nvSpPr>
      <dsp:spPr>
        <a:xfrm>
          <a:off x="4024312" y="3962037"/>
          <a:ext cx="3219450" cy="440159"/>
        </a:xfrm>
        <a:prstGeom prst="roundRect">
          <a:avLst/>
        </a:prstGeom>
        <a:gradFill flip="none" rotWithShape="1">
          <a:gsLst>
            <a:gs pos="0">
              <a:schemeClr val="accent4">
                <a:lumMod val="90000"/>
                <a:alpha val="35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  <a:sp3d z="57150" extrusionH="63500"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>
              <a:solidFill>
                <a:schemeClr val="accent6">
                  <a:lumMod val="50000"/>
                </a:schemeClr>
              </a:solidFill>
            </a:rPr>
            <a:t>Наркопотребление</a:t>
          </a:r>
          <a:r>
            <a:rPr lang="ru-RU" sz="1400" kern="1200" dirty="0">
              <a:solidFill>
                <a:schemeClr val="accent6">
                  <a:lumMod val="50000"/>
                </a:schemeClr>
              </a:solidFill>
            </a:rPr>
            <a:t> в социальном окружении</a:t>
          </a:r>
        </a:p>
      </dsp:txBody>
      <dsp:txXfrm>
        <a:off x="4045799" y="3983524"/>
        <a:ext cx="3176476" cy="39718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EA258-426C-4C3C-B9F1-CE2BEB0DE551}">
      <dsp:nvSpPr>
        <dsp:cNvPr id="0" name=""/>
        <dsp:cNvSpPr/>
      </dsp:nvSpPr>
      <dsp:spPr>
        <a:xfrm>
          <a:off x="1324897" y="0"/>
          <a:ext cx="5607796" cy="5607796"/>
        </a:xfrm>
        <a:prstGeom prst="diamond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9837C4-EE54-4710-83FA-CBB3879EC0F6}">
      <dsp:nvSpPr>
        <dsp:cNvPr id="0" name=""/>
        <dsp:cNvSpPr/>
      </dsp:nvSpPr>
      <dsp:spPr>
        <a:xfrm>
          <a:off x="1857638" y="532740"/>
          <a:ext cx="2187040" cy="21870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1. Благоприятное сочетание факторов риска и факторов защиты.</a:t>
          </a:r>
          <a:endParaRPr lang="en-US" sz="1600" kern="1200" dirty="0"/>
        </a:p>
      </dsp:txBody>
      <dsp:txXfrm>
        <a:off x="1964400" y="639502"/>
        <a:ext cx="1973516" cy="1973516"/>
      </dsp:txXfrm>
    </dsp:sp>
    <dsp:sp modelId="{64E7D53C-49CA-43F6-8430-5D21506C57F2}">
      <dsp:nvSpPr>
        <dsp:cNvPr id="0" name=""/>
        <dsp:cNvSpPr/>
      </dsp:nvSpPr>
      <dsp:spPr>
        <a:xfrm>
          <a:off x="4212912" y="532740"/>
          <a:ext cx="2187040" cy="21870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2. Актуализация (выраженность) факторов риска при достаточной выраженности факторов защиты. </a:t>
          </a:r>
          <a:endParaRPr lang="en-US" sz="1600" kern="1200"/>
        </a:p>
      </dsp:txBody>
      <dsp:txXfrm>
        <a:off x="4319674" y="639502"/>
        <a:ext cx="1973516" cy="1973516"/>
      </dsp:txXfrm>
    </dsp:sp>
    <dsp:sp modelId="{FBB140D8-14E8-4783-A17E-FDBF3FF7A7CD}">
      <dsp:nvSpPr>
        <dsp:cNvPr id="0" name=""/>
        <dsp:cNvSpPr/>
      </dsp:nvSpPr>
      <dsp:spPr>
        <a:xfrm>
          <a:off x="1857638" y="2888014"/>
          <a:ext cx="2187040" cy="21870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3. Редукция (снижение) факторов защиты при допустимой выраженности факторов риска. </a:t>
          </a:r>
          <a:endParaRPr lang="en-US" sz="1600" kern="1200"/>
        </a:p>
      </dsp:txBody>
      <dsp:txXfrm>
        <a:off x="1964400" y="2994776"/>
        <a:ext cx="1973516" cy="1973516"/>
      </dsp:txXfrm>
    </dsp:sp>
    <dsp:sp modelId="{A2B73A19-9552-40A9-86CF-16DAFA59DBE6}">
      <dsp:nvSpPr>
        <dsp:cNvPr id="0" name=""/>
        <dsp:cNvSpPr/>
      </dsp:nvSpPr>
      <dsp:spPr>
        <a:xfrm>
          <a:off x="4212912" y="2888014"/>
          <a:ext cx="2187040" cy="21870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4. Неблагоприятное сочетание факторов риска и факторов защиты. </a:t>
          </a:r>
          <a:endParaRPr lang="en-US" sz="1600" kern="1200"/>
        </a:p>
      </dsp:txBody>
      <dsp:txXfrm>
        <a:off x="4319674" y="2994776"/>
        <a:ext cx="1973516" cy="197351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04FF8-9259-4049-ACEC-62AB546974DE}">
      <dsp:nvSpPr>
        <dsp:cNvPr id="0" name=""/>
        <dsp:cNvSpPr/>
      </dsp:nvSpPr>
      <dsp:spPr>
        <a:xfrm>
          <a:off x="8249" y="0"/>
          <a:ext cx="3335656" cy="360171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err="1" smtClean="0"/>
            <a:t>Аутоагрессивное</a:t>
          </a:r>
          <a:r>
            <a:rPr lang="ru-RU" sz="2500" kern="1200" dirty="0" smtClean="0"/>
            <a:t> / суицидальное поведение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105947" y="97698"/>
        <a:ext cx="3140260" cy="3406318"/>
      </dsp:txXfrm>
    </dsp:sp>
    <dsp:sp modelId="{29770CCA-379E-4C7D-882F-095BDB7E1507}">
      <dsp:nvSpPr>
        <dsp:cNvPr id="0" name=""/>
        <dsp:cNvSpPr/>
      </dsp:nvSpPr>
      <dsp:spPr>
        <a:xfrm>
          <a:off x="3904296" y="0"/>
          <a:ext cx="3335656" cy="360171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err="1" smtClean="0"/>
            <a:t>Аддиктивное</a:t>
          </a:r>
          <a:r>
            <a:rPr lang="ru-RU" sz="2500" kern="1200" dirty="0" smtClean="0"/>
            <a:t> / зависимое поведение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(от ПАВ, табака, алкоголя, интернет и т.п., группы)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4001994" y="97698"/>
        <a:ext cx="3140260" cy="3406318"/>
      </dsp:txXfrm>
    </dsp:sp>
    <dsp:sp modelId="{4A2B2857-7599-406A-939E-AB61D9D48FF0}">
      <dsp:nvSpPr>
        <dsp:cNvPr id="0" name=""/>
        <dsp:cNvSpPr/>
      </dsp:nvSpPr>
      <dsp:spPr>
        <a:xfrm>
          <a:off x="7800343" y="0"/>
          <a:ext cx="3335656" cy="360171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Агрессивное поведение, вовлеченность в экстремистские организации / компании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7898041" y="97698"/>
        <a:ext cx="3140260" cy="34063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66471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952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46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48289B-0B8E-46BF-BF1C-4EF2FB73C3BE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70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13178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2716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79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45166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01372" y="6331256"/>
            <a:ext cx="11112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>
                <a:solidFill>
                  <a:srgbClr val="16625C"/>
                </a:solidFill>
                <a:latin typeface="Century Gothic" panose="020B0502020202020204" pitchFamily="34" charset="0"/>
              </a:rPr>
              <a:t>н</a:t>
            </a:r>
            <a:r>
              <a:rPr lang="ru-RU" sz="1100" b="0" i="0" u="none" strike="noStrike" dirty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оябрь, 2022 </a:t>
            </a:r>
            <a:endParaRPr lang="ru-RU" sz="1100" dirty="0"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49490" y="5256342"/>
            <a:ext cx="41533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16625C"/>
                </a:solidFill>
                <a:latin typeface="Century Gothic" panose="020B0502020202020204" pitchFamily="34" charset="0"/>
              </a:rPr>
              <a:t>Пимахова </a:t>
            </a:r>
            <a:br>
              <a:rPr lang="ru-RU" b="1" dirty="0">
                <a:solidFill>
                  <a:srgbClr val="16625C"/>
                </a:solidFill>
                <a:latin typeface="Century Gothic" panose="020B0502020202020204" pitchFamily="34" charset="0"/>
              </a:rPr>
            </a:br>
            <a:r>
              <a:rPr lang="ru-RU" b="1" dirty="0">
                <a:solidFill>
                  <a:srgbClr val="16625C"/>
                </a:solidFill>
                <a:latin typeface="Century Gothic" panose="020B0502020202020204" pitchFamily="34" charset="0"/>
              </a:rPr>
              <a:t>Александра Владимировна</a:t>
            </a:r>
            <a:r>
              <a:rPr lang="ru-RU" dirty="0">
                <a:solidFill>
                  <a:srgbClr val="16625C"/>
                </a:solidFill>
                <a:latin typeface="Century Gothic" panose="020B0502020202020204" pitchFamily="34" charset="0"/>
              </a:rPr>
              <a:t>,</a:t>
            </a:r>
            <a:br>
              <a:rPr lang="ru-RU" dirty="0">
                <a:solidFill>
                  <a:srgbClr val="16625C"/>
                </a:solidFill>
                <a:latin typeface="Century Gothic" panose="020B0502020202020204" pitchFamily="34" charset="0"/>
              </a:rPr>
            </a:b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методист МАУ ИМЦ</a:t>
            </a:r>
            <a:endParaRPr lang="ru-RU" sz="1600" dirty="0"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53254" y="2459504"/>
            <a:ext cx="606113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Проектирование профилактической деятельности образовательной организации по результатам социально-психологического тестирования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03125" y="521014"/>
            <a:ext cx="103676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МУНИЦИПАЛЬНОЕ АВТОНОМНОЕ </a:t>
            </a:r>
            <a:r>
              <a:rPr lang="ru-RU" dirty="0">
                <a:solidFill>
                  <a:srgbClr val="16625C"/>
                </a:solidFill>
                <a:latin typeface="Century Gothic" panose="020B0502020202020204" pitchFamily="34" charset="0"/>
              </a:rPr>
              <a:t>учреждение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 ИНФОРМАЦИОННО-МЕТОДИЧЕСКИЙ ЦЕНТР ГОРОДА ТОМСКА</a:t>
            </a:r>
          </a:p>
        </p:txBody>
      </p:sp>
    </p:spTree>
    <p:extLst>
      <p:ext uri="{BB962C8B-B14F-4D97-AF65-F5344CB8AC3E}">
        <p14:creationId xmlns:p14="http://schemas.microsoft.com/office/powerpoint/2010/main" val="2328082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Анализ сочетания выраженных факторов 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для различных видов деструктивного поведения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449167"/>
              </p:ext>
            </p:extLst>
          </p:nvPr>
        </p:nvGraphicFramePr>
        <p:xfrm>
          <a:off x="838200" y="1825623"/>
          <a:ext cx="10515600" cy="497571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91898440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90126718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361293152"/>
                    </a:ext>
                  </a:extLst>
                </a:gridCol>
              </a:tblGrid>
              <a:tr h="106482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Вид деструктивного поведения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Характерные выраженные факторы РИСКА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Характерные показатели факторов ЗАЩИТЫ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3256941132"/>
                  </a:ext>
                </a:extLst>
              </a:tr>
              <a:tr h="10648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rgbClr val="C00000"/>
                          </a:solidFill>
                        </a:rPr>
                        <a:t>Аутоагрессивное / суицидальное поведение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«тревожность», «фрустрация»</a:t>
                      </a:r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сниженные «принятие родителями» и «принятие одноклассниками» </a:t>
                      </a:r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565989809"/>
                  </a:ext>
                </a:extLst>
              </a:tr>
              <a:tr h="10648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u="none" dirty="0">
                          <a:solidFill>
                            <a:srgbClr val="C00000"/>
                          </a:solidFill>
                        </a:rPr>
                        <a:t>Аддиктивное / зависимое поведение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«принятие асоциальных установок социума», «наркопотребление в социальном окружении»</a:t>
                      </a:r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сниженный «самоконтроль поведения» </a:t>
                      </a:r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380289292"/>
                  </a:ext>
                </a:extLst>
              </a:tr>
              <a:tr h="10648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rgbClr val="C00000"/>
                          </a:solidFill>
                        </a:rPr>
                        <a:t>Агрессивное поведение, вовлеченность в экстремистские организации / компании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«подверженность влиянию группы», «принятие асоциальных установок социума», «склонность к риску», «импульсивность»</a:t>
                      </a:r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высокая «социальная активность» </a:t>
                      </a:r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32065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099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99037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Факторы риска (высокий уровень)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9215959"/>
              </p:ext>
            </p:extLst>
          </p:nvPr>
        </p:nvGraphicFramePr>
        <p:xfrm>
          <a:off x="-8792" y="1099039"/>
          <a:ext cx="12200792" cy="60774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18061">
                  <a:extLst>
                    <a:ext uri="{9D8B030D-6E8A-4147-A177-3AD203B41FA5}">
                      <a16:colId xmlns:a16="http://schemas.microsoft.com/office/drawing/2014/main" val="632105881"/>
                    </a:ext>
                  </a:extLst>
                </a:gridCol>
                <a:gridCol w="3822147">
                  <a:extLst>
                    <a:ext uri="{9D8B030D-6E8A-4147-A177-3AD203B41FA5}">
                      <a16:colId xmlns:a16="http://schemas.microsoft.com/office/drawing/2014/main" val="3861106837"/>
                    </a:ext>
                  </a:extLst>
                </a:gridCol>
                <a:gridCol w="3030292">
                  <a:extLst>
                    <a:ext uri="{9D8B030D-6E8A-4147-A177-3AD203B41FA5}">
                      <a16:colId xmlns:a16="http://schemas.microsoft.com/office/drawing/2014/main" val="4293821975"/>
                    </a:ext>
                  </a:extLst>
                </a:gridCol>
                <a:gridCol w="3030292">
                  <a:extLst>
                    <a:ext uri="{9D8B030D-6E8A-4147-A177-3AD203B41FA5}">
                      <a16:colId xmlns:a16="http://schemas.microsoft.com/office/drawing/2014/main" val="905326624"/>
                    </a:ext>
                  </a:extLst>
                </a:gridCol>
              </a:tblGrid>
              <a:tr h="733957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профилактической работы по минимизации факторов риска и усилению </a:t>
                      </a:r>
                    </a:p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факторов защиты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82225"/>
                  </a:ext>
                </a:extLst>
              </a:tr>
              <a:tr h="50062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Потребность в одобрении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Подверженность влиянию группы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Принятие асоциальных установок социума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Наркопотребление</a:t>
                      </a:r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социальном окружении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8529319"/>
                  </a:ext>
                </a:extLst>
              </a:tr>
              <a:tr h="4842887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культуры достижений;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 </a:t>
                      </a:r>
                      <a:r>
                        <a:rPr lang="ru-RU" sz="1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ассертивности</a:t>
                      </a: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коммуникативных навыков;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</a:t>
                      </a:r>
                      <a:r>
                        <a:rPr lang="ru-RU" sz="1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самопрезентации</a:t>
                      </a: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включение во внеурочную деятельность и систему дополнительного образования;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использование метода делегирования полномочий, с постепенной передачей части функций обучающемуся для достижения конкретных общих целей;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уроках спрашивать первым, давать возможность выразить собственное мнение;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личностных ресурсов как фактора психологической устойчивости личности («Я» -концепции, субъективного контроля, аффилиации, ассертивности)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поведенческим стратегиям и сопротивлению групповому влиянию и манипуляциям (контраргументации, конструктивной критики, психологической самообороны, конфронтации, уклонения), формирование навыков поведения, устойчивого к внешнему воздействию.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установок на здоровый образ жизни;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включение обучающегося в значимую для него и социума деятельность;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личностно значимого положительного взрослого;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занятия спортом; включение в систему дополнительного образования;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конструктивных навыков общения, развитие критичности к себе и своему поведению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отрицательных установок на </a:t>
                      </a:r>
                      <a:r>
                        <a:rPr lang="ru-RU" sz="1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наркопотребление</a:t>
                      </a: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включение первичной профилактики наркомании в учебный план;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включение обучающихся во внеурочную деятельность, волонтерские движения, общественную жизнь;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психолого-педагогической компетентности родителей/законных представителей о негативных последствиях употребления наркотиков;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системная организация и проведения СПТ и профилактических медицинских осмотров;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компетенции педагогических работников.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259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930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99037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Факторы риска (высокий уровень)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875352"/>
              </p:ext>
            </p:extLst>
          </p:nvPr>
        </p:nvGraphicFramePr>
        <p:xfrm>
          <a:off x="-8792" y="1099039"/>
          <a:ext cx="12200792" cy="794017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18061">
                  <a:extLst>
                    <a:ext uri="{9D8B030D-6E8A-4147-A177-3AD203B41FA5}">
                      <a16:colId xmlns:a16="http://schemas.microsoft.com/office/drawing/2014/main" val="632105881"/>
                    </a:ext>
                  </a:extLst>
                </a:gridCol>
                <a:gridCol w="3822147">
                  <a:extLst>
                    <a:ext uri="{9D8B030D-6E8A-4147-A177-3AD203B41FA5}">
                      <a16:colId xmlns:a16="http://schemas.microsoft.com/office/drawing/2014/main" val="3861106837"/>
                    </a:ext>
                  </a:extLst>
                </a:gridCol>
                <a:gridCol w="3030292">
                  <a:extLst>
                    <a:ext uri="{9D8B030D-6E8A-4147-A177-3AD203B41FA5}">
                      <a16:colId xmlns:a16="http://schemas.microsoft.com/office/drawing/2014/main" val="4293821975"/>
                    </a:ext>
                  </a:extLst>
                </a:gridCol>
                <a:gridCol w="3030292">
                  <a:extLst>
                    <a:ext uri="{9D8B030D-6E8A-4147-A177-3AD203B41FA5}">
                      <a16:colId xmlns:a16="http://schemas.microsoft.com/office/drawing/2014/main" val="905326624"/>
                    </a:ext>
                  </a:extLst>
                </a:gridCol>
              </a:tblGrid>
              <a:tr h="733957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особенности, влияющие на поведение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82225"/>
                  </a:ext>
                </a:extLst>
              </a:tr>
              <a:tr h="50062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Склонность к риску (опасности)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Импульсивность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Тревожность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Фрустрация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8529319"/>
                  </a:ext>
                </a:extLst>
              </a:tr>
              <a:tr h="4842887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информированности обучающихся о последствиях рискованного поведения;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критичности, </a:t>
                      </a:r>
                      <a:r>
                        <a:rPr lang="ru-RU" sz="1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саморегуляции</a:t>
                      </a: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локуса контроля;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навыков конструктивного разрешения внутренних конфликтов,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навыков обращения за помощью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социально приемлемых альтернатив рискованному поведению в системе дополнительного образования, спортивных секциях;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</a:t>
                      </a:r>
                      <a:r>
                        <a:rPr lang="ru-RU" sz="14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сотрудничества с МЧС, полицией, спасателями, службами пожарной безопасности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обучение навыкам оказания доврачебной помощи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получение дополнительных знаний об индивидуально-типологических особенностях;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навыкам </a:t>
                      </a:r>
                      <a:r>
                        <a:rPr lang="ru-RU" sz="1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саморегуляции</a:t>
                      </a: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рефлексии, произвольного контроля,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методам планирования и анализа;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lang="ru-RU" sz="1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тренинговых</a:t>
                      </a: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занятий по развитию коммуникативных способностей, а также занятия в комнате психологической разгрузки с использованием релаксационных методик;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поощрение занятия физической и спортивной деятельностью (командные спортивные игры, соревнования, показательные выступления, виды спорта со статической нагрузкой (например, силовое троеборье, бег, плавание, лыжи, езда на велосипеде).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уверенности в своих силах;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ситуаций успешности (целенаправленное, организованное сочетание условий, при которых создается возможность достичь значительных результатов деятельности как отдельно взятой личности, так и коллектива в целом);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групповых и индивидуальных занятий, направленных на повышение самооценки, развитие коммуникативных умений и навыков, повышение жизнестойкости;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навыков </a:t>
                      </a:r>
                      <a:r>
                        <a:rPr lang="ru-RU" sz="1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саморегуляции</a:t>
                      </a: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соблюдение педагогического такта и норм педагогического общения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психологической информации о феномене фрустрации </a:t>
                      </a:r>
                      <a:r>
                        <a:rPr lang="ru-RU" sz="1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фрустраторах</a:t>
                      </a: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стратегиях преодоления (</a:t>
                      </a:r>
                      <a:r>
                        <a:rPr lang="ru-RU" sz="1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копингстратегиях</a:t>
                      </a: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коммуникативных умений;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навыков целеполагания, прогнозирования;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рефлексии;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коррекция иррациональных убеждений и формирование рациональных установок;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психоэмоциональной </a:t>
                      </a:r>
                      <a:r>
                        <a:rPr lang="ru-RU" sz="1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саморегуляции</a:t>
                      </a: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 том числе по преодолению деструктивных эмоциональных состояний (тревога, страх, гнев/агрессия, депрессия и др.);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стрессоустойчивости, мотивации достижения успеха,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умения выбирать адекватные конструктивные формы преодоления </a:t>
                      </a:r>
                      <a:r>
                        <a:rPr lang="ru-RU" sz="1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фрустрирующей</a:t>
                      </a: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ситуации;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способности к </a:t>
                      </a:r>
                      <a:r>
                        <a:rPr lang="ru-RU" sz="1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эмпатии</a:t>
                      </a: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 позитивному принятию других,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ассертивности</a:t>
                      </a: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гибкости поведения.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259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726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99037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Усиление факторов защиты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349291"/>
              </p:ext>
            </p:extLst>
          </p:nvPr>
        </p:nvGraphicFramePr>
        <p:xfrm>
          <a:off x="-8792" y="1099039"/>
          <a:ext cx="12200792" cy="60774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224954">
                  <a:extLst>
                    <a:ext uri="{9D8B030D-6E8A-4147-A177-3AD203B41FA5}">
                      <a16:colId xmlns:a16="http://schemas.microsoft.com/office/drawing/2014/main" val="632105881"/>
                    </a:ext>
                  </a:extLst>
                </a:gridCol>
                <a:gridCol w="5975838">
                  <a:extLst>
                    <a:ext uri="{9D8B030D-6E8A-4147-A177-3AD203B41FA5}">
                      <a16:colId xmlns:a16="http://schemas.microsoft.com/office/drawing/2014/main" val="4293821975"/>
                    </a:ext>
                  </a:extLst>
                </a:gridCol>
              </a:tblGrid>
              <a:tr h="733957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82225"/>
                  </a:ext>
                </a:extLst>
              </a:tr>
              <a:tr h="50062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Принятие родителями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Принятие одноклассниками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8529319"/>
                  </a:ext>
                </a:extLst>
              </a:tr>
              <a:tr h="4842887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психолого-педагогической компетентности родителей/законных представителей по вопросам воспитания, развития, коррекции детско-родительских отношений, совместного проведения досуга, формирования семейных традиций и ценностей;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включение ребенка в социально значимую деятельность (ощущение нужности);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чувства уверенности,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самооценки,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ресурсных возможностей и способностей ребенка,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соблюдение педагогического такта и норм педагогического общения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социометрического обследования, изучение психологическиого климата в классе и учреждении в целом;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службы медиации, примирения;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деятельности мобильных групп по профилактике </a:t>
                      </a:r>
                      <a:r>
                        <a:rPr lang="ru-RU" sz="1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буллинга</a:t>
                      </a: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работы над сплочением коллектива;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включение в совместную деятельность, демонстрация ресурсных возможностей каждого.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оказание психолого-педагогической поддержки, развитие коммуникативных навыков, формирование уверенности в себе, повышение самооценки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259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907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99037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Усиление факторов защиты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881565"/>
              </p:ext>
            </p:extLst>
          </p:nvPr>
        </p:nvGraphicFramePr>
        <p:xfrm>
          <a:off x="-8792" y="1099039"/>
          <a:ext cx="12200792" cy="60774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404946">
                  <a:extLst>
                    <a:ext uri="{9D8B030D-6E8A-4147-A177-3AD203B41FA5}">
                      <a16:colId xmlns:a16="http://schemas.microsoft.com/office/drawing/2014/main" val="632105881"/>
                    </a:ext>
                  </a:extLst>
                </a:gridCol>
                <a:gridCol w="3314700">
                  <a:extLst>
                    <a:ext uri="{9D8B030D-6E8A-4147-A177-3AD203B41FA5}">
                      <a16:colId xmlns:a16="http://schemas.microsoft.com/office/drawing/2014/main" val="4293821975"/>
                    </a:ext>
                  </a:extLst>
                </a:gridCol>
                <a:gridCol w="4481146">
                  <a:extLst>
                    <a:ext uri="{9D8B030D-6E8A-4147-A177-3AD203B41FA5}">
                      <a16:colId xmlns:a16="http://schemas.microsoft.com/office/drawing/2014/main" val="905326624"/>
                    </a:ext>
                  </a:extLst>
                </a:gridCol>
              </a:tblGrid>
              <a:tr h="733957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82225"/>
                  </a:ext>
                </a:extLst>
              </a:tr>
              <a:tr h="50062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активность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Самоконтроль поведения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Самоэффективность</a:t>
                      </a:r>
                      <a:endParaRPr lang="ru-RU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8529319"/>
                  </a:ext>
                </a:extLst>
              </a:tr>
              <a:tr h="4842887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включение во внеурочную деятельность, систему дополнительного образования;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включение в социально значимую деятельность;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 развития самостоятельности и инициативы;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мотива достижения успеха, повышение уверенности;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обучение навыкам планирования и контроля собственной деятельности.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навыков самостоятельности и личной ответственности;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локус контроля,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навыков </a:t>
                      </a:r>
                      <a:r>
                        <a:rPr lang="ru-RU" sz="1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саморегуляции</a:t>
                      </a: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методам релаксации, навыкам конструктивного общения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ценностных ориентаций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уверенности в своих силах;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самооценки, мотива достижения успеха;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планированию, целеполаганию, умению достигать поставленные цели;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оказание помощи в формировании личных стратегий достижения целей;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ресурсных возможностей.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259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671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174566"/>
            <a:ext cx="12061766" cy="668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04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Какую работу проводить </a:t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rgbClr val="FF0000"/>
                </a:solidFill>
              </a:rPr>
              <a:t>для снижения подверженности влиянию группы?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u="sng" dirty="0">
                <a:solidFill>
                  <a:srgbClr val="16625C"/>
                </a:solidFill>
              </a:rPr>
              <a:t>ЦЕЛЬ профилактических мероприятий</a:t>
            </a:r>
            <a:r>
              <a:rPr lang="ru-RU" dirty="0">
                <a:solidFill>
                  <a:srgbClr val="16625C"/>
                </a:solidFill>
              </a:rPr>
              <a:t>: формировать способности выражать и отстаивать своё мнение и интересы.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16625C"/>
                </a:solidFill>
              </a:rPr>
              <a:t>    </a:t>
            </a:r>
            <a:endParaRPr lang="ru-RU" dirty="0">
              <a:solidFill>
                <a:srgbClr val="16625C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16625C"/>
                </a:solidFill>
              </a:rPr>
              <a:t>Групповая форма работы:</a:t>
            </a:r>
          </a:p>
          <a:p>
            <a:r>
              <a:rPr lang="ru-RU" dirty="0">
                <a:solidFill>
                  <a:srgbClr val="16625C"/>
                </a:solidFill>
              </a:rPr>
              <a:t>Классные часы, беседы-дискуссии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«Умей сказать НЕТ», «Могу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ли Я принять решение, отличное от группы?», «Как отстоять свое мнение?».</a:t>
            </a:r>
          </a:p>
          <a:p>
            <a:r>
              <a:rPr lang="ru-RU" dirty="0">
                <a:solidFill>
                  <a:srgbClr val="16625C"/>
                </a:solidFill>
              </a:rPr>
              <a:t>Просмотр и обсуждение </a:t>
            </a:r>
            <a:r>
              <a:rPr lang="ru-RU" dirty="0" smtClean="0">
                <a:solidFill>
                  <a:srgbClr val="16625C"/>
                </a:solidFill>
              </a:rPr>
              <a:t>фильмы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«Чучело», «Повелитель мух</a:t>
            </a:r>
            <a:r>
              <a:rPr lang="ru-RU" dirty="0">
                <a:solidFill>
                  <a:srgbClr val="16625C"/>
                </a:solidFill>
              </a:rPr>
              <a:t>» и т.п.,  различных видеороликов, в сюжете которых показано столкновение мнений, ценностей, убеждений.</a:t>
            </a:r>
          </a:p>
          <a:p>
            <a:r>
              <a:rPr lang="ru-RU" dirty="0">
                <a:solidFill>
                  <a:srgbClr val="16625C"/>
                </a:solidFill>
              </a:rPr>
              <a:t>Социальный проект: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«Кто Я?», «Какой Я», «Я и другие». </a:t>
            </a:r>
          </a:p>
          <a:p>
            <a:r>
              <a:rPr lang="ru-RU" dirty="0">
                <a:solidFill>
                  <a:srgbClr val="16625C"/>
                </a:solidFill>
              </a:rPr>
              <a:t>Игра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«На что потратить жизнь?»</a:t>
            </a:r>
            <a:r>
              <a:rPr lang="ru-RU" dirty="0">
                <a:solidFill>
                  <a:srgbClr val="16625C"/>
                </a:solidFill>
              </a:rPr>
              <a:t>.</a:t>
            </a:r>
          </a:p>
          <a:p>
            <a:r>
              <a:rPr lang="ru-RU" dirty="0">
                <a:solidFill>
                  <a:srgbClr val="16625C"/>
                </a:solidFill>
              </a:rPr>
              <a:t>Профилактическая психолого-педагогическая программа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«Свой выбор»</a:t>
            </a:r>
            <a:r>
              <a:rPr lang="ru-RU" dirty="0">
                <a:solidFill>
                  <a:srgbClr val="16625C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928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Какую работу проводить для снижения </a:t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rgbClr val="FF0000"/>
                </a:solidFill>
              </a:rPr>
              <a:t>принятия асоциальных установок социума?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2588" y="1825625"/>
            <a:ext cx="10381211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u="sng" dirty="0">
                <a:solidFill>
                  <a:srgbClr val="16625C"/>
                </a:solidFill>
              </a:rPr>
              <a:t>ЦЕЛЬ профилактических мероприятий</a:t>
            </a:r>
            <a:r>
              <a:rPr lang="ru-RU" dirty="0">
                <a:solidFill>
                  <a:srgbClr val="16625C"/>
                </a:solidFill>
              </a:rPr>
              <a:t>: формировать установку на здоровый образ жизни, ценностного отношения к жизни, развитие критичности.</a:t>
            </a:r>
          </a:p>
          <a:p>
            <a:pPr marL="0" indent="0">
              <a:buNone/>
            </a:pPr>
            <a:r>
              <a:rPr lang="ru-RU" dirty="0">
                <a:solidFill>
                  <a:srgbClr val="16625C"/>
                </a:solidFill>
              </a:rPr>
              <a:t>    </a:t>
            </a:r>
          </a:p>
          <a:p>
            <a:pPr marL="0" indent="0">
              <a:buNone/>
            </a:pPr>
            <a:r>
              <a:rPr lang="ru-RU" dirty="0">
                <a:solidFill>
                  <a:srgbClr val="16625C"/>
                </a:solidFill>
              </a:rPr>
              <a:t>Групповая форма работы:</a:t>
            </a:r>
          </a:p>
          <a:p>
            <a:r>
              <a:rPr lang="ru-RU" dirty="0">
                <a:solidFill>
                  <a:srgbClr val="16625C"/>
                </a:solidFill>
              </a:rPr>
              <a:t>Классные часы, беседы-дискуссии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«Хочу – нельзя – надо», «Кому отдать сердце?», «Умей сказать НЕТ»</a:t>
            </a:r>
            <a:r>
              <a:rPr lang="ru-RU" dirty="0">
                <a:solidFill>
                  <a:srgbClr val="16625C"/>
                </a:solidFill>
              </a:rPr>
              <a:t>, разбор популярных тем для негативного подражания с объяснением объективных минусов и мнимых плюсов ситуации.</a:t>
            </a:r>
          </a:p>
          <a:p>
            <a:r>
              <a:rPr lang="ru-RU" dirty="0">
                <a:solidFill>
                  <a:srgbClr val="16625C"/>
                </a:solidFill>
              </a:rPr>
              <a:t>Просмотр и обсуждение фильмов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«Два капитана», «Легенда № 17», «Белый снег»</a:t>
            </a:r>
            <a:r>
              <a:rPr lang="ru-RU" dirty="0">
                <a:solidFill>
                  <a:srgbClr val="16625C"/>
                </a:solidFill>
              </a:rPr>
              <a:t> и т.п., в сюжете которых показано становление мотивационно-смысловой сферы личности героя. </a:t>
            </a:r>
          </a:p>
          <a:p>
            <a:r>
              <a:rPr lang="ru-RU" dirty="0">
                <a:solidFill>
                  <a:srgbClr val="16625C"/>
                </a:solidFill>
              </a:rPr>
              <a:t>Игра: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«На что потратить жизнь?»</a:t>
            </a:r>
          </a:p>
          <a:p>
            <a:r>
              <a:rPr lang="ru-RU" dirty="0">
                <a:solidFill>
                  <a:srgbClr val="16625C"/>
                </a:solidFill>
              </a:rPr>
              <a:t>Развивающая психолого-педагогическая программа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«Личностный рост».</a:t>
            </a:r>
          </a:p>
        </p:txBody>
      </p:sp>
    </p:spTree>
    <p:extLst>
      <p:ext uri="{BB962C8B-B14F-4D97-AF65-F5344CB8AC3E}">
        <p14:creationId xmlns:p14="http://schemas.microsoft.com/office/powerpoint/2010/main" val="3079736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Какую работу проводить </a:t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rgbClr val="FF0000"/>
                </a:solidFill>
              </a:rPr>
              <a:t>для снижения склонности к риску?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6166" y="1825625"/>
            <a:ext cx="9807633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u="sng" dirty="0">
                <a:solidFill>
                  <a:srgbClr val="16625C"/>
                </a:solidFill>
              </a:rPr>
              <a:t>ЦЕЛЬ профилактических мероприятий: </a:t>
            </a:r>
            <a:r>
              <a:rPr lang="ru-RU" dirty="0">
                <a:solidFill>
                  <a:srgbClr val="16625C"/>
                </a:solidFill>
              </a:rPr>
              <a:t>повышение информированности обучающихся о последствиях рискованного поведения; предоставление социально-приемлемых альтернатив.</a:t>
            </a:r>
          </a:p>
          <a:p>
            <a:pPr marL="0" indent="0">
              <a:buNone/>
            </a:pPr>
            <a:r>
              <a:rPr lang="ru-RU" u="sng" dirty="0">
                <a:solidFill>
                  <a:srgbClr val="16625C"/>
                </a:solidFill>
              </a:rPr>
              <a:t>      </a:t>
            </a:r>
          </a:p>
          <a:p>
            <a:pPr marL="0" indent="0">
              <a:buNone/>
            </a:pPr>
            <a:r>
              <a:rPr lang="ru-RU" dirty="0">
                <a:solidFill>
                  <a:srgbClr val="16625C"/>
                </a:solidFill>
              </a:rPr>
              <a:t>Групповая форма работы:</a:t>
            </a:r>
          </a:p>
          <a:p>
            <a:pPr marL="0" indent="0">
              <a:buNone/>
            </a:pPr>
            <a:r>
              <a:rPr lang="ru-RU" dirty="0">
                <a:solidFill>
                  <a:srgbClr val="16625C"/>
                </a:solidFill>
              </a:rPr>
              <a:t>Классные часы, беседы-дискуссии с участием представителей МЧС, полиции, спасателями и т.д.</a:t>
            </a:r>
          </a:p>
          <a:p>
            <a:pPr marL="0" indent="0">
              <a:buNone/>
            </a:pPr>
            <a:r>
              <a:rPr lang="ru-RU" dirty="0">
                <a:solidFill>
                  <a:srgbClr val="16625C"/>
                </a:solidFill>
              </a:rPr>
              <a:t>Проведение различных мероприятий, где подросток мог бы проявить себя (например, турпоход, экскурсия, социальный проект), а также вовлечение в экстремальные виды спорта.</a:t>
            </a:r>
          </a:p>
          <a:p>
            <a:pPr marL="0" indent="0">
              <a:buNone/>
            </a:pPr>
            <a:r>
              <a:rPr lang="ru-RU" dirty="0">
                <a:solidFill>
                  <a:srgbClr val="16625C"/>
                </a:solidFill>
              </a:rPr>
              <a:t>Включение подростков в социально активные молодежные движения: </a:t>
            </a:r>
            <a:r>
              <a:rPr lang="ru-RU" dirty="0" err="1">
                <a:solidFill>
                  <a:srgbClr val="16625C"/>
                </a:solidFill>
              </a:rPr>
              <a:t>волонтерство</a:t>
            </a:r>
            <a:r>
              <a:rPr lang="ru-RU" dirty="0">
                <a:solidFill>
                  <a:srgbClr val="16625C"/>
                </a:solidFill>
              </a:rPr>
              <a:t>, РДШ, «</a:t>
            </a:r>
            <a:r>
              <a:rPr lang="ru-RU" dirty="0" err="1">
                <a:solidFill>
                  <a:srgbClr val="16625C"/>
                </a:solidFill>
              </a:rPr>
              <a:t>Юнармия</a:t>
            </a:r>
            <a:r>
              <a:rPr lang="ru-RU" dirty="0">
                <a:solidFill>
                  <a:srgbClr val="16625C"/>
                </a:solidFill>
              </a:rPr>
              <a:t>» и т.д., а также в деятельность школьной службы примирения.</a:t>
            </a:r>
          </a:p>
          <a:p>
            <a:pPr marL="0" indent="0">
              <a:buNone/>
            </a:pPr>
            <a:r>
              <a:rPr lang="ru-RU" dirty="0">
                <a:solidFill>
                  <a:srgbClr val="16625C"/>
                </a:solidFill>
              </a:rPr>
              <a:t>Социальный проект: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«Всё в твоих руках», «Стресс».</a:t>
            </a:r>
          </a:p>
          <a:p>
            <a:pPr marL="0" indent="0">
              <a:buNone/>
            </a:pPr>
            <a:r>
              <a:rPr lang="ru-RU" dirty="0">
                <a:solidFill>
                  <a:srgbClr val="16625C"/>
                </a:solidFill>
              </a:rPr>
              <a:t>Тренинг для школьников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«Если ты окажешься на распутье».</a:t>
            </a:r>
          </a:p>
        </p:txBody>
      </p:sp>
    </p:spTree>
    <p:extLst>
      <p:ext uri="{BB962C8B-B14F-4D97-AF65-F5344CB8AC3E}">
        <p14:creationId xmlns:p14="http://schemas.microsoft.com/office/powerpoint/2010/main" val="2253808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Какую работу проводить </a:t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rgbClr val="FF0000"/>
                </a:solidFill>
              </a:rPr>
              <a:t>для снижения уровня фрустрации и импульсивности?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9788" y="1825625"/>
            <a:ext cx="9924011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u="sng" dirty="0">
                <a:solidFill>
                  <a:srgbClr val="16625C"/>
                </a:solidFill>
              </a:rPr>
              <a:t>ЦЕЛЬ профилактических мероприятий: </a:t>
            </a:r>
            <a:r>
              <a:rPr lang="ru-RU" dirty="0">
                <a:solidFill>
                  <a:srgbClr val="16625C"/>
                </a:solidFill>
              </a:rPr>
              <a:t>повышение стрессоустойчивости, контроля за своим поведением, мотивации достижения успеха, </a:t>
            </a:r>
          </a:p>
          <a:p>
            <a:pPr marL="0" indent="0">
              <a:buNone/>
            </a:pPr>
            <a:r>
              <a:rPr lang="ru-RU" u="sng" dirty="0">
                <a:solidFill>
                  <a:srgbClr val="16625C"/>
                </a:solidFill>
              </a:rPr>
              <a:t>     </a:t>
            </a:r>
          </a:p>
          <a:p>
            <a:pPr marL="0" indent="0">
              <a:buNone/>
            </a:pPr>
            <a:r>
              <a:rPr lang="ru-RU" dirty="0">
                <a:solidFill>
                  <a:srgbClr val="16625C"/>
                </a:solidFill>
              </a:rPr>
              <a:t>Групповая форма работы:</a:t>
            </a:r>
          </a:p>
          <a:p>
            <a:pPr marL="0" indent="0">
              <a:buNone/>
            </a:pPr>
            <a:r>
              <a:rPr lang="ru-RU" dirty="0">
                <a:solidFill>
                  <a:srgbClr val="16625C"/>
                </a:solidFill>
              </a:rPr>
              <a:t>Тренинги по обучению способам </a:t>
            </a:r>
            <a:r>
              <a:rPr lang="ru-RU" dirty="0" err="1">
                <a:solidFill>
                  <a:srgbClr val="16625C"/>
                </a:solidFill>
              </a:rPr>
              <a:t>саморегуляции</a:t>
            </a:r>
            <a:r>
              <a:rPr lang="ru-RU" dirty="0">
                <a:solidFill>
                  <a:srgbClr val="16625C"/>
                </a:solidFill>
              </a:rPr>
              <a:t> и рефлексии</a:t>
            </a:r>
          </a:p>
          <a:p>
            <a:pPr marL="0" indent="0">
              <a:buNone/>
            </a:pPr>
            <a:r>
              <a:rPr lang="ru-RU" dirty="0">
                <a:solidFill>
                  <a:srgbClr val="16625C"/>
                </a:solidFill>
              </a:rPr>
              <a:t>Проекты: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«Культура общения», «Виды коммуникации» </a:t>
            </a:r>
            <a:r>
              <a:rPr lang="ru-RU" dirty="0">
                <a:solidFill>
                  <a:srgbClr val="16625C"/>
                </a:solidFill>
              </a:rPr>
              <a:t>(по разным эпохам и странам),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«Реконструкция стилей общения, церемоний, ведения диспутов» и «Ораторское искусство: прошлое, настоящее и будущее».</a:t>
            </a:r>
          </a:p>
          <a:p>
            <a:pPr marL="0" indent="0">
              <a:buNone/>
            </a:pPr>
            <a:r>
              <a:rPr lang="ru-RU" dirty="0">
                <a:solidFill>
                  <a:srgbClr val="16625C"/>
                </a:solidFill>
              </a:rPr>
              <a:t>Занятия в спортивных секциях: восточные единоборства, йога.</a:t>
            </a:r>
          </a:p>
          <a:p>
            <a:pPr marL="0" indent="0">
              <a:buNone/>
            </a:pPr>
            <a:r>
              <a:rPr lang="ru-RU" dirty="0">
                <a:solidFill>
                  <a:srgbClr val="16625C"/>
                </a:solidFill>
              </a:rPr>
              <a:t>Программа психолого-педагогических развивающих занятий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«Формула эмоционального равновесия».</a:t>
            </a:r>
          </a:p>
        </p:txBody>
      </p:sp>
    </p:spTree>
    <p:extLst>
      <p:ext uri="{BB962C8B-B14F-4D97-AF65-F5344CB8AC3E}">
        <p14:creationId xmlns:p14="http://schemas.microsoft.com/office/powerpoint/2010/main" val="340078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499D8-BB34-5758-AF40-557885580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3146"/>
            <a:ext cx="7512698" cy="125030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Технологии профилактической деятельности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24F96AB-7B94-3CBE-1F25-C39A36E249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319732"/>
              </p:ext>
            </p:extLst>
          </p:nvPr>
        </p:nvGraphicFramePr>
        <p:xfrm>
          <a:off x="838200" y="2777348"/>
          <a:ext cx="8277808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825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Какую работу проводить для повышения </a:t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rgbClr val="FF0000"/>
                </a:solidFill>
              </a:rPr>
              <a:t>социальной активности и </a:t>
            </a:r>
            <a:r>
              <a:rPr lang="ru-RU" sz="3200" b="1" dirty="0" err="1">
                <a:solidFill>
                  <a:srgbClr val="FF0000"/>
                </a:solidFill>
              </a:rPr>
              <a:t>самоэффективности</a:t>
            </a:r>
            <a:r>
              <a:rPr lang="ru-RU" sz="32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9788" y="1825625"/>
            <a:ext cx="9924011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u="sng" dirty="0">
                <a:solidFill>
                  <a:srgbClr val="16625C"/>
                </a:solidFill>
              </a:rPr>
              <a:t>ЦЕЛЬ профилактических мероприятий: </a:t>
            </a:r>
            <a:r>
              <a:rPr lang="ru-RU" dirty="0">
                <a:solidFill>
                  <a:srgbClr val="16625C"/>
                </a:solidFill>
              </a:rPr>
              <a:t>включение в социально значимую деятельность, формирование своих целей.</a:t>
            </a:r>
          </a:p>
          <a:p>
            <a:pPr marL="0" indent="0">
              <a:buNone/>
            </a:pPr>
            <a:r>
              <a:rPr lang="ru-RU" u="sng" dirty="0">
                <a:solidFill>
                  <a:srgbClr val="16625C"/>
                </a:solidFill>
              </a:rPr>
              <a:t>     </a:t>
            </a:r>
          </a:p>
          <a:p>
            <a:pPr marL="0" indent="0">
              <a:buNone/>
            </a:pPr>
            <a:r>
              <a:rPr lang="ru-RU" u="sng" dirty="0">
                <a:solidFill>
                  <a:srgbClr val="16625C"/>
                </a:solidFill>
              </a:rPr>
              <a:t>Групповая форма работы:</a:t>
            </a:r>
          </a:p>
          <a:p>
            <a:pPr marL="0" indent="0">
              <a:buNone/>
            </a:pPr>
            <a:r>
              <a:rPr lang="ru-RU" dirty="0">
                <a:solidFill>
                  <a:srgbClr val="16625C"/>
                </a:solidFill>
              </a:rPr>
              <a:t>Активное участие в социальных проектах / разработка локальных или областных социальных проектов классным коллективом.</a:t>
            </a:r>
          </a:p>
          <a:p>
            <a:pPr marL="0" indent="0">
              <a:buNone/>
            </a:pPr>
            <a:r>
              <a:rPr lang="ru-RU" dirty="0">
                <a:solidFill>
                  <a:srgbClr val="16625C"/>
                </a:solidFill>
              </a:rPr>
              <a:t>Развитие ресурсных возможностей каждого обучающегося.</a:t>
            </a:r>
          </a:p>
          <a:p>
            <a:pPr marL="0" indent="0">
              <a:buNone/>
            </a:pPr>
            <a:r>
              <a:rPr lang="ru-RU" dirty="0">
                <a:solidFill>
                  <a:srgbClr val="16625C"/>
                </a:solidFill>
              </a:rPr>
              <a:t>Оказание помощи в формировании личных стратегий достижения целей.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16625C"/>
                </a:solidFill>
              </a:rPr>
              <a:t>Профориентационные</a:t>
            </a:r>
            <a:r>
              <a:rPr lang="ru-RU" dirty="0">
                <a:solidFill>
                  <a:srgbClr val="16625C"/>
                </a:solidFill>
              </a:rPr>
              <a:t> занятия.</a:t>
            </a:r>
          </a:p>
          <a:p>
            <a:pPr marL="0" indent="0">
              <a:buNone/>
            </a:pPr>
            <a:r>
              <a:rPr lang="ru-RU" dirty="0">
                <a:solidFill>
                  <a:srgbClr val="16625C"/>
                </a:solidFill>
              </a:rPr>
              <a:t>Развивающая психолого-педагогическая программа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«Перспектива».</a:t>
            </a:r>
          </a:p>
        </p:txBody>
      </p:sp>
    </p:spTree>
    <p:extLst>
      <p:ext uri="{BB962C8B-B14F-4D97-AF65-F5344CB8AC3E}">
        <p14:creationId xmlns:p14="http://schemas.microsoft.com/office/powerpoint/2010/main" val="467977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qrcoder.ru/code/?https%3A%2F%2Ft.me%2F%2BcjbMrCy89blkY2Ji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881" y="4823956"/>
            <a:ext cx="14097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87358" y="6125503"/>
            <a:ext cx="1931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333333"/>
                </a:solidFill>
                <a:latin typeface="arial" panose="020B0604020202020204" pitchFamily="34" charset="0"/>
              </a:rPr>
              <a:t>Наша группа  </a:t>
            </a:r>
            <a:br>
              <a:rPr lang="ru-RU" sz="1200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ru-RU" sz="1200" dirty="0">
                <a:solidFill>
                  <a:srgbClr val="333333"/>
                </a:solidFill>
                <a:latin typeface="arial" panose="020B0604020202020204" pitchFamily="34" charset="0"/>
              </a:rPr>
              <a:t>в Телеграм</a:t>
            </a:r>
            <a:endParaRPr lang="ru-RU" sz="1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5489" y="4829527"/>
            <a:ext cx="1348861" cy="1348861"/>
          </a:xfrm>
          <a:prstGeom prst="rect">
            <a:avLst/>
          </a:prstGeom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2845489" y="6135335"/>
            <a:ext cx="15510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333333"/>
                </a:solidFill>
                <a:latin typeface="arial" panose="020B0604020202020204" pitchFamily="34" charset="0"/>
              </a:rPr>
              <a:t>Наша группа Вконтакте</a:t>
            </a:r>
            <a:endParaRPr lang="ru-RU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6464F3-3F32-4AEA-ABA1-387F8CD56C4E}"/>
              </a:ext>
            </a:extLst>
          </p:cNvPr>
          <p:cNvSpPr txBox="1"/>
          <p:nvPr/>
        </p:nvSpPr>
        <p:spPr>
          <a:xfrm>
            <a:off x="1081454" y="406799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8-906-848-32-41</a:t>
            </a:r>
            <a:br>
              <a:rPr lang="ru-RU" sz="1800" b="1" dirty="0">
                <a:solidFill>
                  <a:srgbClr val="16625C"/>
                </a:solidFill>
                <a:latin typeface="Century Gothic" panose="020B0502020202020204" pitchFamily="34" charset="0"/>
              </a:rPr>
            </a:br>
            <a:r>
              <a:rPr lang="en-US" sz="1800" b="1" dirty="0" err="1">
                <a:solidFill>
                  <a:srgbClr val="16625C"/>
                </a:solidFill>
                <a:latin typeface="Century Gothic" panose="020B0502020202020204" pitchFamily="34" charset="0"/>
              </a:rPr>
              <a:t>aleksandra</a:t>
            </a:r>
            <a:r>
              <a:rPr lang="ru-RU" sz="18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.</a:t>
            </a:r>
            <a:r>
              <a:rPr lang="en-US" sz="1800" b="1" dirty="0" err="1">
                <a:solidFill>
                  <a:srgbClr val="16625C"/>
                </a:solidFill>
                <a:latin typeface="Century Gothic" panose="020B0502020202020204" pitchFamily="34" charset="0"/>
              </a:rPr>
              <a:t>pimakhova@gmail</a:t>
            </a:r>
            <a:r>
              <a:rPr lang="ru-RU" sz="18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.</a:t>
            </a:r>
            <a:r>
              <a:rPr lang="en-US" sz="1800" b="1" dirty="0" err="1">
                <a:solidFill>
                  <a:srgbClr val="16625C"/>
                </a:solidFill>
                <a:latin typeface="Century Gothic" panose="020B0502020202020204" pitchFamily="34" charset="0"/>
              </a:rPr>
              <a:t>ru</a:t>
            </a:r>
            <a:endParaRPr lang="ru-RU" sz="1800" b="1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6D40D9E-218F-4CEF-EFAC-9CDB061A347D}"/>
              </a:ext>
            </a:extLst>
          </p:cNvPr>
          <p:cNvGrpSpPr/>
          <p:nvPr/>
        </p:nvGrpSpPr>
        <p:grpSpPr>
          <a:xfrm>
            <a:off x="1081454" y="1423355"/>
            <a:ext cx="7767578" cy="1763770"/>
            <a:chOff x="1081454" y="1423355"/>
            <a:chExt cx="7767578" cy="176377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081454" y="1861890"/>
              <a:ext cx="776757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600" b="1" dirty="0">
                  <a:solidFill>
                    <a:srgbClr val="16625C"/>
                  </a:solidFill>
                  <a:latin typeface="Century Gothic" panose="020B0502020202020204" pitchFamily="34" charset="0"/>
                </a:rPr>
                <a:t>Александра Владимировна</a:t>
              </a:r>
              <a:endParaRPr lang="ru-RU" sz="3600" dirty="0">
                <a:solidFill>
                  <a:srgbClr val="16625C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91D4256-A7D4-74EF-3C4B-A0244D7C40F5}"/>
                </a:ext>
              </a:extLst>
            </p:cNvPr>
            <p:cNvSpPr txBox="1"/>
            <p:nvPr/>
          </p:nvSpPr>
          <p:spPr>
            <a:xfrm>
              <a:off x="1096156" y="1423355"/>
              <a:ext cx="609600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3600" b="1" dirty="0">
                  <a:solidFill>
                    <a:srgbClr val="16625C"/>
                  </a:solidFill>
                  <a:latin typeface="Century Gothic" panose="020B0502020202020204" pitchFamily="34" charset="0"/>
                </a:rPr>
                <a:t>Пимахова</a:t>
              </a:r>
              <a:endParaRPr lang="en-US" sz="3600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E3FB854-ADB5-A18E-1D4A-0D7D6F4EDEEC}"/>
                </a:ext>
              </a:extLst>
            </p:cNvPr>
            <p:cNvSpPr txBox="1"/>
            <p:nvPr/>
          </p:nvSpPr>
          <p:spPr>
            <a:xfrm>
              <a:off x="1096155" y="2540794"/>
              <a:ext cx="6716585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1800" dirty="0">
                  <a:solidFill>
                    <a:srgbClr val="16625C"/>
                  </a:solidFill>
                  <a:latin typeface="Century Gothic" panose="020B0502020202020204" pitchFamily="34" charset="0"/>
                </a:rPr>
                <a:t>методист по профилактической работе МАУ ИМЦ г. Томска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22777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52F3E-F5D9-15C1-02A8-5AE7CB074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Задачи профилактики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9A1DF70-1F19-710B-45EA-E29F7F0886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3392240"/>
              </p:ext>
            </p:extLst>
          </p:nvPr>
        </p:nvGraphicFramePr>
        <p:xfrm>
          <a:off x="838200" y="1690688"/>
          <a:ext cx="10515600" cy="4802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7725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A2985-6934-FC39-5FD7-03D766B37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Повышение эффективности профилактической работы 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D425D0-4427-5EC5-3FAE-B7AD16F687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42104"/>
              </p:ext>
            </p:extLst>
          </p:nvPr>
        </p:nvGraphicFramePr>
        <p:xfrm>
          <a:off x="838200" y="1922106"/>
          <a:ext cx="11144250" cy="4241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7933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A2985-6934-FC39-5FD7-03D766B37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Основные направления профилактического воздействия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D425D0-4427-5EC5-3FAE-B7AD16F687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377893"/>
              </p:ext>
            </p:extLst>
          </p:nvPr>
        </p:nvGraphicFramePr>
        <p:xfrm>
          <a:off x="838200" y="2575249"/>
          <a:ext cx="11144250" cy="360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9751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Факторы защиты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9408752"/>
              </p:ext>
            </p:extLst>
          </p:nvPr>
        </p:nvGraphicFramePr>
        <p:xfrm>
          <a:off x="2190750" y="1771650"/>
          <a:ext cx="7000875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6907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Факторы риска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9378813"/>
              </p:ext>
            </p:extLst>
          </p:nvPr>
        </p:nvGraphicFramePr>
        <p:xfrm>
          <a:off x="2190750" y="1771650"/>
          <a:ext cx="8791575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5337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1910E-6A2D-57F1-6128-856959B21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17" y="774440"/>
            <a:ext cx="4609323" cy="4282751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Классификация респондентов</a:t>
            </a:r>
            <a:br>
              <a:rPr lang="ru-RU" sz="4000" b="1" dirty="0">
                <a:solidFill>
                  <a:srgbClr val="FF0000"/>
                </a:solidFill>
              </a:rPr>
            </a:br>
            <a:r>
              <a:rPr lang="ru-RU" sz="4000" b="1" dirty="0">
                <a:solidFill>
                  <a:srgbClr val="FF0000"/>
                </a:solidFill>
              </a:rPr>
              <a:t>по 4 группам</a:t>
            </a:r>
            <a:br>
              <a:rPr lang="ru-RU" sz="4000" b="1" dirty="0">
                <a:solidFill>
                  <a:srgbClr val="FF0000"/>
                </a:solidFill>
              </a:rPr>
            </a:br>
            <a:r>
              <a:rPr lang="ru-RU" sz="4000" b="1" dirty="0">
                <a:solidFill>
                  <a:srgbClr val="FF0000"/>
                </a:solidFill>
              </a:rPr>
              <a:t/>
            </a:r>
            <a:br>
              <a:rPr lang="ru-RU" sz="4000" b="1" dirty="0">
                <a:solidFill>
                  <a:srgbClr val="FF0000"/>
                </a:solidFill>
              </a:rPr>
            </a:br>
            <a:r>
              <a:rPr lang="ru-RU" sz="4000" b="1" dirty="0">
                <a:solidFill>
                  <a:srgbClr val="FF0000"/>
                </a:solidFill>
              </a:rPr>
              <a:t> </a:t>
            </a:r>
            <a:br>
              <a:rPr lang="ru-RU" sz="4000" b="1" dirty="0">
                <a:solidFill>
                  <a:srgbClr val="FF0000"/>
                </a:solidFill>
              </a:rPr>
            </a:br>
            <a:r>
              <a:rPr lang="ru-RU" sz="2200" b="1" dirty="0">
                <a:solidFill>
                  <a:schemeClr val="accent6">
                    <a:lumMod val="75000"/>
                  </a:schemeClr>
                </a:solidFill>
              </a:rPr>
              <a:t>на основе соотношения </a:t>
            </a:r>
            <a:br>
              <a:rPr lang="ru-RU" sz="2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6">
                    <a:lumMod val="75000"/>
                  </a:schemeClr>
                </a:solidFill>
              </a:rPr>
              <a:t>и выраженности показателей «Факторов риска» </a:t>
            </a:r>
            <a:br>
              <a:rPr lang="ru-RU" sz="2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6">
                    <a:lumMod val="75000"/>
                  </a:schemeClr>
                </a:solidFill>
              </a:rPr>
              <a:t>и «Факторов защиты»</a:t>
            </a:r>
            <a:endParaRPr lang="en-US" sz="2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F20418-6BAA-5F19-AAF5-BC3D3AEBF3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70311"/>
              </p:ext>
            </p:extLst>
          </p:nvPr>
        </p:nvGraphicFramePr>
        <p:xfrm>
          <a:off x="3806890" y="569168"/>
          <a:ext cx="8257592" cy="5607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6962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A2985-6934-FC39-5FD7-03D766B37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Направления применения СПТ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D425D0-4427-5EC5-3FAE-B7AD16F687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111618"/>
              </p:ext>
            </p:extLst>
          </p:nvPr>
        </p:nvGraphicFramePr>
        <p:xfrm>
          <a:off x="838200" y="2575249"/>
          <a:ext cx="11144250" cy="360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1080655" y="1690688"/>
            <a:ext cx="9767454" cy="6119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Полученные по методике результаты являются основой для выстраивания работы в образовательной организации по основным направлениям профилактики:</a:t>
            </a:r>
          </a:p>
        </p:txBody>
      </p:sp>
    </p:spTree>
    <p:extLst>
      <p:ext uri="{BB962C8B-B14F-4D97-AF65-F5344CB8AC3E}">
        <p14:creationId xmlns:p14="http://schemas.microsoft.com/office/powerpoint/2010/main" val="616098954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МАУ ИМЦ">
  <a:themeElements>
    <a:clrScheme name="Другая 4">
      <a:dk1>
        <a:srgbClr val="006666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МАУ ИМЦ" id="{EF005E62-8E39-46C4-86E1-32C29D8EC3E5}" vid="{0298A1A0-F84A-4BB2-9A20-FD4CD75B41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МАУ ИМЦ</Template>
  <TotalTime>2891</TotalTime>
  <Words>1811</Words>
  <Application>Microsoft Office PowerPoint</Application>
  <PresentationFormat>Широкоэкранный</PresentationFormat>
  <Paragraphs>207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Arial</vt:lpstr>
      <vt:lpstr>Century Gothic</vt:lpstr>
      <vt:lpstr>Times New Roman</vt:lpstr>
      <vt:lpstr>Wingdings</vt:lpstr>
      <vt:lpstr>Шаблон МАУ ИМЦ</vt:lpstr>
      <vt:lpstr>Презентация PowerPoint</vt:lpstr>
      <vt:lpstr>Технологии профилактической деятельности</vt:lpstr>
      <vt:lpstr>Задачи профилактики</vt:lpstr>
      <vt:lpstr>Повышение эффективности профилактической работы </vt:lpstr>
      <vt:lpstr>Основные направления профилактического воздействия</vt:lpstr>
      <vt:lpstr>Факторы защиты</vt:lpstr>
      <vt:lpstr>Факторы риска</vt:lpstr>
      <vt:lpstr>Классификация респондентов по 4 группам    на основе соотношения  и выраженности показателей «Факторов риска»  и «Факторов защиты»</vt:lpstr>
      <vt:lpstr>Направления применения СПТ</vt:lpstr>
      <vt:lpstr>Анализ сочетания выраженных факторов  для различных видов деструктивного поведения</vt:lpstr>
      <vt:lpstr>Факторы риска (высокий уровень)</vt:lpstr>
      <vt:lpstr>Факторы риска (высокий уровень)</vt:lpstr>
      <vt:lpstr>Усиление факторов защиты</vt:lpstr>
      <vt:lpstr>Усиление факторов защиты</vt:lpstr>
      <vt:lpstr>Презентация PowerPoint</vt:lpstr>
      <vt:lpstr>Какую работу проводить  для снижения подверженности влиянию группы?</vt:lpstr>
      <vt:lpstr>Какую работу проводить для снижения  принятия асоциальных установок социума?</vt:lpstr>
      <vt:lpstr>Какую работу проводить  для снижения склонности к риску?</vt:lpstr>
      <vt:lpstr>Какую работу проводить  для снижения уровня фрустрации и импульсивности? </vt:lpstr>
      <vt:lpstr>Какую работу проводить для повышения  социальной активности и самоэффективности?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Ковбаса</dc:creator>
  <cp:lastModifiedBy>metodist38</cp:lastModifiedBy>
  <cp:revision>142</cp:revision>
  <dcterms:created xsi:type="dcterms:W3CDTF">2020-08-10T04:19:49Z</dcterms:created>
  <dcterms:modified xsi:type="dcterms:W3CDTF">2022-11-10T03:50:36Z</dcterms:modified>
</cp:coreProperties>
</file>