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6" r:id="rId2"/>
    <p:sldMasterId id="2147483744" r:id="rId3"/>
  </p:sldMasterIdLst>
  <p:notesMasterIdLst>
    <p:notesMasterId r:id="rId18"/>
  </p:notesMasterIdLst>
  <p:sldIdLst>
    <p:sldId id="256" r:id="rId4"/>
    <p:sldId id="280" r:id="rId5"/>
    <p:sldId id="281" r:id="rId6"/>
    <p:sldId id="297" r:id="rId7"/>
    <p:sldId id="298" r:id="rId8"/>
    <p:sldId id="295" r:id="rId9"/>
    <p:sldId id="305" r:id="rId10"/>
    <p:sldId id="303" r:id="rId11"/>
    <p:sldId id="300" r:id="rId12"/>
    <p:sldId id="293" r:id="rId13"/>
    <p:sldId id="304" r:id="rId14"/>
    <p:sldId id="301" r:id="rId15"/>
    <p:sldId id="302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FFFFFF"/>
    <a:srgbClr val="33CCCC"/>
    <a:srgbClr val="F9FFFE"/>
    <a:srgbClr val="C1DDCA"/>
    <a:srgbClr val="CDEFE6"/>
    <a:srgbClr val="B2FCB2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012" autoAdjust="0"/>
  </p:normalViewPr>
  <p:slideViewPr>
    <p:cSldViewPr snapToGrid="0">
      <p:cViewPr varScale="1">
        <p:scale>
          <a:sx n="106" d="100"/>
          <a:sy n="106" d="100"/>
        </p:scale>
        <p:origin x="68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7E7F9-3805-4FEC-833C-CA03E45F2D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CF7C6E-648D-4E6B-8BAE-D27A90A059D7}">
      <dgm:prSet phldrT="[Текст]" custT="1"/>
      <dgm:spPr>
        <a:solidFill>
          <a:srgbClr val="16625C"/>
        </a:solidFill>
        <a:ln>
          <a:solidFill>
            <a:srgbClr val="FFFFFF"/>
          </a:solidFill>
        </a:ln>
      </dgm:spPr>
      <dgm:t>
        <a:bodyPr/>
        <a:lstStyle/>
        <a:p>
          <a:r>
            <a:rPr lang="ru-RU" sz="1400" dirty="0" smtClean="0"/>
            <a:t>Разработан календарный план мероприятий по открытию и функционированию в общеобразовательных организациях города Томска классов/групп психолого-педагогической направленности в 2022-2023 учебном году</a:t>
          </a:r>
          <a:endParaRPr lang="ru-RU" sz="1400" dirty="0"/>
        </a:p>
      </dgm:t>
    </dgm:pt>
    <dgm:pt modelId="{AE1851A0-8FD5-4F48-B324-3C9F24319731}" type="parTrans" cxnId="{D9E2574C-8B66-44A1-902F-D4E2E9D485E9}">
      <dgm:prSet/>
      <dgm:spPr/>
      <dgm:t>
        <a:bodyPr/>
        <a:lstStyle/>
        <a:p>
          <a:endParaRPr lang="ru-RU"/>
        </a:p>
      </dgm:t>
    </dgm:pt>
    <dgm:pt modelId="{C8FA998C-F018-4647-8F66-F9423EAFCE0B}" type="sibTrans" cxnId="{D9E2574C-8B66-44A1-902F-D4E2E9D485E9}">
      <dgm:prSet/>
      <dgm:spPr/>
      <dgm:t>
        <a:bodyPr/>
        <a:lstStyle/>
        <a:p>
          <a:endParaRPr lang="ru-RU"/>
        </a:p>
      </dgm:t>
    </dgm:pt>
    <dgm:pt modelId="{AFA3810B-F203-46CD-9A2F-DBB73B2532B0}">
      <dgm:prSet phldrT="[Текст]" custT="1"/>
      <dgm:spPr>
        <a:solidFill>
          <a:srgbClr val="16625C"/>
        </a:solidFill>
        <a:ln>
          <a:solidFill>
            <a:srgbClr val="FFFFFF"/>
          </a:solidFill>
        </a:ln>
      </dgm:spPr>
      <dgm:t>
        <a:bodyPr/>
        <a:lstStyle/>
        <a:p>
          <a:r>
            <a:rPr lang="ru-RU" sz="1400" dirty="0" smtClean="0"/>
            <a:t>Разработан онлайн-курс </a:t>
          </a:r>
          <a:r>
            <a:rPr lang="ru-RU" sz="1400" dirty="0"/>
            <a:t>для </a:t>
          </a:r>
          <a:r>
            <a:rPr lang="ru-RU" sz="1400" dirty="0" smtClean="0"/>
            <a:t>педагогов, сопровождающих психолого-педагогический класс</a:t>
          </a:r>
          <a:endParaRPr lang="ru-RU" sz="1400" dirty="0"/>
        </a:p>
      </dgm:t>
    </dgm:pt>
    <dgm:pt modelId="{5BCF37CC-B315-4A84-9058-7D31C7AA2672}" type="parTrans" cxnId="{4EFE5D70-1D02-4761-BB6F-BB83594841F8}">
      <dgm:prSet/>
      <dgm:spPr/>
      <dgm:t>
        <a:bodyPr/>
        <a:lstStyle/>
        <a:p>
          <a:endParaRPr lang="ru-RU"/>
        </a:p>
      </dgm:t>
    </dgm:pt>
    <dgm:pt modelId="{BB8358E1-31AC-45A5-8A51-BA9FCDD19DD6}" type="sibTrans" cxnId="{4EFE5D70-1D02-4761-BB6F-BB83594841F8}">
      <dgm:prSet/>
      <dgm:spPr/>
      <dgm:t>
        <a:bodyPr/>
        <a:lstStyle/>
        <a:p>
          <a:endParaRPr lang="ru-RU"/>
        </a:p>
      </dgm:t>
    </dgm:pt>
    <dgm:pt modelId="{09848E5B-3D4C-4F86-99F2-C51A13B6071A}">
      <dgm:prSet phldrT="[Текст]" custT="1"/>
      <dgm:spPr>
        <a:solidFill>
          <a:srgbClr val="16625C"/>
        </a:solidFill>
        <a:ln>
          <a:solidFill>
            <a:srgbClr val="FFFFFF"/>
          </a:solidFill>
        </a:ln>
      </dgm:spPr>
      <dgm:t>
        <a:bodyPr/>
        <a:lstStyle/>
        <a:p>
          <a:r>
            <a:rPr lang="ru-RU" sz="1400" dirty="0" smtClean="0"/>
            <a:t>Определен содержательный </a:t>
          </a:r>
          <a:r>
            <a:rPr lang="ru-RU" sz="1400" dirty="0"/>
            <a:t>контент </a:t>
          </a:r>
          <a:r>
            <a:rPr lang="ru-RU" sz="1400" dirty="0" smtClean="0"/>
            <a:t>для ОО, в которых открыты психолого-педагогические классы</a:t>
          </a:r>
          <a:endParaRPr lang="ru-RU" sz="1400" dirty="0"/>
        </a:p>
      </dgm:t>
    </dgm:pt>
    <dgm:pt modelId="{FE7A40B2-825D-4E21-AC43-4877268DADF4}" type="sibTrans" cxnId="{BF88F742-CCFE-433C-BE85-54476BA8EB60}">
      <dgm:prSet/>
      <dgm:spPr/>
      <dgm:t>
        <a:bodyPr/>
        <a:lstStyle/>
        <a:p>
          <a:endParaRPr lang="ru-RU"/>
        </a:p>
      </dgm:t>
    </dgm:pt>
    <dgm:pt modelId="{BA717600-A733-4617-8302-9519D66F4BC3}" type="parTrans" cxnId="{BF88F742-CCFE-433C-BE85-54476BA8EB60}">
      <dgm:prSet/>
      <dgm:spPr/>
      <dgm:t>
        <a:bodyPr/>
        <a:lstStyle/>
        <a:p>
          <a:endParaRPr lang="ru-RU"/>
        </a:p>
      </dgm:t>
    </dgm:pt>
    <dgm:pt modelId="{410760F9-086D-4F9A-AC17-370EB5C6991B}" type="pres">
      <dgm:prSet presAssocID="{E477E7F9-3805-4FEC-833C-CA03E45F2D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372B97-55AA-46D1-8798-CFAAE50D6D33}" type="pres">
      <dgm:prSet presAssocID="{09848E5B-3D4C-4F86-99F2-C51A13B6071A}" presName="parentLin" presStyleCnt="0"/>
      <dgm:spPr/>
    </dgm:pt>
    <dgm:pt modelId="{30B1048B-C8C9-455F-9EA9-CB30294DBB35}" type="pres">
      <dgm:prSet presAssocID="{09848E5B-3D4C-4F86-99F2-C51A13B6071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42E2DD-4194-45C5-9FE2-395473636445}" type="pres">
      <dgm:prSet presAssocID="{09848E5B-3D4C-4F86-99F2-C51A13B6071A}" presName="parentText" presStyleLbl="node1" presStyleIdx="0" presStyleCnt="3" custScaleX="1251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9D3FD-A134-4B7F-9018-C3096D83B138}" type="pres">
      <dgm:prSet presAssocID="{09848E5B-3D4C-4F86-99F2-C51A13B6071A}" presName="negativeSpace" presStyleCnt="0"/>
      <dgm:spPr/>
    </dgm:pt>
    <dgm:pt modelId="{7606C150-D5CD-4E0F-B054-3B4A4478767C}" type="pres">
      <dgm:prSet presAssocID="{09848E5B-3D4C-4F86-99F2-C51A13B6071A}" presName="childText" presStyleLbl="conFgAcc1" presStyleIdx="0" presStyleCnt="3" custScaleY="90983" custLinFactNeighborX="6069" custLinFactNeighborY="-6258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103D161E-A80B-4D12-A22C-678C771ADDA5}" type="pres">
      <dgm:prSet presAssocID="{FE7A40B2-825D-4E21-AC43-4877268DADF4}" presName="spaceBetweenRectangles" presStyleCnt="0"/>
      <dgm:spPr/>
    </dgm:pt>
    <dgm:pt modelId="{C4DD28F3-E678-42BD-9639-0F1F18DA1200}" type="pres">
      <dgm:prSet presAssocID="{A5CF7C6E-648D-4E6B-8BAE-D27A90A059D7}" presName="parentLin" presStyleCnt="0"/>
      <dgm:spPr/>
    </dgm:pt>
    <dgm:pt modelId="{5C01C62A-B10A-4FD8-B228-240373752CCE}" type="pres">
      <dgm:prSet presAssocID="{A5CF7C6E-648D-4E6B-8BAE-D27A90A059D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56C1CAE-4AE2-44CF-9C65-768526E70C65}" type="pres">
      <dgm:prSet presAssocID="{A5CF7C6E-648D-4E6B-8BAE-D27A90A059D7}" presName="parentText" presStyleLbl="node1" presStyleIdx="1" presStyleCnt="3" custScaleX="140980" custScaleY="1268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EC6DA-7886-4103-80F2-29A58BA2757A}" type="pres">
      <dgm:prSet presAssocID="{A5CF7C6E-648D-4E6B-8BAE-D27A90A059D7}" presName="negativeSpace" presStyleCnt="0"/>
      <dgm:spPr/>
    </dgm:pt>
    <dgm:pt modelId="{82B732B9-3A03-490F-ACFF-38CC19C4C104}" type="pres">
      <dgm:prSet presAssocID="{A5CF7C6E-648D-4E6B-8BAE-D27A90A059D7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4D205AA9-5715-40D1-BCF3-1FB5FD64D016}" type="pres">
      <dgm:prSet presAssocID="{C8FA998C-F018-4647-8F66-F9423EAFCE0B}" presName="spaceBetweenRectangles" presStyleCnt="0"/>
      <dgm:spPr/>
    </dgm:pt>
    <dgm:pt modelId="{09DFAB96-8F1D-404F-97AE-239C32BB7CE6}" type="pres">
      <dgm:prSet presAssocID="{AFA3810B-F203-46CD-9A2F-DBB73B2532B0}" presName="parentLin" presStyleCnt="0"/>
      <dgm:spPr/>
    </dgm:pt>
    <dgm:pt modelId="{BCBECC6A-B7C5-4261-B808-CDBAC01A9516}" type="pres">
      <dgm:prSet presAssocID="{AFA3810B-F203-46CD-9A2F-DBB73B2532B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F0B9E0B-667A-4306-AD60-AFEC1EDB410A}" type="pres">
      <dgm:prSet presAssocID="{AFA3810B-F203-46CD-9A2F-DBB73B2532B0}" presName="parentText" presStyleLbl="node1" presStyleIdx="2" presStyleCnt="3" custScaleX="133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6BB44-C39B-4065-B3B7-69F08934D0FA}" type="pres">
      <dgm:prSet presAssocID="{AFA3810B-F203-46CD-9A2F-DBB73B2532B0}" presName="negativeSpace" presStyleCnt="0"/>
      <dgm:spPr/>
    </dgm:pt>
    <dgm:pt modelId="{4688D680-F708-4379-87A6-FDB43C2E385D}" type="pres">
      <dgm:prSet presAssocID="{AFA3810B-F203-46CD-9A2F-DBB73B2532B0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</dgm:ptLst>
  <dgm:cxnLst>
    <dgm:cxn modelId="{BF88F742-CCFE-433C-BE85-54476BA8EB60}" srcId="{E477E7F9-3805-4FEC-833C-CA03E45F2DB3}" destId="{09848E5B-3D4C-4F86-99F2-C51A13B6071A}" srcOrd="0" destOrd="0" parTransId="{BA717600-A733-4617-8302-9519D66F4BC3}" sibTransId="{FE7A40B2-825D-4E21-AC43-4877268DADF4}"/>
    <dgm:cxn modelId="{E5FA4BBD-478A-471A-88F6-5CB5190DCDB4}" type="presOf" srcId="{09848E5B-3D4C-4F86-99F2-C51A13B6071A}" destId="{30B1048B-C8C9-455F-9EA9-CB30294DBB35}" srcOrd="0" destOrd="0" presId="urn:microsoft.com/office/officeart/2005/8/layout/list1"/>
    <dgm:cxn modelId="{ECB5192D-1BDC-4FEE-8B94-022004E1DA9B}" type="presOf" srcId="{AFA3810B-F203-46CD-9A2F-DBB73B2532B0}" destId="{BCBECC6A-B7C5-4261-B808-CDBAC01A9516}" srcOrd="0" destOrd="0" presId="urn:microsoft.com/office/officeart/2005/8/layout/list1"/>
    <dgm:cxn modelId="{E67FF5B0-1339-4A75-A9CC-696E35239A6F}" type="presOf" srcId="{A5CF7C6E-648D-4E6B-8BAE-D27A90A059D7}" destId="{256C1CAE-4AE2-44CF-9C65-768526E70C65}" srcOrd="1" destOrd="0" presId="urn:microsoft.com/office/officeart/2005/8/layout/list1"/>
    <dgm:cxn modelId="{D9E2574C-8B66-44A1-902F-D4E2E9D485E9}" srcId="{E477E7F9-3805-4FEC-833C-CA03E45F2DB3}" destId="{A5CF7C6E-648D-4E6B-8BAE-D27A90A059D7}" srcOrd="1" destOrd="0" parTransId="{AE1851A0-8FD5-4F48-B324-3C9F24319731}" sibTransId="{C8FA998C-F018-4647-8F66-F9423EAFCE0B}"/>
    <dgm:cxn modelId="{5156E494-9C88-4EB2-B196-EDCF230A92F1}" type="presOf" srcId="{09848E5B-3D4C-4F86-99F2-C51A13B6071A}" destId="{7A42E2DD-4194-45C5-9FE2-395473636445}" srcOrd="1" destOrd="0" presId="urn:microsoft.com/office/officeart/2005/8/layout/list1"/>
    <dgm:cxn modelId="{B9EF1B4E-BB9E-4FE1-95F8-182F74844DC8}" type="presOf" srcId="{A5CF7C6E-648D-4E6B-8BAE-D27A90A059D7}" destId="{5C01C62A-B10A-4FD8-B228-240373752CCE}" srcOrd="0" destOrd="0" presId="urn:microsoft.com/office/officeart/2005/8/layout/list1"/>
    <dgm:cxn modelId="{97A0C7FD-5771-4973-B45E-9FA023CDE912}" type="presOf" srcId="{AFA3810B-F203-46CD-9A2F-DBB73B2532B0}" destId="{5F0B9E0B-667A-4306-AD60-AFEC1EDB410A}" srcOrd="1" destOrd="0" presId="urn:microsoft.com/office/officeart/2005/8/layout/list1"/>
    <dgm:cxn modelId="{7D8F95FB-8EC5-463C-9E66-C678E8249B0E}" type="presOf" srcId="{E477E7F9-3805-4FEC-833C-CA03E45F2DB3}" destId="{410760F9-086D-4F9A-AC17-370EB5C6991B}" srcOrd="0" destOrd="0" presId="urn:microsoft.com/office/officeart/2005/8/layout/list1"/>
    <dgm:cxn modelId="{4EFE5D70-1D02-4761-BB6F-BB83594841F8}" srcId="{E477E7F9-3805-4FEC-833C-CA03E45F2DB3}" destId="{AFA3810B-F203-46CD-9A2F-DBB73B2532B0}" srcOrd="2" destOrd="0" parTransId="{5BCF37CC-B315-4A84-9058-7D31C7AA2672}" sibTransId="{BB8358E1-31AC-45A5-8A51-BA9FCDD19DD6}"/>
    <dgm:cxn modelId="{EC9A338D-86DB-474A-876D-CF01E29BAE92}" type="presParOf" srcId="{410760F9-086D-4F9A-AC17-370EB5C6991B}" destId="{49372B97-55AA-46D1-8798-CFAAE50D6D33}" srcOrd="0" destOrd="0" presId="urn:microsoft.com/office/officeart/2005/8/layout/list1"/>
    <dgm:cxn modelId="{CD8A138D-6214-4F2C-87F7-FDB0BFD9A830}" type="presParOf" srcId="{49372B97-55AA-46D1-8798-CFAAE50D6D33}" destId="{30B1048B-C8C9-455F-9EA9-CB30294DBB35}" srcOrd="0" destOrd="0" presId="urn:microsoft.com/office/officeart/2005/8/layout/list1"/>
    <dgm:cxn modelId="{3FB8EEFD-4601-4B4E-A342-542F568A8855}" type="presParOf" srcId="{49372B97-55AA-46D1-8798-CFAAE50D6D33}" destId="{7A42E2DD-4194-45C5-9FE2-395473636445}" srcOrd="1" destOrd="0" presId="urn:microsoft.com/office/officeart/2005/8/layout/list1"/>
    <dgm:cxn modelId="{D9FCFC61-67F3-4A11-8409-8F1BD8A587E2}" type="presParOf" srcId="{410760F9-086D-4F9A-AC17-370EB5C6991B}" destId="{30B9D3FD-A134-4B7F-9018-C3096D83B138}" srcOrd="1" destOrd="0" presId="urn:microsoft.com/office/officeart/2005/8/layout/list1"/>
    <dgm:cxn modelId="{A9CF05A3-DF49-4486-A1EB-A5A857E14837}" type="presParOf" srcId="{410760F9-086D-4F9A-AC17-370EB5C6991B}" destId="{7606C150-D5CD-4E0F-B054-3B4A4478767C}" srcOrd="2" destOrd="0" presId="urn:microsoft.com/office/officeart/2005/8/layout/list1"/>
    <dgm:cxn modelId="{88C6AC6C-786E-4BE7-ABE3-EDFF4106CB69}" type="presParOf" srcId="{410760F9-086D-4F9A-AC17-370EB5C6991B}" destId="{103D161E-A80B-4D12-A22C-678C771ADDA5}" srcOrd="3" destOrd="0" presId="urn:microsoft.com/office/officeart/2005/8/layout/list1"/>
    <dgm:cxn modelId="{80A3CCF2-015E-4513-8B8E-F564C3425DA0}" type="presParOf" srcId="{410760F9-086D-4F9A-AC17-370EB5C6991B}" destId="{C4DD28F3-E678-42BD-9639-0F1F18DA1200}" srcOrd="4" destOrd="0" presId="urn:microsoft.com/office/officeart/2005/8/layout/list1"/>
    <dgm:cxn modelId="{A7DEBFCE-B81F-4955-8529-DD7C2928B3B0}" type="presParOf" srcId="{C4DD28F3-E678-42BD-9639-0F1F18DA1200}" destId="{5C01C62A-B10A-4FD8-B228-240373752CCE}" srcOrd="0" destOrd="0" presId="urn:microsoft.com/office/officeart/2005/8/layout/list1"/>
    <dgm:cxn modelId="{BADDEE96-AD23-4E98-89E5-17ACC6738CEC}" type="presParOf" srcId="{C4DD28F3-E678-42BD-9639-0F1F18DA1200}" destId="{256C1CAE-4AE2-44CF-9C65-768526E70C65}" srcOrd="1" destOrd="0" presId="urn:microsoft.com/office/officeart/2005/8/layout/list1"/>
    <dgm:cxn modelId="{AA7D6846-1D15-4EFB-90D0-296E20CA43B2}" type="presParOf" srcId="{410760F9-086D-4F9A-AC17-370EB5C6991B}" destId="{18FEC6DA-7886-4103-80F2-29A58BA2757A}" srcOrd="5" destOrd="0" presId="urn:microsoft.com/office/officeart/2005/8/layout/list1"/>
    <dgm:cxn modelId="{195041FD-0AE8-4A4C-A30B-B173F79BA3AA}" type="presParOf" srcId="{410760F9-086D-4F9A-AC17-370EB5C6991B}" destId="{82B732B9-3A03-490F-ACFF-38CC19C4C104}" srcOrd="6" destOrd="0" presId="urn:microsoft.com/office/officeart/2005/8/layout/list1"/>
    <dgm:cxn modelId="{1FB0AA7A-D88B-4740-97CA-528CB8F3B10E}" type="presParOf" srcId="{410760F9-086D-4F9A-AC17-370EB5C6991B}" destId="{4D205AA9-5715-40D1-BCF3-1FB5FD64D016}" srcOrd="7" destOrd="0" presId="urn:microsoft.com/office/officeart/2005/8/layout/list1"/>
    <dgm:cxn modelId="{ABD0062A-3E1F-4DAE-BA54-22ACDE91B6F4}" type="presParOf" srcId="{410760F9-086D-4F9A-AC17-370EB5C6991B}" destId="{09DFAB96-8F1D-404F-97AE-239C32BB7CE6}" srcOrd="8" destOrd="0" presId="urn:microsoft.com/office/officeart/2005/8/layout/list1"/>
    <dgm:cxn modelId="{71C18CDD-D9B7-4F50-BDA7-680B19FED3F9}" type="presParOf" srcId="{09DFAB96-8F1D-404F-97AE-239C32BB7CE6}" destId="{BCBECC6A-B7C5-4261-B808-CDBAC01A9516}" srcOrd="0" destOrd="0" presId="urn:microsoft.com/office/officeart/2005/8/layout/list1"/>
    <dgm:cxn modelId="{4503AA7A-6377-488A-92C4-B36A89974437}" type="presParOf" srcId="{09DFAB96-8F1D-404F-97AE-239C32BB7CE6}" destId="{5F0B9E0B-667A-4306-AD60-AFEC1EDB410A}" srcOrd="1" destOrd="0" presId="urn:microsoft.com/office/officeart/2005/8/layout/list1"/>
    <dgm:cxn modelId="{3C994C31-F178-46FB-8405-128FC91DD466}" type="presParOf" srcId="{410760F9-086D-4F9A-AC17-370EB5C6991B}" destId="{7DF6BB44-C39B-4065-B3B7-69F08934D0FA}" srcOrd="9" destOrd="0" presId="urn:microsoft.com/office/officeart/2005/8/layout/list1"/>
    <dgm:cxn modelId="{0F7D3DB8-9217-4330-87B6-B649B0E06284}" type="presParOf" srcId="{410760F9-086D-4F9A-AC17-370EB5C6991B}" destId="{4688D680-F708-4379-87A6-FDB43C2E385D}" srcOrd="10" destOrd="0" presId="urn:microsoft.com/office/officeart/2005/8/layout/list1"/>
  </dgm:cxnLst>
  <dgm:bg/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0E42A-605E-48C0-9F97-1E0733848E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A94E46D4-7FBD-4A75-93C4-FFDEA4F8D287}">
      <dgm:prSet phldrT="[Текст]" custT="1"/>
      <dgm:spPr>
        <a:solidFill>
          <a:srgbClr val="16625C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Организовано профессиональное сообщество в Телеграм</a:t>
          </a:r>
        </a:p>
      </dgm:t>
    </dgm:pt>
    <dgm:pt modelId="{0501A065-E1A1-4BDA-BE7B-2E7777899F18}" type="parTrans" cxnId="{3CCA8DDF-AFEC-4B60-A19D-281851B101C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BAC91553-4ADB-4B7E-B50E-0E300FE6D652}" type="sibTrans" cxnId="{3CCA8DDF-AFEC-4B60-A19D-281851B101C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188ECFFE-6930-435D-9938-AA8496C2B813}">
      <dgm:prSet phldrT="[Текст]" custT="1"/>
      <dgm:spPr>
        <a:solidFill>
          <a:srgbClr val="16625C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Организована проф проба на базе Солнечного</a:t>
          </a:r>
          <a:endParaRPr lang="ru-RU" sz="1400" dirty="0"/>
        </a:p>
      </dgm:t>
    </dgm:pt>
    <dgm:pt modelId="{A952B506-D102-4D6D-A79F-60C1E6BC5443}" type="parTrans" cxnId="{9E4AB236-8B82-47C7-9B72-AE74B22DA51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245F8DEE-AC1C-4B08-B3D4-1823CD2768AC}" type="sibTrans" cxnId="{9E4AB236-8B82-47C7-9B72-AE74B22DA51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845803A5-DE73-415F-9D00-AF96AC638CB0}">
      <dgm:prSet custT="1"/>
      <dgm:spPr>
        <a:solidFill>
          <a:srgbClr val="16625C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Организованы ППК в 4-х  ОО г. Томска: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МАОУ СОШ № 58 г. Томска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МАОУ лицей № 7 г. Томска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МАОУ СОШ № 2 г. Томска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МБОУ Академический лицей им. Г.А. Псахье</a:t>
          </a:r>
        </a:p>
      </dgm:t>
    </dgm:pt>
    <dgm:pt modelId="{35C405B2-6641-47F3-85CE-05F56987FBCE}" type="parTrans" cxnId="{4E71C224-1EEA-4A8C-B514-98C8DA64C6D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6731B6EF-47A0-441E-8710-0955132F59A1}" type="sibTrans" cxnId="{4E71C224-1EEA-4A8C-B514-98C8DA64C6D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36F161BF-9448-4508-866F-E2FF8AE5D3C3}" type="pres">
      <dgm:prSet presAssocID="{D6E0E42A-605E-48C0-9F97-1E0733848EB7}" presName="linear" presStyleCnt="0">
        <dgm:presLayoutVars>
          <dgm:dir/>
          <dgm:animLvl val="lvl"/>
          <dgm:resizeHandles val="exact"/>
        </dgm:presLayoutVars>
      </dgm:prSet>
      <dgm:spPr/>
    </dgm:pt>
    <dgm:pt modelId="{A0554A8E-6D2D-49BB-8337-030399AE2341}" type="pres">
      <dgm:prSet presAssocID="{A94E46D4-7FBD-4A75-93C4-FFDEA4F8D287}" presName="parentLin" presStyleCnt="0"/>
      <dgm:spPr/>
    </dgm:pt>
    <dgm:pt modelId="{6A24DBBF-79DC-4C2B-8869-6CE80EB46311}" type="pres">
      <dgm:prSet presAssocID="{A94E46D4-7FBD-4A75-93C4-FFDEA4F8D2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EAB882B-62DA-4B29-80D7-309D72C456E1}" type="pres">
      <dgm:prSet presAssocID="{A94E46D4-7FBD-4A75-93C4-FFDEA4F8D287}" presName="parentText" presStyleLbl="node1" presStyleIdx="0" presStyleCnt="3" custScaleX="133324" custScaleY="113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4F22F-8404-4AC4-B9F9-B3632D485E2F}" type="pres">
      <dgm:prSet presAssocID="{A94E46D4-7FBD-4A75-93C4-FFDEA4F8D287}" presName="negativeSpace" presStyleCnt="0"/>
      <dgm:spPr/>
    </dgm:pt>
    <dgm:pt modelId="{42B6FF2B-61B5-49BE-BFD6-9791556A2830}" type="pres">
      <dgm:prSet presAssocID="{A94E46D4-7FBD-4A75-93C4-FFDEA4F8D287}" presName="childText" presStyleLbl="conFgAcc1" presStyleIdx="0" presStyleCnt="3">
        <dgm:presLayoutVars>
          <dgm:bulletEnabled val="1"/>
        </dgm:presLayoutVars>
      </dgm:prSet>
      <dgm:spPr/>
    </dgm:pt>
    <dgm:pt modelId="{91FEBD1E-488B-478F-9766-DA774906F37C}" type="pres">
      <dgm:prSet presAssocID="{BAC91553-4ADB-4B7E-B50E-0E300FE6D652}" presName="spaceBetweenRectangles" presStyleCnt="0"/>
      <dgm:spPr/>
    </dgm:pt>
    <dgm:pt modelId="{01DF58E0-8DFB-4061-8459-B0D0DE3624B3}" type="pres">
      <dgm:prSet presAssocID="{188ECFFE-6930-435D-9938-AA8496C2B813}" presName="parentLin" presStyleCnt="0"/>
      <dgm:spPr/>
    </dgm:pt>
    <dgm:pt modelId="{E179A84A-0171-48AF-9B4D-2A6C9ED2A7EF}" type="pres">
      <dgm:prSet presAssocID="{188ECFFE-6930-435D-9938-AA8496C2B81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9279D1B-389E-4FC8-B1A2-9774D8FD3658}" type="pres">
      <dgm:prSet presAssocID="{188ECFFE-6930-435D-9938-AA8496C2B813}" presName="parentText" presStyleLbl="node1" presStyleIdx="1" presStyleCnt="3" custScaleX="142857" custScaleY="126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8590D-1F0B-4E94-BD37-FCA1130E1380}" type="pres">
      <dgm:prSet presAssocID="{188ECFFE-6930-435D-9938-AA8496C2B813}" presName="negativeSpace" presStyleCnt="0"/>
      <dgm:spPr/>
    </dgm:pt>
    <dgm:pt modelId="{1E8D8062-33F0-499B-8F1B-C327BDD62E8C}" type="pres">
      <dgm:prSet presAssocID="{188ECFFE-6930-435D-9938-AA8496C2B813}" presName="childText" presStyleLbl="conFgAcc1" presStyleIdx="1" presStyleCnt="3">
        <dgm:presLayoutVars>
          <dgm:bulletEnabled val="1"/>
        </dgm:presLayoutVars>
      </dgm:prSet>
      <dgm:spPr/>
    </dgm:pt>
    <dgm:pt modelId="{A02E307A-4A5A-4D86-A90F-7C72766C3868}" type="pres">
      <dgm:prSet presAssocID="{245F8DEE-AC1C-4B08-B3D4-1823CD2768AC}" presName="spaceBetweenRectangles" presStyleCnt="0"/>
      <dgm:spPr/>
    </dgm:pt>
    <dgm:pt modelId="{2508F402-084D-4E10-924A-F7B5BAA1C547}" type="pres">
      <dgm:prSet presAssocID="{845803A5-DE73-415F-9D00-AF96AC638CB0}" presName="parentLin" presStyleCnt="0"/>
      <dgm:spPr/>
    </dgm:pt>
    <dgm:pt modelId="{2BD632FF-3EC3-40CE-8D54-00610A7E559A}" type="pres">
      <dgm:prSet presAssocID="{845803A5-DE73-415F-9D00-AF96AC638CB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FA34D4E-F2B2-4A7F-8730-C253FE305510}" type="pres">
      <dgm:prSet presAssocID="{845803A5-DE73-415F-9D00-AF96AC638CB0}" presName="parentText" presStyleLbl="node1" presStyleIdx="2" presStyleCnt="3" custScaleX="142857" custScaleY="2888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69664-B824-4AEA-A38F-7BD2AB060F0B}" type="pres">
      <dgm:prSet presAssocID="{845803A5-DE73-415F-9D00-AF96AC638CB0}" presName="negativeSpace" presStyleCnt="0"/>
      <dgm:spPr/>
    </dgm:pt>
    <dgm:pt modelId="{D723B508-8514-4984-8120-F3C93330D49D}" type="pres">
      <dgm:prSet presAssocID="{845803A5-DE73-415F-9D00-AF96AC638CB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CA7BF6-A6CF-4B23-9160-C4A5ACB2FBD1}" type="presOf" srcId="{188ECFFE-6930-435D-9938-AA8496C2B813}" destId="{E179A84A-0171-48AF-9B4D-2A6C9ED2A7EF}" srcOrd="0" destOrd="0" presId="urn:microsoft.com/office/officeart/2005/8/layout/list1"/>
    <dgm:cxn modelId="{ECE29A8D-D8BC-45D1-8A43-B1BDD874F5F2}" type="presOf" srcId="{A94E46D4-7FBD-4A75-93C4-FFDEA4F8D287}" destId="{1EAB882B-62DA-4B29-80D7-309D72C456E1}" srcOrd="1" destOrd="0" presId="urn:microsoft.com/office/officeart/2005/8/layout/list1"/>
    <dgm:cxn modelId="{3CCA8DDF-AFEC-4B60-A19D-281851B101CF}" srcId="{D6E0E42A-605E-48C0-9F97-1E0733848EB7}" destId="{A94E46D4-7FBD-4A75-93C4-FFDEA4F8D287}" srcOrd="0" destOrd="0" parTransId="{0501A065-E1A1-4BDA-BE7B-2E7777899F18}" sibTransId="{BAC91553-4ADB-4B7E-B50E-0E300FE6D652}"/>
    <dgm:cxn modelId="{1B9B29D1-9148-46A7-A6FF-8C0546D2F616}" type="presOf" srcId="{A94E46D4-7FBD-4A75-93C4-FFDEA4F8D287}" destId="{6A24DBBF-79DC-4C2B-8869-6CE80EB46311}" srcOrd="0" destOrd="0" presId="urn:microsoft.com/office/officeart/2005/8/layout/list1"/>
    <dgm:cxn modelId="{9E4AB236-8B82-47C7-9B72-AE74B22DA517}" srcId="{D6E0E42A-605E-48C0-9F97-1E0733848EB7}" destId="{188ECFFE-6930-435D-9938-AA8496C2B813}" srcOrd="1" destOrd="0" parTransId="{A952B506-D102-4D6D-A79F-60C1E6BC5443}" sibTransId="{245F8DEE-AC1C-4B08-B3D4-1823CD2768AC}"/>
    <dgm:cxn modelId="{46FE2551-2642-48F6-9EB8-D70A1BF13B08}" type="presOf" srcId="{845803A5-DE73-415F-9D00-AF96AC638CB0}" destId="{2BD632FF-3EC3-40CE-8D54-00610A7E559A}" srcOrd="0" destOrd="0" presId="urn:microsoft.com/office/officeart/2005/8/layout/list1"/>
    <dgm:cxn modelId="{4E71C224-1EEA-4A8C-B514-98C8DA64C6DF}" srcId="{D6E0E42A-605E-48C0-9F97-1E0733848EB7}" destId="{845803A5-DE73-415F-9D00-AF96AC638CB0}" srcOrd="2" destOrd="0" parTransId="{35C405B2-6641-47F3-85CE-05F56987FBCE}" sibTransId="{6731B6EF-47A0-441E-8710-0955132F59A1}"/>
    <dgm:cxn modelId="{CF56DB99-B8E4-428C-916C-C258F5921CDD}" type="presOf" srcId="{845803A5-DE73-415F-9D00-AF96AC638CB0}" destId="{6FA34D4E-F2B2-4A7F-8730-C253FE305510}" srcOrd="1" destOrd="0" presId="urn:microsoft.com/office/officeart/2005/8/layout/list1"/>
    <dgm:cxn modelId="{65C2B606-9D2A-4EF2-8A58-462250E6AD3C}" type="presOf" srcId="{D6E0E42A-605E-48C0-9F97-1E0733848EB7}" destId="{36F161BF-9448-4508-866F-E2FF8AE5D3C3}" srcOrd="0" destOrd="0" presId="urn:microsoft.com/office/officeart/2005/8/layout/list1"/>
    <dgm:cxn modelId="{9CA0EA56-57F4-4F50-8B33-0944DAD69DDA}" type="presOf" srcId="{188ECFFE-6930-435D-9938-AA8496C2B813}" destId="{F9279D1B-389E-4FC8-B1A2-9774D8FD3658}" srcOrd="1" destOrd="0" presId="urn:microsoft.com/office/officeart/2005/8/layout/list1"/>
    <dgm:cxn modelId="{8739E7CF-4D69-49DB-A3A2-30E18560C317}" type="presParOf" srcId="{36F161BF-9448-4508-866F-E2FF8AE5D3C3}" destId="{A0554A8E-6D2D-49BB-8337-030399AE2341}" srcOrd="0" destOrd="0" presId="urn:microsoft.com/office/officeart/2005/8/layout/list1"/>
    <dgm:cxn modelId="{AC84B416-77F8-4E7A-970C-C7E0765A45B1}" type="presParOf" srcId="{A0554A8E-6D2D-49BB-8337-030399AE2341}" destId="{6A24DBBF-79DC-4C2B-8869-6CE80EB46311}" srcOrd="0" destOrd="0" presId="urn:microsoft.com/office/officeart/2005/8/layout/list1"/>
    <dgm:cxn modelId="{A723B2A1-54A1-4E67-9C1C-11C6753D4CBD}" type="presParOf" srcId="{A0554A8E-6D2D-49BB-8337-030399AE2341}" destId="{1EAB882B-62DA-4B29-80D7-309D72C456E1}" srcOrd="1" destOrd="0" presId="urn:microsoft.com/office/officeart/2005/8/layout/list1"/>
    <dgm:cxn modelId="{5E73D8F5-88B0-4948-AB2A-F068D5D87DE1}" type="presParOf" srcId="{36F161BF-9448-4508-866F-E2FF8AE5D3C3}" destId="{0E04F22F-8404-4AC4-B9F9-B3632D485E2F}" srcOrd="1" destOrd="0" presId="urn:microsoft.com/office/officeart/2005/8/layout/list1"/>
    <dgm:cxn modelId="{965F550D-4BC8-4CEB-994B-95FBE69F434C}" type="presParOf" srcId="{36F161BF-9448-4508-866F-E2FF8AE5D3C3}" destId="{42B6FF2B-61B5-49BE-BFD6-9791556A2830}" srcOrd="2" destOrd="0" presId="urn:microsoft.com/office/officeart/2005/8/layout/list1"/>
    <dgm:cxn modelId="{55294089-CDB4-417C-B8D3-3976CC21B7E0}" type="presParOf" srcId="{36F161BF-9448-4508-866F-E2FF8AE5D3C3}" destId="{91FEBD1E-488B-478F-9766-DA774906F37C}" srcOrd="3" destOrd="0" presId="urn:microsoft.com/office/officeart/2005/8/layout/list1"/>
    <dgm:cxn modelId="{E5F1A654-029B-4FE4-A2A6-8CBBF56F4188}" type="presParOf" srcId="{36F161BF-9448-4508-866F-E2FF8AE5D3C3}" destId="{01DF58E0-8DFB-4061-8459-B0D0DE3624B3}" srcOrd="4" destOrd="0" presId="urn:microsoft.com/office/officeart/2005/8/layout/list1"/>
    <dgm:cxn modelId="{01141FAE-BC94-4B56-A3EA-2589D93BE1D2}" type="presParOf" srcId="{01DF58E0-8DFB-4061-8459-B0D0DE3624B3}" destId="{E179A84A-0171-48AF-9B4D-2A6C9ED2A7EF}" srcOrd="0" destOrd="0" presId="urn:microsoft.com/office/officeart/2005/8/layout/list1"/>
    <dgm:cxn modelId="{58376792-44C3-4AA9-8C17-0ADC3B480C15}" type="presParOf" srcId="{01DF58E0-8DFB-4061-8459-B0D0DE3624B3}" destId="{F9279D1B-389E-4FC8-B1A2-9774D8FD3658}" srcOrd="1" destOrd="0" presId="urn:microsoft.com/office/officeart/2005/8/layout/list1"/>
    <dgm:cxn modelId="{4FE60657-3B10-45D4-BA03-FEBA4CFEBEBF}" type="presParOf" srcId="{36F161BF-9448-4508-866F-E2FF8AE5D3C3}" destId="{9038590D-1F0B-4E94-BD37-FCA1130E1380}" srcOrd="5" destOrd="0" presId="urn:microsoft.com/office/officeart/2005/8/layout/list1"/>
    <dgm:cxn modelId="{CD6661AF-95F1-4607-A7EC-405AD23D3A9E}" type="presParOf" srcId="{36F161BF-9448-4508-866F-E2FF8AE5D3C3}" destId="{1E8D8062-33F0-499B-8F1B-C327BDD62E8C}" srcOrd="6" destOrd="0" presId="urn:microsoft.com/office/officeart/2005/8/layout/list1"/>
    <dgm:cxn modelId="{8013E023-00F7-443D-B4F6-A5AA987A224D}" type="presParOf" srcId="{36F161BF-9448-4508-866F-E2FF8AE5D3C3}" destId="{A02E307A-4A5A-4D86-A90F-7C72766C3868}" srcOrd="7" destOrd="0" presId="urn:microsoft.com/office/officeart/2005/8/layout/list1"/>
    <dgm:cxn modelId="{525070F6-6BA2-45D2-9DA2-501EFE16E748}" type="presParOf" srcId="{36F161BF-9448-4508-866F-E2FF8AE5D3C3}" destId="{2508F402-084D-4E10-924A-F7B5BAA1C547}" srcOrd="8" destOrd="0" presId="urn:microsoft.com/office/officeart/2005/8/layout/list1"/>
    <dgm:cxn modelId="{0C973E23-7DC6-4831-B38C-D15B989BF298}" type="presParOf" srcId="{2508F402-084D-4E10-924A-F7B5BAA1C547}" destId="{2BD632FF-3EC3-40CE-8D54-00610A7E559A}" srcOrd="0" destOrd="0" presId="urn:microsoft.com/office/officeart/2005/8/layout/list1"/>
    <dgm:cxn modelId="{E4CE23E7-7925-46D7-B962-6EB13B95309D}" type="presParOf" srcId="{2508F402-084D-4E10-924A-F7B5BAA1C547}" destId="{6FA34D4E-F2B2-4A7F-8730-C253FE305510}" srcOrd="1" destOrd="0" presId="urn:microsoft.com/office/officeart/2005/8/layout/list1"/>
    <dgm:cxn modelId="{CD82C2AF-F105-4582-B38C-A6D95E3C90D1}" type="presParOf" srcId="{36F161BF-9448-4508-866F-E2FF8AE5D3C3}" destId="{9FA69664-B824-4AEA-A38F-7BD2AB060F0B}" srcOrd="9" destOrd="0" presId="urn:microsoft.com/office/officeart/2005/8/layout/list1"/>
    <dgm:cxn modelId="{7B18EE59-F65F-468F-BB0A-6D20DD00AA51}" type="presParOf" srcId="{36F161BF-9448-4508-866F-E2FF8AE5D3C3}" destId="{D723B508-8514-4984-8120-F3C93330D49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4DD87-A5D8-4CEB-91C1-1A1565AAF9E8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27D05E0F-ABA8-4AE5-B8D2-439162DC9AEB}">
      <dgm:prSet/>
      <dgm:spPr/>
      <dgm:t>
        <a:bodyPr/>
        <a:lstStyle/>
        <a:p>
          <a:pPr rtl="0">
            <a:lnSpc>
              <a:spcPct val="300000"/>
            </a:lnSpc>
          </a:pPr>
          <a:r>
            <a:rPr lang="ru-RU" b="1" dirty="0" smtClean="0">
              <a:solidFill>
                <a:schemeClr val="bg1"/>
              </a:solidFill>
            </a:rPr>
            <a:t>Информационное сопровождение</a:t>
          </a:r>
          <a:endParaRPr lang="ru-RU" dirty="0">
            <a:solidFill>
              <a:schemeClr val="bg1"/>
            </a:solidFill>
          </a:endParaRPr>
        </a:p>
      </dgm:t>
    </dgm:pt>
    <dgm:pt modelId="{064547A0-6189-4156-9638-AE9176FDD7A9}" type="parTrans" cxnId="{3191857C-1720-483F-9C02-F337C9DC9259}">
      <dgm:prSet/>
      <dgm:spPr/>
      <dgm:t>
        <a:bodyPr/>
        <a:lstStyle/>
        <a:p>
          <a:pPr>
            <a:lnSpc>
              <a:spcPct val="300000"/>
            </a:lnSpc>
          </a:pPr>
          <a:endParaRPr lang="ru-RU">
            <a:solidFill>
              <a:schemeClr val="bg1"/>
            </a:solidFill>
          </a:endParaRPr>
        </a:p>
      </dgm:t>
    </dgm:pt>
    <dgm:pt modelId="{0A849C33-6660-4FB6-A122-C815F463815E}" type="sibTrans" cxnId="{3191857C-1720-483F-9C02-F337C9DC9259}">
      <dgm:prSet/>
      <dgm:spPr/>
      <dgm:t>
        <a:bodyPr/>
        <a:lstStyle/>
        <a:p>
          <a:pPr>
            <a:lnSpc>
              <a:spcPct val="300000"/>
            </a:lnSpc>
          </a:pPr>
          <a:endParaRPr lang="ru-RU">
            <a:solidFill>
              <a:schemeClr val="bg1"/>
            </a:solidFill>
          </a:endParaRPr>
        </a:p>
      </dgm:t>
    </dgm:pt>
    <dgm:pt modelId="{570608ED-6043-451E-841B-E8971D3A9B4F}">
      <dgm:prSet/>
      <dgm:spPr/>
      <dgm:t>
        <a:bodyPr/>
        <a:lstStyle/>
        <a:p>
          <a:pPr rtl="0">
            <a:lnSpc>
              <a:spcPct val="300000"/>
            </a:lnSpc>
          </a:pPr>
          <a:r>
            <a:rPr lang="ru-RU" b="1" dirty="0" smtClean="0">
              <a:solidFill>
                <a:schemeClr val="bg1"/>
              </a:solidFill>
            </a:rPr>
            <a:t>Организационное сопровождение</a:t>
          </a:r>
          <a:endParaRPr lang="ru-RU" dirty="0">
            <a:solidFill>
              <a:schemeClr val="bg1"/>
            </a:solidFill>
          </a:endParaRPr>
        </a:p>
      </dgm:t>
    </dgm:pt>
    <dgm:pt modelId="{F8B0A7CB-2659-4841-AECF-1E4C5B1F5858}" type="parTrans" cxnId="{A4E975BB-D009-4EE4-84DA-92E7CBBF4E0D}">
      <dgm:prSet/>
      <dgm:spPr/>
      <dgm:t>
        <a:bodyPr/>
        <a:lstStyle/>
        <a:p>
          <a:pPr>
            <a:lnSpc>
              <a:spcPct val="300000"/>
            </a:lnSpc>
          </a:pPr>
          <a:endParaRPr lang="ru-RU">
            <a:solidFill>
              <a:schemeClr val="bg1"/>
            </a:solidFill>
          </a:endParaRPr>
        </a:p>
      </dgm:t>
    </dgm:pt>
    <dgm:pt modelId="{B8297570-67D9-4A30-8630-FC95945F4AB9}" type="sibTrans" cxnId="{A4E975BB-D009-4EE4-84DA-92E7CBBF4E0D}">
      <dgm:prSet/>
      <dgm:spPr/>
      <dgm:t>
        <a:bodyPr/>
        <a:lstStyle/>
        <a:p>
          <a:pPr>
            <a:lnSpc>
              <a:spcPct val="300000"/>
            </a:lnSpc>
          </a:pPr>
          <a:endParaRPr lang="ru-RU">
            <a:solidFill>
              <a:schemeClr val="bg1"/>
            </a:solidFill>
          </a:endParaRPr>
        </a:p>
      </dgm:t>
    </dgm:pt>
    <dgm:pt modelId="{BAF2A4B6-7F65-4235-87C9-FCE0A15C38B7}">
      <dgm:prSet/>
      <dgm:spPr/>
      <dgm:t>
        <a:bodyPr/>
        <a:lstStyle/>
        <a:p>
          <a:pPr rtl="0">
            <a:lnSpc>
              <a:spcPct val="300000"/>
            </a:lnSpc>
          </a:pPr>
          <a:r>
            <a:rPr lang="ru-RU" b="1" smtClean="0">
              <a:solidFill>
                <a:schemeClr val="bg1"/>
              </a:solidFill>
            </a:rPr>
            <a:t>Методическое сопровождение</a:t>
          </a:r>
          <a:endParaRPr lang="ru-RU">
            <a:solidFill>
              <a:schemeClr val="bg1"/>
            </a:solidFill>
          </a:endParaRPr>
        </a:p>
      </dgm:t>
    </dgm:pt>
    <dgm:pt modelId="{9FE403BD-CF02-43EF-9AA7-32F9999AB358}" type="parTrans" cxnId="{1B073DE6-BF57-4D7D-BAF5-0CAA57282377}">
      <dgm:prSet/>
      <dgm:spPr/>
      <dgm:t>
        <a:bodyPr/>
        <a:lstStyle/>
        <a:p>
          <a:pPr>
            <a:lnSpc>
              <a:spcPct val="300000"/>
            </a:lnSpc>
          </a:pPr>
          <a:endParaRPr lang="ru-RU">
            <a:solidFill>
              <a:schemeClr val="bg1"/>
            </a:solidFill>
          </a:endParaRPr>
        </a:p>
      </dgm:t>
    </dgm:pt>
    <dgm:pt modelId="{D9CE33CC-A77D-4296-BABA-705706F52AC1}" type="sibTrans" cxnId="{1B073DE6-BF57-4D7D-BAF5-0CAA57282377}">
      <dgm:prSet/>
      <dgm:spPr/>
      <dgm:t>
        <a:bodyPr/>
        <a:lstStyle/>
        <a:p>
          <a:pPr>
            <a:lnSpc>
              <a:spcPct val="300000"/>
            </a:lnSpc>
          </a:pPr>
          <a:endParaRPr lang="ru-RU">
            <a:solidFill>
              <a:schemeClr val="bg1"/>
            </a:solidFill>
          </a:endParaRPr>
        </a:p>
      </dgm:t>
    </dgm:pt>
    <dgm:pt modelId="{A5D3DB31-EC98-4459-9C10-BFB2809AF4DB}" type="pres">
      <dgm:prSet presAssocID="{82E4DD87-A5D8-4CEB-91C1-1A1565AAF9E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1032FBB-A83A-4903-AC41-E2D6BABBA3C6}" type="pres">
      <dgm:prSet presAssocID="{27D05E0F-ABA8-4AE5-B8D2-439162DC9AEB}" presName="thickLine" presStyleLbl="alignNode1" presStyleIdx="0" presStyleCnt="3"/>
      <dgm:spPr/>
    </dgm:pt>
    <dgm:pt modelId="{CEAB3E10-3D63-4C5F-8946-CD541542D14D}" type="pres">
      <dgm:prSet presAssocID="{27D05E0F-ABA8-4AE5-B8D2-439162DC9AEB}" presName="horz1" presStyleCnt="0"/>
      <dgm:spPr/>
    </dgm:pt>
    <dgm:pt modelId="{5E360F00-8036-4EEA-B8A4-3A011C5637FC}" type="pres">
      <dgm:prSet presAssocID="{27D05E0F-ABA8-4AE5-B8D2-439162DC9AEB}" presName="tx1" presStyleLbl="revTx" presStyleIdx="0" presStyleCnt="3" custLinFactNeighborX="413" custLinFactNeighborY="-12115"/>
      <dgm:spPr/>
      <dgm:t>
        <a:bodyPr/>
        <a:lstStyle/>
        <a:p>
          <a:endParaRPr lang="ru-RU"/>
        </a:p>
      </dgm:t>
    </dgm:pt>
    <dgm:pt modelId="{BA8C757A-4F08-43C1-94F4-B241C00BCB7A}" type="pres">
      <dgm:prSet presAssocID="{27D05E0F-ABA8-4AE5-B8D2-439162DC9AEB}" presName="vert1" presStyleCnt="0"/>
      <dgm:spPr/>
    </dgm:pt>
    <dgm:pt modelId="{8D0F0F8D-36B7-45C4-81A8-791049B8F9F1}" type="pres">
      <dgm:prSet presAssocID="{570608ED-6043-451E-841B-E8971D3A9B4F}" presName="thickLine" presStyleLbl="alignNode1" presStyleIdx="1" presStyleCnt="3"/>
      <dgm:spPr/>
    </dgm:pt>
    <dgm:pt modelId="{8FF2B557-98CF-4713-BCF7-0E565714A22C}" type="pres">
      <dgm:prSet presAssocID="{570608ED-6043-451E-841B-E8971D3A9B4F}" presName="horz1" presStyleCnt="0"/>
      <dgm:spPr/>
    </dgm:pt>
    <dgm:pt modelId="{9A43351D-B5AA-4B0C-AFF4-921B3D51A3CD}" type="pres">
      <dgm:prSet presAssocID="{570608ED-6043-451E-841B-E8971D3A9B4F}" presName="tx1" presStyleLbl="revTx" presStyleIdx="1" presStyleCnt="3"/>
      <dgm:spPr/>
      <dgm:t>
        <a:bodyPr/>
        <a:lstStyle/>
        <a:p>
          <a:endParaRPr lang="ru-RU"/>
        </a:p>
      </dgm:t>
    </dgm:pt>
    <dgm:pt modelId="{4E4C9635-326D-4085-9574-A2EE5B3C2B06}" type="pres">
      <dgm:prSet presAssocID="{570608ED-6043-451E-841B-E8971D3A9B4F}" presName="vert1" presStyleCnt="0"/>
      <dgm:spPr/>
    </dgm:pt>
    <dgm:pt modelId="{3ED86DEC-F04D-418C-A27B-5E97564254F3}" type="pres">
      <dgm:prSet presAssocID="{BAF2A4B6-7F65-4235-87C9-FCE0A15C38B7}" presName="thickLine" presStyleLbl="alignNode1" presStyleIdx="2" presStyleCnt="3"/>
      <dgm:spPr/>
    </dgm:pt>
    <dgm:pt modelId="{D53498B6-AFC7-4CBC-B3EE-8FE561C3A38F}" type="pres">
      <dgm:prSet presAssocID="{BAF2A4B6-7F65-4235-87C9-FCE0A15C38B7}" presName="horz1" presStyleCnt="0"/>
      <dgm:spPr/>
    </dgm:pt>
    <dgm:pt modelId="{693215AC-C2B3-485A-B9A1-2328129AE936}" type="pres">
      <dgm:prSet presAssocID="{BAF2A4B6-7F65-4235-87C9-FCE0A15C38B7}" presName="tx1" presStyleLbl="revTx" presStyleIdx="2" presStyleCnt="3"/>
      <dgm:spPr/>
      <dgm:t>
        <a:bodyPr/>
        <a:lstStyle/>
        <a:p>
          <a:endParaRPr lang="ru-RU"/>
        </a:p>
      </dgm:t>
    </dgm:pt>
    <dgm:pt modelId="{88D4EE5B-FEF9-4415-82FC-B9BC8352FE3F}" type="pres">
      <dgm:prSet presAssocID="{BAF2A4B6-7F65-4235-87C9-FCE0A15C38B7}" presName="vert1" presStyleCnt="0"/>
      <dgm:spPr/>
    </dgm:pt>
  </dgm:ptLst>
  <dgm:cxnLst>
    <dgm:cxn modelId="{3191857C-1720-483F-9C02-F337C9DC9259}" srcId="{82E4DD87-A5D8-4CEB-91C1-1A1565AAF9E8}" destId="{27D05E0F-ABA8-4AE5-B8D2-439162DC9AEB}" srcOrd="0" destOrd="0" parTransId="{064547A0-6189-4156-9638-AE9176FDD7A9}" sibTransId="{0A849C33-6660-4FB6-A122-C815F463815E}"/>
    <dgm:cxn modelId="{A4E975BB-D009-4EE4-84DA-92E7CBBF4E0D}" srcId="{82E4DD87-A5D8-4CEB-91C1-1A1565AAF9E8}" destId="{570608ED-6043-451E-841B-E8971D3A9B4F}" srcOrd="1" destOrd="0" parTransId="{F8B0A7CB-2659-4841-AECF-1E4C5B1F5858}" sibTransId="{B8297570-67D9-4A30-8630-FC95945F4AB9}"/>
    <dgm:cxn modelId="{1B073DE6-BF57-4D7D-BAF5-0CAA57282377}" srcId="{82E4DD87-A5D8-4CEB-91C1-1A1565AAF9E8}" destId="{BAF2A4B6-7F65-4235-87C9-FCE0A15C38B7}" srcOrd="2" destOrd="0" parTransId="{9FE403BD-CF02-43EF-9AA7-32F9999AB358}" sibTransId="{D9CE33CC-A77D-4296-BABA-705706F52AC1}"/>
    <dgm:cxn modelId="{EFAF07CA-909C-4EE7-8ED8-FE69382D19D5}" type="presOf" srcId="{570608ED-6043-451E-841B-E8971D3A9B4F}" destId="{9A43351D-B5AA-4B0C-AFF4-921B3D51A3CD}" srcOrd="0" destOrd="0" presId="urn:microsoft.com/office/officeart/2008/layout/LinedList"/>
    <dgm:cxn modelId="{304C076E-EE6C-4302-A320-7EC464D2A2AD}" type="presOf" srcId="{82E4DD87-A5D8-4CEB-91C1-1A1565AAF9E8}" destId="{A5D3DB31-EC98-4459-9C10-BFB2809AF4DB}" srcOrd="0" destOrd="0" presId="urn:microsoft.com/office/officeart/2008/layout/LinedList"/>
    <dgm:cxn modelId="{B2C7ED17-442C-40AE-B640-2309FB3910B7}" type="presOf" srcId="{27D05E0F-ABA8-4AE5-B8D2-439162DC9AEB}" destId="{5E360F00-8036-4EEA-B8A4-3A011C5637FC}" srcOrd="0" destOrd="0" presId="urn:microsoft.com/office/officeart/2008/layout/LinedList"/>
    <dgm:cxn modelId="{9F2FA4CC-684C-4EA8-A64F-B789AEFD472C}" type="presOf" srcId="{BAF2A4B6-7F65-4235-87C9-FCE0A15C38B7}" destId="{693215AC-C2B3-485A-B9A1-2328129AE936}" srcOrd="0" destOrd="0" presId="urn:microsoft.com/office/officeart/2008/layout/LinedList"/>
    <dgm:cxn modelId="{22EBE3F6-E7E0-4A9C-83CA-14BCE9039452}" type="presParOf" srcId="{A5D3DB31-EC98-4459-9C10-BFB2809AF4DB}" destId="{71032FBB-A83A-4903-AC41-E2D6BABBA3C6}" srcOrd="0" destOrd="0" presId="urn:microsoft.com/office/officeart/2008/layout/LinedList"/>
    <dgm:cxn modelId="{9A91C026-B3EA-4129-9981-D0EB8933E1AB}" type="presParOf" srcId="{A5D3DB31-EC98-4459-9C10-BFB2809AF4DB}" destId="{CEAB3E10-3D63-4C5F-8946-CD541542D14D}" srcOrd="1" destOrd="0" presId="urn:microsoft.com/office/officeart/2008/layout/LinedList"/>
    <dgm:cxn modelId="{47D87DC2-D836-4025-B176-CD5FF02615F3}" type="presParOf" srcId="{CEAB3E10-3D63-4C5F-8946-CD541542D14D}" destId="{5E360F00-8036-4EEA-B8A4-3A011C5637FC}" srcOrd="0" destOrd="0" presId="urn:microsoft.com/office/officeart/2008/layout/LinedList"/>
    <dgm:cxn modelId="{75445909-1B65-4466-8297-914A9E9AF76E}" type="presParOf" srcId="{CEAB3E10-3D63-4C5F-8946-CD541542D14D}" destId="{BA8C757A-4F08-43C1-94F4-B241C00BCB7A}" srcOrd="1" destOrd="0" presId="urn:microsoft.com/office/officeart/2008/layout/LinedList"/>
    <dgm:cxn modelId="{6B4CB229-A626-4DF6-A2C1-4DEE401AD755}" type="presParOf" srcId="{A5D3DB31-EC98-4459-9C10-BFB2809AF4DB}" destId="{8D0F0F8D-36B7-45C4-81A8-791049B8F9F1}" srcOrd="2" destOrd="0" presId="urn:microsoft.com/office/officeart/2008/layout/LinedList"/>
    <dgm:cxn modelId="{CA1AE211-805C-44F4-831D-9AB51F79F551}" type="presParOf" srcId="{A5D3DB31-EC98-4459-9C10-BFB2809AF4DB}" destId="{8FF2B557-98CF-4713-BCF7-0E565714A22C}" srcOrd="3" destOrd="0" presId="urn:microsoft.com/office/officeart/2008/layout/LinedList"/>
    <dgm:cxn modelId="{D54C4BFE-370F-40D7-8A5C-FEEEB170338E}" type="presParOf" srcId="{8FF2B557-98CF-4713-BCF7-0E565714A22C}" destId="{9A43351D-B5AA-4B0C-AFF4-921B3D51A3CD}" srcOrd="0" destOrd="0" presId="urn:microsoft.com/office/officeart/2008/layout/LinedList"/>
    <dgm:cxn modelId="{390CABD8-764B-4409-BF7D-F2B1E771773D}" type="presParOf" srcId="{8FF2B557-98CF-4713-BCF7-0E565714A22C}" destId="{4E4C9635-326D-4085-9574-A2EE5B3C2B06}" srcOrd="1" destOrd="0" presId="urn:microsoft.com/office/officeart/2008/layout/LinedList"/>
    <dgm:cxn modelId="{900D25B7-54EC-4C1C-881E-147D97CAD000}" type="presParOf" srcId="{A5D3DB31-EC98-4459-9C10-BFB2809AF4DB}" destId="{3ED86DEC-F04D-418C-A27B-5E97564254F3}" srcOrd="4" destOrd="0" presId="urn:microsoft.com/office/officeart/2008/layout/LinedList"/>
    <dgm:cxn modelId="{F8C52CCC-4843-414D-9275-BD43958A0A3B}" type="presParOf" srcId="{A5D3DB31-EC98-4459-9C10-BFB2809AF4DB}" destId="{D53498B6-AFC7-4CBC-B3EE-8FE561C3A38F}" srcOrd="5" destOrd="0" presId="urn:microsoft.com/office/officeart/2008/layout/LinedList"/>
    <dgm:cxn modelId="{96007270-E640-4826-A917-DEF687579FC1}" type="presParOf" srcId="{D53498B6-AFC7-4CBC-B3EE-8FE561C3A38F}" destId="{693215AC-C2B3-485A-B9A1-2328129AE936}" srcOrd="0" destOrd="0" presId="urn:microsoft.com/office/officeart/2008/layout/LinedList"/>
    <dgm:cxn modelId="{FA1EF796-2D8F-4FFB-98D9-512DE4D26CBC}" type="presParOf" srcId="{D53498B6-AFC7-4CBC-B3EE-8FE561C3A38F}" destId="{88D4EE5B-FEF9-4415-82FC-B9BC8352FE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DBCE2A-80DE-4766-9A79-FDD0D066E7A1}" type="doc">
      <dgm:prSet loTypeId="urn:microsoft.com/office/officeart/2005/8/layout/hierarchy3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5954772-2210-4B0A-8B0B-BB5BA3E38B16}">
      <dgm:prSet custT="1"/>
      <dgm:spPr/>
      <dgm:t>
        <a:bodyPr/>
        <a:lstStyle/>
        <a:p>
          <a:pPr rtl="0"/>
          <a:r>
            <a:rPr lang="ru-RU" sz="1400" b="1" dirty="0" smtClean="0"/>
            <a:t>«Открытый педагогический класс» (ТГПУ)</a:t>
          </a:r>
        </a:p>
        <a:p>
          <a:pPr rtl="0"/>
          <a:r>
            <a:rPr lang="ru-RU" sz="1400" dirty="0" smtClean="0"/>
            <a:t> Аудитория: </a:t>
          </a:r>
        </a:p>
        <a:p>
          <a:pPr rtl="0"/>
          <a:r>
            <a:rPr lang="ru-RU" sz="1400" b="1" dirty="0" smtClean="0"/>
            <a:t>Обучающиеся 8-11 классов</a:t>
          </a:r>
        </a:p>
        <a:p>
          <a:pPr rtl="0"/>
          <a:endParaRPr lang="ru-RU" sz="1400" dirty="0"/>
        </a:p>
      </dgm:t>
    </dgm:pt>
    <dgm:pt modelId="{3E53D798-422D-4D54-A4A9-97BB39270298}" type="parTrans" cxnId="{8FC4E2D2-5A6B-4FE9-B82A-8BF22BC55579}">
      <dgm:prSet/>
      <dgm:spPr/>
      <dgm:t>
        <a:bodyPr/>
        <a:lstStyle/>
        <a:p>
          <a:endParaRPr lang="ru-RU"/>
        </a:p>
      </dgm:t>
    </dgm:pt>
    <dgm:pt modelId="{5D064B8A-1734-4AC7-ABB0-1C024B0D928F}" type="sibTrans" cxnId="{8FC4E2D2-5A6B-4FE9-B82A-8BF22BC55579}">
      <dgm:prSet/>
      <dgm:spPr/>
      <dgm:t>
        <a:bodyPr/>
        <a:lstStyle/>
        <a:p>
          <a:endParaRPr lang="ru-RU"/>
        </a:p>
      </dgm:t>
    </dgm:pt>
    <dgm:pt modelId="{E446F9EF-2186-4CD7-BA09-190825C5C880}">
      <dgm:prSet custT="1"/>
      <dgm:spPr/>
      <dgm:t>
        <a:bodyPr/>
        <a:lstStyle/>
        <a:p>
          <a:pPr rtl="0"/>
          <a:endParaRPr lang="ru-RU" sz="1400" b="1" dirty="0" smtClean="0"/>
        </a:p>
        <a:p>
          <a:pPr rtl="0"/>
          <a:r>
            <a:rPr lang="ru-RU" sz="1400" b="1" dirty="0" smtClean="0"/>
            <a:t>«</a:t>
          </a:r>
          <a:r>
            <a:rPr lang="ru-RU" sz="1400" b="1" dirty="0" err="1" smtClean="0"/>
            <a:t>ПРОцелевое</a:t>
          </a:r>
          <a:r>
            <a:rPr lang="ru-RU" sz="1400" b="1" dirty="0" smtClean="0"/>
            <a:t>» (ТГПУ)</a:t>
          </a:r>
        </a:p>
        <a:p>
          <a:pPr rtl="0"/>
          <a:r>
            <a:rPr lang="ru-RU" sz="1400" dirty="0" smtClean="0"/>
            <a:t> Аудитория: </a:t>
          </a:r>
        </a:p>
        <a:p>
          <a:pPr rtl="0"/>
          <a:r>
            <a:rPr lang="ru-RU" sz="1400" b="1" dirty="0" smtClean="0"/>
            <a:t>Обучающиеся 10-11 классов</a:t>
          </a:r>
        </a:p>
        <a:p>
          <a:pPr rtl="0"/>
          <a:r>
            <a:rPr lang="ru-RU" sz="1400" b="1" dirty="0" smtClean="0"/>
            <a:t>Студенты-</a:t>
          </a:r>
          <a:r>
            <a:rPr lang="ru-RU" sz="1400" b="1" dirty="0" err="1" smtClean="0"/>
            <a:t>целевики</a:t>
          </a:r>
          <a:endParaRPr lang="ru-RU" sz="1400" b="1" dirty="0" smtClean="0"/>
        </a:p>
        <a:p>
          <a:pPr rtl="0"/>
          <a:r>
            <a:rPr lang="ru-RU" sz="1400" b="1" dirty="0" smtClean="0"/>
            <a:t>Педагоги-наставники</a:t>
          </a:r>
        </a:p>
        <a:p>
          <a:pPr rtl="0"/>
          <a:endParaRPr lang="ru-RU" sz="1400" dirty="0"/>
        </a:p>
      </dgm:t>
    </dgm:pt>
    <dgm:pt modelId="{C8662F8D-DEB2-45C0-B298-E00C6258FB45}" type="parTrans" cxnId="{1935053D-D18D-4E45-8D8D-D5E26AE3F26D}">
      <dgm:prSet/>
      <dgm:spPr/>
      <dgm:t>
        <a:bodyPr/>
        <a:lstStyle/>
        <a:p>
          <a:endParaRPr lang="ru-RU"/>
        </a:p>
      </dgm:t>
    </dgm:pt>
    <dgm:pt modelId="{BDE62D1F-6B77-4C88-9167-80B1CE948A1C}" type="sibTrans" cxnId="{1935053D-D18D-4E45-8D8D-D5E26AE3F26D}">
      <dgm:prSet/>
      <dgm:spPr/>
      <dgm:t>
        <a:bodyPr/>
        <a:lstStyle/>
        <a:p>
          <a:endParaRPr lang="ru-RU"/>
        </a:p>
      </dgm:t>
    </dgm:pt>
    <dgm:pt modelId="{A22EB96B-F4DB-43EB-988B-23B2FB2B265B}" type="pres">
      <dgm:prSet presAssocID="{9CDBCE2A-80DE-4766-9A79-FDD0D066E7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74A693-2DCE-475D-8B57-4D7DDF154A45}" type="pres">
      <dgm:prSet presAssocID="{A5954772-2210-4B0A-8B0B-BB5BA3E38B16}" presName="root" presStyleCnt="0"/>
      <dgm:spPr/>
    </dgm:pt>
    <dgm:pt modelId="{FDAF3184-F48C-4D9B-8936-AD32ACA028F9}" type="pres">
      <dgm:prSet presAssocID="{A5954772-2210-4B0A-8B0B-BB5BA3E38B16}" presName="rootComposite" presStyleCnt="0"/>
      <dgm:spPr/>
    </dgm:pt>
    <dgm:pt modelId="{0949F4D4-D36B-4A70-AAA6-BB6F9EDC26EF}" type="pres">
      <dgm:prSet presAssocID="{A5954772-2210-4B0A-8B0B-BB5BA3E38B16}" presName="rootText" presStyleLbl="node1" presStyleIdx="0" presStyleCnt="2" custScaleX="99821" custScaleY="141234" custLinFactNeighborX="9272" custLinFactNeighborY="-2138"/>
      <dgm:spPr/>
      <dgm:t>
        <a:bodyPr/>
        <a:lstStyle/>
        <a:p>
          <a:endParaRPr lang="ru-RU"/>
        </a:p>
      </dgm:t>
    </dgm:pt>
    <dgm:pt modelId="{FA2912A5-0A3F-44EC-8469-E62668FFA054}" type="pres">
      <dgm:prSet presAssocID="{A5954772-2210-4B0A-8B0B-BB5BA3E38B16}" presName="rootConnector" presStyleLbl="node1" presStyleIdx="0" presStyleCnt="2"/>
      <dgm:spPr/>
      <dgm:t>
        <a:bodyPr/>
        <a:lstStyle/>
        <a:p>
          <a:endParaRPr lang="ru-RU"/>
        </a:p>
      </dgm:t>
    </dgm:pt>
    <dgm:pt modelId="{6B1B3F2A-25F7-4195-A06D-4DBCB7E36DB7}" type="pres">
      <dgm:prSet presAssocID="{A5954772-2210-4B0A-8B0B-BB5BA3E38B16}" presName="childShape" presStyleCnt="0"/>
      <dgm:spPr/>
    </dgm:pt>
    <dgm:pt modelId="{C4A40292-2F44-4CA1-860E-2CA399CF2271}" type="pres">
      <dgm:prSet presAssocID="{E446F9EF-2186-4CD7-BA09-190825C5C880}" presName="root" presStyleCnt="0"/>
      <dgm:spPr/>
    </dgm:pt>
    <dgm:pt modelId="{8CC3EB5B-E664-4B73-A6B5-CCAD95704C42}" type="pres">
      <dgm:prSet presAssocID="{E446F9EF-2186-4CD7-BA09-190825C5C880}" presName="rootComposite" presStyleCnt="0"/>
      <dgm:spPr/>
    </dgm:pt>
    <dgm:pt modelId="{3E27A535-E337-4E00-A287-52626A49249E}" type="pres">
      <dgm:prSet presAssocID="{E446F9EF-2186-4CD7-BA09-190825C5C880}" presName="rootText" presStyleLbl="node1" presStyleIdx="1" presStyleCnt="2" custScaleX="121095" custScaleY="139660" custLinFactNeighborX="-7868" custLinFactNeighborY="-1351"/>
      <dgm:spPr/>
      <dgm:t>
        <a:bodyPr/>
        <a:lstStyle/>
        <a:p>
          <a:endParaRPr lang="ru-RU"/>
        </a:p>
      </dgm:t>
    </dgm:pt>
    <dgm:pt modelId="{35654111-C24A-4770-AB08-D8861B4E9447}" type="pres">
      <dgm:prSet presAssocID="{E446F9EF-2186-4CD7-BA09-190825C5C880}" presName="rootConnector" presStyleLbl="node1" presStyleIdx="1" presStyleCnt="2"/>
      <dgm:spPr/>
      <dgm:t>
        <a:bodyPr/>
        <a:lstStyle/>
        <a:p>
          <a:endParaRPr lang="ru-RU"/>
        </a:p>
      </dgm:t>
    </dgm:pt>
    <dgm:pt modelId="{A386C8C2-5940-46A7-8970-2DC4BFEE6AE9}" type="pres">
      <dgm:prSet presAssocID="{E446F9EF-2186-4CD7-BA09-190825C5C880}" presName="childShape" presStyleCnt="0"/>
      <dgm:spPr/>
    </dgm:pt>
  </dgm:ptLst>
  <dgm:cxnLst>
    <dgm:cxn modelId="{1935053D-D18D-4E45-8D8D-D5E26AE3F26D}" srcId="{9CDBCE2A-80DE-4766-9A79-FDD0D066E7A1}" destId="{E446F9EF-2186-4CD7-BA09-190825C5C880}" srcOrd="1" destOrd="0" parTransId="{C8662F8D-DEB2-45C0-B298-E00C6258FB45}" sibTransId="{BDE62D1F-6B77-4C88-9167-80B1CE948A1C}"/>
    <dgm:cxn modelId="{EE9428F4-36FD-4CF3-B09E-CE4357843711}" type="presOf" srcId="{E446F9EF-2186-4CD7-BA09-190825C5C880}" destId="{3E27A535-E337-4E00-A287-52626A49249E}" srcOrd="0" destOrd="0" presId="urn:microsoft.com/office/officeart/2005/8/layout/hierarchy3"/>
    <dgm:cxn modelId="{5238FC38-7750-4FAA-AF4A-3003EAC70BB1}" type="presOf" srcId="{A5954772-2210-4B0A-8B0B-BB5BA3E38B16}" destId="{0949F4D4-D36B-4A70-AAA6-BB6F9EDC26EF}" srcOrd="0" destOrd="0" presId="urn:microsoft.com/office/officeart/2005/8/layout/hierarchy3"/>
    <dgm:cxn modelId="{494E22C3-EC44-4387-AB5B-0487545E7FC3}" type="presOf" srcId="{9CDBCE2A-80DE-4766-9A79-FDD0D066E7A1}" destId="{A22EB96B-F4DB-43EB-988B-23B2FB2B265B}" srcOrd="0" destOrd="0" presId="urn:microsoft.com/office/officeart/2005/8/layout/hierarchy3"/>
    <dgm:cxn modelId="{28270918-D9D3-43D3-B74D-9639276E433A}" type="presOf" srcId="{E446F9EF-2186-4CD7-BA09-190825C5C880}" destId="{35654111-C24A-4770-AB08-D8861B4E9447}" srcOrd="1" destOrd="0" presId="urn:microsoft.com/office/officeart/2005/8/layout/hierarchy3"/>
    <dgm:cxn modelId="{391FA7F0-6D58-444F-B796-76AF3AEBFABC}" type="presOf" srcId="{A5954772-2210-4B0A-8B0B-BB5BA3E38B16}" destId="{FA2912A5-0A3F-44EC-8469-E62668FFA054}" srcOrd="1" destOrd="0" presId="urn:microsoft.com/office/officeart/2005/8/layout/hierarchy3"/>
    <dgm:cxn modelId="{8FC4E2D2-5A6B-4FE9-B82A-8BF22BC55579}" srcId="{9CDBCE2A-80DE-4766-9A79-FDD0D066E7A1}" destId="{A5954772-2210-4B0A-8B0B-BB5BA3E38B16}" srcOrd="0" destOrd="0" parTransId="{3E53D798-422D-4D54-A4A9-97BB39270298}" sibTransId="{5D064B8A-1734-4AC7-ABB0-1C024B0D928F}"/>
    <dgm:cxn modelId="{19D0630C-6320-495C-AC13-3B0AC0273CE3}" type="presParOf" srcId="{A22EB96B-F4DB-43EB-988B-23B2FB2B265B}" destId="{5474A693-2DCE-475D-8B57-4D7DDF154A45}" srcOrd="0" destOrd="0" presId="urn:microsoft.com/office/officeart/2005/8/layout/hierarchy3"/>
    <dgm:cxn modelId="{30CABA24-4BBD-421D-9FB9-2339FD086FDA}" type="presParOf" srcId="{5474A693-2DCE-475D-8B57-4D7DDF154A45}" destId="{FDAF3184-F48C-4D9B-8936-AD32ACA028F9}" srcOrd="0" destOrd="0" presId="urn:microsoft.com/office/officeart/2005/8/layout/hierarchy3"/>
    <dgm:cxn modelId="{5394E5B2-810F-4FDA-BD3E-2A6CB63BD947}" type="presParOf" srcId="{FDAF3184-F48C-4D9B-8936-AD32ACA028F9}" destId="{0949F4D4-D36B-4A70-AAA6-BB6F9EDC26EF}" srcOrd="0" destOrd="0" presId="urn:microsoft.com/office/officeart/2005/8/layout/hierarchy3"/>
    <dgm:cxn modelId="{20386AFB-8FEE-4ACE-8B96-04395F85AFAF}" type="presParOf" srcId="{FDAF3184-F48C-4D9B-8936-AD32ACA028F9}" destId="{FA2912A5-0A3F-44EC-8469-E62668FFA054}" srcOrd="1" destOrd="0" presId="urn:microsoft.com/office/officeart/2005/8/layout/hierarchy3"/>
    <dgm:cxn modelId="{B8D9E7FC-40DC-4766-9168-8674A9BF3C18}" type="presParOf" srcId="{5474A693-2DCE-475D-8B57-4D7DDF154A45}" destId="{6B1B3F2A-25F7-4195-A06D-4DBCB7E36DB7}" srcOrd="1" destOrd="0" presId="urn:microsoft.com/office/officeart/2005/8/layout/hierarchy3"/>
    <dgm:cxn modelId="{3A1F0A2B-92BD-4209-AFEB-E7B882AB7976}" type="presParOf" srcId="{A22EB96B-F4DB-43EB-988B-23B2FB2B265B}" destId="{C4A40292-2F44-4CA1-860E-2CA399CF2271}" srcOrd="1" destOrd="0" presId="urn:microsoft.com/office/officeart/2005/8/layout/hierarchy3"/>
    <dgm:cxn modelId="{890F598B-AAFC-453B-A77B-E64BEF682E6A}" type="presParOf" srcId="{C4A40292-2F44-4CA1-860E-2CA399CF2271}" destId="{8CC3EB5B-E664-4B73-A6B5-CCAD95704C42}" srcOrd="0" destOrd="0" presId="urn:microsoft.com/office/officeart/2005/8/layout/hierarchy3"/>
    <dgm:cxn modelId="{97AFD58F-B7C9-4630-BE7E-11D104ED00B6}" type="presParOf" srcId="{8CC3EB5B-E664-4B73-A6B5-CCAD95704C42}" destId="{3E27A535-E337-4E00-A287-52626A49249E}" srcOrd="0" destOrd="0" presId="urn:microsoft.com/office/officeart/2005/8/layout/hierarchy3"/>
    <dgm:cxn modelId="{8B22D293-5AE6-4DB8-9FFE-DCFA3BBCB8F9}" type="presParOf" srcId="{8CC3EB5B-E664-4B73-A6B5-CCAD95704C42}" destId="{35654111-C24A-4770-AB08-D8861B4E9447}" srcOrd="1" destOrd="0" presId="urn:microsoft.com/office/officeart/2005/8/layout/hierarchy3"/>
    <dgm:cxn modelId="{ABDB4F88-AAA8-42E1-9F1F-E011A3BF48EF}" type="presParOf" srcId="{C4A40292-2F44-4CA1-860E-2CA399CF2271}" destId="{A386C8C2-5940-46A7-8970-2DC4BFEE6AE9}" srcOrd="1" destOrd="0" presId="urn:microsoft.com/office/officeart/2005/8/layout/hierarchy3"/>
  </dgm:cxnLst>
  <dgm:bg>
    <a:solidFill>
      <a:srgbClr val="33CCCC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D6BFEA-C20A-4834-BAB8-D8FCBF40F9E7}" type="doc">
      <dgm:prSet loTypeId="urn:microsoft.com/office/officeart/2005/8/layout/hierarchy3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953DBD9-FB8B-4DB7-8989-1A19701D9B48}">
      <dgm:prSet custT="1"/>
      <dgm:spPr/>
      <dgm:t>
        <a:bodyPr/>
        <a:lstStyle/>
        <a:p>
          <a:pPr rtl="0"/>
          <a:r>
            <a:rPr lang="ru-RU" sz="1400" b="1" dirty="0" smtClean="0"/>
            <a:t>«Психолого-педагогический навигатор 1.0» (ОЦДО +ТГПУ)  </a:t>
          </a:r>
          <a:r>
            <a:rPr lang="ru-RU" sz="1400" dirty="0" smtClean="0"/>
            <a:t>Аудитория: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Обучающиеся 10 класса, 15 человек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6872D903-0FF7-43EE-9652-100EA104FCCB}" type="parTrans" cxnId="{193E43D0-6469-494C-8595-A3697B8B02AE}">
      <dgm:prSet/>
      <dgm:spPr/>
      <dgm:t>
        <a:bodyPr/>
        <a:lstStyle/>
        <a:p>
          <a:endParaRPr lang="ru-RU"/>
        </a:p>
      </dgm:t>
    </dgm:pt>
    <dgm:pt modelId="{BAB2839D-9B88-4A93-8D57-429CFEB4B97E}" type="sibTrans" cxnId="{193E43D0-6469-494C-8595-A3697B8B02AE}">
      <dgm:prSet/>
      <dgm:spPr/>
      <dgm:t>
        <a:bodyPr/>
        <a:lstStyle/>
        <a:p>
          <a:endParaRPr lang="ru-RU"/>
        </a:p>
      </dgm:t>
    </dgm:pt>
    <dgm:pt modelId="{18BA492B-855B-4C0F-8F3A-6DA4256263D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Проф смена (ЦПК+ ТГПУ)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+mn-lt"/>
            </a:rPr>
            <a:t>Аудитория: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+mn-lt"/>
            </a:rPr>
            <a:t>обучающиеся 10 класса, 33 человека </a:t>
          </a:r>
        </a:p>
        <a:p>
          <a:pPr rtl="0"/>
          <a:endParaRPr lang="ru-RU" sz="1400" dirty="0"/>
        </a:p>
      </dgm:t>
    </dgm:pt>
    <dgm:pt modelId="{B527DDA1-A4C4-4E4E-937B-E2373AB44B70}" type="parTrans" cxnId="{341107CC-9F88-419E-B14D-19C824CE4128}">
      <dgm:prSet/>
      <dgm:spPr/>
      <dgm:t>
        <a:bodyPr/>
        <a:lstStyle/>
        <a:p>
          <a:endParaRPr lang="ru-RU"/>
        </a:p>
      </dgm:t>
    </dgm:pt>
    <dgm:pt modelId="{8BE51501-7262-4BAA-A5A6-87E28C990899}" type="sibTrans" cxnId="{341107CC-9F88-419E-B14D-19C824CE4128}">
      <dgm:prSet/>
      <dgm:spPr/>
      <dgm:t>
        <a:bodyPr/>
        <a:lstStyle/>
        <a:p>
          <a:endParaRPr lang="ru-RU"/>
        </a:p>
      </dgm:t>
    </dgm:pt>
    <dgm:pt modelId="{58A052EE-8573-4CFE-9D54-6AA213E037B8}" type="pres">
      <dgm:prSet presAssocID="{3AD6BFEA-C20A-4834-BAB8-D8FCBF40F9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88F3FA-BCDA-4979-B643-EE7CD75E9C23}" type="pres">
      <dgm:prSet presAssocID="{7953DBD9-FB8B-4DB7-8989-1A19701D9B48}" presName="root" presStyleCnt="0"/>
      <dgm:spPr/>
    </dgm:pt>
    <dgm:pt modelId="{7B96F70C-8DBF-46B9-A6D9-5FB1D4CEB87C}" type="pres">
      <dgm:prSet presAssocID="{7953DBD9-FB8B-4DB7-8989-1A19701D9B48}" presName="rootComposite" presStyleCnt="0"/>
      <dgm:spPr/>
    </dgm:pt>
    <dgm:pt modelId="{B2FB391A-A424-4DCB-8998-8A29466F4990}" type="pres">
      <dgm:prSet presAssocID="{7953DBD9-FB8B-4DB7-8989-1A19701D9B48}" presName="rootText" presStyleLbl="node1" presStyleIdx="0" presStyleCnt="2" custScaleX="107195" custScaleY="130003" custLinFactNeighborX="7959" custLinFactNeighborY="2269"/>
      <dgm:spPr/>
      <dgm:t>
        <a:bodyPr/>
        <a:lstStyle/>
        <a:p>
          <a:endParaRPr lang="ru-RU"/>
        </a:p>
      </dgm:t>
    </dgm:pt>
    <dgm:pt modelId="{691AE9C8-DF02-44C0-B7F0-48CAC400B087}" type="pres">
      <dgm:prSet presAssocID="{7953DBD9-FB8B-4DB7-8989-1A19701D9B48}" presName="rootConnector" presStyleLbl="node1" presStyleIdx="0" presStyleCnt="2"/>
      <dgm:spPr/>
      <dgm:t>
        <a:bodyPr/>
        <a:lstStyle/>
        <a:p>
          <a:endParaRPr lang="ru-RU"/>
        </a:p>
      </dgm:t>
    </dgm:pt>
    <dgm:pt modelId="{01D80809-C035-4AE9-AFF6-31FFBE7EFDE0}" type="pres">
      <dgm:prSet presAssocID="{7953DBD9-FB8B-4DB7-8989-1A19701D9B48}" presName="childShape" presStyleCnt="0"/>
      <dgm:spPr/>
    </dgm:pt>
    <dgm:pt modelId="{BB896D70-F5FF-4446-8707-319222D1409D}" type="pres">
      <dgm:prSet presAssocID="{18BA492B-855B-4C0F-8F3A-6DA4256263D0}" presName="root" presStyleCnt="0"/>
      <dgm:spPr/>
    </dgm:pt>
    <dgm:pt modelId="{8472CB9B-03CB-41DE-8243-92066BA0A3E1}" type="pres">
      <dgm:prSet presAssocID="{18BA492B-855B-4C0F-8F3A-6DA4256263D0}" presName="rootComposite" presStyleCnt="0"/>
      <dgm:spPr/>
    </dgm:pt>
    <dgm:pt modelId="{1F20321D-1F10-4148-80F4-CE26C629564A}" type="pres">
      <dgm:prSet presAssocID="{18BA492B-855B-4C0F-8F3A-6DA4256263D0}" presName="rootText" presStyleLbl="node1" presStyleIdx="1" presStyleCnt="2" custScaleX="107212" custScaleY="130753" custLinFactNeighborX="-7959" custLinFactNeighborY="1894"/>
      <dgm:spPr/>
      <dgm:t>
        <a:bodyPr/>
        <a:lstStyle/>
        <a:p>
          <a:endParaRPr lang="ru-RU"/>
        </a:p>
      </dgm:t>
    </dgm:pt>
    <dgm:pt modelId="{48FC1C1B-6287-4B16-A843-2E4644523CA7}" type="pres">
      <dgm:prSet presAssocID="{18BA492B-855B-4C0F-8F3A-6DA4256263D0}" presName="rootConnector" presStyleLbl="node1" presStyleIdx="1" presStyleCnt="2"/>
      <dgm:spPr/>
      <dgm:t>
        <a:bodyPr/>
        <a:lstStyle/>
        <a:p>
          <a:endParaRPr lang="ru-RU"/>
        </a:p>
      </dgm:t>
    </dgm:pt>
    <dgm:pt modelId="{BE7EA17A-2ABD-49A2-A01F-7DCFE9D494A8}" type="pres">
      <dgm:prSet presAssocID="{18BA492B-855B-4C0F-8F3A-6DA4256263D0}" presName="childShape" presStyleCnt="0"/>
      <dgm:spPr/>
    </dgm:pt>
  </dgm:ptLst>
  <dgm:cxnLst>
    <dgm:cxn modelId="{40B11EAB-68F3-4429-963B-DAFB22ABB597}" type="presOf" srcId="{3AD6BFEA-C20A-4834-BAB8-D8FCBF40F9E7}" destId="{58A052EE-8573-4CFE-9D54-6AA213E037B8}" srcOrd="0" destOrd="0" presId="urn:microsoft.com/office/officeart/2005/8/layout/hierarchy3"/>
    <dgm:cxn modelId="{D287D6A0-158E-4F68-8EE8-E536C599B430}" type="presOf" srcId="{7953DBD9-FB8B-4DB7-8989-1A19701D9B48}" destId="{B2FB391A-A424-4DCB-8998-8A29466F4990}" srcOrd="0" destOrd="0" presId="urn:microsoft.com/office/officeart/2005/8/layout/hierarchy3"/>
    <dgm:cxn modelId="{341107CC-9F88-419E-B14D-19C824CE4128}" srcId="{3AD6BFEA-C20A-4834-BAB8-D8FCBF40F9E7}" destId="{18BA492B-855B-4C0F-8F3A-6DA4256263D0}" srcOrd="1" destOrd="0" parTransId="{B527DDA1-A4C4-4E4E-937B-E2373AB44B70}" sibTransId="{8BE51501-7262-4BAA-A5A6-87E28C990899}"/>
    <dgm:cxn modelId="{2CFC7AA4-4772-4B80-9F4A-545246AE8A3D}" type="presOf" srcId="{18BA492B-855B-4C0F-8F3A-6DA4256263D0}" destId="{1F20321D-1F10-4148-80F4-CE26C629564A}" srcOrd="0" destOrd="0" presId="urn:microsoft.com/office/officeart/2005/8/layout/hierarchy3"/>
    <dgm:cxn modelId="{AE9B5C49-10CB-46D0-8D96-191C2FF4F579}" type="presOf" srcId="{18BA492B-855B-4C0F-8F3A-6DA4256263D0}" destId="{48FC1C1B-6287-4B16-A843-2E4644523CA7}" srcOrd="1" destOrd="0" presId="urn:microsoft.com/office/officeart/2005/8/layout/hierarchy3"/>
    <dgm:cxn modelId="{A38381CA-B6DC-4910-9BFF-DC2BED6EA432}" type="presOf" srcId="{7953DBD9-FB8B-4DB7-8989-1A19701D9B48}" destId="{691AE9C8-DF02-44C0-B7F0-48CAC400B087}" srcOrd="1" destOrd="0" presId="urn:microsoft.com/office/officeart/2005/8/layout/hierarchy3"/>
    <dgm:cxn modelId="{193E43D0-6469-494C-8595-A3697B8B02AE}" srcId="{3AD6BFEA-C20A-4834-BAB8-D8FCBF40F9E7}" destId="{7953DBD9-FB8B-4DB7-8989-1A19701D9B48}" srcOrd="0" destOrd="0" parTransId="{6872D903-0FF7-43EE-9652-100EA104FCCB}" sibTransId="{BAB2839D-9B88-4A93-8D57-429CFEB4B97E}"/>
    <dgm:cxn modelId="{A8944AB0-8185-40BD-91BE-79BAD92745C7}" type="presParOf" srcId="{58A052EE-8573-4CFE-9D54-6AA213E037B8}" destId="{9188F3FA-BCDA-4979-B643-EE7CD75E9C23}" srcOrd="0" destOrd="0" presId="urn:microsoft.com/office/officeart/2005/8/layout/hierarchy3"/>
    <dgm:cxn modelId="{85105949-7489-4730-A4D6-B4990E38B591}" type="presParOf" srcId="{9188F3FA-BCDA-4979-B643-EE7CD75E9C23}" destId="{7B96F70C-8DBF-46B9-A6D9-5FB1D4CEB87C}" srcOrd="0" destOrd="0" presId="urn:microsoft.com/office/officeart/2005/8/layout/hierarchy3"/>
    <dgm:cxn modelId="{64499CB8-5D1B-407D-9A0C-3D8261A2A999}" type="presParOf" srcId="{7B96F70C-8DBF-46B9-A6D9-5FB1D4CEB87C}" destId="{B2FB391A-A424-4DCB-8998-8A29466F4990}" srcOrd="0" destOrd="0" presId="urn:microsoft.com/office/officeart/2005/8/layout/hierarchy3"/>
    <dgm:cxn modelId="{DB35C1FA-A23B-4E31-9A56-D679B6AA3480}" type="presParOf" srcId="{7B96F70C-8DBF-46B9-A6D9-5FB1D4CEB87C}" destId="{691AE9C8-DF02-44C0-B7F0-48CAC400B087}" srcOrd="1" destOrd="0" presId="urn:microsoft.com/office/officeart/2005/8/layout/hierarchy3"/>
    <dgm:cxn modelId="{485B221B-B7FB-4125-B665-FEB7BF240577}" type="presParOf" srcId="{9188F3FA-BCDA-4979-B643-EE7CD75E9C23}" destId="{01D80809-C035-4AE9-AFF6-31FFBE7EFDE0}" srcOrd="1" destOrd="0" presId="urn:microsoft.com/office/officeart/2005/8/layout/hierarchy3"/>
    <dgm:cxn modelId="{30685060-B95C-43D8-9BB5-DB3319A1D62D}" type="presParOf" srcId="{58A052EE-8573-4CFE-9D54-6AA213E037B8}" destId="{BB896D70-F5FF-4446-8707-319222D1409D}" srcOrd="1" destOrd="0" presId="urn:microsoft.com/office/officeart/2005/8/layout/hierarchy3"/>
    <dgm:cxn modelId="{C7D2FEFC-5CBB-4584-A16E-FB720A4044D5}" type="presParOf" srcId="{BB896D70-F5FF-4446-8707-319222D1409D}" destId="{8472CB9B-03CB-41DE-8243-92066BA0A3E1}" srcOrd="0" destOrd="0" presId="urn:microsoft.com/office/officeart/2005/8/layout/hierarchy3"/>
    <dgm:cxn modelId="{94FA6EC8-756B-4724-9278-EAB84BF13CC0}" type="presParOf" srcId="{8472CB9B-03CB-41DE-8243-92066BA0A3E1}" destId="{1F20321D-1F10-4148-80F4-CE26C629564A}" srcOrd="0" destOrd="0" presId="urn:microsoft.com/office/officeart/2005/8/layout/hierarchy3"/>
    <dgm:cxn modelId="{7D0D80C1-F322-4494-A6D9-62BD2DE5AF4C}" type="presParOf" srcId="{8472CB9B-03CB-41DE-8243-92066BA0A3E1}" destId="{48FC1C1B-6287-4B16-A843-2E4644523CA7}" srcOrd="1" destOrd="0" presId="urn:microsoft.com/office/officeart/2005/8/layout/hierarchy3"/>
    <dgm:cxn modelId="{D2261987-B147-430E-8048-4893FF2EF5DF}" type="presParOf" srcId="{BB896D70-F5FF-4446-8707-319222D1409D}" destId="{BE7EA17A-2ABD-49A2-A01F-7DCFE9D494A8}" srcOrd="1" destOrd="0" presId="urn:microsoft.com/office/officeart/2005/8/layout/hierarchy3"/>
  </dgm:cxnLst>
  <dgm:bg>
    <a:solidFill>
      <a:srgbClr val="33CCCC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0EB31C-5637-4FF9-A1F7-B48564F6690D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C168F1D-A092-444D-B410-EB3D69CBC448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 smtClean="0">
              <a:solidFill>
                <a:srgbClr val="16625C"/>
              </a:solidFill>
            </a:rPr>
            <a:t>ПРОЕКТ «</a:t>
          </a:r>
          <a:r>
            <a:rPr lang="ru-RU" dirty="0" err="1" smtClean="0">
              <a:solidFill>
                <a:srgbClr val="16625C"/>
              </a:solidFill>
            </a:rPr>
            <a:t>ПРОцелевое</a:t>
          </a:r>
          <a:r>
            <a:rPr lang="ru-RU" dirty="0" smtClean="0">
              <a:solidFill>
                <a:srgbClr val="16625C"/>
              </a:solidFill>
            </a:rPr>
            <a:t>»</a:t>
          </a:r>
        </a:p>
        <a:p>
          <a:r>
            <a:rPr lang="ru-RU" dirty="0" smtClean="0">
              <a:solidFill>
                <a:srgbClr val="16625C"/>
              </a:solidFill>
            </a:rPr>
            <a:t>ТГПУ</a:t>
          </a:r>
          <a:endParaRPr lang="ru-RU" dirty="0">
            <a:solidFill>
              <a:srgbClr val="16625C"/>
            </a:solidFill>
          </a:endParaRPr>
        </a:p>
      </dgm:t>
    </dgm:pt>
    <dgm:pt modelId="{2F1F8E39-85EA-493E-AF4D-CAD6C5995C24}" type="parTrans" cxnId="{815712AC-CCEC-4C97-8F8A-62EDA32DE28B}">
      <dgm:prSet/>
      <dgm:spPr/>
      <dgm:t>
        <a:bodyPr/>
        <a:lstStyle/>
        <a:p>
          <a:endParaRPr lang="ru-RU"/>
        </a:p>
      </dgm:t>
    </dgm:pt>
    <dgm:pt modelId="{90346DCD-1A70-426B-A591-505124155C3A}" type="sibTrans" cxnId="{815712AC-CCEC-4C97-8F8A-62EDA32DE28B}">
      <dgm:prSet/>
      <dgm:spPr/>
      <dgm:t>
        <a:bodyPr/>
        <a:lstStyle/>
        <a:p>
          <a:endParaRPr lang="ru-RU"/>
        </a:p>
      </dgm:t>
    </dgm:pt>
    <dgm:pt modelId="{1575B11B-870C-4A21-939F-ABFA59145035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Добровольческая деятельность</a:t>
          </a:r>
        </a:p>
      </dgm:t>
    </dgm:pt>
    <dgm:pt modelId="{0E01DD9F-9120-4A78-9C4C-65ABFD46E32D}" type="parTrans" cxnId="{56865B86-C14A-4461-BFDA-859B663EEA5F}">
      <dgm:prSet/>
      <dgm:spPr/>
      <dgm:t>
        <a:bodyPr/>
        <a:lstStyle/>
        <a:p>
          <a:endParaRPr lang="ru-RU"/>
        </a:p>
      </dgm:t>
    </dgm:pt>
    <dgm:pt modelId="{4FE4C9DB-DE8B-4A79-BDB3-D633B09AA79E}" type="sibTrans" cxnId="{56865B86-C14A-4461-BFDA-859B663EEA5F}">
      <dgm:prSet/>
      <dgm:spPr/>
      <dgm:t>
        <a:bodyPr/>
        <a:lstStyle/>
        <a:p>
          <a:endParaRPr lang="ru-RU"/>
        </a:p>
      </dgm:t>
    </dgm:pt>
    <dgm:pt modelId="{70EB241A-5FBE-45FB-984E-62F661F937A6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/>
            <a:t>Организация </a:t>
          </a:r>
          <a:r>
            <a:rPr lang="ru-RU" dirty="0" smtClean="0"/>
            <a:t>отдыха и </a:t>
          </a:r>
          <a:r>
            <a:rPr lang="ru-RU" dirty="0"/>
            <a:t>оздоровления детей</a:t>
          </a:r>
        </a:p>
      </dgm:t>
    </dgm:pt>
    <dgm:pt modelId="{E04F42EE-84F8-4445-9603-9FA01E3861E9}" type="parTrans" cxnId="{7A8F9715-45A2-40EC-B830-CA53D71177E4}">
      <dgm:prSet/>
      <dgm:spPr/>
      <dgm:t>
        <a:bodyPr/>
        <a:lstStyle/>
        <a:p>
          <a:endParaRPr lang="ru-RU"/>
        </a:p>
      </dgm:t>
    </dgm:pt>
    <dgm:pt modelId="{D23E6194-A593-4A3B-A406-39117129CABD}" type="sibTrans" cxnId="{7A8F9715-45A2-40EC-B830-CA53D71177E4}">
      <dgm:prSet/>
      <dgm:spPr/>
      <dgm:t>
        <a:bodyPr/>
        <a:lstStyle/>
        <a:p>
          <a:endParaRPr lang="ru-RU"/>
        </a:p>
      </dgm:t>
    </dgm:pt>
    <dgm:pt modelId="{789E04F9-D14D-4786-9EEC-806C294ED6A3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</a:rPr>
            <a:t>Деятельность детских 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общественных 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</a:rPr>
            <a:t>организаций</a:t>
          </a:r>
        </a:p>
      </dgm:t>
    </dgm:pt>
    <dgm:pt modelId="{BB6D7588-29B0-4E33-BEA0-89D5CFBD7735}" type="parTrans" cxnId="{20DA8348-CF31-45D3-9A1F-4AB9AF4558BE}">
      <dgm:prSet/>
      <dgm:spPr/>
      <dgm:t>
        <a:bodyPr/>
        <a:lstStyle/>
        <a:p>
          <a:endParaRPr lang="ru-RU"/>
        </a:p>
      </dgm:t>
    </dgm:pt>
    <dgm:pt modelId="{E95EC17D-2A81-47ED-8AF6-51AFFE0DFF1D}" type="sibTrans" cxnId="{20DA8348-CF31-45D3-9A1F-4AB9AF4558BE}">
      <dgm:prSet/>
      <dgm:spPr/>
      <dgm:t>
        <a:bodyPr/>
        <a:lstStyle/>
        <a:p>
          <a:endParaRPr lang="ru-RU"/>
        </a:p>
      </dgm:t>
    </dgm:pt>
    <dgm:pt modelId="{90DA4E06-9546-470A-8785-733E806F6990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Коммуникации в </a:t>
          </a:r>
          <a:r>
            <a:rPr lang="ru-RU" dirty="0"/>
            <a:t>социальных сетях</a:t>
          </a:r>
        </a:p>
      </dgm:t>
    </dgm:pt>
    <dgm:pt modelId="{282F3F95-C49B-450E-BFC5-417F87962412}" type="parTrans" cxnId="{615AC8AB-8EAE-4C9B-A59D-DE239C216242}">
      <dgm:prSet/>
      <dgm:spPr/>
      <dgm:t>
        <a:bodyPr/>
        <a:lstStyle/>
        <a:p>
          <a:endParaRPr lang="ru-RU"/>
        </a:p>
      </dgm:t>
    </dgm:pt>
    <dgm:pt modelId="{14040684-9531-4004-8FFA-94C933F2FE25}" type="sibTrans" cxnId="{615AC8AB-8EAE-4C9B-A59D-DE239C216242}">
      <dgm:prSet/>
      <dgm:spPr/>
      <dgm:t>
        <a:bodyPr/>
        <a:lstStyle/>
        <a:p>
          <a:endParaRPr lang="ru-RU"/>
        </a:p>
      </dgm:t>
    </dgm:pt>
    <dgm:pt modelId="{CA54FA13-67BB-4A20-BC70-1133E4CBF147}" type="pres">
      <dgm:prSet presAssocID="{A20EB31C-5637-4FF9-A1F7-B48564F669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6B8EE0-C59B-4170-BE39-3AE0B2D25953}" type="pres">
      <dgm:prSet presAssocID="{0C168F1D-A092-444D-B410-EB3D69CBC448}" presName="linNode" presStyleCnt="0"/>
      <dgm:spPr/>
    </dgm:pt>
    <dgm:pt modelId="{AD41EFB5-6D4C-4EDD-A25A-D84203D984A6}" type="pres">
      <dgm:prSet presAssocID="{0C168F1D-A092-444D-B410-EB3D69CBC448}" presName="parentText" presStyleLbl="node1" presStyleIdx="0" presStyleCnt="1" custScaleX="75355" custScaleY="802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F7FF2-9E84-4CED-9947-01DFDA2407E9}" type="pres">
      <dgm:prSet presAssocID="{0C168F1D-A092-444D-B410-EB3D69CBC448}" presName="descendantText" presStyleLbl="alignAccFollowNode1" presStyleIdx="0" presStyleCnt="1" custScaleY="85007" custLinFactNeighborX="452" custLinFactNeighborY="-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4470D-309F-418D-AFED-E9421D85BA53}" type="presOf" srcId="{0C168F1D-A092-444D-B410-EB3D69CBC448}" destId="{AD41EFB5-6D4C-4EDD-A25A-D84203D984A6}" srcOrd="0" destOrd="0" presId="urn:microsoft.com/office/officeart/2005/8/layout/vList5"/>
    <dgm:cxn modelId="{7A8F9715-45A2-40EC-B830-CA53D71177E4}" srcId="{0C168F1D-A092-444D-B410-EB3D69CBC448}" destId="{70EB241A-5FBE-45FB-984E-62F661F937A6}" srcOrd="1" destOrd="0" parTransId="{E04F42EE-84F8-4445-9603-9FA01E3861E9}" sibTransId="{D23E6194-A593-4A3B-A406-39117129CABD}"/>
    <dgm:cxn modelId="{9B6971F1-766D-4592-A635-4DB5519B9424}" type="presOf" srcId="{1575B11B-870C-4A21-939F-ABFA59145035}" destId="{06BF7FF2-9E84-4CED-9947-01DFDA2407E9}" srcOrd="0" destOrd="0" presId="urn:microsoft.com/office/officeart/2005/8/layout/vList5"/>
    <dgm:cxn modelId="{5ADC1169-25D1-4FF5-A758-7A5FBB017B90}" type="presOf" srcId="{A20EB31C-5637-4FF9-A1F7-B48564F6690D}" destId="{CA54FA13-67BB-4A20-BC70-1133E4CBF147}" srcOrd="0" destOrd="0" presId="urn:microsoft.com/office/officeart/2005/8/layout/vList5"/>
    <dgm:cxn modelId="{56865B86-C14A-4461-BFDA-859B663EEA5F}" srcId="{0C168F1D-A092-444D-B410-EB3D69CBC448}" destId="{1575B11B-870C-4A21-939F-ABFA59145035}" srcOrd="0" destOrd="0" parTransId="{0E01DD9F-9120-4A78-9C4C-65ABFD46E32D}" sibTransId="{4FE4C9DB-DE8B-4A79-BDB3-D633B09AA79E}"/>
    <dgm:cxn modelId="{815712AC-CCEC-4C97-8F8A-62EDA32DE28B}" srcId="{A20EB31C-5637-4FF9-A1F7-B48564F6690D}" destId="{0C168F1D-A092-444D-B410-EB3D69CBC448}" srcOrd="0" destOrd="0" parTransId="{2F1F8E39-85EA-493E-AF4D-CAD6C5995C24}" sibTransId="{90346DCD-1A70-426B-A591-505124155C3A}"/>
    <dgm:cxn modelId="{7FEC3848-7AAF-43AE-8B0F-62547FF14868}" type="presOf" srcId="{90DA4E06-9546-470A-8785-733E806F6990}" destId="{06BF7FF2-9E84-4CED-9947-01DFDA2407E9}" srcOrd="0" destOrd="3" presId="urn:microsoft.com/office/officeart/2005/8/layout/vList5"/>
    <dgm:cxn modelId="{20DA8348-CF31-45D3-9A1F-4AB9AF4558BE}" srcId="{0C168F1D-A092-444D-B410-EB3D69CBC448}" destId="{789E04F9-D14D-4786-9EEC-806C294ED6A3}" srcOrd="2" destOrd="0" parTransId="{BB6D7588-29B0-4E33-BEA0-89D5CFBD7735}" sibTransId="{E95EC17D-2A81-47ED-8AF6-51AFFE0DFF1D}"/>
    <dgm:cxn modelId="{615AC8AB-8EAE-4C9B-A59D-DE239C216242}" srcId="{0C168F1D-A092-444D-B410-EB3D69CBC448}" destId="{90DA4E06-9546-470A-8785-733E806F6990}" srcOrd="3" destOrd="0" parTransId="{282F3F95-C49B-450E-BFC5-417F87962412}" sibTransId="{14040684-9531-4004-8FFA-94C933F2FE25}"/>
    <dgm:cxn modelId="{97FEB48D-0C4A-4F44-979A-B92A94E17DFA}" type="presOf" srcId="{789E04F9-D14D-4786-9EEC-806C294ED6A3}" destId="{06BF7FF2-9E84-4CED-9947-01DFDA2407E9}" srcOrd="0" destOrd="2" presId="urn:microsoft.com/office/officeart/2005/8/layout/vList5"/>
    <dgm:cxn modelId="{9C22ADC7-5D23-4A96-A769-03F682C0B0A9}" type="presOf" srcId="{70EB241A-5FBE-45FB-984E-62F661F937A6}" destId="{06BF7FF2-9E84-4CED-9947-01DFDA2407E9}" srcOrd="0" destOrd="1" presId="urn:microsoft.com/office/officeart/2005/8/layout/vList5"/>
    <dgm:cxn modelId="{2C66F805-0F0E-47B4-A67F-C896C1DCB404}" type="presParOf" srcId="{CA54FA13-67BB-4A20-BC70-1133E4CBF147}" destId="{716B8EE0-C59B-4170-BE39-3AE0B2D25953}" srcOrd="0" destOrd="0" presId="urn:microsoft.com/office/officeart/2005/8/layout/vList5"/>
    <dgm:cxn modelId="{49670C70-5B1F-40B9-8DEF-68CCEFCEDA01}" type="presParOf" srcId="{716B8EE0-C59B-4170-BE39-3AE0B2D25953}" destId="{AD41EFB5-6D4C-4EDD-A25A-D84203D984A6}" srcOrd="0" destOrd="0" presId="urn:microsoft.com/office/officeart/2005/8/layout/vList5"/>
    <dgm:cxn modelId="{0C7C086E-82F8-4591-97C6-BBEAC7906C76}" type="presParOf" srcId="{716B8EE0-C59B-4170-BE39-3AE0B2D25953}" destId="{06BF7FF2-9E84-4CED-9947-01DFDA2407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058784-2B48-4096-8617-D0CAA98376FB}" type="doc">
      <dgm:prSet loTypeId="urn:microsoft.com/office/officeart/2008/layout/LinedList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86C145E-94BA-4019-B4E3-F8F953F3A4B5}">
      <dgm:prSet custT="1"/>
      <dgm:spPr/>
      <dgm:t>
        <a:bodyPr/>
        <a:lstStyle/>
        <a:p>
          <a:pPr rtl="0"/>
          <a:r>
            <a:rPr lang="ru-RU" sz="2800" smtClean="0">
              <a:solidFill>
                <a:schemeClr val="bg1"/>
              </a:solidFill>
            </a:rPr>
            <a:t>Результаты участия в «событийном волонтерстве»</a:t>
          </a:r>
          <a:endParaRPr lang="ru-RU" sz="2800" dirty="0">
            <a:solidFill>
              <a:schemeClr val="bg1"/>
            </a:solidFill>
          </a:endParaRPr>
        </a:p>
      </dgm:t>
    </dgm:pt>
    <dgm:pt modelId="{5AAA1DFD-9AC2-491A-AB58-6E31CE5E07EF}" type="parTrans" cxnId="{9D538A38-ADF5-4478-B3E9-3D56107E5DE0}">
      <dgm:prSet/>
      <dgm:spPr/>
      <dgm:t>
        <a:bodyPr/>
        <a:lstStyle/>
        <a:p>
          <a:endParaRPr lang="ru-RU" sz="2800">
            <a:solidFill>
              <a:schemeClr val="bg1"/>
            </a:solidFill>
          </a:endParaRPr>
        </a:p>
      </dgm:t>
    </dgm:pt>
    <dgm:pt modelId="{D2CC1152-60DD-4E77-9F3F-032CD4BBA5D2}" type="sibTrans" cxnId="{9D538A38-ADF5-4478-B3E9-3D56107E5DE0}">
      <dgm:prSet/>
      <dgm:spPr/>
      <dgm:t>
        <a:bodyPr/>
        <a:lstStyle/>
        <a:p>
          <a:endParaRPr lang="ru-RU" sz="2800">
            <a:solidFill>
              <a:schemeClr val="bg1"/>
            </a:solidFill>
          </a:endParaRPr>
        </a:p>
      </dgm:t>
    </dgm:pt>
    <dgm:pt modelId="{C25B8858-28A3-455F-B787-9D74835E064C}">
      <dgm:prSet custT="1"/>
      <dgm:spPr/>
      <dgm:t>
        <a:bodyPr/>
        <a:lstStyle/>
        <a:p>
          <a:pPr rtl="0"/>
          <a:r>
            <a:rPr lang="ru-RU" sz="2800" smtClean="0">
              <a:solidFill>
                <a:schemeClr val="bg1"/>
              </a:solidFill>
            </a:rPr>
            <a:t>Результаты участия в мероприятиях программы «Открытый педагогический класс»</a:t>
          </a:r>
          <a:endParaRPr lang="ru-RU" sz="2800" dirty="0">
            <a:solidFill>
              <a:schemeClr val="bg1"/>
            </a:solidFill>
          </a:endParaRPr>
        </a:p>
      </dgm:t>
    </dgm:pt>
    <dgm:pt modelId="{1F3B471E-8783-467A-938B-9DB9D2F4EF8D}" type="parTrans" cxnId="{1B1D4850-B6F4-42CD-B920-BB57487EE6F3}">
      <dgm:prSet/>
      <dgm:spPr/>
      <dgm:t>
        <a:bodyPr/>
        <a:lstStyle/>
        <a:p>
          <a:endParaRPr lang="ru-RU" sz="2800">
            <a:solidFill>
              <a:schemeClr val="bg1"/>
            </a:solidFill>
          </a:endParaRPr>
        </a:p>
      </dgm:t>
    </dgm:pt>
    <dgm:pt modelId="{8CC0531C-64B8-4327-BD71-F95DD2773076}" type="sibTrans" cxnId="{1B1D4850-B6F4-42CD-B920-BB57487EE6F3}">
      <dgm:prSet/>
      <dgm:spPr/>
      <dgm:t>
        <a:bodyPr/>
        <a:lstStyle/>
        <a:p>
          <a:endParaRPr lang="ru-RU" sz="2800">
            <a:solidFill>
              <a:schemeClr val="bg1"/>
            </a:solidFill>
          </a:endParaRPr>
        </a:p>
      </dgm:t>
    </dgm:pt>
    <dgm:pt modelId="{80C678A8-44F0-4848-B0F9-BF409C12D535}">
      <dgm:prSet custT="1"/>
      <dgm:spPr/>
      <dgm:t>
        <a:bodyPr/>
        <a:lstStyle/>
        <a:p>
          <a:pPr rtl="0"/>
          <a:r>
            <a:rPr lang="ru-RU" sz="2800" smtClean="0">
              <a:solidFill>
                <a:schemeClr val="bg1"/>
              </a:solidFill>
            </a:rPr>
            <a:t>Результаты предпрофессиональной программы (обсуждаются)</a:t>
          </a:r>
          <a:endParaRPr lang="ru-RU" sz="2800">
            <a:solidFill>
              <a:schemeClr val="bg1"/>
            </a:solidFill>
          </a:endParaRPr>
        </a:p>
      </dgm:t>
    </dgm:pt>
    <dgm:pt modelId="{1D9C84E0-5633-4CAF-8366-F890B3596D9E}" type="parTrans" cxnId="{9E0529D6-D04F-4522-8832-F14B77387376}">
      <dgm:prSet/>
      <dgm:spPr/>
      <dgm:t>
        <a:bodyPr/>
        <a:lstStyle/>
        <a:p>
          <a:endParaRPr lang="ru-RU" sz="2800">
            <a:solidFill>
              <a:schemeClr val="bg1"/>
            </a:solidFill>
          </a:endParaRPr>
        </a:p>
      </dgm:t>
    </dgm:pt>
    <dgm:pt modelId="{AC8557C3-BF79-4242-A29D-441C71824EC5}" type="sibTrans" cxnId="{9E0529D6-D04F-4522-8832-F14B77387376}">
      <dgm:prSet/>
      <dgm:spPr/>
      <dgm:t>
        <a:bodyPr/>
        <a:lstStyle/>
        <a:p>
          <a:endParaRPr lang="ru-RU" sz="2800">
            <a:solidFill>
              <a:schemeClr val="bg1"/>
            </a:solidFill>
          </a:endParaRPr>
        </a:p>
      </dgm:t>
    </dgm:pt>
    <dgm:pt modelId="{F48D69CB-8D21-4AEC-B5CE-A44DFF01D60A}" type="pres">
      <dgm:prSet presAssocID="{41058784-2B48-4096-8617-D0CAA98376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A95FF17-20E8-4A83-AB9A-D9D64561CEA3}" type="pres">
      <dgm:prSet presAssocID="{086C145E-94BA-4019-B4E3-F8F953F3A4B5}" presName="thickLine" presStyleLbl="alignNode1" presStyleIdx="0" presStyleCnt="3"/>
      <dgm:spPr/>
      <dgm:t>
        <a:bodyPr/>
        <a:lstStyle/>
        <a:p>
          <a:endParaRPr lang="ru-RU"/>
        </a:p>
      </dgm:t>
    </dgm:pt>
    <dgm:pt modelId="{31E73675-8396-4FA4-BE41-A847208D6037}" type="pres">
      <dgm:prSet presAssocID="{086C145E-94BA-4019-B4E3-F8F953F3A4B5}" presName="horz1" presStyleCnt="0"/>
      <dgm:spPr/>
      <dgm:t>
        <a:bodyPr/>
        <a:lstStyle/>
        <a:p>
          <a:endParaRPr lang="ru-RU"/>
        </a:p>
      </dgm:t>
    </dgm:pt>
    <dgm:pt modelId="{B595E95B-0B17-479C-8616-0B5681AFB8A3}" type="pres">
      <dgm:prSet presAssocID="{086C145E-94BA-4019-B4E3-F8F953F3A4B5}" presName="tx1" presStyleLbl="revTx" presStyleIdx="0" presStyleCnt="3"/>
      <dgm:spPr/>
      <dgm:t>
        <a:bodyPr/>
        <a:lstStyle/>
        <a:p>
          <a:endParaRPr lang="ru-RU"/>
        </a:p>
      </dgm:t>
    </dgm:pt>
    <dgm:pt modelId="{28ADF2BA-1370-4D50-96EC-328D6AED8905}" type="pres">
      <dgm:prSet presAssocID="{086C145E-94BA-4019-B4E3-F8F953F3A4B5}" presName="vert1" presStyleCnt="0"/>
      <dgm:spPr/>
      <dgm:t>
        <a:bodyPr/>
        <a:lstStyle/>
        <a:p>
          <a:endParaRPr lang="ru-RU"/>
        </a:p>
      </dgm:t>
    </dgm:pt>
    <dgm:pt modelId="{D5428605-CAD1-4671-8504-CF28F3A251AC}" type="pres">
      <dgm:prSet presAssocID="{C25B8858-28A3-455F-B787-9D74835E064C}" presName="thickLine" presStyleLbl="alignNode1" presStyleIdx="1" presStyleCnt="3"/>
      <dgm:spPr/>
      <dgm:t>
        <a:bodyPr/>
        <a:lstStyle/>
        <a:p>
          <a:endParaRPr lang="ru-RU"/>
        </a:p>
      </dgm:t>
    </dgm:pt>
    <dgm:pt modelId="{7C02C065-7377-4AF9-BE89-8990C3438854}" type="pres">
      <dgm:prSet presAssocID="{C25B8858-28A3-455F-B787-9D74835E064C}" presName="horz1" presStyleCnt="0"/>
      <dgm:spPr/>
      <dgm:t>
        <a:bodyPr/>
        <a:lstStyle/>
        <a:p>
          <a:endParaRPr lang="ru-RU"/>
        </a:p>
      </dgm:t>
    </dgm:pt>
    <dgm:pt modelId="{7EA8FCE0-413F-40C2-87FB-30C265CACC9F}" type="pres">
      <dgm:prSet presAssocID="{C25B8858-28A3-455F-B787-9D74835E064C}" presName="tx1" presStyleLbl="revTx" presStyleIdx="1" presStyleCnt="3" custScaleY="130822"/>
      <dgm:spPr/>
      <dgm:t>
        <a:bodyPr/>
        <a:lstStyle/>
        <a:p>
          <a:endParaRPr lang="ru-RU"/>
        </a:p>
      </dgm:t>
    </dgm:pt>
    <dgm:pt modelId="{EDF1688A-E1D3-4CF0-9411-FC912D5A6D7E}" type="pres">
      <dgm:prSet presAssocID="{C25B8858-28A3-455F-B787-9D74835E064C}" presName="vert1" presStyleCnt="0"/>
      <dgm:spPr/>
      <dgm:t>
        <a:bodyPr/>
        <a:lstStyle/>
        <a:p>
          <a:endParaRPr lang="ru-RU"/>
        </a:p>
      </dgm:t>
    </dgm:pt>
    <dgm:pt modelId="{9077D347-8EB7-40BD-95FB-34187304F20B}" type="pres">
      <dgm:prSet presAssocID="{80C678A8-44F0-4848-B0F9-BF409C12D535}" presName="thickLine" presStyleLbl="alignNode1" presStyleIdx="2" presStyleCnt="3"/>
      <dgm:spPr/>
      <dgm:t>
        <a:bodyPr/>
        <a:lstStyle/>
        <a:p>
          <a:endParaRPr lang="ru-RU"/>
        </a:p>
      </dgm:t>
    </dgm:pt>
    <dgm:pt modelId="{5EC4FCA9-C22B-4487-9022-DD896046B494}" type="pres">
      <dgm:prSet presAssocID="{80C678A8-44F0-4848-B0F9-BF409C12D535}" presName="horz1" presStyleCnt="0"/>
      <dgm:spPr/>
      <dgm:t>
        <a:bodyPr/>
        <a:lstStyle/>
        <a:p>
          <a:endParaRPr lang="ru-RU"/>
        </a:p>
      </dgm:t>
    </dgm:pt>
    <dgm:pt modelId="{A88CC8AB-A5C3-4CA2-BB13-0D3F1160CA58}" type="pres">
      <dgm:prSet presAssocID="{80C678A8-44F0-4848-B0F9-BF409C12D535}" presName="tx1" presStyleLbl="revTx" presStyleIdx="2" presStyleCnt="3"/>
      <dgm:spPr/>
      <dgm:t>
        <a:bodyPr/>
        <a:lstStyle/>
        <a:p>
          <a:endParaRPr lang="ru-RU"/>
        </a:p>
      </dgm:t>
    </dgm:pt>
    <dgm:pt modelId="{24D1837E-635D-48E4-8DFC-4732391672AE}" type="pres">
      <dgm:prSet presAssocID="{80C678A8-44F0-4848-B0F9-BF409C12D535}" presName="vert1" presStyleCnt="0"/>
      <dgm:spPr/>
      <dgm:t>
        <a:bodyPr/>
        <a:lstStyle/>
        <a:p>
          <a:endParaRPr lang="ru-RU"/>
        </a:p>
      </dgm:t>
    </dgm:pt>
  </dgm:ptLst>
  <dgm:cxnLst>
    <dgm:cxn modelId="{EF1E9297-4C21-4546-AC74-E149B65158E2}" type="presOf" srcId="{41058784-2B48-4096-8617-D0CAA98376FB}" destId="{F48D69CB-8D21-4AEC-B5CE-A44DFF01D60A}" srcOrd="0" destOrd="0" presId="urn:microsoft.com/office/officeart/2008/layout/LinedList"/>
    <dgm:cxn modelId="{9E0529D6-D04F-4522-8832-F14B77387376}" srcId="{41058784-2B48-4096-8617-D0CAA98376FB}" destId="{80C678A8-44F0-4848-B0F9-BF409C12D535}" srcOrd="2" destOrd="0" parTransId="{1D9C84E0-5633-4CAF-8366-F890B3596D9E}" sibTransId="{AC8557C3-BF79-4242-A29D-441C71824EC5}"/>
    <dgm:cxn modelId="{1B1D4850-B6F4-42CD-B920-BB57487EE6F3}" srcId="{41058784-2B48-4096-8617-D0CAA98376FB}" destId="{C25B8858-28A3-455F-B787-9D74835E064C}" srcOrd="1" destOrd="0" parTransId="{1F3B471E-8783-467A-938B-9DB9D2F4EF8D}" sibTransId="{8CC0531C-64B8-4327-BD71-F95DD2773076}"/>
    <dgm:cxn modelId="{81A9EB41-657A-4871-81AD-D0DE83D3D1D2}" type="presOf" srcId="{086C145E-94BA-4019-B4E3-F8F953F3A4B5}" destId="{B595E95B-0B17-479C-8616-0B5681AFB8A3}" srcOrd="0" destOrd="0" presId="urn:microsoft.com/office/officeart/2008/layout/LinedList"/>
    <dgm:cxn modelId="{7A0F44D1-EBAD-4EE1-B73F-CC5CC7AB0F01}" type="presOf" srcId="{80C678A8-44F0-4848-B0F9-BF409C12D535}" destId="{A88CC8AB-A5C3-4CA2-BB13-0D3F1160CA58}" srcOrd="0" destOrd="0" presId="urn:microsoft.com/office/officeart/2008/layout/LinedList"/>
    <dgm:cxn modelId="{9D538A38-ADF5-4478-B3E9-3D56107E5DE0}" srcId="{41058784-2B48-4096-8617-D0CAA98376FB}" destId="{086C145E-94BA-4019-B4E3-F8F953F3A4B5}" srcOrd="0" destOrd="0" parTransId="{5AAA1DFD-9AC2-491A-AB58-6E31CE5E07EF}" sibTransId="{D2CC1152-60DD-4E77-9F3F-032CD4BBA5D2}"/>
    <dgm:cxn modelId="{A3143D32-A492-43BB-B714-61B50980683A}" type="presOf" srcId="{C25B8858-28A3-455F-B787-9D74835E064C}" destId="{7EA8FCE0-413F-40C2-87FB-30C265CACC9F}" srcOrd="0" destOrd="0" presId="urn:microsoft.com/office/officeart/2008/layout/LinedList"/>
    <dgm:cxn modelId="{1639BFCD-FABA-419A-A321-77BAC9FF1D6D}" type="presParOf" srcId="{F48D69CB-8D21-4AEC-B5CE-A44DFF01D60A}" destId="{8A95FF17-20E8-4A83-AB9A-D9D64561CEA3}" srcOrd="0" destOrd="0" presId="urn:microsoft.com/office/officeart/2008/layout/LinedList"/>
    <dgm:cxn modelId="{20C4DD97-0BB7-4980-AD12-48E91F03E885}" type="presParOf" srcId="{F48D69CB-8D21-4AEC-B5CE-A44DFF01D60A}" destId="{31E73675-8396-4FA4-BE41-A847208D6037}" srcOrd="1" destOrd="0" presId="urn:microsoft.com/office/officeart/2008/layout/LinedList"/>
    <dgm:cxn modelId="{0584023C-807F-497F-873C-4DF22FC38C49}" type="presParOf" srcId="{31E73675-8396-4FA4-BE41-A847208D6037}" destId="{B595E95B-0B17-479C-8616-0B5681AFB8A3}" srcOrd="0" destOrd="0" presId="urn:microsoft.com/office/officeart/2008/layout/LinedList"/>
    <dgm:cxn modelId="{940F2818-2C05-43E6-B5D7-1D2718BA51FD}" type="presParOf" srcId="{31E73675-8396-4FA4-BE41-A847208D6037}" destId="{28ADF2BA-1370-4D50-96EC-328D6AED8905}" srcOrd="1" destOrd="0" presId="urn:microsoft.com/office/officeart/2008/layout/LinedList"/>
    <dgm:cxn modelId="{ED14965F-2612-445A-8834-DA2E02C1DB5C}" type="presParOf" srcId="{F48D69CB-8D21-4AEC-B5CE-A44DFF01D60A}" destId="{D5428605-CAD1-4671-8504-CF28F3A251AC}" srcOrd="2" destOrd="0" presId="urn:microsoft.com/office/officeart/2008/layout/LinedList"/>
    <dgm:cxn modelId="{3E40AC83-EEFD-42AD-908E-8F355B1E8624}" type="presParOf" srcId="{F48D69CB-8D21-4AEC-B5CE-A44DFF01D60A}" destId="{7C02C065-7377-4AF9-BE89-8990C3438854}" srcOrd="3" destOrd="0" presId="urn:microsoft.com/office/officeart/2008/layout/LinedList"/>
    <dgm:cxn modelId="{2FCF2AE4-6FE4-4F42-8E16-C83F12BF00B0}" type="presParOf" srcId="{7C02C065-7377-4AF9-BE89-8990C3438854}" destId="{7EA8FCE0-413F-40C2-87FB-30C265CACC9F}" srcOrd="0" destOrd="0" presId="urn:microsoft.com/office/officeart/2008/layout/LinedList"/>
    <dgm:cxn modelId="{7748AD27-4EC4-4D2D-8E47-51E9B27DDC9C}" type="presParOf" srcId="{7C02C065-7377-4AF9-BE89-8990C3438854}" destId="{EDF1688A-E1D3-4CF0-9411-FC912D5A6D7E}" srcOrd="1" destOrd="0" presId="urn:microsoft.com/office/officeart/2008/layout/LinedList"/>
    <dgm:cxn modelId="{572CC339-1661-4CF0-B72A-036D3877A5EB}" type="presParOf" srcId="{F48D69CB-8D21-4AEC-B5CE-A44DFF01D60A}" destId="{9077D347-8EB7-40BD-95FB-34187304F20B}" srcOrd="4" destOrd="0" presId="urn:microsoft.com/office/officeart/2008/layout/LinedList"/>
    <dgm:cxn modelId="{F5F32463-26A5-433A-8B7C-AC780F2C0A5A}" type="presParOf" srcId="{F48D69CB-8D21-4AEC-B5CE-A44DFF01D60A}" destId="{5EC4FCA9-C22B-4487-9022-DD896046B494}" srcOrd="5" destOrd="0" presId="urn:microsoft.com/office/officeart/2008/layout/LinedList"/>
    <dgm:cxn modelId="{98159374-5F8F-47A6-8E4A-C650FCC4755B}" type="presParOf" srcId="{5EC4FCA9-C22B-4487-9022-DD896046B494}" destId="{A88CC8AB-A5C3-4CA2-BB13-0D3F1160CA58}" srcOrd="0" destOrd="0" presId="urn:microsoft.com/office/officeart/2008/layout/LinedList"/>
    <dgm:cxn modelId="{01823D2A-3E2A-484F-82BC-D0747DE7B5E7}" type="presParOf" srcId="{5EC4FCA9-C22B-4487-9022-DD896046B494}" destId="{24D1837E-635D-48E4-8DFC-4732391672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6D3C6D-1709-4FB0-BF4E-618EDA054CB1}" type="doc">
      <dgm:prSet loTypeId="urn:microsoft.com/office/officeart/2005/8/layout/b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B3666B7-F3A3-4360-AE7B-7A43CFB2880C}">
      <dgm:prSet custT="1"/>
      <dgm:spPr/>
      <dgm:t>
        <a:bodyPr/>
        <a:lstStyle/>
        <a:p>
          <a:pPr rtl="0"/>
          <a:r>
            <a:rPr lang="ru-RU" sz="1800" dirty="0" smtClean="0"/>
            <a:t>Цель проекта «Психолого-педагогический класс» - обеспечение ОО педагогическими и руководящими кадрами</a:t>
          </a:r>
          <a:endParaRPr lang="ru-RU" sz="1800" dirty="0"/>
        </a:p>
      </dgm:t>
    </dgm:pt>
    <dgm:pt modelId="{4C13AC4C-9B8E-40CF-8694-C731C3F82CD7}" type="parTrans" cxnId="{19A19F1C-9C71-4C5C-ADF3-5FAA1E7B784A}">
      <dgm:prSet/>
      <dgm:spPr/>
      <dgm:t>
        <a:bodyPr/>
        <a:lstStyle/>
        <a:p>
          <a:endParaRPr lang="ru-RU" sz="1800"/>
        </a:p>
      </dgm:t>
    </dgm:pt>
    <dgm:pt modelId="{6CCE09E1-A707-49DD-ADBF-BF13DA6CDF28}" type="sibTrans" cxnId="{19A19F1C-9C71-4C5C-ADF3-5FAA1E7B784A}">
      <dgm:prSet/>
      <dgm:spPr/>
      <dgm:t>
        <a:bodyPr/>
        <a:lstStyle/>
        <a:p>
          <a:endParaRPr lang="ru-RU" sz="1800"/>
        </a:p>
      </dgm:t>
    </dgm:pt>
    <dgm:pt modelId="{D662BE75-9A75-4C62-8587-7B0232A45D16}">
      <dgm:prSet custT="1"/>
      <dgm:spPr/>
      <dgm:t>
        <a:bodyPr/>
        <a:lstStyle/>
        <a:p>
          <a:pPr rtl="0"/>
          <a:r>
            <a:rPr lang="ru-RU" sz="1800" smtClean="0"/>
            <a:t>Программы ППК реализуются на базе классов любого профиля и направленности</a:t>
          </a:r>
          <a:endParaRPr lang="ru-RU" sz="1800"/>
        </a:p>
      </dgm:t>
    </dgm:pt>
    <dgm:pt modelId="{23FE27D9-F28E-4D80-97EF-5C850332CA43}" type="parTrans" cxnId="{F471B691-0115-481D-BC0F-3810F22F55CA}">
      <dgm:prSet/>
      <dgm:spPr/>
      <dgm:t>
        <a:bodyPr/>
        <a:lstStyle/>
        <a:p>
          <a:endParaRPr lang="ru-RU" sz="1800"/>
        </a:p>
      </dgm:t>
    </dgm:pt>
    <dgm:pt modelId="{2B23C247-64CA-4791-8180-7E9633B13CE8}" type="sibTrans" cxnId="{F471B691-0115-481D-BC0F-3810F22F55CA}">
      <dgm:prSet/>
      <dgm:spPr/>
      <dgm:t>
        <a:bodyPr/>
        <a:lstStyle/>
        <a:p>
          <a:endParaRPr lang="ru-RU" sz="1800"/>
        </a:p>
      </dgm:t>
    </dgm:pt>
    <dgm:pt modelId="{BBF931CA-107F-4333-BA3A-7D617AF6DEC1}">
      <dgm:prSet custT="1"/>
      <dgm:spPr/>
      <dgm:t>
        <a:bodyPr/>
        <a:lstStyle/>
        <a:p>
          <a:pPr rtl="0"/>
          <a:r>
            <a:rPr lang="ru-RU" sz="1800" dirty="0" smtClean="0"/>
            <a:t>Программы ППК могут быть реализованы в сетевых формах реализации ООП или в формате сетевого взаимодействия</a:t>
          </a:r>
          <a:endParaRPr lang="ru-RU" sz="1800" dirty="0"/>
        </a:p>
      </dgm:t>
    </dgm:pt>
    <dgm:pt modelId="{EBA75B88-729E-499C-AE78-4A9F584383A9}" type="parTrans" cxnId="{543A5531-0411-47F7-9713-3933192F39A0}">
      <dgm:prSet/>
      <dgm:spPr/>
      <dgm:t>
        <a:bodyPr/>
        <a:lstStyle/>
        <a:p>
          <a:endParaRPr lang="ru-RU" sz="1800"/>
        </a:p>
      </dgm:t>
    </dgm:pt>
    <dgm:pt modelId="{EA4E0113-7F78-424B-823C-C62568571E47}" type="sibTrans" cxnId="{543A5531-0411-47F7-9713-3933192F39A0}">
      <dgm:prSet/>
      <dgm:spPr/>
      <dgm:t>
        <a:bodyPr/>
        <a:lstStyle/>
        <a:p>
          <a:endParaRPr lang="ru-RU" sz="1800"/>
        </a:p>
      </dgm:t>
    </dgm:pt>
    <dgm:pt modelId="{18CF2EB4-A6AF-4607-8309-556C125E8DF3}">
      <dgm:prSet custT="1"/>
      <dgm:spPr/>
      <dgm:t>
        <a:bodyPr/>
        <a:lstStyle/>
        <a:p>
          <a:pPr rtl="0"/>
          <a:r>
            <a:rPr lang="ru-RU" sz="1800" dirty="0" smtClean="0"/>
            <a:t>В городе Томске действуют 2 сетевых проекта («Открытый педагогический класс» (ТГПУ), «</a:t>
          </a:r>
          <a:r>
            <a:rPr lang="ru-RU" sz="1800" dirty="0" err="1" smtClean="0"/>
            <a:t>ПРОцелевое</a:t>
          </a:r>
          <a:r>
            <a:rPr lang="ru-RU" sz="1800" dirty="0" smtClean="0"/>
            <a:t>» (ТГПУ)), и 2 сетевые программы («Психолого-педагогический навигатор 1.0» (ОЦДО +ТГПУ) </a:t>
          </a:r>
          <a:r>
            <a:rPr lang="ru-RU" sz="1800" i="1" dirty="0" smtClean="0">
              <a:solidFill>
                <a:schemeClr val="accent5">
                  <a:lumMod val="75000"/>
                </a:schemeClr>
              </a:solidFill>
            </a:rPr>
            <a:t> </a:t>
          </a:r>
          <a:endParaRPr lang="ru-RU" sz="1800" i="1" dirty="0">
            <a:solidFill>
              <a:schemeClr val="accent5">
                <a:lumMod val="75000"/>
              </a:schemeClr>
            </a:solidFill>
          </a:endParaRPr>
        </a:p>
      </dgm:t>
    </dgm:pt>
    <dgm:pt modelId="{7EAFBC8A-2393-4133-8ED4-33D51B3BE3C1}" type="parTrans" cxnId="{A4A8A558-E344-4206-9C5C-749D6CC4A6B3}">
      <dgm:prSet/>
      <dgm:spPr/>
      <dgm:t>
        <a:bodyPr/>
        <a:lstStyle/>
        <a:p>
          <a:endParaRPr lang="ru-RU" sz="1800"/>
        </a:p>
      </dgm:t>
    </dgm:pt>
    <dgm:pt modelId="{EBFCAB1D-3CE4-4CA9-945A-1565A12F435D}" type="sibTrans" cxnId="{A4A8A558-E344-4206-9C5C-749D6CC4A6B3}">
      <dgm:prSet/>
      <dgm:spPr/>
      <dgm:t>
        <a:bodyPr/>
        <a:lstStyle/>
        <a:p>
          <a:endParaRPr lang="ru-RU" sz="1800"/>
        </a:p>
      </dgm:t>
    </dgm:pt>
    <dgm:pt modelId="{053D1927-113E-4715-AADD-69186D3F11B6}">
      <dgm:prSet custT="1"/>
      <dgm:spPr/>
      <dgm:t>
        <a:bodyPr/>
        <a:lstStyle/>
        <a:p>
          <a:pPr rtl="0"/>
          <a:r>
            <a:rPr lang="ru-RU" sz="1800" dirty="0" smtClean="0"/>
            <a:t>Программы ППК могут быть реализованы на основе индивидуального учебного плана</a:t>
          </a:r>
          <a:endParaRPr lang="ru-RU" sz="1800" dirty="0"/>
        </a:p>
      </dgm:t>
    </dgm:pt>
    <dgm:pt modelId="{659C6E67-F42D-4B56-8CA2-396D16DD6FC2}" type="parTrans" cxnId="{98783391-B5D3-4082-8F05-8376F13E7936}">
      <dgm:prSet/>
      <dgm:spPr/>
      <dgm:t>
        <a:bodyPr/>
        <a:lstStyle/>
        <a:p>
          <a:endParaRPr lang="ru-RU" sz="1800"/>
        </a:p>
      </dgm:t>
    </dgm:pt>
    <dgm:pt modelId="{A4EAE490-B101-4D37-B221-C810E1B69FC4}" type="sibTrans" cxnId="{98783391-B5D3-4082-8F05-8376F13E7936}">
      <dgm:prSet/>
      <dgm:spPr/>
      <dgm:t>
        <a:bodyPr/>
        <a:lstStyle/>
        <a:p>
          <a:endParaRPr lang="ru-RU" sz="1800"/>
        </a:p>
      </dgm:t>
    </dgm:pt>
    <dgm:pt modelId="{9C925BAD-2420-440B-A514-823610E09AD8}">
      <dgm:prSet custT="1"/>
      <dgm:spPr/>
      <dgm:t>
        <a:bodyPr/>
        <a:lstStyle/>
        <a:p>
          <a:pPr rtl="0"/>
          <a:r>
            <a:rPr lang="ru-RU" sz="1800" dirty="0" smtClean="0"/>
            <a:t>Возможность заключения целевого договора с ТГПУ</a:t>
          </a:r>
          <a:endParaRPr lang="ru-RU" sz="1800" dirty="0"/>
        </a:p>
      </dgm:t>
    </dgm:pt>
    <dgm:pt modelId="{4D254EF5-ECA3-47C5-A9F7-88CFE92DD8D4}" type="parTrans" cxnId="{94000D2E-1F80-4BE9-87BD-C26218CAC1C9}">
      <dgm:prSet/>
      <dgm:spPr/>
      <dgm:t>
        <a:bodyPr/>
        <a:lstStyle/>
        <a:p>
          <a:endParaRPr lang="ru-RU" sz="1800"/>
        </a:p>
      </dgm:t>
    </dgm:pt>
    <dgm:pt modelId="{9724F28F-1D8C-4ED7-978C-127CB2755E67}" type="sibTrans" cxnId="{94000D2E-1F80-4BE9-87BD-C26218CAC1C9}">
      <dgm:prSet/>
      <dgm:spPr/>
      <dgm:t>
        <a:bodyPr/>
        <a:lstStyle/>
        <a:p>
          <a:endParaRPr lang="ru-RU" sz="1800"/>
        </a:p>
      </dgm:t>
    </dgm:pt>
    <dgm:pt modelId="{F556EC80-EB78-4FBF-943F-49F2662A88DE}" type="pres">
      <dgm:prSet presAssocID="{906D3C6D-1709-4FB0-BF4E-618EDA054CB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70E5A68-CCD5-4736-9E09-43D639149271}" type="pres">
      <dgm:prSet presAssocID="{BB3666B7-F3A3-4360-AE7B-7A43CFB2880C}" presName="compNode" presStyleCnt="0"/>
      <dgm:spPr/>
    </dgm:pt>
    <dgm:pt modelId="{0C5545C2-D2D8-49F9-A57E-C0D629227E1A}" type="pres">
      <dgm:prSet presAssocID="{BB3666B7-F3A3-4360-AE7B-7A43CFB2880C}" presName="dummyConnPt" presStyleCnt="0"/>
      <dgm:spPr/>
    </dgm:pt>
    <dgm:pt modelId="{A1733963-5A39-4E88-92A8-8FC66A6765AD}" type="pres">
      <dgm:prSet presAssocID="{BB3666B7-F3A3-4360-AE7B-7A43CFB2880C}" presName="node" presStyleLbl="node1" presStyleIdx="0" presStyleCnt="6" custScaleX="161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2BE75-85B5-4F2E-BD97-9F5EF8E728FC}" type="pres">
      <dgm:prSet presAssocID="{6CCE09E1-A707-49DD-ADBF-BF13DA6CDF28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77FF2BA4-CEEF-45EC-96B5-2EADF3DBDFDF}" type="pres">
      <dgm:prSet presAssocID="{D662BE75-9A75-4C62-8587-7B0232A45D16}" presName="compNode" presStyleCnt="0"/>
      <dgm:spPr/>
    </dgm:pt>
    <dgm:pt modelId="{2DFE7E25-6EC8-4580-BBFC-7DD7A9884CDC}" type="pres">
      <dgm:prSet presAssocID="{D662BE75-9A75-4C62-8587-7B0232A45D16}" presName="dummyConnPt" presStyleCnt="0"/>
      <dgm:spPr/>
    </dgm:pt>
    <dgm:pt modelId="{5AAD2B2C-9E9E-4987-9A7F-2D434E640A3D}" type="pres">
      <dgm:prSet presAssocID="{D662BE75-9A75-4C62-8587-7B0232A45D16}" presName="node" presStyleLbl="node1" presStyleIdx="1" presStyleCnt="6" custScaleX="154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988C5-5273-4F06-B7D7-64FB86CFAA5D}" type="pres">
      <dgm:prSet presAssocID="{2B23C247-64CA-4791-8180-7E9633B13CE8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E1D44E3A-9286-45D3-9FD1-691F2D879D59}" type="pres">
      <dgm:prSet presAssocID="{BBF931CA-107F-4333-BA3A-7D617AF6DEC1}" presName="compNode" presStyleCnt="0"/>
      <dgm:spPr/>
    </dgm:pt>
    <dgm:pt modelId="{783AC960-2ADB-4D37-9F95-7A6B7FA23A7F}" type="pres">
      <dgm:prSet presAssocID="{BBF931CA-107F-4333-BA3A-7D617AF6DEC1}" presName="dummyConnPt" presStyleCnt="0"/>
      <dgm:spPr/>
    </dgm:pt>
    <dgm:pt modelId="{2B37F25A-1A61-4A03-B2FD-091E7C4A24CA}" type="pres">
      <dgm:prSet presAssocID="{BBF931CA-107F-4333-BA3A-7D617AF6DEC1}" presName="node" presStyleLbl="node1" presStyleIdx="2" presStyleCnt="6" custScaleX="144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9014D-547F-4A8E-86F9-DDB31AE96AF3}" type="pres">
      <dgm:prSet presAssocID="{EA4E0113-7F78-424B-823C-C62568571E47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C6CFD056-BF74-49C0-B954-2FCD9EB069AA}" type="pres">
      <dgm:prSet presAssocID="{18CF2EB4-A6AF-4607-8309-556C125E8DF3}" presName="compNode" presStyleCnt="0"/>
      <dgm:spPr/>
    </dgm:pt>
    <dgm:pt modelId="{7026B6F2-8CD5-4CE7-9AF0-2DB6584A3100}" type="pres">
      <dgm:prSet presAssocID="{18CF2EB4-A6AF-4607-8309-556C125E8DF3}" presName="dummyConnPt" presStyleCnt="0"/>
      <dgm:spPr/>
    </dgm:pt>
    <dgm:pt modelId="{B19F52E2-84C1-46C2-98D8-E3A9381A1561}" type="pres">
      <dgm:prSet presAssocID="{18CF2EB4-A6AF-4607-8309-556C125E8DF3}" presName="node" presStyleLbl="node1" presStyleIdx="3" presStyleCnt="6" custScaleX="258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9A14D-BA4F-4944-9DC3-0505A0894235}" type="pres">
      <dgm:prSet presAssocID="{EBFCAB1D-3CE4-4CA9-945A-1565A12F435D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906BFD6C-A282-45CD-9A17-5B5148A66866}" type="pres">
      <dgm:prSet presAssocID="{053D1927-113E-4715-AADD-69186D3F11B6}" presName="compNode" presStyleCnt="0"/>
      <dgm:spPr/>
    </dgm:pt>
    <dgm:pt modelId="{628E2579-4899-46EF-B8A6-3C33F5DA68D1}" type="pres">
      <dgm:prSet presAssocID="{053D1927-113E-4715-AADD-69186D3F11B6}" presName="dummyConnPt" presStyleCnt="0"/>
      <dgm:spPr/>
    </dgm:pt>
    <dgm:pt modelId="{FD189DA8-4710-4BBA-9063-D6D7A971C334}" type="pres">
      <dgm:prSet presAssocID="{053D1927-113E-4715-AADD-69186D3F11B6}" presName="node" presStyleLbl="node1" presStyleIdx="4" presStyleCnt="6" custScaleX="253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6ED7E-0400-4B9B-AF97-BA1A03E727D1}" type="pres">
      <dgm:prSet presAssocID="{A4EAE490-B101-4D37-B221-C810E1B69FC4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E9AB90FA-8452-49F5-8785-EF8B2B038C94}" type="pres">
      <dgm:prSet presAssocID="{9C925BAD-2420-440B-A514-823610E09AD8}" presName="compNode" presStyleCnt="0"/>
      <dgm:spPr/>
    </dgm:pt>
    <dgm:pt modelId="{F0F39C13-041A-4D25-855E-D3CA395E5281}" type="pres">
      <dgm:prSet presAssocID="{9C925BAD-2420-440B-A514-823610E09AD8}" presName="dummyConnPt" presStyleCnt="0"/>
      <dgm:spPr/>
    </dgm:pt>
    <dgm:pt modelId="{B804C720-F333-43FE-A008-83010079DC85}" type="pres">
      <dgm:prSet presAssocID="{9C925BAD-2420-440B-A514-823610E09AD8}" presName="node" presStyleLbl="node1" presStyleIdx="5" presStyleCnt="6" custScaleX="253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D5FB22-517D-4584-83C5-20AD24C59D56}" type="presOf" srcId="{BB3666B7-F3A3-4360-AE7B-7A43CFB2880C}" destId="{A1733963-5A39-4E88-92A8-8FC66A6765AD}" srcOrd="0" destOrd="0" presId="urn:microsoft.com/office/officeart/2005/8/layout/bProcess4"/>
    <dgm:cxn modelId="{98783391-B5D3-4082-8F05-8376F13E7936}" srcId="{906D3C6D-1709-4FB0-BF4E-618EDA054CB1}" destId="{053D1927-113E-4715-AADD-69186D3F11B6}" srcOrd="4" destOrd="0" parTransId="{659C6E67-F42D-4B56-8CA2-396D16DD6FC2}" sibTransId="{A4EAE490-B101-4D37-B221-C810E1B69FC4}"/>
    <dgm:cxn modelId="{E4EB1AE7-AB83-4AE6-999A-A30128AA471B}" type="presOf" srcId="{906D3C6D-1709-4FB0-BF4E-618EDA054CB1}" destId="{F556EC80-EB78-4FBF-943F-49F2662A88DE}" srcOrd="0" destOrd="0" presId="urn:microsoft.com/office/officeart/2005/8/layout/bProcess4"/>
    <dgm:cxn modelId="{A4A8A558-E344-4206-9C5C-749D6CC4A6B3}" srcId="{906D3C6D-1709-4FB0-BF4E-618EDA054CB1}" destId="{18CF2EB4-A6AF-4607-8309-556C125E8DF3}" srcOrd="3" destOrd="0" parTransId="{7EAFBC8A-2393-4133-8ED4-33D51B3BE3C1}" sibTransId="{EBFCAB1D-3CE4-4CA9-945A-1565A12F435D}"/>
    <dgm:cxn modelId="{543A5531-0411-47F7-9713-3933192F39A0}" srcId="{906D3C6D-1709-4FB0-BF4E-618EDA054CB1}" destId="{BBF931CA-107F-4333-BA3A-7D617AF6DEC1}" srcOrd="2" destOrd="0" parTransId="{EBA75B88-729E-499C-AE78-4A9F584383A9}" sibTransId="{EA4E0113-7F78-424B-823C-C62568571E47}"/>
    <dgm:cxn modelId="{F471B691-0115-481D-BC0F-3810F22F55CA}" srcId="{906D3C6D-1709-4FB0-BF4E-618EDA054CB1}" destId="{D662BE75-9A75-4C62-8587-7B0232A45D16}" srcOrd="1" destOrd="0" parTransId="{23FE27D9-F28E-4D80-97EF-5C850332CA43}" sibTransId="{2B23C247-64CA-4791-8180-7E9633B13CE8}"/>
    <dgm:cxn modelId="{94000D2E-1F80-4BE9-87BD-C26218CAC1C9}" srcId="{906D3C6D-1709-4FB0-BF4E-618EDA054CB1}" destId="{9C925BAD-2420-440B-A514-823610E09AD8}" srcOrd="5" destOrd="0" parTransId="{4D254EF5-ECA3-47C5-A9F7-88CFE92DD8D4}" sibTransId="{9724F28F-1D8C-4ED7-978C-127CB2755E67}"/>
    <dgm:cxn modelId="{99C02DE0-82A9-422A-849D-BB98452D0772}" type="presOf" srcId="{A4EAE490-B101-4D37-B221-C810E1B69FC4}" destId="{9496ED7E-0400-4B9B-AF97-BA1A03E727D1}" srcOrd="0" destOrd="0" presId="urn:microsoft.com/office/officeart/2005/8/layout/bProcess4"/>
    <dgm:cxn modelId="{D9C3E79C-CEE2-4560-B586-32F60B04CAAC}" type="presOf" srcId="{EA4E0113-7F78-424B-823C-C62568571E47}" destId="{CC39014D-547F-4A8E-86F9-DDB31AE96AF3}" srcOrd="0" destOrd="0" presId="urn:microsoft.com/office/officeart/2005/8/layout/bProcess4"/>
    <dgm:cxn modelId="{8C36B51D-AACE-485B-91C0-23F1011A5443}" type="presOf" srcId="{EBFCAB1D-3CE4-4CA9-945A-1565A12F435D}" destId="{DAC9A14D-BA4F-4944-9DC3-0505A0894235}" srcOrd="0" destOrd="0" presId="urn:microsoft.com/office/officeart/2005/8/layout/bProcess4"/>
    <dgm:cxn modelId="{A677B94C-F3DC-4F89-8E18-22EA6255A33B}" type="presOf" srcId="{18CF2EB4-A6AF-4607-8309-556C125E8DF3}" destId="{B19F52E2-84C1-46C2-98D8-E3A9381A1561}" srcOrd="0" destOrd="0" presId="urn:microsoft.com/office/officeart/2005/8/layout/bProcess4"/>
    <dgm:cxn modelId="{38D97929-623C-4A76-B571-AA90589C4866}" type="presOf" srcId="{BBF931CA-107F-4333-BA3A-7D617AF6DEC1}" destId="{2B37F25A-1A61-4A03-B2FD-091E7C4A24CA}" srcOrd="0" destOrd="0" presId="urn:microsoft.com/office/officeart/2005/8/layout/bProcess4"/>
    <dgm:cxn modelId="{C3B686BC-B92B-49B4-9705-1EC771FE5A26}" type="presOf" srcId="{2B23C247-64CA-4791-8180-7E9633B13CE8}" destId="{18D988C5-5273-4F06-B7D7-64FB86CFAA5D}" srcOrd="0" destOrd="0" presId="urn:microsoft.com/office/officeart/2005/8/layout/bProcess4"/>
    <dgm:cxn modelId="{D205E70C-70B3-4215-92C3-342FF18AF123}" type="presOf" srcId="{D662BE75-9A75-4C62-8587-7B0232A45D16}" destId="{5AAD2B2C-9E9E-4987-9A7F-2D434E640A3D}" srcOrd="0" destOrd="0" presId="urn:microsoft.com/office/officeart/2005/8/layout/bProcess4"/>
    <dgm:cxn modelId="{19A19F1C-9C71-4C5C-ADF3-5FAA1E7B784A}" srcId="{906D3C6D-1709-4FB0-BF4E-618EDA054CB1}" destId="{BB3666B7-F3A3-4360-AE7B-7A43CFB2880C}" srcOrd="0" destOrd="0" parTransId="{4C13AC4C-9B8E-40CF-8694-C731C3F82CD7}" sibTransId="{6CCE09E1-A707-49DD-ADBF-BF13DA6CDF28}"/>
    <dgm:cxn modelId="{C9DDBA36-1944-4159-B0ED-92096D1BAD83}" type="presOf" srcId="{9C925BAD-2420-440B-A514-823610E09AD8}" destId="{B804C720-F333-43FE-A008-83010079DC85}" srcOrd="0" destOrd="0" presId="urn:microsoft.com/office/officeart/2005/8/layout/bProcess4"/>
    <dgm:cxn modelId="{6CE091F5-E291-44F1-A4E9-90DD82875D6B}" type="presOf" srcId="{053D1927-113E-4715-AADD-69186D3F11B6}" destId="{FD189DA8-4710-4BBA-9063-D6D7A971C334}" srcOrd="0" destOrd="0" presId="urn:microsoft.com/office/officeart/2005/8/layout/bProcess4"/>
    <dgm:cxn modelId="{91B59F70-9350-4F07-B9C9-9C74FE5F8A5B}" type="presOf" srcId="{6CCE09E1-A707-49DD-ADBF-BF13DA6CDF28}" destId="{F1B2BE75-85B5-4F2E-BD97-9F5EF8E728FC}" srcOrd="0" destOrd="0" presId="urn:microsoft.com/office/officeart/2005/8/layout/bProcess4"/>
    <dgm:cxn modelId="{46169A5B-E077-4DAC-98ED-4B358FA277CA}" type="presParOf" srcId="{F556EC80-EB78-4FBF-943F-49F2662A88DE}" destId="{070E5A68-CCD5-4736-9E09-43D639149271}" srcOrd="0" destOrd="0" presId="urn:microsoft.com/office/officeart/2005/8/layout/bProcess4"/>
    <dgm:cxn modelId="{F20604A7-FDA0-4D21-B3C2-B4FCB70406A2}" type="presParOf" srcId="{070E5A68-CCD5-4736-9E09-43D639149271}" destId="{0C5545C2-D2D8-49F9-A57E-C0D629227E1A}" srcOrd="0" destOrd="0" presId="urn:microsoft.com/office/officeart/2005/8/layout/bProcess4"/>
    <dgm:cxn modelId="{6C36AEA4-52DE-4DEE-BC24-84FEE5915593}" type="presParOf" srcId="{070E5A68-CCD5-4736-9E09-43D639149271}" destId="{A1733963-5A39-4E88-92A8-8FC66A6765AD}" srcOrd="1" destOrd="0" presId="urn:microsoft.com/office/officeart/2005/8/layout/bProcess4"/>
    <dgm:cxn modelId="{7C667855-3616-4CA0-9D61-C7C07025DE34}" type="presParOf" srcId="{F556EC80-EB78-4FBF-943F-49F2662A88DE}" destId="{F1B2BE75-85B5-4F2E-BD97-9F5EF8E728FC}" srcOrd="1" destOrd="0" presId="urn:microsoft.com/office/officeart/2005/8/layout/bProcess4"/>
    <dgm:cxn modelId="{C1D9811A-871F-4654-9DB9-7DDE7044D50C}" type="presParOf" srcId="{F556EC80-EB78-4FBF-943F-49F2662A88DE}" destId="{77FF2BA4-CEEF-45EC-96B5-2EADF3DBDFDF}" srcOrd="2" destOrd="0" presId="urn:microsoft.com/office/officeart/2005/8/layout/bProcess4"/>
    <dgm:cxn modelId="{353A6143-49E4-420D-895F-21E093DB6285}" type="presParOf" srcId="{77FF2BA4-CEEF-45EC-96B5-2EADF3DBDFDF}" destId="{2DFE7E25-6EC8-4580-BBFC-7DD7A9884CDC}" srcOrd="0" destOrd="0" presId="urn:microsoft.com/office/officeart/2005/8/layout/bProcess4"/>
    <dgm:cxn modelId="{3BD7AAF4-3C8F-45D4-8310-501C85D7300E}" type="presParOf" srcId="{77FF2BA4-CEEF-45EC-96B5-2EADF3DBDFDF}" destId="{5AAD2B2C-9E9E-4987-9A7F-2D434E640A3D}" srcOrd="1" destOrd="0" presId="urn:microsoft.com/office/officeart/2005/8/layout/bProcess4"/>
    <dgm:cxn modelId="{AEE7636E-AE4C-42F9-BFE4-7BC9244D7181}" type="presParOf" srcId="{F556EC80-EB78-4FBF-943F-49F2662A88DE}" destId="{18D988C5-5273-4F06-B7D7-64FB86CFAA5D}" srcOrd="3" destOrd="0" presId="urn:microsoft.com/office/officeart/2005/8/layout/bProcess4"/>
    <dgm:cxn modelId="{02740EC2-6D9D-4A4D-832B-F9A5309D73A1}" type="presParOf" srcId="{F556EC80-EB78-4FBF-943F-49F2662A88DE}" destId="{E1D44E3A-9286-45D3-9FD1-691F2D879D59}" srcOrd="4" destOrd="0" presId="urn:microsoft.com/office/officeart/2005/8/layout/bProcess4"/>
    <dgm:cxn modelId="{072EBD8F-F6D6-4D05-B306-6558E4C569D5}" type="presParOf" srcId="{E1D44E3A-9286-45D3-9FD1-691F2D879D59}" destId="{783AC960-2ADB-4D37-9F95-7A6B7FA23A7F}" srcOrd="0" destOrd="0" presId="urn:microsoft.com/office/officeart/2005/8/layout/bProcess4"/>
    <dgm:cxn modelId="{35CE1D8C-A2A0-4DD2-8A55-036FBEE8CC1B}" type="presParOf" srcId="{E1D44E3A-9286-45D3-9FD1-691F2D879D59}" destId="{2B37F25A-1A61-4A03-B2FD-091E7C4A24CA}" srcOrd="1" destOrd="0" presId="urn:microsoft.com/office/officeart/2005/8/layout/bProcess4"/>
    <dgm:cxn modelId="{926BD9F9-6F69-4A79-A909-FF57DD407818}" type="presParOf" srcId="{F556EC80-EB78-4FBF-943F-49F2662A88DE}" destId="{CC39014D-547F-4A8E-86F9-DDB31AE96AF3}" srcOrd="5" destOrd="0" presId="urn:microsoft.com/office/officeart/2005/8/layout/bProcess4"/>
    <dgm:cxn modelId="{E25214A9-363E-402D-8D55-A93395FACE33}" type="presParOf" srcId="{F556EC80-EB78-4FBF-943F-49F2662A88DE}" destId="{C6CFD056-BF74-49C0-B954-2FCD9EB069AA}" srcOrd="6" destOrd="0" presId="urn:microsoft.com/office/officeart/2005/8/layout/bProcess4"/>
    <dgm:cxn modelId="{E3B9A75B-F441-4371-A554-F4FCB9509F5F}" type="presParOf" srcId="{C6CFD056-BF74-49C0-B954-2FCD9EB069AA}" destId="{7026B6F2-8CD5-4CE7-9AF0-2DB6584A3100}" srcOrd="0" destOrd="0" presId="urn:microsoft.com/office/officeart/2005/8/layout/bProcess4"/>
    <dgm:cxn modelId="{57F7C8FE-288C-415F-8FF5-CA8976C66AF8}" type="presParOf" srcId="{C6CFD056-BF74-49C0-B954-2FCD9EB069AA}" destId="{B19F52E2-84C1-46C2-98D8-E3A9381A1561}" srcOrd="1" destOrd="0" presId="urn:microsoft.com/office/officeart/2005/8/layout/bProcess4"/>
    <dgm:cxn modelId="{424A1CF6-C979-41AF-8D5C-776AE9AB1E73}" type="presParOf" srcId="{F556EC80-EB78-4FBF-943F-49F2662A88DE}" destId="{DAC9A14D-BA4F-4944-9DC3-0505A0894235}" srcOrd="7" destOrd="0" presId="urn:microsoft.com/office/officeart/2005/8/layout/bProcess4"/>
    <dgm:cxn modelId="{7C75C06B-A624-4144-8AD7-C5ACD60C230D}" type="presParOf" srcId="{F556EC80-EB78-4FBF-943F-49F2662A88DE}" destId="{906BFD6C-A282-45CD-9A17-5B5148A66866}" srcOrd="8" destOrd="0" presId="urn:microsoft.com/office/officeart/2005/8/layout/bProcess4"/>
    <dgm:cxn modelId="{AFB71C98-E998-4E1C-863E-02F2C8573517}" type="presParOf" srcId="{906BFD6C-A282-45CD-9A17-5B5148A66866}" destId="{628E2579-4899-46EF-B8A6-3C33F5DA68D1}" srcOrd="0" destOrd="0" presId="urn:microsoft.com/office/officeart/2005/8/layout/bProcess4"/>
    <dgm:cxn modelId="{C2B2A722-47C8-420B-B9F4-DF8C7272341D}" type="presParOf" srcId="{906BFD6C-A282-45CD-9A17-5B5148A66866}" destId="{FD189DA8-4710-4BBA-9063-D6D7A971C334}" srcOrd="1" destOrd="0" presId="urn:microsoft.com/office/officeart/2005/8/layout/bProcess4"/>
    <dgm:cxn modelId="{28537C12-F374-4ACF-A10A-2C6102D8A335}" type="presParOf" srcId="{F556EC80-EB78-4FBF-943F-49F2662A88DE}" destId="{9496ED7E-0400-4B9B-AF97-BA1A03E727D1}" srcOrd="9" destOrd="0" presId="urn:microsoft.com/office/officeart/2005/8/layout/bProcess4"/>
    <dgm:cxn modelId="{8C574A93-A87C-41AE-B7E3-6E092A89C9D8}" type="presParOf" srcId="{F556EC80-EB78-4FBF-943F-49F2662A88DE}" destId="{E9AB90FA-8452-49F5-8785-EF8B2B038C94}" srcOrd="10" destOrd="0" presId="urn:microsoft.com/office/officeart/2005/8/layout/bProcess4"/>
    <dgm:cxn modelId="{6CC2FB2C-D39B-4A91-ACA5-6A2B83EE2F55}" type="presParOf" srcId="{E9AB90FA-8452-49F5-8785-EF8B2B038C94}" destId="{F0F39C13-041A-4D25-855E-D3CA395E5281}" srcOrd="0" destOrd="0" presId="urn:microsoft.com/office/officeart/2005/8/layout/bProcess4"/>
    <dgm:cxn modelId="{D42EF74B-DE75-4822-9B4B-6EB1A623B0C8}" type="presParOf" srcId="{E9AB90FA-8452-49F5-8785-EF8B2B038C94}" destId="{B804C720-F333-43FE-A008-83010079DC8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6C150-D5CD-4E0F-B054-3B4A4478767C}">
      <dsp:nvSpPr>
        <dsp:cNvPr id="0" name=""/>
        <dsp:cNvSpPr/>
      </dsp:nvSpPr>
      <dsp:spPr>
        <a:xfrm>
          <a:off x="0" y="401585"/>
          <a:ext cx="5134960" cy="5731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2E2DD-4194-45C5-9FE2-395473636445}">
      <dsp:nvSpPr>
        <dsp:cNvPr id="0" name=""/>
        <dsp:cNvSpPr/>
      </dsp:nvSpPr>
      <dsp:spPr>
        <a:xfrm>
          <a:off x="256748" y="41033"/>
          <a:ext cx="4498050" cy="738000"/>
        </a:xfrm>
        <a:prstGeom prst="roundRect">
          <a:avLst/>
        </a:prstGeom>
        <a:solidFill>
          <a:srgbClr val="16625C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62" tIns="0" rIns="1358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Определен содержательный </a:t>
          </a:r>
          <a:r>
            <a:rPr lang="ru-RU" sz="1400" kern="1200" dirty="0"/>
            <a:t>контент </a:t>
          </a:r>
          <a:r>
            <a:rPr lang="ru-RU" sz="1400" kern="1200" dirty="0" smtClean="0"/>
            <a:t>для ОО, в которых открыты психолого-педагогические классы</a:t>
          </a:r>
          <a:endParaRPr lang="ru-RU" sz="1400" kern="1200" dirty="0"/>
        </a:p>
      </dsp:txBody>
      <dsp:txXfrm>
        <a:off x="292774" y="77059"/>
        <a:ext cx="4425998" cy="665948"/>
      </dsp:txXfrm>
    </dsp:sp>
    <dsp:sp modelId="{82B732B9-3A03-490F-ACFF-38CC19C4C104}">
      <dsp:nvSpPr>
        <dsp:cNvPr id="0" name=""/>
        <dsp:cNvSpPr/>
      </dsp:nvSpPr>
      <dsp:spPr>
        <a:xfrm>
          <a:off x="0" y="1685349"/>
          <a:ext cx="513496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C1CAE-4AE2-44CF-9C65-768526E70C65}">
      <dsp:nvSpPr>
        <dsp:cNvPr id="0" name=""/>
        <dsp:cNvSpPr/>
      </dsp:nvSpPr>
      <dsp:spPr>
        <a:xfrm>
          <a:off x="247470" y="1118226"/>
          <a:ext cx="4884384" cy="936123"/>
        </a:xfrm>
        <a:prstGeom prst="roundRect">
          <a:avLst/>
        </a:prstGeom>
        <a:solidFill>
          <a:srgbClr val="16625C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62" tIns="0" rIns="1358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Разработан календарный план мероприятий по открытию и функционированию в общеобразовательных организациях города Томска классов/групп психолого-педагогической направленности в 2022-2023 учебном году</a:t>
          </a:r>
          <a:endParaRPr lang="ru-RU" sz="1400" kern="1200" dirty="0"/>
        </a:p>
      </dsp:txBody>
      <dsp:txXfrm>
        <a:off x="293168" y="1163924"/>
        <a:ext cx="4792988" cy="844727"/>
      </dsp:txXfrm>
    </dsp:sp>
    <dsp:sp modelId="{4688D680-F708-4379-87A6-FDB43C2E385D}">
      <dsp:nvSpPr>
        <dsp:cNvPr id="0" name=""/>
        <dsp:cNvSpPr/>
      </dsp:nvSpPr>
      <dsp:spPr>
        <a:xfrm>
          <a:off x="0" y="2819349"/>
          <a:ext cx="513496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B9E0B-667A-4306-AD60-AFEC1EDB410A}">
      <dsp:nvSpPr>
        <dsp:cNvPr id="0" name=""/>
        <dsp:cNvSpPr/>
      </dsp:nvSpPr>
      <dsp:spPr>
        <a:xfrm>
          <a:off x="256748" y="2450349"/>
          <a:ext cx="4781869" cy="738000"/>
        </a:xfrm>
        <a:prstGeom prst="roundRect">
          <a:avLst/>
        </a:prstGeom>
        <a:solidFill>
          <a:srgbClr val="16625C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62" tIns="0" rIns="13586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Разработан онлайн-курс </a:t>
          </a:r>
          <a:r>
            <a:rPr lang="ru-RU" sz="1400" kern="1200" dirty="0"/>
            <a:t>для </a:t>
          </a:r>
          <a:r>
            <a:rPr lang="ru-RU" sz="1400" kern="1200" dirty="0" smtClean="0"/>
            <a:t>педагогов, сопровождающих психолого-педагогический класс</a:t>
          </a:r>
          <a:endParaRPr lang="ru-RU" sz="1400" kern="1200" dirty="0"/>
        </a:p>
      </dsp:txBody>
      <dsp:txXfrm>
        <a:off x="292774" y="2486375"/>
        <a:ext cx="4709817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6FF2B-61B5-49BE-BFD6-9791556A2830}">
      <dsp:nvSpPr>
        <dsp:cNvPr id="0" name=""/>
        <dsp:cNvSpPr/>
      </dsp:nvSpPr>
      <dsp:spPr>
        <a:xfrm>
          <a:off x="0" y="424984"/>
          <a:ext cx="568397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B882B-62DA-4B29-80D7-309D72C456E1}">
      <dsp:nvSpPr>
        <dsp:cNvPr id="0" name=""/>
        <dsp:cNvSpPr/>
      </dsp:nvSpPr>
      <dsp:spPr>
        <a:xfrm>
          <a:off x="284198" y="67799"/>
          <a:ext cx="5304673" cy="637625"/>
        </a:xfrm>
        <a:prstGeom prst="roundRect">
          <a:avLst/>
        </a:prstGeom>
        <a:solidFill>
          <a:srgbClr val="1662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389" tIns="0" rIns="150389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Организовано профессиональное сообщество в Телеграм</a:t>
          </a:r>
        </a:p>
      </dsp:txBody>
      <dsp:txXfrm>
        <a:off x="315324" y="98925"/>
        <a:ext cx="5242421" cy="575373"/>
      </dsp:txXfrm>
    </dsp:sp>
    <dsp:sp modelId="{1E8D8062-33F0-499B-8F1B-C327BDD62E8C}">
      <dsp:nvSpPr>
        <dsp:cNvPr id="0" name=""/>
        <dsp:cNvSpPr/>
      </dsp:nvSpPr>
      <dsp:spPr>
        <a:xfrm>
          <a:off x="0" y="1437297"/>
          <a:ext cx="568397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79D1B-389E-4FC8-B1A2-9774D8FD3658}">
      <dsp:nvSpPr>
        <dsp:cNvPr id="0" name=""/>
        <dsp:cNvSpPr/>
      </dsp:nvSpPr>
      <dsp:spPr>
        <a:xfrm>
          <a:off x="270599" y="1006384"/>
          <a:ext cx="5411984" cy="711352"/>
        </a:xfrm>
        <a:prstGeom prst="roundRect">
          <a:avLst/>
        </a:prstGeom>
        <a:solidFill>
          <a:srgbClr val="1662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389" tIns="0" rIns="150389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Организована проф проба на базе Солнечного</a:t>
          </a:r>
          <a:endParaRPr lang="ru-RU" sz="1400" kern="1200" dirty="0"/>
        </a:p>
      </dsp:txBody>
      <dsp:txXfrm>
        <a:off x="305324" y="1041109"/>
        <a:ext cx="5342534" cy="641902"/>
      </dsp:txXfrm>
    </dsp:sp>
    <dsp:sp modelId="{D723B508-8514-4984-8120-F3C93330D49D}">
      <dsp:nvSpPr>
        <dsp:cNvPr id="0" name=""/>
        <dsp:cNvSpPr/>
      </dsp:nvSpPr>
      <dsp:spPr>
        <a:xfrm>
          <a:off x="0" y="3358393"/>
          <a:ext cx="568397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34D4E-F2B2-4A7F-8730-C253FE305510}">
      <dsp:nvSpPr>
        <dsp:cNvPr id="0" name=""/>
        <dsp:cNvSpPr/>
      </dsp:nvSpPr>
      <dsp:spPr>
        <a:xfrm>
          <a:off x="270599" y="2018697"/>
          <a:ext cx="5411984" cy="1620135"/>
        </a:xfrm>
        <a:prstGeom prst="roundRect">
          <a:avLst/>
        </a:prstGeom>
        <a:solidFill>
          <a:srgbClr val="1662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389" tIns="0" rIns="150389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Организованы ППК в 4-х  ОО г. Томска: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МАОУ СОШ № 58 г. Томска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МАОУ лицей № 7 г. Томска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МАОУ СОШ № 2 г. Томска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МБОУ Академический лицей им. Г.А. Псахье</a:t>
          </a:r>
        </a:p>
      </dsp:txBody>
      <dsp:txXfrm>
        <a:off x="349687" y="2097785"/>
        <a:ext cx="5253808" cy="1461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32FBB-A83A-4903-AC41-E2D6BABBA3C6}">
      <dsp:nvSpPr>
        <dsp:cNvPr id="0" name=""/>
        <dsp:cNvSpPr/>
      </dsp:nvSpPr>
      <dsp:spPr>
        <a:xfrm>
          <a:off x="0" y="1862"/>
          <a:ext cx="5756575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0F00-8036-4EEA-B8A4-3A011C5637FC}">
      <dsp:nvSpPr>
        <dsp:cNvPr id="0" name=""/>
        <dsp:cNvSpPr/>
      </dsp:nvSpPr>
      <dsp:spPr>
        <a:xfrm>
          <a:off x="0" y="0"/>
          <a:ext cx="5756575" cy="127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30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1"/>
              </a:solidFill>
            </a:rPr>
            <a:t>Информационное сопровождение</a:t>
          </a:r>
          <a:endParaRPr lang="ru-RU" sz="2700" kern="1200" dirty="0">
            <a:solidFill>
              <a:schemeClr val="bg1"/>
            </a:solidFill>
          </a:endParaRPr>
        </a:p>
      </dsp:txBody>
      <dsp:txXfrm>
        <a:off x="0" y="0"/>
        <a:ext cx="5756575" cy="1270357"/>
      </dsp:txXfrm>
    </dsp:sp>
    <dsp:sp modelId="{8D0F0F8D-36B7-45C4-81A8-791049B8F9F1}">
      <dsp:nvSpPr>
        <dsp:cNvPr id="0" name=""/>
        <dsp:cNvSpPr/>
      </dsp:nvSpPr>
      <dsp:spPr>
        <a:xfrm>
          <a:off x="0" y="1272220"/>
          <a:ext cx="5756575" cy="0"/>
        </a:xfrm>
        <a:prstGeom prst="lin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3351D-B5AA-4B0C-AFF4-921B3D51A3CD}">
      <dsp:nvSpPr>
        <dsp:cNvPr id="0" name=""/>
        <dsp:cNvSpPr/>
      </dsp:nvSpPr>
      <dsp:spPr>
        <a:xfrm>
          <a:off x="0" y="1272220"/>
          <a:ext cx="5756575" cy="127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30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bg1"/>
              </a:solidFill>
            </a:rPr>
            <a:t>Организационное сопровождение</a:t>
          </a:r>
          <a:endParaRPr lang="ru-RU" sz="2700" kern="1200" dirty="0">
            <a:solidFill>
              <a:schemeClr val="bg1"/>
            </a:solidFill>
          </a:endParaRPr>
        </a:p>
      </dsp:txBody>
      <dsp:txXfrm>
        <a:off x="0" y="1272220"/>
        <a:ext cx="5756575" cy="1270357"/>
      </dsp:txXfrm>
    </dsp:sp>
    <dsp:sp modelId="{3ED86DEC-F04D-418C-A27B-5E97564254F3}">
      <dsp:nvSpPr>
        <dsp:cNvPr id="0" name=""/>
        <dsp:cNvSpPr/>
      </dsp:nvSpPr>
      <dsp:spPr>
        <a:xfrm>
          <a:off x="0" y="2542577"/>
          <a:ext cx="5756575" cy="0"/>
        </a:xfrm>
        <a:prstGeom prst="lin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215AC-C2B3-485A-B9A1-2328129AE936}">
      <dsp:nvSpPr>
        <dsp:cNvPr id="0" name=""/>
        <dsp:cNvSpPr/>
      </dsp:nvSpPr>
      <dsp:spPr>
        <a:xfrm>
          <a:off x="0" y="2542577"/>
          <a:ext cx="5756575" cy="127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30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>
              <a:solidFill>
                <a:schemeClr val="bg1"/>
              </a:solidFill>
            </a:rPr>
            <a:t>Методическое сопровождение</a:t>
          </a:r>
          <a:endParaRPr lang="ru-RU" sz="2700" kern="1200">
            <a:solidFill>
              <a:schemeClr val="bg1"/>
            </a:solidFill>
          </a:endParaRPr>
        </a:p>
      </dsp:txBody>
      <dsp:txXfrm>
        <a:off x="0" y="2542577"/>
        <a:ext cx="5756575" cy="1270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9F4D4-D36B-4A70-AAA6-BB6F9EDC26EF}">
      <dsp:nvSpPr>
        <dsp:cNvPr id="0" name=""/>
        <dsp:cNvSpPr/>
      </dsp:nvSpPr>
      <dsp:spPr>
        <a:xfrm>
          <a:off x="216109" y="237949"/>
          <a:ext cx="2297140" cy="1625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«Открытый педагогический класс» (ТГПУ)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Аудитория: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Обучающиеся 8-11 классов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3706" y="285546"/>
        <a:ext cx="2201946" cy="1529886"/>
      </dsp:txXfrm>
    </dsp:sp>
    <dsp:sp modelId="{3E27A535-E337-4E00-A287-52626A49249E}">
      <dsp:nvSpPr>
        <dsp:cNvPr id="0" name=""/>
        <dsp:cNvSpPr/>
      </dsp:nvSpPr>
      <dsp:spPr>
        <a:xfrm>
          <a:off x="2694129" y="247005"/>
          <a:ext cx="2786710" cy="1606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«</a:t>
          </a:r>
          <a:r>
            <a:rPr lang="ru-RU" sz="1400" b="1" kern="1200" dirty="0" err="1" smtClean="0"/>
            <a:t>ПРОцелевое</a:t>
          </a:r>
          <a:r>
            <a:rPr lang="ru-RU" sz="1400" b="1" kern="1200" dirty="0" smtClean="0"/>
            <a:t>» (ТГПУ)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Аудитория: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Обучающиеся 10-11 классов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Студенты-</a:t>
          </a:r>
          <a:r>
            <a:rPr lang="ru-RU" sz="1400" b="1" kern="1200" dirty="0" err="1" smtClean="0"/>
            <a:t>целевики</a:t>
          </a:r>
          <a:endParaRPr lang="ru-RU" sz="1400" b="1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Педагоги-наставники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741196" y="294072"/>
        <a:ext cx="2692576" cy="1512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B391A-A424-4DCB-8998-8A29466F4990}">
      <dsp:nvSpPr>
        <dsp:cNvPr id="0" name=""/>
        <dsp:cNvSpPr/>
      </dsp:nvSpPr>
      <dsp:spPr>
        <a:xfrm>
          <a:off x="191614" y="321354"/>
          <a:ext cx="2560605" cy="1552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rtl="0">
            <a:spcBef>
              <a:spcPct val="0"/>
            </a:spcBef>
          </a:pPr>
          <a:r>
            <a:rPr lang="ru-RU" sz="1400" b="1" kern="1200" dirty="0" smtClean="0"/>
            <a:t>«Психолого-педагогический навигатор 1.0» (ОЦДО +ТГПУ)  </a:t>
          </a:r>
          <a:r>
            <a:rPr lang="ru-RU" sz="1400" kern="1200" dirty="0" smtClean="0"/>
            <a:t>Аудитория: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Обучающиеся 10 класса, 15 человек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/>
        </a:p>
      </dsp:txBody>
      <dsp:txXfrm>
        <a:off x="237091" y="366831"/>
        <a:ext cx="2469651" cy="1461759"/>
      </dsp:txXfrm>
    </dsp:sp>
    <dsp:sp modelId="{1F20321D-1F10-4148-80F4-CE26C629564A}">
      <dsp:nvSpPr>
        <dsp:cNvPr id="0" name=""/>
        <dsp:cNvSpPr/>
      </dsp:nvSpPr>
      <dsp:spPr>
        <a:xfrm>
          <a:off x="2969164" y="316875"/>
          <a:ext cx="2561011" cy="1561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Проф смена (ЦПК+ ТГПУ)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+mn-lt"/>
            </a:rPr>
            <a:t>Аудитория: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+mn-lt"/>
            </a:rPr>
            <a:t>обучающиеся 10 класса, 33 человека </a:t>
          </a:r>
        </a:p>
        <a:p>
          <a:pPr lvl="0" algn="ctr" rtl="0">
            <a:spcBef>
              <a:spcPct val="0"/>
            </a:spcBef>
          </a:pPr>
          <a:endParaRPr lang="ru-RU" sz="1400" kern="1200" dirty="0"/>
        </a:p>
      </dsp:txBody>
      <dsp:txXfrm>
        <a:off x="3014904" y="362615"/>
        <a:ext cx="2469531" cy="1470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F7FF2-9E84-4CED-9947-01DFDA2407E9}">
      <dsp:nvSpPr>
        <dsp:cNvPr id="0" name=""/>
        <dsp:cNvSpPr/>
      </dsp:nvSpPr>
      <dsp:spPr>
        <a:xfrm rot="5400000">
          <a:off x="1853821" y="-291265"/>
          <a:ext cx="1354327" cy="2541843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Добровольческая деятельность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Организация </a:t>
          </a:r>
          <a:r>
            <a:rPr lang="ru-RU" sz="1100" kern="1200" dirty="0" smtClean="0"/>
            <a:t>отдыха и </a:t>
          </a:r>
          <a:r>
            <a:rPr lang="ru-RU" sz="1100" kern="1200" dirty="0"/>
            <a:t>оздоровления детей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Деятельность детских </a:t>
          </a:r>
          <a:r>
            <a:rPr lang="ru-RU" sz="1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общественных </a:t>
          </a:r>
          <a:r>
            <a:rPr lang="ru-RU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организаций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Коммуникации в </a:t>
          </a:r>
          <a:r>
            <a:rPr lang="ru-RU" sz="1100" kern="1200" dirty="0"/>
            <a:t>социальных сетях</a:t>
          </a:r>
        </a:p>
      </dsp:txBody>
      <dsp:txXfrm rot="-5400000">
        <a:off x="1260064" y="368605"/>
        <a:ext cx="2475730" cy="1222101"/>
      </dsp:txXfrm>
    </dsp:sp>
    <dsp:sp modelId="{AD41EFB5-6D4C-4EDD-A25A-D84203D984A6}">
      <dsp:nvSpPr>
        <dsp:cNvPr id="0" name=""/>
        <dsp:cNvSpPr/>
      </dsp:nvSpPr>
      <dsp:spPr>
        <a:xfrm>
          <a:off x="176185" y="196411"/>
          <a:ext cx="1077415" cy="159867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16625C"/>
              </a:solidFill>
            </a:rPr>
            <a:t>ПРОЕКТ «</a:t>
          </a:r>
          <a:r>
            <a:rPr lang="ru-RU" sz="1000" kern="1200" dirty="0" err="1" smtClean="0">
              <a:solidFill>
                <a:srgbClr val="16625C"/>
              </a:solidFill>
            </a:rPr>
            <a:t>ПРОцелевое</a:t>
          </a:r>
          <a:r>
            <a:rPr lang="ru-RU" sz="1000" kern="1200" dirty="0" smtClean="0">
              <a:solidFill>
                <a:srgbClr val="16625C"/>
              </a:solidFill>
            </a:rPr>
            <a:t>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16625C"/>
              </a:solidFill>
            </a:rPr>
            <a:t>ТГПУ</a:t>
          </a:r>
          <a:endParaRPr lang="ru-RU" sz="1000" kern="1200" dirty="0">
            <a:solidFill>
              <a:srgbClr val="16625C"/>
            </a:solidFill>
          </a:endParaRPr>
        </a:p>
      </dsp:txBody>
      <dsp:txXfrm>
        <a:off x="228780" y="249006"/>
        <a:ext cx="972225" cy="14934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5FF17-20E8-4A83-AB9A-D9D64561CEA3}">
      <dsp:nvSpPr>
        <dsp:cNvPr id="0" name=""/>
        <dsp:cNvSpPr/>
      </dsp:nvSpPr>
      <dsp:spPr>
        <a:xfrm>
          <a:off x="0" y="132"/>
          <a:ext cx="10990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5E95B-0B17-479C-8616-0B5681AFB8A3}">
      <dsp:nvSpPr>
        <dsp:cNvPr id="0" name=""/>
        <dsp:cNvSpPr/>
      </dsp:nvSpPr>
      <dsp:spPr>
        <a:xfrm>
          <a:off x="0" y="132"/>
          <a:ext cx="10990909" cy="77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bg1"/>
              </a:solidFill>
            </a:rPr>
            <a:t>Результаты участия в «событийном волонтерстве»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0" y="132"/>
        <a:ext cx="10990909" cy="777130"/>
      </dsp:txXfrm>
    </dsp:sp>
    <dsp:sp modelId="{D5428605-CAD1-4671-8504-CF28F3A251AC}">
      <dsp:nvSpPr>
        <dsp:cNvPr id="0" name=""/>
        <dsp:cNvSpPr/>
      </dsp:nvSpPr>
      <dsp:spPr>
        <a:xfrm>
          <a:off x="0" y="777263"/>
          <a:ext cx="10990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8FCE0-413F-40C2-87FB-30C265CACC9F}">
      <dsp:nvSpPr>
        <dsp:cNvPr id="0" name=""/>
        <dsp:cNvSpPr/>
      </dsp:nvSpPr>
      <dsp:spPr>
        <a:xfrm>
          <a:off x="0" y="777263"/>
          <a:ext cx="10980175" cy="101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bg1"/>
              </a:solidFill>
            </a:rPr>
            <a:t>Результаты участия в мероприятиях программы «Открытый педагогический класс»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0" y="777263"/>
        <a:ext cx="10980175" cy="1016657"/>
      </dsp:txXfrm>
    </dsp:sp>
    <dsp:sp modelId="{9077D347-8EB7-40BD-95FB-34187304F20B}">
      <dsp:nvSpPr>
        <dsp:cNvPr id="0" name=""/>
        <dsp:cNvSpPr/>
      </dsp:nvSpPr>
      <dsp:spPr>
        <a:xfrm>
          <a:off x="0" y="1793921"/>
          <a:ext cx="10990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CC8AB-A5C3-4CA2-BB13-0D3F1160CA58}">
      <dsp:nvSpPr>
        <dsp:cNvPr id="0" name=""/>
        <dsp:cNvSpPr/>
      </dsp:nvSpPr>
      <dsp:spPr>
        <a:xfrm>
          <a:off x="0" y="1793921"/>
          <a:ext cx="10990909" cy="77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bg1"/>
              </a:solidFill>
            </a:rPr>
            <a:t>Результаты предпрофессиональной программы (обсуждаются)</a:t>
          </a:r>
          <a:endParaRPr lang="ru-RU" sz="2800" kern="1200">
            <a:solidFill>
              <a:schemeClr val="bg1"/>
            </a:solidFill>
          </a:endParaRPr>
        </a:p>
      </dsp:txBody>
      <dsp:txXfrm>
        <a:off x="0" y="1793921"/>
        <a:ext cx="10990909" cy="7771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2BE75-85B5-4F2E-BD97-9F5EF8E728FC}">
      <dsp:nvSpPr>
        <dsp:cNvPr id="0" name=""/>
        <dsp:cNvSpPr/>
      </dsp:nvSpPr>
      <dsp:spPr>
        <a:xfrm rot="5400000">
          <a:off x="836596" y="1116649"/>
          <a:ext cx="1745624" cy="210342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33963-5A39-4E88-92A8-8FC66A6765AD}">
      <dsp:nvSpPr>
        <dsp:cNvPr id="0" name=""/>
        <dsp:cNvSpPr/>
      </dsp:nvSpPr>
      <dsp:spPr>
        <a:xfrm>
          <a:off x="523232" y="2889"/>
          <a:ext cx="3767405" cy="140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Цель проекта «Психолого-педагогический класс» - обеспечение ОО педагогическими и руководящими кадрами</a:t>
          </a:r>
          <a:endParaRPr lang="ru-RU" sz="1800" kern="1200" dirty="0"/>
        </a:p>
      </dsp:txBody>
      <dsp:txXfrm>
        <a:off x="564304" y="43961"/>
        <a:ext cx="3685261" cy="1320142"/>
      </dsp:txXfrm>
    </dsp:sp>
    <dsp:sp modelId="{18D988C5-5273-4F06-B7D7-64FB86CFAA5D}">
      <dsp:nvSpPr>
        <dsp:cNvPr id="0" name=""/>
        <dsp:cNvSpPr/>
      </dsp:nvSpPr>
      <dsp:spPr>
        <a:xfrm rot="5400000">
          <a:off x="836596" y="2869506"/>
          <a:ext cx="1745624" cy="210342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D2B2C-9E9E-4987-9A7F-2D434E640A3D}">
      <dsp:nvSpPr>
        <dsp:cNvPr id="0" name=""/>
        <dsp:cNvSpPr/>
      </dsp:nvSpPr>
      <dsp:spPr>
        <a:xfrm>
          <a:off x="605862" y="1755746"/>
          <a:ext cx="3602146" cy="140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Программы ППК реализуются на базе классов любого профиля и направленности</a:t>
          </a:r>
          <a:endParaRPr lang="ru-RU" sz="1800" kern="1200"/>
        </a:p>
      </dsp:txBody>
      <dsp:txXfrm>
        <a:off x="646934" y="1796818"/>
        <a:ext cx="3520002" cy="1320142"/>
      </dsp:txXfrm>
    </dsp:sp>
    <dsp:sp modelId="{CC39014D-547F-4A8E-86F9-DDB31AE96AF3}">
      <dsp:nvSpPr>
        <dsp:cNvPr id="0" name=""/>
        <dsp:cNvSpPr/>
      </dsp:nvSpPr>
      <dsp:spPr>
        <a:xfrm>
          <a:off x="1714642" y="3745935"/>
          <a:ext cx="5663687" cy="210342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7F25A-1A61-4A03-B2FD-091E7C4A24CA}">
      <dsp:nvSpPr>
        <dsp:cNvPr id="0" name=""/>
        <dsp:cNvSpPr/>
      </dsp:nvSpPr>
      <dsp:spPr>
        <a:xfrm>
          <a:off x="716035" y="3508604"/>
          <a:ext cx="3381800" cy="140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Программы ППК могут быть реализованы в сетевых формах реализации ООП или в формате сетевого взаимодействия</a:t>
          </a:r>
          <a:endParaRPr lang="ru-RU" sz="1800" kern="1200" dirty="0"/>
        </a:p>
      </dsp:txBody>
      <dsp:txXfrm>
        <a:off x="757107" y="3549676"/>
        <a:ext cx="3299656" cy="1320142"/>
      </dsp:txXfrm>
    </dsp:sp>
    <dsp:sp modelId="{DAC9A14D-BA4F-4944-9DC3-0505A0894235}">
      <dsp:nvSpPr>
        <dsp:cNvPr id="0" name=""/>
        <dsp:cNvSpPr/>
      </dsp:nvSpPr>
      <dsp:spPr>
        <a:xfrm rot="16200000">
          <a:off x="6514874" y="2869506"/>
          <a:ext cx="1745624" cy="210342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F52E2-84C1-46C2-98D8-E3A9381A1561}">
      <dsp:nvSpPr>
        <dsp:cNvPr id="0" name=""/>
        <dsp:cNvSpPr/>
      </dsp:nvSpPr>
      <dsp:spPr>
        <a:xfrm>
          <a:off x="5061895" y="3508604"/>
          <a:ext cx="6046635" cy="140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городе Томске действуют 2 сетевых проекта («Открытый педагогический класс» (ТГПУ), «</a:t>
          </a:r>
          <a:r>
            <a:rPr lang="ru-RU" sz="1800" kern="1200" dirty="0" err="1" smtClean="0"/>
            <a:t>ПРОцелевое</a:t>
          </a:r>
          <a:r>
            <a:rPr lang="ru-RU" sz="1800" kern="1200" dirty="0" smtClean="0"/>
            <a:t>» (ТГПУ)), и 2 сетевые программы («Психолого-педагогический навигатор 1.0» (ОЦДО +ТГПУ) </a:t>
          </a:r>
          <a:r>
            <a:rPr lang="ru-RU" sz="1800" i="1" kern="1200" dirty="0" smtClean="0">
              <a:solidFill>
                <a:schemeClr val="accent5">
                  <a:lumMod val="75000"/>
                </a:schemeClr>
              </a:solidFill>
            </a:rPr>
            <a:t> </a:t>
          </a:r>
          <a:endParaRPr lang="ru-RU" sz="1800" i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102967" y="3549676"/>
        <a:ext cx="5964491" cy="1320142"/>
      </dsp:txXfrm>
    </dsp:sp>
    <dsp:sp modelId="{9496ED7E-0400-4B9B-AF97-BA1A03E727D1}">
      <dsp:nvSpPr>
        <dsp:cNvPr id="0" name=""/>
        <dsp:cNvSpPr/>
      </dsp:nvSpPr>
      <dsp:spPr>
        <a:xfrm rot="16200000">
          <a:off x="6514874" y="1116649"/>
          <a:ext cx="1745624" cy="210342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89DA8-4710-4BBA-9063-D6D7A971C334}">
      <dsp:nvSpPr>
        <dsp:cNvPr id="0" name=""/>
        <dsp:cNvSpPr/>
      </dsp:nvSpPr>
      <dsp:spPr>
        <a:xfrm>
          <a:off x="5117414" y="1755746"/>
          <a:ext cx="5935597" cy="140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Программы ППК могут быть реализованы на основе индивидуального учебного плана</a:t>
          </a:r>
          <a:endParaRPr lang="ru-RU" sz="1800" kern="1200" dirty="0"/>
        </a:p>
      </dsp:txBody>
      <dsp:txXfrm>
        <a:off x="5158486" y="1796818"/>
        <a:ext cx="5853453" cy="1320142"/>
      </dsp:txXfrm>
    </dsp:sp>
    <dsp:sp modelId="{B804C720-F333-43FE-A008-83010079DC85}">
      <dsp:nvSpPr>
        <dsp:cNvPr id="0" name=""/>
        <dsp:cNvSpPr/>
      </dsp:nvSpPr>
      <dsp:spPr>
        <a:xfrm>
          <a:off x="5117414" y="2889"/>
          <a:ext cx="5935597" cy="1402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Возможность заключения целевого договора с ТГПУ</a:t>
          </a:r>
          <a:endParaRPr lang="ru-RU" sz="1800" kern="1200" dirty="0"/>
        </a:p>
      </dsp:txBody>
      <dsp:txXfrm>
        <a:off x="5158486" y="43961"/>
        <a:ext cx="5853453" cy="1320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8B09E-5D3E-4BD9-B704-333EF4F1E67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C7082-1D1B-460A-A4CD-181C3BB90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4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C7082-1D1B-460A-A4CD-181C3BB90D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7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C7082-1D1B-460A-A4CD-181C3BB90D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C7082-1D1B-460A-A4CD-181C3BB90D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5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C7082-1D1B-460A-A4CD-181C3BB90D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4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C7082-1D1B-460A-A4CD-181C3BB90D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4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C7082-1D1B-460A-A4CD-181C3BB90D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2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C7082-1D1B-460A-A4CD-181C3BB90D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0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62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76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57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0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70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271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8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1154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908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90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9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229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88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82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505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557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42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982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654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776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69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46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80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72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81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3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23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04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12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9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7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48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speh.tspu.ru/meroprijatija-dlja-detej-s-osobennostjami-zdorovja/1488-1662092975.html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uspeh.tspu.ru/distancionnye-viktoriny-i-turniry/1492" TargetMode="External"/><Relationship Id="rId12" Type="http://schemas.openxmlformats.org/officeDocument/2006/relationships/hyperlink" Target="https://miroznai.ru/node/38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speh.tspu.ru/distancionnye-konkursy/1494-1664521505.html" TargetMode="External"/><Relationship Id="rId11" Type="http://schemas.openxmlformats.org/officeDocument/2006/relationships/hyperlink" Target="https://uspeh.tspu.ru/distancionnye-konkursy/1478-1656646118.html" TargetMode="External"/><Relationship Id="rId5" Type="http://schemas.openxmlformats.org/officeDocument/2006/relationships/hyperlink" Target="https://uspeh.tspu.ru/uchastvuem-v-meroprijatijah.htm" TargetMode="External"/><Relationship Id="rId10" Type="http://schemas.openxmlformats.org/officeDocument/2006/relationships/hyperlink" Target="https://uspeh.tspu.ru/distancionnye-konkursy/1477-1656645321.html" TargetMode="External"/><Relationship Id="rId4" Type="http://schemas.openxmlformats.org/officeDocument/2006/relationships/image" Target="../media/image17.jpg"/><Relationship Id="rId9" Type="http://schemas.openxmlformats.org/officeDocument/2006/relationships/hyperlink" Target="https://uspeh.tspu.ru/meroprijatija-dlja-detej-s-osobennostjami-zdorovja/1486-1662091533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dact.ru/law/pismo-minprosveshcheniia-rossii-ot-30032021-n-vb-51108/metodicheskie-rekomendatsii-dlia-obshcheobrazovatelnykh-organizatsii/" TargetMode="External"/><Relationship Id="rId5" Type="http://schemas.openxmlformats.org/officeDocument/2006/relationships/hyperlink" Target="https://sudact.ru/law/pismo-minprosveshcheniia-rossii-ot-30032021-n-vb-51108/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hyperlink" Target="https://miroznai.ru/node/381" TargetMode="External"/><Relationship Id="rId4" Type="http://schemas.openxmlformats.org/officeDocument/2006/relationships/image" Target="../media/image15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2445" y="594559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25.10.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2022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7025" y="4919607"/>
            <a:ext cx="3980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Астапова Елена Викторовна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1014"/>
            <a:ext cx="103676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УЧРЕЖДЕНИЕ ИНФОРМАЦИОННО-МЕТОДИЧЕСКИЙ ЦЕНТР ГОРОДА ТОМСКА</a:t>
            </a:r>
            <a:endParaRPr lang="ru-RU" sz="12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2708" y="1827676"/>
            <a:ext cx="8638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Организация деятельности </a:t>
            </a:r>
          </a:p>
          <a:p>
            <a:r>
              <a:rPr lang="ru-RU" sz="3600" b="1" dirty="0" smtClean="0"/>
              <a:t>психолого-педагогических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72" y="280328"/>
            <a:ext cx="8934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FFFE"/>
                </a:solidFill>
                <a:effectLst/>
                <a:uLnTx/>
                <a:uFillTx/>
              </a:rPr>
              <a:t>Модель организации </a:t>
            </a:r>
            <a:r>
              <a:rPr lang="ru-RU" sz="2800" b="1" dirty="0" smtClean="0">
                <a:solidFill>
                  <a:schemeClr val="bg1"/>
                </a:solidFill>
              </a:rPr>
              <a:t>психолого-педагогического класса на основе дополнительной общеобразовательной общеразвивающей программы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7657" y="2001921"/>
            <a:ext cx="8190690" cy="1039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ct val="105000"/>
              </a:lnSpc>
            </a:pPr>
            <a:r>
              <a:rPr lang="ru-RU" sz="2000" b="1" i="1" dirty="0" smtClean="0">
                <a:solidFill>
                  <a:srgbClr val="FFFFFF"/>
                </a:solidFill>
                <a:latin typeface="Arial"/>
              </a:rPr>
              <a:t>Проект </a:t>
            </a:r>
          </a:p>
          <a:p>
            <a:pPr indent="0" algn="ctr">
              <a:lnSpc>
                <a:spcPct val="105000"/>
              </a:lnSpc>
            </a:pPr>
            <a:r>
              <a:rPr lang="ru-RU" sz="2000" b="1" i="1" dirty="0" smtClean="0">
                <a:solidFill>
                  <a:srgbClr val="FFFFFF"/>
                </a:solidFill>
                <a:latin typeface="Arial"/>
              </a:rPr>
              <a:t>«Психолого-педагогический </a:t>
            </a:r>
            <a:r>
              <a:rPr lang="ru-RU" sz="2000" b="1" i="1" dirty="0">
                <a:solidFill>
                  <a:srgbClr val="FFFFFF"/>
                </a:solidFill>
                <a:latin typeface="Arial"/>
              </a:rPr>
              <a:t>навигатор 1.0</a:t>
            </a:r>
            <a:r>
              <a:rPr lang="ru-RU" sz="2000" b="1" i="1" dirty="0" smtClean="0">
                <a:solidFill>
                  <a:srgbClr val="FFFFFF"/>
                </a:solidFill>
                <a:latin typeface="Arial"/>
              </a:rPr>
              <a:t>» </a:t>
            </a:r>
          </a:p>
          <a:p>
            <a:pPr indent="0" algn="ctr">
              <a:lnSpc>
                <a:spcPct val="105000"/>
              </a:lnSpc>
            </a:pPr>
            <a:r>
              <a:rPr lang="ru-RU" sz="2000" b="1" i="1" dirty="0" smtClean="0">
                <a:solidFill>
                  <a:srgbClr val="FFFFFF"/>
                </a:solidFill>
                <a:latin typeface="Arial"/>
              </a:rPr>
              <a:t>(2022 год)</a:t>
            </a:r>
            <a:endParaRPr lang="en-US" sz="2000" b="1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1285" y="4620695"/>
            <a:ext cx="3613099" cy="923330"/>
          </a:xfrm>
          <a:prstGeom prst="rect">
            <a:avLst/>
          </a:prstGeom>
          <a:solidFill>
            <a:srgbClr val="F9FFFE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(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ОЦДО +ТГПУ) – аудитория – обучающиеся 10 класса, 15 человек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19311" y="3229220"/>
            <a:ext cx="3319036" cy="923330"/>
          </a:xfrm>
          <a:prstGeom prst="rect">
            <a:avLst/>
          </a:prstGeom>
          <a:solidFill>
            <a:srgbClr val="F9FFFE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Занятия проводятся по субботам, 4 академических часа, всего 132 часа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9315" b="1550"/>
          <a:stretch/>
        </p:blipFill>
        <p:spPr>
          <a:xfrm>
            <a:off x="479834" y="2125190"/>
            <a:ext cx="2980393" cy="4488110"/>
          </a:xfrm>
          <a:prstGeom prst="rect">
            <a:avLst/>
          </a:prstGeom>
          <a:ln w="57150">
            <a:solidFill>
              <a:srgbClr val="16625C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8519312" y="4369245"/>
            <a:ext cx="3319036" cy="1477328"/>
          </a:xfrm>
          <a:prstGeom prst="rect">
            <a:avLst/>
          </a:prstGeom>
          <a:solidFill>
            <a:srgbClr val="F9FFFE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4 раздела: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Основы педагогики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Основы психологии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Игропедагогика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"/>
              </a:rPr>
              <a:t>Индивидуальный проект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81285" y="3823450"/>
            <a:ext cx="3613099" cy="609398"/>
          </a:xfrm>
          <a:prstGeom prst="rect">
            <a:avLst/>
          </a:prstGeom>
          <a:solidFill>
            <a:srgbClr val="F9FFFE"/>
          </a:solidFill>
        </p:spPr>
        <p:txBody>
          <a:bodyPr wrap="square">
            <a:spAutoFit/>
          </a:bodyPr>
          <a:lstStyle/>
          <a:p>
            <a:pPr indent="0">
              <a:lnSpc>
                <a:spcPct val="105000"/>
              </a:lnSpc>
            </a:pPr>
            <a:r>
              <a:rPr lang="ru-RU" sz="1600" dirty="0" smtClean="0">
                <a:latin typeface="Arial"/>
              </a:rPr>
              <a:t>Проект ориентирован на мотивированных детей</a:t>
            </a:r>
            <a:endParaRPr lang="en-US" sz="1600" dirty="0"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81285" y="3229220"/>
            <a:ext cx="3613099" cy="350865"/>
          </a:xfrm>
          <a:prstGeom prst="rect">
            <a:avLst/>
          </a:prstGeom>
          <a:solidFill>
            <a:srgbClr val="F9FFFE"/>
          </a:solidFill>
        </p:spPr>
        <p:txBody>
          <a:bodyPr wrap="square">
            <a:spAutoFit/>
          </a:bodyPr>
          <a:lstStyle/>
          <a:p>
            <a:pPr indent="0">
              <a:lnSpc>
                <a:spcPct val="105000"/>
              </a:lnSpc>
            </a:pPr>
            <a:r>
              <a:rPr lang="ru-RU" sz="1600" dirty="0" smtClean="0">
                <a:latin typeface="Arial"/>
              </a:rPr>
              <a:t>Сетевой региональный класс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81285" y="5816813"/>
            <a:ext cx="3613099" cy="591444"/>
          </a:xfrm>
          <a:prstGeom prst="rect">
            <a:avLst/>
          </a:prstGeom>
          <a:solidFill>
            <a:srgbClr val="F9FFFE"/>
          </a:solidFill>
        </p:spPr>
        <p:txBody>
          <a:bodyPr wrap="square">
            <a:spAutoFit/>
          </a:bodyPr>
          <a:lstStyle/>
          <a:p>
            <a:pPr indent="0">
              <a:lnSpc>
                <a:spcPct val="105000"/>
              </a:lnSpc>
            </a:pPr>
            <a:r>
              <a:rPr lang="ru-RU" sz="1600" dirty="0" smtClean="0">
                <a:latin typeface="Arial"/>
              </a:rPr>
              <a:t>Связь с проектом «Открытый педагогический класс»</a:t>
            </a:r>
            <a:endParaRPr lang="en-US" sz="1600" dirty="0"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19312" y="6075345"/>
            <a:ext cx="3319036" cy="332912"/>
          </a:xfrm>
          <a:prstGeom prst="rect">
            <a:avLst/>
          </a:prstGeom>
          <a:solidFill>
            <a:srgbClr val="F9FFFE"/>
          </a:solidFill>
        </p:spPr>
        <p:txBody>
          <a:bodyPr wrap="square">
            <a:spAutoFit/>
          </a:bodyPr>
          <a:lstStyle/>
          <a:p>
            <a:pPr indent="0" algn="ctr">
              <a:lnSpc>
                <a:spcPct val="105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Arial"/>
              </a:rPr>
              <a:t>Куратор - ОЦДО </a:t>
            </a:r>
            <a:endParaRPr lang="en-US" sz="1600" b="1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2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00"/>
          <p:cNvPicPr/>
          <p:nvPr/>
        </p:nvPicPr>
        <p:blipFill rotWithShape="1">
          <a:blip r:embed="rId4"/>
          <a:srcRect l="3741" t="54702" r="55392" b="18547"/>
          <a:stretch/>
        </p:blipFill>
        <p:spPr>
          <a:xfrm>
            <a:off x="714935" y="1662663"/>
            <a:ext cx="1074954" cy="8798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4212" y="189793"/>
            <a:ext cx="8934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FFFE"/>
                </a:solidFill>
                <a:effectLst/>
                <a:uLnTx/>
                <a:uFillTx/>
              </a:rPr>
              <a:t>Модель организации </a:t>
            </a:r>
            <a:r>
              <a:rPr lang="ru-RU" sz="2800" b="1" dirty="0" smtClean="0">
                <a:solidFill>
                  <a:schemeClr val="bg1"/>
                </a:solidFill>
              </a:rPr>
              <a:t>психолого-педагогического класса на основе дополнительной общеобразовательной общеразвивающей программы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476" y="3385911"/>
            <a:ext cx="4345665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05000"/>
              </a:lnSpc>
            </a:pPr>
            <a:r>
              <a:rPr lang="ru" dirty="0" smtClean="0">
                <a:solidFill>
                  <a:srgbClr val="FFFFFF"/>
                </a:solidFill>
                <a:latin typeface="Arial"/>
              </a:rPr>
              <a:t>Возможно участие </a:t>
            </a:r>
            <a:r>
              <a:rPr lang="ru" dirty="0">
                <a:solidFill>
                  <a:srgbClr val="FFFFFF"/>
                </a:solidFill>
                <a:latin typeface="Arial"/>
              </a:rPr>
              <a:t>обучающихся </a:t>
            </a:r>
            <a:r>
              <a:rPr lang="ru" dirty="0" smtClean="0">
                <a:solidFill>
                  <a:srgbClr val="FFFFFF"/>
                </a:solidFill>
                <a:latin typeface="Arial"/>
              </a:rPr>
              <a:t>психолого-педагогического </a:t>
            </a:r>
            <a:r>
              <a:rPr lang="ru" dirty="0">
                <a:solidFill>
                  <a:srgbClr val="FFFFFF"/>
                </a:solidFill>
                <a:latin typeface="Arial"/>
              </a:rPr>
              <a:t>класса во Всероссийском конкурсе педагогических проектов старшеклассников «Волонтерский дебют», 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miroznai.ru</a:t>
            </a:r>
            <a:r>
              <a:rPr lang="ru-RU" dirty="0" smtClean="0">
                <a:solidFill>
                  <a:srgbClr val="FFFFFF"/>
                </a:solidFill>
                <a:latin typeface="Arial"/>
              </a:rPr>
              <a:t>    </a:t>
            </a: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3430" y="1874851"/>
            <a:ext cx="7917833" cy="39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ct val="105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Arial"/>
              </a:rPr>
              <a:t>«Открытый педагогический класс»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31667" y="6259425"/>
            <a:ext cx="624689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uspeh.tspu.ru/uchastvuem-v-meroprijatijah.htm</a:t>
            </a:r>
            <a:r>
              <a:rPr lang="ru-RU" dirty="0" smtClean="0"/>
              <a:t> </a:t>
            </a:r>
            <a:r>
              <a:rPr lang="en-US" dirty="0" smtClean="0"/>
              <a:t>l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60225"/>
              </p:ext>
            </p:extLst>
          </p:nvPr>
        </p:nvGraphicFramePr>
        <p:xfrm>
          <a:off x="5531667" y="2542477"/>
          <a:ext cx="6246891" cy="3524295"/>
        </p:xfrm>
        <a:graphic>
          <a:graphicData uri="http://schemas.openxmlformats.org/drawingml/2006/table">
            <a:tbl>
              <a:tblPr/>
              <a:tblGrid>
                <a:gridCol w="2082297">
                  <a:extLst>
                    <a:ext uri="{9D8B030D-6E8A-4147-A177-3AD203B41FA5}">
                      <a16:colId xmlns:a16="http://schemas.microsoft.com/office/drawing/2014/main" val="2905594660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1024456839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3780000387"/>
                    </a:ext>
                  </a:extLst>
                </a:gridCol>
              </a:tblGrid>
              <a:tr h="433483">
                <a:tc>
                  <a:txBody>
                    <a:bodyPr/>
                    <a:lstStyle/>
                    <a:p>
                      <a:r>
                        <a:rPr lang="ru-RU" sz="700" u="sng" dirty="0">
                          <a:solidFill>
                            <a:srgbClr val="0000FF"/>
                          </a:solidFill>
                          <a:effectLst/>
                          <a:hlinkClick r:id="rId6"/>
                        </a:rPr>
                        <a:t>Всероссийский конкурс «Учитель – наставник, воспитатель, друг»</a:t>
                      </a:r>
                      <a:endParaRPr lang="ru-RU" sz="700" dirty="0">
                        <a:effectLst/>
                      </a:endParaRP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Участники конкурса предоставляют ссылку на творческую работу.</a:t>
                      </a: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Регистрация до 25 октября 2022 года.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Приём работ до 25 октября 2022 года.</a:t>
                      </a: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1931"/>
                  </a:ext>
                </a:extLst>
              </a:tr>
              <a:tr h="433483">
                <a:tc>
                  <a:txBody>
                    <a:bodyPr/>
                    <a:lstStyle/>
                    <a:p>
                      <a:r>
                        <a:rPr lang="ru-RU" sz="700" u="sng">
                          <a:solidFill>
                            <a:srgbClr val="0000FF"/>
                          </a:solidFill>
                          <a:effectLst/>
                          <a:hlinkClick r:id="rId7"/>
                        </a:rPr>
                        <a:t>Викторина «Сибирский край»</a:t>
                      </a:r>
                      <a:endParaRPr lang="ru-RU" sz="700">
                        <a:effectLst/>
                      </a:endParaRP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Участник самостоятельно отвечает на вопросы и вносит ответы в бланк.</a:t>
                      </a: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Регистрация до 25 октября 2022 года.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Приём работ до 25 октября 2022 года.</a:t>
                      </a: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224478"/>
                  </a:ext>
                </a:extLst>
              </a:tr>
              <a:tr h="710502">
                <a:tc>
                  <a:txBody>
                    <a:bodyPr/>
                    <a:lstStyle/>
                    <a:p>
                      <a:r>
                        <a:rPr lang="ru-RU" sz="700" u="sng">
                          <a:solidFill>
                            <a:srgbClr val="0000FF"/>
                          </a:solidFill>
                          <a:effectLst/>
                          <a:hlinkClick r:id="rId8"/>
                        </a:rPr>
                        <a:t>Всероссийская научно-практическая конференция «Реализация профильного обучения детей с ОВЗ»</a:t>
                      </a:r>
                      <a:endParaRPr lang="ru-RU" sz="700">
                        <a:effectLst/>
                      </a:endParaRP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Участникам необходимо предоставить материал в выбранной форме - психолого-педагогического исследования, обобщения личного педагогического опыта, творческой разработки.</a:t>
                      </a: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Регистрация до 31 октября 2022 года.</a:t>
                      </a:r>
                      <a:br>
                        <a:rPr lang="ru-RU" sz="700" dirty="0">
                          <a:effectLst/>
                        </a:rPr>
                      </a:br>
                      <a:r>
                        <a:rPr lang="ru-RU" sz="700" dirty="0">
                          <a:effectLst/>
                        </a:rPr>
                        <a:t>Приём работ до 31 октября 2022 года.</a:t>
                      </a: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63038"/>
                  </a:ext>
                </a:extLst>
              </a:tr>
              <a:tr h="618163">
                <a:tc>
                  <a:txBody>
                    <a:bodyPr/>
                    <a:lstStyle/>
                    <a:p>
                      <a:r>
                        <a:rPr lang="ru-RU" sz="700" u="sng">
                          <a:solidFill>
                            <a:srgbClr val="0000FF"/>
                          </a:solidFill>
                          <a:effectLst/>
                          <a:hlinkClick r:id="rId9"/>
                        </a:rPr>
                        <a:t>Всероссийский конкурс проектов для детей с ОВЗ «Мастер своего дела»</a:t>
                      </a:r>
                      <a:endParaRPr lang="ru-RU" sz="700">
                        <a:effectLst/>
                      </a:endParaRP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Для участия в конкурсе участникам необходимо предоставить проект, оформленный в редакторе для создания презентаций MS Power Point.</a:t>
                      </a: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Регистрация до 25 октября 2022 года.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Приём работ до 25 октября 2022 года.</a:t>
                      </a: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320910"/>
                  </a:ext>
                </a:extLst>
              </a:tr>
              <a:tr h="433483">
                <a:tc>
                  <a:txBody>
                    <a:bodyPr/>
                    <a:lstStyle/>
                    <a:p>
                      <a:r>
                        <a:rPr lang="ru-RU" sz="700" u="sng">
                          <a:solidFill>
                            <a:srgbClr val="0000FF"/>
                          </a:solidFill>
                          <a:effectLst/>
                          <a:hlinkClick r:id="rId10"/>
                        </a:rPr>
                        <a:t>Всероссийский видео-конкурс «Сцена для всех»</a:t>
                      </a:r>
                      <a:endParaRPr lang="ru-RU" sz="700">
                        <a:effectLst/>
                      </a:endParaRP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Участники конкурса предоставляют ссылку на видео, соответствующее номинациям конкурса.</a:t>
                      </a: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Регистрация до 20 декабря 2022 года.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Приём работ до 20 декабря 2022 года.</a:t>
                      </a: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037043"/>
                  </a:ext>
                </a:extLst>
              </a:tr>
              <a:tr h="895181">
                <a:tc>
                  <a:txBody>
                    <a:bodyPr/>
                    <a:lstStyle/>
                    <a:p>
                      <a:r>
                        <a:rPr lang="ru-RU" sz="700" u="sng">
                          <a:solidFill>
                            <a:srgbClr val="0000FF"/>
                          </a:solidFill>
                          <a:effectLst/>
                          <a:hlinkClick r:id="rId11"/>
                        </a:rPr>
                        <a:t>Всероссийский конкурс творческих работ «Мастерская творца»</a:t>
                      </a:r>
                      <a:endParaRPr lang="ru-RU" sz="700">
                        <a:effectLst/>
                      </a:endParaRP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Участники конкурса предоставляют электронное фото творческой работы, выполненной согласно номинациям конкурса с использованием любых материалов, в любой технике изобразительного и прикладного искусства.</a:t>
                      </a: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Регистрация до 20 декабря 2022 года.</a:t>
                      </a:r>
                      <a:br>
                        <a:rPr lang="ru-RU" sz="700" dirty="0">
                          <a:effectLst/>
                        </a:rPr>
                      </a:br>
                      <a:r>
                        <a:rPr lang="ru-RU" sz="700" dirty="0">
                          <a:effectLst/>
                        </a:rPr>
                        <a:t>Приём работ до 20 декабря 2022 года.</a:t>
                      </a:r>
                    </a:p>
                  </a:txBody>
                  <a:tcPr marL="39586" marR="39586" marT="39586" marB="395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4108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14935" y="6259425"/>
            <a:ext cx="3811508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12"/>
              </a:rPr>
              <a:t>https://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12"/>
              </a:rPr>
              <a:t>miroznai.ru/node/381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652" y="429230"/>
            <a:ext cx="9412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F9FFFE"/>
                </a:solidFill>
                <a:latin typeface="Century Gothic" panose="020B0502020202020204" pitchFamily="34" charset="0"/>
              </a:rPr>
              <a:t>Преференции при поступлении выпускников психолого-педагогических классов/групп в ТГПУ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9FFF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8771868"/>
              </p:ext>
            </p:extLst>
          </p:nvPr>
        </p:nvGraphicFramePr>
        <p:xfrm>
          <a:off x="679008" y="2969535"/>
          <a:ext cx="10990909" cy="2571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32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793" y="349675"/>
            <a:ext cx="941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rgbClr val="F9FFFE"/>
                </a:solidFill>
                <a:latin typeface="Century Gothic" panose="020B0502020202020204" pitchFamily="34" charset="0"/>
              </a:rPr>
              <a:t>Чек-лист руководителя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9FFF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24472521"/>
              </p:ext>
            </p:extLst>
          </p:nvPr>
        </p:nvGraphicFramePr>
        <p:xfrm>
          <a:off x="245710" y="1459149"/>
          <a:ext cx="11631763" cy="491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38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6350" y="736414"/>
            <a:ext cx="58864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Астапова Елена Викторовна,</a:t>
            </a:r>
          </a:p>
          <a:p>
            <a:r>
              <a:rPr lang="ru-RU" sz="3200" b="1" smtClean="0">
                <a:solidFill>
                  <a:srgbClr val="16625C"/>
                </a:solidFill>
                <a:latin typeface="Century Gothic" panose="020B0502020202020204" pitchFamily="34" charset="0"/>
              </a:rPr>
              <a:t>начальник </a:t>
            </a:r>
            <a:r>
              <a:rPr lang="ru-RU" sz="32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отдела образовательных услуг</a:t>
            </a:r>
            <a:endParaRPr lang="ru-RU" sz="3200" b="1" i="0" u="none" strike="noStrike" dirty="0" smtClean="0">
              <a:solidFill>
                <a:srgbClr val="16625C"/>
              </a:solidFill>
              <a:effectLst/>
              <a:latin typeface="Century Gothic" panose="020B0502020202020204" pitchFamily="34" charset="0"/>
            </a:endParaRPr>
          </a:p>
          <a:p>
            <a:r>
              <a:rPr lang="ru-RU" sz="32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8-906-957-70-89</a:t>
            </a:r>
          </a:p>
        </p:txBody>
      </p:sp>
      <p:pic>
        <p:nvPicPr>
          <p:cNvPr id="1026" name="Picture 2" descr="http://qrcoder.ru/code/?https%3A%2F%2Ft.me%2F%2BcjbMrCy89blkY2Ji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50" y="482552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748" y="4365662"/>
            <a:ext cx="3022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Наша группа  в Телегра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86367"/>
            <a:ext cx="1348861" cy="1348861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963975" y="4365662"/>
            <a:ext cx="289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Наша группа  </a:t>
            </a: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вконтакте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32794" y="2846602"/>
            <a:ext cx="600221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Microsoft JhengHei" panose="020B0604030504040204" pitchFamily="34" charset="-12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309" y="2219372"/>
            <a:ext cx="6915698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fontAlgn="base"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rgbClr val="333333"/>
                </a:solidFill>
                <a:latin typeface="Montserrat"/>
              </a:rPr>
              <a:t>Важный </a:t>
            </a:r>
            <a:r>
              <a:rPr lang="ru-RU" dirty="0">
                <a:solidFill>
                  <a:srgbClr val="333333"/>
                </a:solidFill>
                <a:latin typeface="Montserrat"/>
              </a:rPr>
              <a:t>элемент системы непрерывного педагогического </a:t>
            </a:r>
            <a:r>
              <a:rPr lang="ru-RU" dirty="0" smtClean="0">
                <a:solidFill>
                  <a:srgbClr val="333333"/>
                </a:solidFill>
                <a:latin typeface="Montserrat"/>
              </a:rPr>
              <a:t>образования</a:t>
            </a:r>
          </a:p>
          <a:p>
            <a:pPr fontAlgn="base"/>
            <a:endParaRPr lang="ru-RU" dirty="0" smtClean="0">
              <a:solidFill>
                <a:srgbClr val="333333"/>
              </a:solidFill>
              <a:latin typeface="Montserrat"/>
            </a:endParaRPr>
          </a:p>
          <a:p>
            <a:pPr marL="285750" indent="-285750" fontAlgn="base"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rgbClr val="333333"/>
                </a:solidFill>
                <a:latin typeface="Montserrat"/>
              </a:rPr>
              <a:t>Механизм </a:t>
            </a:r>
            <a:r>
              <a:rPr lang="ru-RU" dirty="0">
                <a:solidFill>
                  <a:srgbClr val="333333"/>
                </a:solidFill>
                <a:latin typeface="Montserrat"/>
              </a:rPr>
              <a:t>выявления и поддержки педагогически одаренных обучающихся для получения педагогического </a:t>
            </a:r>
            <a:r>
              <a:rPr lang="ru-RU" dirty="0" smtClean="0">
                <a:solidFill>
                  <a:srgbClr val="333333"/>
                </a:solidFill>
                <a:latin typeface="Montserrat"/>
              </a:rPr>
              <a:t>образования</a:t>
            </a:r>
          </a:p>
          <a:p>
            <a:pPr fontAlgn="base"/>
            <a:endParaRPr lang="ru-RU" dirty="0" smtClean="0">
              <a:solidFill>
                <a:srgbClr val="333333"/>
              </a:solidFill>
              <a:latin typeface="Montserrat"/>
            </a:endParaRPr>
          </a:p>
          <a:p>
            <a:pPr marL="285750" indent="-285750" fontAlgn="base">
              <a:buFont typeface="Symbol" panose="05050102010706020507" pitchFamily="18" charset="2"/>
              <a:buChar char=""/>
            </a:pPr>
            <a:r>
              <a:rPr lang="ru-RU" dirty="0" smtClean="0">
                <a:solidFill>
                  <a:srgbClr val="333333"/>
                </a:solidFill>
                <a:latin typeface="Montserrat"/>
              </a:rPr>
              <a:t>Образовательная </a:t>
            </a:r>
            <a:r>
              <a:rPr lang="ru-RU" dirty="0">
                <a:solidFill>
                  <a:srgbClr val="333333"/>
                </a:solidFill>
                <a:latin typeface="Montserrat"/>
              </a:rPr>
              <a:t>среда для реализации исследовательских, образовательных, социальных проектов</a:t>
            </a:r>
            <a:endParaRPr lang="ru-RU" b="0" i="0" dirty="0">
              <a:solidFill>
                <a:srgbClr val="333333"/>
              </a:solidFill>
              <a:effectLst/>
              <a:latin typeface="Montserra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59782B5-EAF7-41D2-B86E-DBF56BD2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138" y="3703148"/>
            <a:ext cx="2041388" cy="14300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DE9E69-07E3-47A5-A247-F69E75A5B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138" y="2134793"/>
            <a:ext cx="2041388" cy="12771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F6E51A-6C58-4CC5-B786-5BFA1A595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951" y="3579544"/>
            <a:ext cx="1875574" cy="16390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49DB9D6-0406-4F6D-8275-BD7AEAB3B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9245" y="2148091"/>
            <a:ext cx="1744986" cy="12771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8796" y="335934"/>
            <a:ext cx="4105435" cy="15922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68902" y="542513"/>
            <a:ext cx="684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Психолого-педагогический класс</a:t>
            </a:r>
            <a:endParaRPr lang="ru-RU" sz="28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003" y="5372852"/>
            <a:ext cx="11494228" cy="1200329"/>
          </a:xfrm>
          <a:prstGeom prst="rect">
            <a:avLst/>
          </a:prstGeom>
          <a:solidFill>
            <a:schemeClr val="bg1"/>
          </a:solidFill>
          <a:ln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обеспечение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педагогическими и руководящими кадрами муниципальных общеобразовательных учреждений в условиях демографического роста детского населения и перехода на обучение в соответствии с требованиями обновленного Федерального государственного образовательного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стандарта </a:t>
            </a:r>
          </a:p>
          <a:p>
            <a:pPr algn="ctr"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(Распоряжение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от 17.01.2022 №10-р «Об утверждении Программы и Комплексного плана мероприятий по обеспечению педагогическими кадрами общеобразовательных учреждений  Города Томска на 2022-2025 гг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.»)</a:t>
            </a: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032" y="125105"/>
            <a:ext cx="941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FFF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Основные модели организации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9FFF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ППК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9FFF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22" name="Таблица 4">
            <a:extLst>
              <a:ext uri="{FF2B5EF4-FFF2-40B4-BE49-F238E27FC236}">
                <a16:creationId xmlns:a16="http://schemas.microsoft.com/office/drawing/2014/main" id="{6B7348BF-1D7C-46AB-8B2D-1E1C9CE0B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949924"/>
              </p:ext>
            </p:extLst>
          </p:nvPr>
        </p:nvGraphicFramePr>
        <p:xfrm>
          <a:off x="294509" y="767910"/>
          <a:ext cx="11603736" cy="5909826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3021322">
                  <a:extLst>
                    <a:ext uri="{9D8B030D-6E8A-4147-A177-3AD203B41FA5}">
                      <a16:colId xmlns:a16="http://schemas.microsoft.com/office/drawing/2014/main" val="3291506709"/>
                    </a:ext>
                  </a:extLst>
                </a:gridCol>
                <a:gridCol w="4019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696">
                  <a:extLst>
                    <a:ext uri="{9D8B030D-6E8A-4147-A177-3AD203B41FA5}">
                      <a16:colId xmlns:a16="http://schemas.microsoft.com/office/drawing/2014/main" val="2947048694"/>
                    </a:ext>
                  </a:extLst>
                </a:gridCol>
              </a:tblGrid>
              <a:tr h="10017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Модели </a:t>
                      </a:r>
                      <a:endParaRPr lang="ru-RU" sz="1600" dirty="0">
                        <a:solidFill>
                          <a:srgbClr val="16625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6625C"/>
                          </a:solidFill>
                        </a:rPr>
                        <a:t>Профильный психолого-педагогический класс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16625C"/>
                          </a:solidFill>
                        </a:rPr>
                        <a:t>Профильные психолого-педагогические группы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Ресурсы </a:t>
                      </a:r>
                      <a:endParaRPr lang="ru-RU" sz="1600" dirty="0">
                        <a:solidFill>
                          <a:srgbClr val="16625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4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На основе ООП (учебный план </a:t>
                      </a:r>
                      <a:r>
                        <a:rPr lang="ru-RU" sz="16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любого профиля</a:t>
                      </a:r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)</a:t>
                      </a:r>
                      <a:endParaRPr lang="ru-RU" sz="1600" dirty="0">
                        <a:solidFill>
                          <a:srgbClr val="16625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- Предметы психолого-педагогической направленности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- Курсы по выбору</a:t>
                      </a:r>
                    </a:p>
                    <a:p>
                      <a:pPr algn="ctr"/>
                      <a:r>
                        <a:rPr lang="ru-RU" sz="1600" i="1" dirty="0" smtClean="0">
                          <a:solidFill>
                            <a:srgbClr val="16625C"/>
                          </a:solidFill>
                        </a:rPr>
                        <a:t> (Элективные курсы: </a:t>
                      </a:r>
                      <a:r>
                        <a:rPr lang="ru-RU" sz="1600" i="1" dirty="0">
                          <a:solidFill>
                            <a:srgbClr val="16625C"/>
                          </a:solidFill>
                        </a:rPr>
                        <a:t>«Искусство</a:t>
                      </a:r>
                      <a:r>
                        <a:rPr lang="ru-RU" sz="1600" i="1" baseline="0" dirty="0">
                          <a:solidFill>
                            <a:srgbClr val="16625C"/>
                          </a:solidFill>
                        </a:rPr>
                        <a:t> общения», «Педагогика в лицах», «Основы межкультурной коммуникации» и </a:t>
                      </a:r>
                      <a:r>
                        <a:rPr lang="ru-RU" sz="1600" i="1" baseline="0" dirty="0" smtClean="0">
                          <a:solidFill>
                            <a:srgbClr val="16625C"/>
                          </a:solidFill>
                        </a:rPr>
                        <a:t>т.п. </a:t>
                      </a:r>
                      <a:r>
                        <a:rPr lang="ru-RU" sz="1600" i="1" dirty="0" smtClean="0">
                          <a:solidFill>
                            <a:srgbClr val="16625C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- Индивидуальный проект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Индивидуальные учебные планы</a:t>
                      </a:r>
                      <a:r>
                        <a:rPr lang="ru-RU" sz="1600" b="1" i="1" dirty="0">
                          <a:solidFill>
                            <a:srgbClr val="16625C"/>
                          </a:solidFill>
                        </a:rPr>
                        <a:t> </a:t>
                      </a:r>
                      <a:r>
                        <a:rPr lang="ru-RU" sz="1600" dirty="0">
                          <a:solidFill>
                            <a:srgbClr val="16625C"/>
                          </a:solidFill>
                        </a:rPr>
                        <a:t>для подгрупп </a:t>
                      </a:r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менее 10 человек</a:t>
                      </a:r>
                      <a:endParaRPr lang="ru-RU" sz="1600" dirty="0">
                        <a:solidFill>
                          <a:srgbClr val="16625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buFont typeface="Calibri" panose="020F0502020204030204" pitchFamily="34" charset="0"/>
                        <a:buChar char="-"/>
                      </a:pPr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Внутришкольные</a:t>
                      </a:r>
                    </a:p>
                    <a:p>
                      <a:pPr marL="0" indent="0" algn="ctr">
                        <a:buFont typeface="Calibri" panose="020F0502020204030204" pitchFamily="34" charset="0"/>
                        <a:buChar char="-"/>
                      </a:pPr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Организаций- участников</a:t>
                      </a:r>
                    </a:p>
                    <a:p>
                      <a:pPr marL="0" indent="0" algn="ctr">
                        <a:buFont typeface="Calibri" panose="020F0502020204030204" pitchFamily="34" charset="0"/>
                        <a:buChar char="-"/>
                      </a:pPr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Организаций-партнеров</a:t>
                      </a:r>
                    </a:p>
                    <a:p>
                      <a:pPr marL="0" indent="0" algn="ctr">
                        <a:buFont typeface="Calibri" panose="020F050202020403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(организации дополнительного образования детей/</a:t>
                      </a:r>
                    </a:p>
                    <a:p>
                      <a:pPr marL="0" indent="0" algn="ctr">
                        <a:buFont typeface="Calibri" panose="020F050202020403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организации среднего и высшего профессионального педагогического образования/предприятия)</a:t>
                      </a:r>
                    </a:p>
                    <a:p>
                      <a:pPr marL="0" indent="0" algn="ctr"/>
                      <a:endParaRPr lang="ru-RU" sz="1600" dirty="0" smtClean="0">
                        <a:solidFill>
                          <a:srgbClr val="16625C"/>
                        </a:solidFill>
                      </a:endParaRPr>
                    </a:p>
                    <a:p>
                      <a:pPr marL="0" indent="0" algn="ctr"/>
                      <a:endParaRPr lang="ru-RU" sz="1600" dirty="0">
                        <a:solidFill>
                          <a:srgbClr val="16625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022609"/>
                  </a:ext>
                </a:extLst>
              </a:tr>
              <a:tr h="10344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На основе ООП (план внеурочной деятельности)</a:t>
                      </a:r>
                      <a:endParaRPr lang="ru-RU" sz="1600" dirty="0">
                        <a:solidFill>
                          <a:srgbClr val="16625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- Курсы по выбору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- Программы внеурочной деятельности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Индивидуальные планы </a:t>
                      </a:r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для подгрупп менее 10 человек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На основе </a:t>
                      </a:r>
                      <a:r>
                        <a:rPr lang="ru-RU" sz="1600" baseline="0" dirty="0" smtClean="0">
                          <a:solidFill>
                            <a:srgbClr val="16625C"/>
                          </a:solidFill>
                        </a:rPr>
                        <a:t>ООП (рабочая программа воспитания)</a:t>
                      </a:r>
                      <a:endParaRPr lang="ru-RU" sz="1600" dirty="0">
                        <a:solidFill>
                          <a:srgbClr val="16625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rgbClr val="16625C"/>
                          </a:solidFill>
                        </a:rPr>
                        <a:t>Практикоориентированные</a:t>
                      </a:r>
                      <a:r>
                        <a:rPr lang="ru-RU" sz="1600" baseline="0" dirty="0" smtClean="0">
                          <a:solidFill>
                            <a:srgbClr val="16625C"/>
                          </a:solidFill>
                        </a:rPr>
                        <a:t> проекты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16625C"/>
                          </a:solidFill>
                        </a:rPr>
                        <a:t>- Практики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16625C"/>
                          </a:solidFill>
                        </a:rPr>
                        <a:t>- </a:t>
                      </a:r>
                      <a:r>
                        <a:rPr lang="ru-RU" sz="1600" baseline="0" dirty="0" err="1" smtClean="0">
                          <a:solidFill>
                            <a:srgbClr val="16625C"/>
                          </a:solidFill>
                        </a:rPr>
                        <a:t>Профпробы</a:t>
                      </a:r>
                      <a:endParaRPr lang="ru-RU" sz="1600" baseline="0" dirty="0" smtClean="0">
                        <a:solidFill>
                          <a:srgbClr val="16625C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16625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16625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9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16625C"/>
                          </a:solidFill>
                        </a:rPr>
                        <a:t>На основе ДОП (Сетевая форма реализации образовательных программ и зачёт образовательных результатов)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625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03964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4509" y="1490338"/>
            <a:ext cx="11603736" cy="369332"/>
          </a:xfrm>
          <a:prstGeom prst="rect">
            <a:avLst/>
          </a:prstGeom>
          <a:solidFill>
            <a:srgbClr val="16625C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Организуются независимо от профиля и направленности обучения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218" y="354520"/>
            <a:ext cx="941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9FFFE"/>
                </a:solidFill>
                <a:latin typeface="Century Gothic" panose="020B0502020202020204" pitchFamily="34" charset="0"/>
              </a:rPr>
              <a:t>Модель на основе УП </a:t>
            </a:r>
            <a:r>
              <a:rPr lang="ru-RU" sz="2800" b="1" dirty="0">
                <a:solidFill>
                  <a:srgbClr val="F9FFFE"/>
                </a:solidFill>
                <a:latin typeface="Century Gothic" panose="020B0502020202020204" pitchFamily="34" charset="0"/>
              </a:rPr>
              <a:t>для 10-11 классов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8002DC1-B446-4445-ABC4-05646379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330" y="1312446"/>
            <a:ext cx="4042697" cy="527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82F1D78-74A0-4630-85C8-60F9F3A5B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8836" y="1312447"/>
            <a:ext cx="4266426" cy="526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6458" y="1312446"/>
            <a:ext cx="2793587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endParaRPr lang="ru-RU" sz="1200" dirty="0" smtClean="0">
              <a:solidFill>
                <a:prstClr val="black"/>
              </a:solidFill>
              <a:hlinkClick r:id="rId5"/>
            </a:endParaRP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  <a:hlinkClick r:id="rId5"/>
              </a:rPr>
              <a:t>Письмо </a:t>
            </a:r>
            <a:r>
              <a:rPr lang="ru-RU" sz="1200" dirty="0" err="1">
                <a:solidFill>
                  <a:prstClr val="black"/>
                </a:solidFill>
                <a:hlinkClick r:id="rId5"/>
              </a:rPr>
              <a:t>Минпросвещения</a:t>
            </a:r>
            <a:r>
              <a:rPr lang="ru-RU" sz="1200" dirty="0">
                <a:solidFill>
                  <a:prstClr val="black"/>
                </a:solidFill>
                <a:hlinkClick r:id="rId5"/>
              </a:rPr>
              <a:t> России от 30.03.2021 N ВБ-511/08 О направлении методических рекомендаций (вместе с Методическими рекомендациями для общеобразовательных организаций по открытию классов Психолого-педагогической направленности в рамках различных профилей при реализации образовательных программ среднего общего образования)</a:t>
            </a:r>
            <a:r>
              <a:rPr lang="ru-RU" sz="1200" dirty="0">
                <a:solidFill>
                  <a:prstClr val="black"/>
                </a:solidFill>
              </a:rPr>
              <a:t>&gt;</a:t>
            </a:r>
            <a:r>
              <a:rPr lang="ru-RU" sz="1200" dirty="0">
                <a:solidFill>
                  <a:prstClr val="black"/>
                </a:solidFill>
                <a:hlinkClick r:id="rId6"/>
              </a:rPr>
              <a:t>Методические рекомендации для общеобразовательных организаций по открытию классов "Психолого-педагогической направленности" в рамках различных профилей при реализации образовательных программ среднего общего образования</a:t>
            </a:r>
            <a:endParaRPr lang="ru-RU" sz="1200" dirty="0">
              <a:solidFill>
                <a:prstClr val="black"/>
              </a:solidFill>
            </a:endParaRPr>
          </a:p>
          <a:p>
            <a:pPr lvl="0" algn="ctr"/>
            <a:r>
              <a:rPr lang="ru-RU" sz="1200" dirty="0">
                <a:solidFill>
                  <a:prstClr val="black"/>
                </a:solidFill>
              </a:rPr>
              <a:t>Приложение 1. Методические рекомендации о разработке учебного плана 10 - 11 классов "Психолого-педагогической направленности" в рамках профилей при реализации образовательных программ среднего общего </a:t>
            </a:r>
            <a:r>
              <a:rPr lang="ru-RU" sz="1200" dirty="0" smtClean="0">
                <a:solidFill>
                  <a:prstClr val="black"/>
                </a:solidFill>
              </a:rPr>
              <a:t>образования</a:t>
            </a:r>
          </a:p>
          <a:p>
            <a:pPr lvl="0" algn="ctr"/>
            <a:endParaRPr lang="ru-RU" sz="1200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988459" y="1602463"/>
            <a:ext cx="1186004" cy="90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9459362" y="1510420"/>
            <a:ext cx="1186004" cy="90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9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885" y="436001"/>
            <a:ext cx="8153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F9FFFE"/>
                </a:solidFill>
                <a:latin typeface="Century Gothic" panose="020B0502020202020204" pitchFamily="34" charset="0"/>
              </a:rPr>
              <a:t>Модель организации ППК на основе плана ВУД для </a:t>
            </a:r>
            <a:r>
              <a:rPr lang="ru-RU" sz="2800" b="1" dirty="0">
                <a:solidFill>
                  <a:srgbClr val="F9FFFE"/>
                </a:solidFill>
                <a:latin typeface="Century Gothic" panose="020B0502020202020204" pitchFamily="34" charset="0"/>
              </a:rPr>
              <a:t>10-11 классов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FF64225-3421-4FF0-9789-19EDAE3F4AFB}"/>
              </a:ext>
            </a:extLst>
          </p:cNvPr>
          <p:cNvSpPr txBox="1">
            <a:spLocks/>
          </p:cNvSpPr>
          <p:nvPr/>
        </p:nvSpPr>
        <p:spPr>
          <a:xfrm>
            <a:off x="264813" y="2332977"/>
            <a:ext cx="5532121" cy="387907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ru-RU" sz="2400" u="sng" dirty="0" smtClean="0">
                <a:solidFill>
                  <a:schemeClr val="bg1"/>
                </a:solidFill>
              </a:rPr>
              <a:t>Курс должен </a:t>
            </a:r>
            <a:r>
              <a:rPr lang="ru-RU" sz="2400" u="sng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решать сразу несколько задач: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 психолого-педагогическую подготовку старшеклассников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 углубленную подготовку в рамках профиля (подходить для любого профиля)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помогать в подготовке к ЕГЭ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chemeClr val="bg1"/>
                </a:solidFill>
                <a:ea typeface="Calibri" panose="020F0502020204030204" pitchFamily="34" charset="0"/>
              </a:rPr>
              <a:t>помогать выпускнику в различных сферах деятельности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270150"/>
              </p:ext>
            </p:extLst>
          </p:nvPr>
        </p:nvGraphicFramePr>
        <p:xfrm>
          <a:off x="6050280" y="2408462"/>
          <a:ext cx="5855208" cy="3947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3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833">
                <a:tc>
                  <a:txBody>
                    <a:bodyPr/>
                    <a:lstStyle/>
                    <a:p>
                      <a:r>
                        <a:rPr lang="ru-RU" sz="1600" dirty="0"/>
                        <a:t>Направление</a:t>
                      </a:r>
                      <a:endParaRPr lang="ru-RU" sz="1600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Название</a:t>
                      </a:r>
                      <a:r>
                        <a:rPr lang="ru-RU" sz="1600" baseline="0" dirty="0"/>
                        <a:t> модуля</a:t>
                      </a:r>
                      <a:endParaRPr lang="ru-RU" sz="1600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Практика</a:t>
                      </a:r>
                      <a:endParaRPr lang="ru-RU" sz="1600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45">
                <a:tc>
                  <a:txBody>
                    <a:bodyPr/>
                    <a:lstStyle/>
                    <a:p>
                      <a:r>
                        <a:rPr lang="ru-RU" sz="1600" dirty="0"/>
                        <a:t>Духовно-нравственное</a:t>
                      </a:r>
                    </a:p>
                    <a:p>
                      <a:endParaRPr lang="ru-RU" sz="1600" b="1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«Я в мире – мир во мне»</a:t>
                      </a:r>
                      <a:endParaRPr lang="ru-RU" sz="1600" b="1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sz="1600" dirty="0"/>
                        <a:t>Педагогический практикум</a:t>
                      </a:r>
                      <a:endParaRPr lang="ru-RU" sz="1600" b="1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45">
                <a:tc>
                  <a:txBody>
                    <a:bodyPr/>
                    <a:lstStyle/>
                    <a:p>
                      <a:r>
                        <a:rPr lang="ru-RU" sz="1600" dirty="0"/>
                        <a:t>Социальное</a:t>
                      </a:r>
                    </a:p>
                    <a:p>
                      <a:endParaRPr lang="ru-RU" sz="1600" b="1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«Школа волонтера»</a:t>
                      </a:r>
                      <a:endParaRPr lang="ru-RU" sz="1600" b="1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845">
                <a:tc>
                  <a:txBody>
                    <a:bodyPr/>
                    <a:lstStyle/>
                    <a:p>
                      <a:r>
                        <a:rPr lang="ru-RU" sz="1600" dirty="0" err="1"/>
                        <a:t>Общеинтеллектуальное</a:t>
                      </a:r>
                      <a:endParaRPr lang="ru-RU" sz="1600" dirty="0"/>
                    </a:p>
                    <a:p>
                      <a:endParaRPr lang="ru-RU" sz="1600" b="1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«Финансовая грамотность»</a:t>
                      </a:r>
                      <a:endParaRPr lang="ru-RU" sz="1600" b="1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857">
                <a:tc>
                  <a:txBody>
                    <a:bodyPr/>
                    <a:lstStyle/>
                    <a:p>
                      <a:r>
                        <a:rPr lang="ru-RU" sz="1600" dirty="0"/>
                        <a:t>Общекультурное</a:t>
                      </a:r>
                      <a:endParaRPr lang="ru-RU" sz="1600" b="1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«Мировая художественная культура»</a:t>
                      </a:r>
                      <a:endParaRPr lang="ru-RU" sz="1600" b="1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845">
                <a:tc>
                  <a:txBody>
                    <a:bodyPr/>
                    <a:lstStyle/>
                    <a:p>
                      <a:r>
                        <a:rPr lang="ru-RU" sz="1600" dirty="0"/>
                        <a:t>Спортивно-оздоровительное</a:t>
                      </a:r>
                      <a:endParaRPr lang="ru-RU" sz="1600" b="1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«Здоровым быть здорово»</a:t>
                      </a:r>
                      <a:endParaRPr lang="ru-RU" sz="1600" b="1" dirty="0">
                        <a:solidFill>
                          <a:srgbClr val="16625C"/>
                        </a:solidFill>
                      </a:endParaRPr>
                    </a:p>
                  </a:txBody>
                  <a:tcPr marT="45694" marB="45694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3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528" y="253605"/>
            <a:ext cx="9412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FFF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Сопровождение ППК на муниципальном уровне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9FFF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415598" y="1826634"/>
            <a:ext cx="91910" cy="4956706"/>
          </a:xfrm>
          <a:prstGeom prst="line">
            <a:avLst/>
          </a:prstGeom>
          <a:ln w="28575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522884" y="4081389"/>
            <a:ext cx="4973184" cy="5675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075A76F6-5F50-48E0-8687-ED90F74EA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043775"/>
              </p:ext>
            </p:extLst>
          </p:nvPr>
        </p:nvGraphicFramePr>
        <p:xfrm>
          <a:off x="6842775" y="2746417"/>
          <a:ext cx="5134960" cy="349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386475"/>
              </p:ext>
            </p:extLst>
          </p:nvPr>
        </p:nvGraphicFramePr>
        <p:xfrm>
          <a:off x="323756" y="2629409"/>
          <a:ext cx="5683977" cy="3904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3755" y="2260077"/>
            <a:ext cx="5756575" cy="369332"/>
          </a:xfrm>
          <a:prstGeom prst="rect">
            <a:avLst/>
          </a:prstGeom>
          <a:solidFill>
            <a:srgbClr val="16625C"/>
          </a:solidFill>
        </p:spPr>
        <p:txBody>
          <a:bodyPr wrap="square" numCol="1" rtlCol="0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F9FFFE"/>
                </a:solidFill>
                <a:latin typeface="Century Gothic" panose="020B0502020202020204" pitchFamily="34" charset="0"/>
              </a:rPr>
              <a:t>ОРГАНИЗАЦИОННОЕ СОПРОВОЖДЕНИЕ</a:t>
            </a:r>
            <a:endParaRPr lang="ru-RU" b="1" dirty="0">
              <a:solidFill>
                <a:srgbClr val="F9FFFE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7737" y="2260077"/>
            <a:ext cx="5205035" cy="369332"/>
          </a:xfrm>
          <a:prstGeom prst="rect">
            <a:avLst/>
          </a:prstGeom>
          <a:solidFill>
            <a:srgbClr val="16625C"/>
          </a:solidFill>
        </p:spPr>
        <p:txBody>
          <a:bodyPr wrap="square" numCol="1" rtlCol="0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F9FFFE"/>
                </a:solidFill>
                <a:latin typeface="Century Gothic" panose="020B0502020202020204" pitchFamily="34" charset="0"/>
              </a:rPr>
              <a:t>МЕТОДИЧЕСКОЕ СОПРОВОЖДЕНИЕ</a:t>
            </a:r>
            <a:endParaRPr lang="ru-RU" b="1" dirty="0">
              <a:solidFill>
                <a:srgbClr val="F9FFF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528" y="253605"/>
            <a:ext cx="9412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FFF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Сопровождение ППК на муниципальном уровне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9FFF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5343905"/>
              </p:ext>
            </p:extLst>
          </p:nvPr>
        </p:nvGraphicFramePr>
        <p:xfrm>
          <a:off x="767375" y="1831682"/>
          <a:ext cx="5756575" cy="3814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33844" t="14056" r="30791" b="4839"/>
          <a:stretch/>
        </p:blipFill>
        <p:spPr>
          <a:xfrm>
            <a:off x="7650180" y="1831682"/>
            <a:ext cx="3621386" cy="4671588"/>
          </a:xfrm>
          <a:prstGeom prst="rect">
            <a:avLst/>
          </a:prstGeom>
          <a:ln w="38100">
            <a:solidFill>
              <a:srgbClr val="16625C"/>
            </a:solidFill>
          </a:ln>
        </p:spPr>
      </p:pic>
    </p:spTree>
    <p:extLst>
      <p:ext uri="{BB962C8B-B14F-4D97-AF65-F5344CB8AC3E}">
        <p14:creationId xmlns:p14="http://schemas.microsoft.com/office/powerpoint/2010/main" val="28993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495" y="461070"/>
            <a:ext cx="9279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FFFE"/>
                </a:solidFill>
                <a:effectLst/>
                <a:uLnTx/>
                <a:uFillTx/>
              </a:rPr>
              <a:t>Модель на основе </a:t>
            </a:r>
            <a:r>
              <a:rPr lang="ru-RU" sz="3200" b="1" noProof="0" dirty="0" smtClean="0">
                <a:solidFill>
                  <a:schemeClr val="bg1"/>
                </a:solidFill>
              </a:rPr>
              <a:t>в</a:t>
            </a:r>
            <a:r>
              <a:rPr lang="ru-RU" sz="3200" b="1" dirty="0" err="1" smtClean="0">
                <a:solidFill>
                  <a:schemeClr val="bg1"/>
                </a:solidFill>
              </a:rPr>
              <a:t>ключения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психолого-педагогического </a:t>
            </a:r>
            <a:r>
              <a:rPr lang="ru-RU" sz="3200" b="1" dirty="0" smtClean="0">
                <a:solidFill>
                  <a:schemeClr val="bg1"/>
                </a:solidFill>
              </a:rPr>
              <a:t>компонента в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FFFE"/>
                </a:solidFill>
                <a:effectLst/>
                <a:uLnTx/>
                <a:uFillTx/>
              </a:rPr>
              <a:t>рабочую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9FFFE"/>
                </a:solidFill>
                <a:effectLst/>
                <a:uLnTx/>
                <a:uFillTx/>
              </a:rPr>
              <a:t> программу </a:t>
            </a:r>
            <a:r>
              <a:rPr lang="ru-RU" sz="3200" b="1" dirty="0" smtClean="0">
                <a:solidFill>
                  <a:srgbClr val="F9FFFE"/>
                </a:solidFill>
              </a:rPr>
              <a:t>воспитания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364" y="5797835"/>
            <a:ext cx="7092696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05000"/>
              </a:lnSpc>
            </a:pPr>
            <a:r>
              <a:rPr lang="ru" dirty="0" smtClean="0">
                <a:solidFill>
                  <a:schemeClr val="bg1"/>
                </a:solidFill>
                <a:latin typeface="Arial"/>
              </a:rPr>
              <a:t>Цель: </a:t>
            </a:r>
            <a:r>
              <a:rPr lang="ru-RU" dirty="0" smtClean="0">
                <a:solidFill>
                  <a:schemeClr val="bg1"/>
                </a:solidFill>
                <a:latin typeface="Arial"/>
              </a:rPr>
              <a:t>траектория непрерывного развития личности и карьеры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9544" y="2855237"/>
            <a:ext cx="4121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tserrat"/>
              </a:rPr>
              <a:t>СЕТЕВЫЕ ПРОЕКТЫ: 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75071126"/>
              </p:ext>
            </p:extLst>
          </p:nvPr>
        </p:nvGraphicFramePr>
        <p:xfrm>
          <a:off x="265380" y="3553502"/>
          <a:ext cx="5664640" cy="215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62095126"/>
              </p:ext>
            </p:extLst>
          </p:nvPr>
        </p:nvGraphicFramePr>
        <p:xfrm>
          <a:off x="6210678" y="3530885"/>
          <a:ext cx="5721790" cy="215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69239" y="2820221"/>
            <a:ext cx="3004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/>
              </a:rPr>
              <a:t>СЕТЕВЫЕ ПРОГРАММЫ: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6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5605" t="14491" r="16818" b="19815"/>
          <a:stretch/>
        </p:blipFill>
        <p:spPr>
          <a:xfrm>
            <a:off x="4712232" y="1604482"/>
            <a:ext cx="7116193" cy="3991570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A75A590-CFC8-4314-869C-EA8738557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082048"/>
              </p:ext>
            </p:extLst>
          </p:nvPr>
        </p:nvGraphicFramePr>
        <p:xfrm>
          <a:off x="446461" y="3621656"/>
          <a:ext cx="3971630" cy="1991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6591" y="5743109"/>
            <a:ext cx="11381834" cy="997196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indent="0">
              <a:lnSpc>
                <a:spcPct val="105000"/>
              </a:lnSpc>
            </a:pPr>
            <a:r>
              <a:rPr lang="ru" sz="1400" b="1" u="sng" dirty="0" smtClean="0">
                <a:latin typeface="Arial"/>
              </a:rPr>
              <a:t>Результаты: 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-"/>
            </a:pPr>
            <a:r>
              <a:rPr lang="ru" sz="1400" dirty="0" smtClean="0">
                <a:latin typeface="Arial"/>
              </a:rPr>
              <a:t>Участие </a:t>
            </a:r>
            <a:r>
              <a:rPr lang="ru" sz="1400" dirty="0">
                <a:latin typeface="Arial"/>
              </a:rPr>
              <a:t>обучающихся психологопедагогического класса во Всероссийском конкурсе педагогических проектов старшеклассников «Волонтерский дебют», </a:t>
            </a:r>
            <a:r>
              <a:rPr lang="en-US" sz="1400" dirty="0">
                <a:latin typeface="Arial"/>
                <a:hlinkClick r:id="rId10"/>
              </a:rPr>
              <a:t>https://</a:t>
            </a:r>
            <a:r>
              <a:rPr lang="en-US" sz="1400" dirty="0" smtClean="0">
                <a:latin typeface="Arial"/>
                <a:hlinkClick r:id="rId10"/>
              </a:rPr>
              <a:t>miroznai.ru/node/381</a:t>
            </a:r>
            <a:r>
              <a:rPr lang="ru-RU" sz="1400" dirty="0" smtClean="0">
                <a:latin typeface="Arial"/>
              </a:rPr>
              <a:t>   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-"/>
            </a:pPr>
            <a:r>
              <a:rPr lang="ru-RU" sz="1400" dirty="0" smtClean="0">
                <a:latin typeface="Arial"/>
              </a:rPr>
              <a:t>Поступление в ТГПУ</a:t>
            </a:r>
            <a:endParaRPr lang="en-US" sz="1400" dirty="0"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099" y="1860566"/>
            <a:ext cx="39794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/>
            <a:r>
              <a:rPr lang="ru" sz="1600" i="1" dirty="0">
                <a:solidFill>
                  <a:schemeClr val="bg1"/>
                </a:solidFill>
                <a:latin typeface="Arial"/>
              </a:rPr>
              <a:t>Деятельность обучающихся </a:t>
            </a:r>
            <a:r>
              <a:rPr lang="ru" sz="1600" i="1" dirty="0" smtClean="0">
                <a:solidFill>
                  <a:schemeClr val="bg1"/>
                </a:solidFill>
                <a:latin typeface="Arial"/>
              </a:rPr>
              <a:t>10-11 классов организуется через рабочую программу воспитания:</a:t>
            </a:r>
          </a:p>
          <a:p>
            <a:pPr indent="0"/>
            <a:r>
              <a:rPr lang="ru" sz="1600" i="1" dirty="0" smtClean="0">
                <a:solidFill>
                  <a:schemeClr val="bg1"/>
                </a:solidFill>
                <a:latin typeface="Arial"/>
              </a:rPr>
              <a:t>руководство волонтерскими проектами </a:t>
            </a:r>
            <a:r>
              <a:rPr lang="ru" sz="1600" i="1" dirty="0">
                <a:solidFill>
                  <a:schemeClr val="bg1"/>
                </a:solidFill>
                <a:latin typeface="Arial"/>
              </a:rPr>
              <a:t>патриотической, экологической и социальной направленности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591" y="169999"/>
            <a:ext cx="8507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FFFE"/>
                </a:solidFill>
                <a:effectLst/>
                <a:uLnTx/>
                <a:uFillTx/>
              </a:rPr>
              <a:t>Модель на основе «</a:t>
            </a:r>
            <a:r>
              <a:rPr lang="ru-RU" sz="2800" b="1" noProof="0" dirty="0" smtClean="0">
                <a:solidFill>
                  <a:schemeClr val="bg1"/>
                </a:solidFill>
              </a:rPr>
              <a:t>в</a:t>
            </a:r>
            <a:r>
              <a:rPr lang="ru-RU" sz="2800" b="1" dirty="0" err="1" smtClean="0">
                <a:solidFill>
                  <a:schemeClr val="bg1"/>
                </a:solidFill>
              </a:rPr>
              <a:t>ключения</a:t>
            </a:r>
            <a:r>
              <a:rPr lang="ru-RU" sz="2800" b="1" dirty="0" smtClean="0">
                <a:solidFill>
                  <a:schemeClr val="bg1"/>
                </a:solidFill>
              </a:rPr>
              <a:t>» </a:t>
            </a:r>
            <a:r>
              <a:rPr lang="ru-RU" sz="2800" b="1" dirty="0">
                <a:solidFill>
                  <a:schemeClr val="bg1"/>
                </a:solidFill>
              </a:rPr>
              <a:t>психолого-педагогического </a:t>
            </a:r>
            <a:r>
              <a:rPr lang="ru-RU" sz="2800" b="1" dirty="0" smtClean="0">
                <a:solidFill>
                  <a:schemeClr val="bg1"/>
                </a:solidFill>
              </a:rPr>
              <a:t>компонента в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FFFE"/>
                </a:solidFill>
                <a:effectLst/>
                <a:uLnTx/>
                <a:uFillTx/>
              </a:rPr>
              <a:t>рабочую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9FFFE"/>
                </a:solidFill>
                <a:effectLst/>
                <a:uLnTx/>
                <a:uFillTx/>
              </a:rPr>
              <a:t> программу </a:t>
            </a:r>
            <a:r>
              <a:rPr lang="ru-RU" sz="2800" b="1" dirty="0" smtClean="0">
                <a:solidFill>
                  <a:srgbClr val="F9FFFE"/>
                </a:solidFill>
              </a:rPr>
              <a:t>воспитания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ИМЦ" id="{96EABBFC-CA67-4C33-B685-D7D8CBA39C6E}" vid="{B11D59C6-889D-4CC1-AA46-FDCE65A455C7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3267</TotalTime>
  <Words>1108</Words>
  <Application>Microsoft Office PowerPoint</Application>
  <PresentationFormat>Широкоэкранный</PresentationFormat>
  <Paragraphs>171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Microsoft JhengHei</vt:lpstr>
      <vt:lpstr>Arial</vt:lpstr>
      <vt:lpstr>Arial</vt:lpstr>
      <vt:lpstr>Calibri</vt:lpstr>
      <vt:lpstr>Calibri Light</vt:lpstr>
      <vt:lpstr>Century Gothic</vt:lpstr>
      <vt:lpstr>Montserrat</vt:lpstr>
      <vt:lpstr>Symbol</vt:lpstr>
      <vt:lpstr>Times New Roman</vt:lpstr>
      <vt:lpstr>Тема Office</vt:lpstr>
      <vt:lpstr>Тема ИМЦ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metodist62</cp:lastModifiedBy>
  <cp:revision>208</cp:revision>
  <dcterms:created xsi:type="dcterms:W3CDTF">2020-08-10T04:19:49Z</dcterms:created>
  <dcterms:modified xsi:type="dcterms:W3CDTF">2022-11-24T04:33:20Z</dcterms:modified>
</cp:coreProperties>
</file>