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64" r:id="rId4"/>
    <p:sldId id="277" r:id="rId5"/>
    <p:sldId id="278" r:id="rId6"/>
    <p:sldId id="282" r:id="rId7"/>
    <p:sldId id="266" r:id="rId8"/>
    <p:sldId id="279" r:id="rId9"/>
    <p:sldId id="280" r:id="rId10"/>
    <p:sldId id="281" r:id="rId11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5814"/>
  </p:normalViewPr>
  <p:slideViewPr>
    <p:cSldViewPr snapToGrid="0" snapToObjects="1">
      <p:cViewPr varScale="1">
        <p:scale>
          <a:sx n="82" d="100"/>
          <a:sy n="82" d="100"/>
        </p:scale>
        <p:origin x="7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6BBD-1EC2-2F4E-A807-3F910D35B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3BB49-3A0C-6548-8566-8E9F92F10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C53E1-27B1-1D4F-9E3C-3FAD7569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10/11/2022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A5378-335C-7C4F-86E6-6604DFFC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B4B5F-F63B-774B-B0A9-D2FE47A6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9A98F5-D14E-0047-8096-6E5A158F7B18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6640C8-63F3-0843-B82A-F324EE094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000"/>
          <a:stretch/>
        </p:blipFill>
        <p:spPr>
          <a:xfrm>
            <a:off x="3047998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AACE5-C82A-6643-8B78-80C93738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BFCF9-4571-3442-A973-B7EDA5B29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553A7-BFD8-E944-BE34-F5B743DE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10/11/2022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BCD05-2A80-6E40-A5CF-77AA9254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E1807-F543-D14D-ACBE-106B32BE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7872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69FC2-6A4E-7549-BEFF-56A6F3593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1FE4E-BCF9-0143-860F-B8DF0B4C5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30118-DA0A-5443-8087-1178CDD2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10/11/2022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39BB-7A45-E942-92F5-D3FFD380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AC559-01C3-DF41-BB5D-DB3A48B1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841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57F2-B52B-9F45-86CB-7A20C377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8C2A-4266-7E4A-86AD-231BDFC05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B10B9-DA45-6D4A-822D-0DD58371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10/11/2022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2BABF-A580-4E4C-A0B2-DC7C5B8C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EBC5-CE5A-B14A-9A76-3F375B32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8432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89EC-226C-1F40-9BA8-3AAB49E2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738F2-D14D-D441-9256-FBA332D24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EEC25-FABC-9947-91C1-587F872A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10/11/2022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02F6A-0DE8-9347-91EB-BEF97585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64EF0-EEDC-4345-8AFA-5CA60606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2106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DA0F-1F99-1947-9702-ACF29F85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EBD8-2989-8F4B-BF28-DBC74F08E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EB7C1-DE77-734F-9E91-20E71726F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6392D-F50C-1B4E-BAD9-C66B42E2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10/11/2022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BDB01-B34D-7B42-9629-E4305CC6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81A37-7A1D-E549-B57E-61F46505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6608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ACC52-34E4-AD4E-92CD-CABBDECFA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32FA1-1800-CE4B-9591-4C439124A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800CA-9637-374D-9F4A-37960DA03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47CD0-13EC-3B4D-B83A-D2692048C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A6D04-4885-DF46-8AA1-98C4A42B7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FF50BD-5434-8048-84D0-F6BBEA38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10/11/2022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3CA4AE-AC94-0949-8FD7-4B16887E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7AD23F-D6A2-0C4A-AA67-3C91BBF5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4960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2112-3973-B34D-97CE-8FED3985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85E2A-2D5B-0547-BDF0-EEEBD1FC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10/11/2022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395C3-5064-304A-B1CE-6ECE5EDB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61143-56C4-504A-BEE1-A5CAA3B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6886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1CD6D-3210-A149-9CE5-185877235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10/11/2022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DA5CB-0A91-2C45-95B0-77A07EAC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E82BA-B17D-7B49-8A10-B1A252E5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0568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EF8C-35A6-1E4F-BB14-06E602AF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6E07-3250-4E4E-ACC8-C8ADF8AE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1D222-0403-6A4E-8189-343866933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484C3-F3B7-DB4A-BC46-0AE653C2B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10/11/2022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B4A4F-1508-5749-BB75-2978394D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2CFF4-19B4-EC46-9832-D80169DD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1474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C316-5CEF-1941-B524-4CDAE9B3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4613F-C2FA-7844-B543-587CE43A3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22857-219C-0D40-8455-5E65DB169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1B048-2BE4-724D-9D2F-F95E8AC9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en-UA" smtClean="0"/>
              <a:t>10/11/2022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EAB0E-AD43-C640-8C07-3D1D2C4D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6214D-3BF8-154F-A626-38F87A64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5478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6EBFE-EA0A-4944-BFA9-CB413BD1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D6A52-E80F-9944-9E1A-300D8C2C6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0F70D-30A4-D242-BCBD-EF48496B2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49B22-E9E4-494A-8E5B-F7F0DA700916}" type="datetimeFigureOut">
              <a:rPr lang="en-UA" smtClean="0"/>
              <a:t>10/11/2022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DB7DA-E984-2247-80D6-89F2F7504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85398-EC45-E342-9F15-E962E8679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40B8D-37C4-5F41-A237-4DF07816A17A}" type="slidenum">
              <a:rPr lang="en-UA" smtClean="0"/>
              <a:t>‹#›</a:t>
            </a:fld>
            <a:endParaRPr lang="en-U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1DCCEC-410E-444A-8495-06384D7F335F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A73FFD-596B-DD47-AF2F-10BEE10DF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6250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0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9291D-FCAE-A241-BEA4-59D0E6A72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762" y="3255963"/>
            <a:ext cx="534785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+mn-lt"/>
              </a:rPr>
              <a:t>Логотерапия в кризисные времена</a:t>
            </a:r>
            <a:endParaRPr lang="en-UA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A3544-C215-DA41-B304-8918C430B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327" y="5735638"/>
            <a:ext cx="5347855" cy="1655762"/>
          </a:xfrm>
        </p:spPr>
        <p:txBody>
          <a:bodyPr/>
          <a:lstStyle/>
          <a:p>
            <a:pPr algn="l"/>
            <a:r>
              <a:rPr lang="ru-RU" dirty="0"/>
              <a:t>Пимахова А.В., методист по профилактической работе МАУ ИМЦ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738933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5FD8-9EC5-5189-D783-2E8F1672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205274"/>
            <a:ext cx="9733254" cy="14036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kzidenz-Grotesk Pro Med Ext" panose="02000605050000020004" pitchFamily="2" charset="0"/>
              </a:rPr>
              <a:t>Реализация свободы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kzidenz-Grotesk Pro Med Ext" panose="0200060505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AB9E1-B019-7350-C02E-AF4978FD0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0684" y="2603241"/>
            <a:ext cx="8648769" cy="323448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«Кто же такой человек?» Это тот, кто всегда решает, кто он».</a:t>
            </a:r>
          </a:p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Упрямство духа, который может возразить – наследственности, среде, обреченности</a:t>
            </a:r>
          </a:p>
        </p:txBody>
      </p:sp>
    </p:spTree>
    <p:extLst>
      <p:ext uri="{BB962C8B-B14F-4D97-AF65-F5344CB8AC3E}">
        <p14:creationId xmlns:p14="http://schemas.microsoft.com/office/powerpoint/2010/main" val="83084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5FD8-9EC5-5189-D783-2E8F1672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205274"/>
            <a:ext cx="9733254" cy="14036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kzidenz-Grotesk Pro Med Ext" panose="02000605050000020004" pitchFamily="2" charset="0"/>
              </a:rPr>
              <a:t>Вопросы последних недель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kzidenz-Grotesk Pro Med Ext" panose="0200060505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AB9E1-B019-7350-C02E-AF4978FD0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1273" y="1987421"/>
            <a:ext cx="8528180" cy="3850304"/>
          </a:xfrm>
        </p:spPr>
        <p:txBody>
          <a:bodyPr>
            <a:no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Какой смысл в том, что я делаю каждый день (работа, дела по дому, учеба)?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Как можно жить, если невозможно ни на что повлиять?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Я делаю слишком мало, нужно делать больше, а я не могу...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Как жить, когда так страшно ?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Я должна решить как мне быть прямо сейчас, а я не могу...</a:t>
            </a:r>
          </a:p>
        </p:txBody>
      </p:sp>
    </p:spTree>
    <p:extLst>
      <p:ext uri="{BB962C8B-B14F-4D97-AF65-F5344CB8AC3E}">
        <p14:creationId xmlns:p14="http://schemas.microsoft.com/office/powerpoint/2010/main" val="251247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5FD8-9EC5-5189-D783-2E8F1672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205274"/>
            <a:ext cx="9733254" cy="14036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kzidenz-Grotesk Pro Med Ext" panose="02000605050000020004" pitchFamily="2" charset="0"/>
              </a:rPr>
              <a:t>Ведущие чувства при травме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kzidenz-Grotesk Pro Med Ext" panose="0200060505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AB9E1-B019-7350-C02E-AF4978FD0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0684" y="2603241"/>
            <a:ext cx="8648769" cy="3234483"/>
          </a:xfrm>
        </p:spPr>
        <p:txBody>
          <a:bodyPr>
            <a:no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Страх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Беспомощность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Стыд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Вина/гнев</a:t>
            </a:r>
          </a:p>
        </p:txBody>
      </p:sp>
    </p:spTree>
    <p:extLst>
      <p:ext uri="{BB962C8B-B14F-4D97-AF65-F5344CB8AC3E}">
        <p14:creationId xmlns:p14="http://schemas.microsoft.com/office/powerpoint/2010/main" val="110142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5FD8-9EC5-5189-D783-2E8F1672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205274"/>
            <a:ext cx="9733254" cy="14036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kzidenz-Grotesk Pro Med Ext" panose="02000605050000020004" pitchFamily="2" charset="0"/>
              </a:rPr>
              <a:t>Шоковая травма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kzidenz-Grotesk Pro Med Ext" panose="0200060505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AB9E1-B019-7350-C02E-AF4978FD0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7461" y="2230017"/>
            <a:ext cx="9349275" cy="360770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«психологически фрустрирующее событие, выходящее за рамки обычного человеческого опыта...сопровождающееся интенсивным страхом, ужасом, чувством беспомощности...угроза жизни или физической целостности» (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Green, APA 1987)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6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5FD8-9EC5-5189-D783-2E8F1672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205274"/>
            <a:ext cx="9733254" cy="14036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kzidenz-Grotesk Pro Med Ext" panose="02000605050000020004" pitchFamily="2" charset="0"/>
              </a:rPr>
              <a:t>Несколько мыслей о травме: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kzidenz-Grotesk Pro Med Ext" panose="0200060505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AB9E1-B019-7350-C02E-AF4978FD0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5331" y="1940766"/>
            <a:ext cx="8901405" cy="4217437"/>
          </a:xfrm>
        </p:spPr>
        <p:txBody>
          <a:bodyPr>
            <a:no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Делит жизнь на «до» и «после»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Есть сильное желание вернуть «все, как было прежде»,но это невозможно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О травме трудно или невозможно говорить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Переживший травму исцеляет не только себя, но и свое окружение, сообщество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Переживший травму включается в новое сообщесво, обретает новую идентичность</a:t>
            </a:r>
          </a:p>
        </p:txBody>
      </p:sp>
    </p:spTree>
    <p:extLst>
      <p:ext uri="{BB962C8B-B14F-4D97-AF65-F5344CB8AC3E}">
        <p14:creationId xmlns:p14="http://schemas.microsoft.com/office/powerpoint/2010/main" val="366464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5FD8-9EC5-5189-D783-2E8F1672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205274"/>
            <a:ext cx="9733254" cy="14036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kzidenz-Grotesk Pro Med Ext" panose="02000605050000020004" pitchFamily="2" charset="0"/>
              </a:rPr>
              <a:t>4 задачи горя 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kzidenz-Grotesk Pro Med Ext" panose="02000605050000020004" pitchFamily="2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kzidenz-Grotesk Pro Med Ext" panose="02000605050000020004" pitchFamily="2" charset="0"/>
              </a:rPr>
              <a:t>(по Дж. Д.Вордену)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kzidenz-Grotesk Pro Med Ext" panose="0200060505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AB9E1-B019-7350-C02E-AF4978FD0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5331" y="1940766"/>
            <a:ext cx="8901405" cy="4217437"/>
          </a:xfrm>
        </p:spPr>
        <p:txBody>
          <a:bodyPr>
            <a:no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Признать факт потери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Пережить боль потери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Наладить окружение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Выстроить новые отношения с утраченным и продолжать жить</a:t>
            </a:r>
          </a:p>
        </p:txBody>
      </p:sp>
    </p:spTree>
    <p:extLst>
      <p:ext uri="{BB962C8B-B14F-4D97-AF65-F5344CB8AC3E}">
        <p14:creationId xmlns:p14="http://schemas.microsoft.com/office/powerpoint/2010/main" val="346301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3B67-F08D-3CB3-4678-2F84B768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124" y="821802"/>
            <a:ext cx="3822901" cy="1977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kzidenz-Grotesk Pro Med Ext" panose="02000605050000020004" pitchFamily="2" charset="0"/>
              </a:rPr>
              <a:t>Виктор Эмиль Франкл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kzidenz-Grotesk Pro Med Ext" panose="02000605050000020004" pitchFamily="2" charset="0"/>
              </a:rPr>
              <a:t>(26.03.1905-2.09.1997)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Akzidenz-Grotesk Pro Med Ext" panose="0200060505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6FD8C-78F3-5624-3645-8BB727ACF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56384"/>
            <a:ext cx="3932237" cy="261260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Австрийский психиатр, невролог, основатель Третьей венской школы психотерапии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B8A6D-3DA6-43E6-6735-07AEB0D25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5" y="2876550"/>
            <a:ext cx="2000250" cy="1104900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FD1DC09-3867-A80E-245D-B293BC4AB2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022" r="15022"/>
          <a:stretch>
            <a:fillRect/>
          </a:stretch>
        </p:blipFill>
        <p:spPr>
          <a:xfrm>
            <a:off x="4772025" y="1062038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75077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5FD8-9EC5-5189-D783-2E8F1672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205274"/>
            <a:ext cx="9733254" cy="14036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kzidenz-Grotesk Pro Med Ext" panose="02000605050000020004" pitchFamily="2" charset="0"/>
              </a:rPr>
              <a:t>Отношение к страданию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kzidenz-Grotesk Pro Med Ext" panose="0200060505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AB9E1-B019-7350-C02E-AF4978FD0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7461" y="2230017"/>
            <a:ext cx="9349275" cy="3607708"/>
          </a:xfrm>
        </p:spPr>
        <p:txBody>
          <a:bodyPr>
            <a:no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Страдание сущеествует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Когда только возможно, его необходимо исцелять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Мы не можем ставить условия жизни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Страдание указывает нам на ценное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Жизнь имеет смысл в любых обстоятельствах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Смысл уникален, как уникален каждый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60318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5FD8-9EC5-5189-D783-2E8F1672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205274"/>
            <a:ext cx="9733254" cy="14036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kzidenz-Grotesk Pro Med Ext" panose="02000605050000020004" pitchFamily="2" charset="0"/>
              </a:rPr>
              <a:t>Что такое смысд?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kzidenz-Grotesk Pro Med Ext" panose="0200060505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AB9E1-B019-7350-C02E-AF4978FD0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0684" y="2603241"/>
            <a:ext cx="8648769" cy="3234483"/>
          </a:xfrm>
        </p:spPr>
        <p:txBody>
          <a:bodyPr>
            <a:no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Возможность на фоне действительности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Обретается в точке встречи уникальности человека и уникальности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4154589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314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Akzidenz-Grotesk Pro Med Ext</vt:lpstr>
      <vt:lpstr>Arial</vt:lpstr>
      <vt:lpstr>Calibri</vt:lpstr>
      <vt:lpstr>Calibri Light</vt:lpstr>
      <vt:lpstr>Courier New</vt:lpstr>
      <vt:lpstr>Office Theme</vt:lpstr>
      <vt:lpstr>Логотерапия в кризисные времена</vt:lpstr>
      <vt:lpstr>Вопросы последних недель </vt:lpstr>
      <vt:lpstr>Ведущие чувства при травме </vt:lpstr>
      <vt:lpstr>Шоковая травма</vt:lpstr>
      <vt:lpstr>Несколько мыслей о травме: </vt:lpstr>
      <vt:lpstr>4 задачи горя  (по Дж. Д.Вордену)</vt:lpstr>
      <vt:lpstr>Виктор Эмиль Франкл (26.03.1905-2.09.1997)</vt:lpstr>
      <vt:lpstr>Отношение к страданию </vt:lpstr>
      <vt:lpstr>Что такое смысд?</vt:lpstr>
      <vt:lpstr>Реализация свободы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aleüandra</cp:lastModifiedBy>
  <cp:revision>4</cp:revision>
  <dcterms:created xsi:type="dcterms:W3CDTF">2022-05-10T13:22:45Z</dcterms:created>
  <dcterms:modified xsi:type="dcterms:W3CDTF">2022-10-12T02:07:28Z</dcterms:modified>
</cp:coreProperties>
</file>