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1"/>
  </p:notesMasterIdLst>
  <p:sldIdLst>
    <p:sldId id="256" r:id="rId2"/>
    <p:sldId id="305" r:id="rId3"/>
    <p:sldId id="294" r:id="rId4"/>
    <p:sldId id="297" r:id="rId5"/>
    <p:sldId id="298" r:id="rId6"/>
    <p:sldId id="303" r:id="rId7"/>
    <p:sldId id="302" r:id="rId8"/>
    <p:sldId id="304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odist38" initials="m" lastIdx="0" clrIdx="0">
    <p:extLst>
      <p:ext uri="{19B8F6BF-5375-455C-9EA6-DF929625EA0E}">
        <p15:presenceInfo xmlns:p15="http://schemas.microsoft.com/office/powerpoint/2012/main" userId="metodist3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25C"/>
    <a:srgbClr val="33CCCC"/>
    <a:srgbClr val="F9FFFE"/>
    <a:srgbClr val="A6D86E"/>
    <a:srgbClr val="CDA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04564-BA28-41B3-A8D7-DF2D86F3B6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462CCE-3F78-4343-82F3-3BAAE3D1330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/>
            <a:t>вовлечение несовершеннолетних во внеучебную деятельность и в социально-позитивную активность</a:t>
          </a:r>
          <a:endParaRPr lang="en-US"/>
        </a:p>
      </dgm:t>
    </dgm:pt>
    <dgm:pt modelId="{522F3767-5FAD-4E45-9A10-294FFFD46AD4}" type="parTrans" cxnId="{2CDD127E-35D4-4544-8B34-58FD2E18DEAA}">
      <dgm:prSet/>
      <dgm:spPr/>
      <dgm:t>
        <a:bodyPr/>
        <a:lstStyle/>
        <a:p>
          <a:endParaRPr lang="en-US"/>
        </a:p>
      </dgm:t>
    </dgm:pt>
    <dgm:pt modelId="{BE15DE90-241C-4533-BEE2-536E215A6C11}" type="sibTrans" cxnId="{2CDD127E-35D4-4544-8B34-58FD2E18DEAA}">
      <dgm:prSet/>
      <dgm:spPr/>
      <dgm:t>
        <a:bodyPr/>
        <a:lstStyle/>
        <a:p>
          <a:endParaRPr lang="en-US"/>
        </a:p>
      </dgm:t>
    </dgm:pt>
    <dgm:pt modelId="{C23FC41B-F12C-4712-83F5-3DFC7A6F5CC4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dirty="0"/>
            <a:t>обеспечение доступности профессиональной психологической помощи несовершеннолетним</a:t>
          </a:r>
          <a:endParaRPr lang="en-US" dirty="0"/>
        </a:p>
      </dgm:t>
    </dgm:pt>
    <dgm:pt modelId="{1198B0AD-340E-4734-AD01-46313385B9E5}" type="parTrans" cxnId="{FF4D7722-E7A0-482E-8D85-0436414383F5}">
      <dgm:prSet/>
      <dgm:spPr/>
      <dgm:t>
        <a:bodyPr/>
        <a:lstStyle/>
        <a:p>
          <a:endParaRPr lang="en-US"/>
        </a:p>
      </dgm:t>
    </dgm:pt>
    <dgm:pt modelId="{E3F3D6CE-8224-41A1-9502-2664ABF6C061}" type="sibTrans" cxnId="{FF4D7722-E7A0-482E-8D85-0436414383F5}">
      <dgm:prSet/>
      <dgm:spPr/>
      <dgm:t>
        <a:bodyPr/>
        <a:lstStyle/>
        <a:p>
          <a:endParaRPr lang="en-US"/>
        </a:p>
      </dgm:t>
    </dgm:pt>
    <dgm:pt modelId="{2ECA3243-1133-4D6E-A741-93836DC2F025}">
      <dgm:prSet/>
      <dgm:spPr>
        <a:solidFill>
          <a:srgbClr val="16625C"/>
        </a:solidFill>
      </dgm:spPr>
      <dgm:t>
        <a:bodyPr/>
        <a:lstStyle/>
        <a:p>
          <a:r>
            <a:rPr lang="ru-RU" dirty="0"/>
            <a:t>создание условий для несовершеннолетних, обеспечивающих возможность прямого самостоятельного обращения к специалистам в трудных жизненных ситуациях, кризисных состояниях</a:t>
          </a:r>
          <a:endParaRPr lang="en-US" dirty="0"/>
        </a:p>
      </dgm:t>
    </dgm:pt>
    <dgm:pt modelId="{CFD736DE-2FE9-49C3-B9C5-D753ED47A60D}" type="parTrans" cxnId="{9FC6DE52-157B-4D43-9E9D-85B70A7D1283}">
      <dgm:prSet/>
      <dgm:spPr/>
      <dgm:t>
        <a:bodyPr/>
        <a:lstStyle/>
        <a:p>
          <a:endParaRPr lang="en-US"/>
        </a:p>
      </dgm:t>
    </dgm:pt>
    <dgm:pt modelId="{85A20FBB-8BC0-474B-82D2-AC39F8A96547}" type="sibTrans" cxnId="{9FC6DE52-157B-4D43-9E9D-85B70A7D1283}">
      <dgm:prSet/>
      <dgm:spPr/>
      <dgm:t>
        <a:bodyPr/>
        <a:lstStyle/>
        <a:p>
          <a:endParaRPr lang="en-US"/>
        </a:p>
      </dgm:t>
    </dgm:pt>
    <dgm:pt modelId="{858E83CD-E17B-47BD-AA86-43EF6E5EE65D}">
      <dgm:prSet/>
      <dgm:spPr>
        <a:solidFill>
          <a:srgbClr val="00B050"/>
        </a:solidFill>
      </dgm:spPr>
      <dgm:t>
        <a:bodyPr/>
        <a:lstStyle/>
        <a:p>
          <a:r>
            <a:rPr lang="ru-RU" dirty="0"/>
            <a:t>организацию и проведение мероприятий, направленных на затруднение доступа к средствам суицида</a:t>
          </a:r>
          <a:endParaRPr lang="en-US" dirty="0"/>
        </a:p>
      </dgm:t>
    </dgm:pt>
    <dgm:pt modelId="{3F1417AF-0F13-473C-8276-97D5804C6280}" type="parTrans" cxnId="{01D38C4F-5AC5-4BF2-93E1-59D8BB922401}">
      <dgm:prSet/>
      <dgm:spPr/>
      <dgm:t>
        <a:bodyPr/>
        <a:lstStyle/>
        <a:p>
          <a:endParaRPr lang="en-US"/>
        </a:p>
      </dgm:t>
    </dgm:pt>
    <dgm:pt modelId="{7C0AE77B-DF2D-4134-B835-84ECC24AFADF}" type="sibTrans" cxnId="{01D38C4F-5AC5-4BF2-93E1-59D8BB922401}">
      <dgm:prSet/>
      <dgm:spPr/>
      <dgm:t>
        <a:bodyPr/>
        <a:lstStyle/>
        <a:p>
          <a:endParaRPr lang="en-US"/>
        </a:p>
      </dgm:t>
    </dgm:pt>
    <dgm:pt modelId="{7113CAAF-899A-436A-B49A-DE684516D611}" type="pres">
      <dgm:prSet presAssocID="{6AC04564-BA28-41B3-A8D7-DF2D86F3B6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1FF06C-3AF6-4D87-A092-345A52FAC110}" type="pres">
      <dgm:prSet presAssocID="{E1462CCE-3F78-4343-82F3-3BAAE3D1330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1AD1E-B865-4053-8A7B-22F81922C854}" type="pres">
      <dgm:prSet presAssocID="{BE15DE90-241C-4533-BEE2-536E215A6C11}" presName="spacer" presStyleCnt="0"/>
      <dgm:spPr/>
    </dgm:pt>
    <dgm:pt modelId="{0785A7A9-8253-4623-9B5A-F7ABC1ACB71C}" type="pres">
      <dgm:prSet presAssocID="{C23FC41B-F12C-4712-83F5-3DFC7A6F5CC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94FC3-0E12-42FA-809E-41B1E640FC43}" type="pres">
      <dgm:prSet presAssocID="{E3F3D6CE-8224-41A1-9502-2664ABF6C061}" presName="spacer" presStyleCnt="0"/>
      <dgm:spPr/>
    </dgm:pt>
    <dgm:pt modelId="{2D891541-EB38-4C45-A9F0-1CCDECBA6E07}" type="pres">
      <dgm:prSet presAssocID="{2ECA3243-1133-4D6E-A741-93836DC2F02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34A4E-328B-49DC-B52D-46D37B860E88}" type="pres">
      <dgm:prSet presAssocID="{85A20FBB-8BC0-474B-82D2-AC39F8A96547}" presName="spacer" presStyleCnt="0"/>
      <dgm:spPr/>
    </dgm:pt>
    <dgm:pt modelId="{23FCC99F-5589-4918-A293-1DCD72CB35AC}" type="pres">
      <dgm:prSet presAssocID="{858E83CD-E17B-47BD-AA86-43EF6E5EE65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2BB5DB-5AC4-4575-9748-F6004C152806}" type="presOf" srcId="{6AC04564-BA28-41B3-A8D7-DF2D86F3B680}" destId="{7113CAAF-899A-436A-B49A-DE684516D611}" srcOrd="0" destOrd="0" presId="urn:microsoft.com/office/officeart/2005/8/layout/vList2"/>
    <dgm:cxn modelId="{2CDD127E-35D4-4544-8B34-58FD2E18DEAA}" srcId="{6AC04564-BA28-41B3-A8D7-DF2D86F3B680}" destId="{E1462CCE-3F78-4343-82F3-3BAAE3D13308}" srcOrd="0" destOrd="0" parTransId="{522F3767-5FAD-4E45-9A10-294FFFD46AD4}" sibTransId="{BE15DE90-241C-4533-BEE2-536E215A6C11}"/>
    <dgm:cxn modelId="{A95BF611-AC77-4C90-A9A5-6734D7477027}" type="presOf" srcId="{2ECA3243-1133-4D6E-A741-93836DC2F025}" destId="{2D891541-EB38-4C45-A9F0-1CCDECBA6E07}" srcOrd="0" destOrd="0" presId="urn:microsoft.com/office/officeart/2005/8/layout/vList2"/>
    <dgm:cxn modelId="{59EE6867-6B91-4575-8AFD-93F16621912C}" type="presOf" srcId="{E1462CCE-3F78-4343-82F3-3BAAE3D13308}" destId="{B01FF06C-3AF6-4D87-A092-345A52FAC110}" srcOrd="0" destOrd="0" presId="urn:microsoft.com/office/officeart/2005/8/layout/vList2"/>
    <dgm:cxn modelId="{01D38C4F-5AC5-4BF2-93E1-59D8BB922401}" srcId="{6AC04564-BA28-41B3-A8D7-DF2D86F3B680}" destId="{858E83CD-E17B-47BD-AA86-43EF6E5EE65D}" srcOrd="3" destOrd="0" parTransId="{3F1417AF-0F13-473C-8276-97D5804C6280}" sibTransId="{7C0AE77B-DF2D-4134-B835-84ECC24AFADF}"/>
    <dgm:cxn modelId="{56F813FB-5882-464B-988E-EEBDF32AAF4D}" type="presOf" srcId="{C23FC41B-F12C-4712-83F5-3DFC7A6F5CC4}" destId="{0785A7A9-8253-4623-9B5A-F7ABC1ACB71C}" srcOrd="0" destOrd="0" presId="urn:microsoft.com/office/officeart/2005/8/layout/vList2"/>
    <dgm:cxn modelId="{75D8E494-451D-4B99-A4C1-416D38915CF5}" type="presOf" srcId="{858E83CD-E17B-47BD-AA86-43EF6E5EE65D}" destId="{23FCC99F-5589-4918-A293-1DCD72CB35AC}" srcOrd="0" destOrd="0" presId="urn:microsoft.com/office/officeart/2005/8/layout/vList2"/>
    <dgm:cxn modelId="{FF4D7722-E7A0-482E-8D85-0436414383F5}" srcId="{6AC04564-BA28-41B3-A8D7-DF2D86F3B680}" destId="{C23FC41B-F12C-4712-83F5-3DFC7A6F5CC4}" srcOrd="1" destOrd="0" parTransId="{1198B0AD-340E-4734-AD01-46313385B9E5}" sibTransId="{E3F3D6CE-8224-41A1-9502-2664ABF6C061}"/>
    <dgm:cxn modelId="{9FC6DE52-157B-4D43-9E9D-85B70A7D1283}" srcId="{6AC04564-BA28-41B3-A8D7-DF2D86F3B680}" destId="{2ECA3243-1133-4D6E-A741-93836DC2F025}" srcOrd="2" destOrd="0" parTransId="{CFD736DE-2FE9-49C3-B9C5-D753ED47A60D}" sibTransId="{85A20FBB-8BC0-474B-82D2-AC39F8A96547}"/>
    <dgm:cxn modelId="{D06E4095-8E75-4B29-94AE-296B3D7CB9B6}" type="presParOf" srcId="{7113CAAF-899A-436A-B49A-DE684516D611}" destId="{B01FF06C-3AF6-4D87-A092-345A52FAC110}" srcOrd="0" destOrd="0" presId="urn:microsoft.com/office/officeart/2005/8/layout/vList2"/>
    <dgm:cxn modelId="{B3C83401-5278-4708-81FA-A93C7F97D623}" type="presParOf" srcId="{7113CAAF-899A-436A-B49A-DE684516D611}" destId="{F001AD1E-B865-4053-8A7B-22F81922C854}" srcOrd="1" destOrd="0" presId="urn:microsoft.com/office/officeart/2005/8/layout/vList2"/>
    <dgm:cxn modelId="{0B5115E8-25CA-4953-BB26-4012C390B7E4}" type="presParOf" srcId="{7113CAAF-899A-436A-B49A-DE684516D611}" destId="{0785A7A9-8253-4623-9B5A-F7ABC1ACB71C}" srcOrd="2" destOrd="0" presId="urn:microsoft.com/office/officeart/2005/8/layout/vList2"/>
    <dgm:cxn modelId="{FA0066B1-28E9-49D9-A47E-24E5C6F814EC}" type="presParOf" srcId="{7113CAAF-899A-436A-B49A-DE684516D611}" destId="{72F94FC3-0E12-42FA-809E-41B1E640FC43}" srcOrd="3" destOrd="0" presId="urn:microsoft.com/office/officeart/2005/8/layout/vList2"/>
    <dgm:cxn modelId="{89102629-9817-49B5-BBBC-D7441A1C7BCD}" type="presParOf" srcId="{7113CAAF-899A-436A-B49A-DE684516D611}" destId="{2D891541-EB38-4C45-A9F0-1CCDECBA6E07}" srcOrd="4" destOrd="0" presId="urn:microsoft.com/office/officeart/2005/8/layout/vList2"/>
    <dgm:cxn modelId="{F12854B4-2739-47E4-BCB9-FD8CAB14CBF4}" type="presParOf" srcId="{7113CAAF-899A-436A-B49A-DE684516D611}" destId="{57934A4E-328B-49DC-B52D-46D37B860E88}" srcOrd="5" destOrd="0" presId="urn:microsoft.com/office/officeart/2005/8/layout/vList2"/>
    <dgm:cxn modelId="{8FF1D2AF-807D-4F51-8B91-EADC6C3D7130}" type="presParOf" srcId="{7113CAAF-899A-436A-B49A-DE684516D611}" destId="{23FCC99F-5589-4918-A293-1DCD72CB35A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99488E-B658-4D9B-AC68-7E518C75693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E9F33E-1811-4F8C-9E20-0461808BB9C2}">
      <dgm:prSet/>
      <dgm:spPr>
        <a:solidFill>
          <a:srgbClr val="16625C"/>
        </a:solidFill>
      </dgm:spPr>
      <dgm:t>
        <a:bodyPr/>
        <a:lstStyle/>
        <a:p>
          <a:r>
            <a:rPr lang="ru-RU" b="1" dirty="0"/>
            <a:t>информирование</a:t>
          </a:r>
          <a:r>
            <a:rPr lang="ru-RU" dirty="0"/>
            <a:t> обучающихся о способах получения психологической помощи</a:t>
          </a:r>
          <a:endParaRPr lang="en-US" dirty="0"/>
        </a:p>
      </dgm:t>
    </dgm:pt>
    <dgm:pt modelId="{F07D2FDE-020F-486F-B884-D91868DF43CC}" type="parTrans" cxnId="{C09E8F0D-D828-4C9B-903D-551FFB3E5385}">
      <dgm:prSet/>
      <dgm:spPr/>
      <dgm:t>
        <a:bodyPr/>
        <a:lstStyle/>
        <a:p>
          <a:endParaRPr lang="en-US"/>
        </a:p>
      </dgm:t>
    </dgm:pt>
    <dgm:pt modelId="{4B33AA99-8B56-49AD-80F0-A3B0061951EC}" type="sibTrans" cxnId="{C09E8F0D-D828-4C9B-903D-551FFB3E5385}">
      <dgm:prSet/>
      <dgm:spPr/>
      <dgm:t>
        <a:bodyPr/>
        <a:lstStyle/>
        <a:p>
          <a:endParaRPr lang="en-US"/>
        </a:p>
      </dgm:t>
    </dgm:pt>
    <dgm:pt modelId="{87EF1DD1-3771-4B43-9D57-50F39B2CC1F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/>
            <a:t>проведение индивидуальных психологических консультаций</a:t>
          </a:r>
          <a:r>
            <a:rPr lang="ru-RU" dirty="0"/>
            <a:t>, направленных на профилактику суицидальных настроений </a:t>
          </a:r>
          <a:endParaRPr lang="en-US" dirty="0"/>
        </a:p>
      </dgm:t>
    </dgm:pt>
    <dgm:pt modelId="{6157479E-B91D-4F07-A4FC-FB30BEF7CA08}" type="parTrans" cxnId="{B33DAF29-1DE9-4C20-BFAF-A18CE4D83897}">
      <dgm:prSet/>
      <dgm:spPr/>
      <dgm:t>
        <a:bodyPr/>
        <a:lstStyle/>
        <a:p>
          <a:endParaRPr lang="en-US"/>
        </a:p>
      </dgm:t>
    </dgm:pt>
    <dgm:pt modelId="{BE706011-D8E2-4CF1-92F6-8ACD30F1C9D4}" type="sibTrans" cxnId="{B33DAF29-1DE9-4C20-BFAF-A18CE4D83897}">
      <dgm:prSet/>
      <dgm:spPr/>
      <dgm:t>
        <a:bodyPr/>
        <a:lstStyle/>
        <a:p>
          <a:endParaRPr lang="en-US"/>
        </a:p>
      </dgm:t>
    </dgm:pt>
    <dgm:pt modelId="{80CF2A60-220E-4861-A327-524233985AC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b="1" dirty="0"/>
            <a:t>организация и проведение мероприятий</a:t>
          </a:r>
          <a:r>
            <a:rPr lang="ru-RU" dirty="0"/>
            <a:t>, являющихся альтернативными отклоняющемуся поведению</a:t>
          </a:r>
          <a:endParaRPr lang="en-US" dirty="0"/>
        </a:p>
      </dgm:t>
    </dgm:pt>
    <dgm:pt modelId="{5728836E-9E45-460F-94F4-C8CFBF4B4139}" type="parTrans" cxnId="{3C4FB72B-17D9-4CA1-8161-371D3036207B}">
      <dgm:prSet/>
      <dgm:spPr/>
      <dgm:t>
        <a:bodyPr/>
        <a:lstStyle/>
        <a:p>
          <a:endParaRPr lang="en-US"/>
        </a:p>
      </dgm:t>
    </dgm:pt>
    <dgm:pt modelId="{CEC937E3-15EB-4D39-8338-78CCB74B1114}" type="sibTrans" cxnId="{3C4FB72B-17D9-4CA1-8161-371D3036207B}">
      <dgm:prSet/>
      <dgm:spPr/>
      <dgm:t>
        <a:bodyPr/>
        <a:lstStyle/>
        <a:p>
          <a:endParaRPr lang="en-US"/>
        </a:p>
      </dgm:t>
    </dgm:pt>
    <dgm:pt modelId="{3E5CFBA1-85F0-4E2F-AC2F-D8DDBBC3F317}">
      <dgm:prSet/>
      <dgm:spPr>
        <a:solidFill>
          <a:srgbClr val="00B050"/>
        </a:solidFill>
      </dgm:spPr>
      <dgm:t>
        <a:bodyPr/>
        <a:lstStyle/>
        <a:p>
          <a:r>
            <a:rPr lang="ru-RU" b="1" dirty="0"/>
            <a:t>вовлечение обучающихся во внеурочную деятельность</a:t>
          </a:r>
          <a:r>
            <a:rPr lang="ru-RU" dirty="0"/>
            <a:t>, программы дополнительного образования </a:t>
          </a:r>
          <a:endParaRPr lang="en-US" dirty="0"/>
        </a:p>
      </dgm:t>
    </dgm:pt>
    <dgm:pt modelId="{BDDD81D0-2A2C-4818-A978-833245DE8ECD}" type="parTrans" cxnId="{6015492E-E432-46B9-95E5-DDEDFE0D19E8}">
      <dgm:prSet/>
      <dgm:spPr/>
      <dgm:t>
        <a:bodyPr/>
        <a:lstStyle/>
        <a:p>
          <a:endParaRPr lang="en-US"/>
        </a:p>
      </dgm:t>
    </dgm:pt>
    <dgm:pt modelId="{917F227D-7A0A-4188-92F3-4AD03BF3DA7B}" type="sibTrans" cxnId="{6015492E-E432-46B9-95E5-DDEDFE0D19E8}">
      <dgm:prSet/>
      <dgm:spPr/>
      <dgm:t>
        <a:bodyPr/>
        <a:lstStyle/>
        <a:p>
          <a:endParaRPr lang="en-US"/>
        </a:p>
      </dgm:t>
    </dgm:pt>
    <dgm:pt modelId="{68C20FEA-DE1D-41A7-8508-A63636715B50}">
      <dgm:prSet/>
      <dgm:spPr/>
      <dgm:t>
        <a:bodyPr/>
        <a:lstStyle/>
        <a:p>
          <a:endParaRPr lang="en-US"/>
        </a:p>
      </dgm:t>
    </dgm:pt>
    <dgm:pt modelId="{9CAF2DC7-C6C4-4722-BC43-E67BB57F9B25}" type="parTrans" cxnId="{0B4F0D44-CDD7-4F32-95C1-946B72A85619}">
      <dgm:prSet/>
      <dgm:spPr/>
      <dgm:t>
        <a:bodyPr/>
        <a:lstStyle/>
        <a:p>
          <a:endParaRPr lang="en-US"/>
        </a:p>
      </dgm:t>
    </dgm:pt>
    <dgm:pt modelId="{37A7B7C6-64C4-457D-9577-B8147935248E}" type="sibTrans" cxnId="{0B4F0D44-CDD7-4F32-95C1-946B72A85619}">
      <dgm:prSet/>
      <dgm:spPr/>
      <dgm:t>
        <a:bodyPr/>
        <a:lstStyle/>
        <a:p>
          <a:endParaRPr lang="en-US"/>
        </a:p>
      </dgm:t>
    </dgm:pt>
    <dgm:pt modelId="{790F89B2-2B4F-4529-B92B-B117FEFC33E5}">
      <dgm:prSet/>
      <dgm:spPr/>
      <dgm:t>
        <a:bodyPr/>
        <a:lstStyle/>
        <a:p>
          <a:endParaRPr lang="en-US"/>
        </a:p>
      </dgm:t>
    </dgm:pt>
    <dgm:pt modelId="{30388AD5-591F-434B-BB23-C93AEDAF1370}" type="parTrans" cxnId="{D4ACEA51-9C61-4CB2-9D11-8FB41209471C}">
      <dgm:prSet/>
      <dgm:spPr/>
      <dgm:t>
        <a:bodyPr/>
        <a:lstStyle/>
        <a:p>
          <a:endParaRPr lang="en-US"/>
        </a:p>
      </dgm:t>
    </dgm:pt>
    <dgm:pt modelId="{2DA1CD87-8D26-494D-92BA-AB3C45A2FBC8}" type="sibTrans" cxnId="{D4ACEA51-9C61-4CB2-9D11-8FB41209471C}">
      <dgm:prSet/>
      <dgm:spPr/>
      <dgm:t>
        <a:bodyPr/>
        <a:lstStyle/>
        <a:p>
          <a:endParaRPr lang="en-US"/>
        </a:p>
      </dgm:t>
    </dgm:pt>
    <dgm:pt modelId="{6BFF8A88-B765-4893-9FDC-A53866774B0B}">
      <dgm:prSet/>
      <dgm:spPr/>
      <dgm:t>
        <a:bodyPr/>
        <a:lstStyle/>
        <a:p>
          <a:endParaRPr lang="en-US"/>
        </a:p>
      </dgm:t>
    </dgm:pt>
    <dgm:pt modelId="{40B690E2-B310-44A7-BE51-3E6E530DBFEE}" type="parTrans" cxnId="{78A68C56-78D0-4625-90A0-B4EBE1A31CD1}">
      <dgm:prSet/>
      <dgm:spPr/>
      <dgm:t>
        <a:bodyPr/>
        <a:lstStyle/>
        <a:p>
          <a:endParaRPr lang="en-US"/>
        </a:p>
      </dgm:t>
    </dgm:pt>
    <dgm:pt modelId="{8D8226F1-ED5E-46C9-9AAA-DF2C93F17895}" type="sibTrans" cxnId="{78A68C56-78D0-4625-90A0-B4EBE1A31CD1}">
      <dgm:prSet/>
      <dgm:spPr/>
      <dgm:t>
        <a:bodyPr/>
        <a:lstStyle/>
        <a:p>
          <a:endParaRPr lang="en-US"/>
        </a:p>
      </dgm:t>
    </dgm:pt>
    <dgm:pt modelId="{9E3E67A0-D439-4888-8CA8-F886517C3B7C}" type="pres">
      <dgm:prSet presAssocID="{D799488E-B658-4D9B-AC68-7E518C75693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4347C7-3FA8-4511-AAC7-17750EA08495}" type="pres">
      <dgm:prSet presAssocID="{D799488E-B658-4D9B-AC68-7E518C756931}" presName="diamond" presStyleLbl="bgShp" presStyleIdx="0" presStyleCnt="1"/>
      <dgm:spPr/>
    </dgm:pt>
    <dgm:pt modelId="{7FEC403D-389E-4A81-8E6E-AE24E65C1948}" type="pres">
      <dgm:prSet presAssocID="{D799488E-B658-4D9B-AC68-7E518C75693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56CC0-1834-48C1-A572-5BB5BD6510D3}" type="pres">
      <dgm:prSet presAssocID="{D799488E-B658-4D9B-AC68-7E518C75693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5E565-0445-4C13-A511-7E7A32A45390}" type="pres">
      <dgm:prSet presAssocID="{D799488E-B658-4D9B-AC68-7E518C75693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CCB8F-B665-45E4-9EB6-AE4EDC1F3D83}" type="pres">
      <dgm:prSet presAssocID="{D799488E-B658-4D9B-AC68-7E518C75693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A70F11-DF0E-4084-97F5-171D9B5F6ABA}" type="presOf" srcId="{3E5CFBA1-85F0-4E2F-AC2F-D8DDBBC3F317}" destId="{93BCCB8F-B665-45E4-9EB6-AE4EDC1F3D83}" srcOrd="0" destOrd="0" presId="urn:microsoft.com/office/officeart/2005/8/layout/matrix3"/>
    <dgm:cxn modelId="{CBAC796E-FD39-4459-B58A-09CE74A00A97}" type="presOf" srcId="{80CF2A60-220E-4861-A327-524233985ACE}" destId="{9C45E565-0445-4C13-A511-7E7A32A45390}" srcOrd="0" destOrd="0" presId="urn:microsoft.com/office/officeart/2005/8/layout/matrix3"/>
    <dgm:cxn modelId="{B33DAF29-1DE9-4C20-BFAF-A18CE4D83897}" srcId="{D799488E-B658-4D9B-AC68-7E518C756931}" destId="{87EF1DD1-3771-4B43-9D57-50F39B2CC1F6}" srcOrd="1" destOrd="0" parTransId="{6157479E-B91D-4F07-A4FC-FB30BEF7CA08}" sibTransId="{BE706011-D8E2-4CF1-92F6-8ACD30F1C9D4}"/>
    <dgm:cxn modelId="{6015492E-E432-46B9-95E5-DDEDFE0D19E8}" srcId="{D799488E-B658-4D9B-AC68-7E518C756931}" destId="{3E5CFBA1-85F0-4E2F-AC2F-D8DDBBC3F317}" srcOrd="3" destOrd="0" parTransId="{BDDD81D0-2A2C-4818-A978-833245DE8ECD}" sibTransId="{917F227D-7A0A-4188-92F3-4AD03BF3DA7B}"/>
    <dgm:cxn modelId="{21330856-F7E2-4ED6-9ABC-6999A8D41084}" type="presOf" srcId="{87EF1DD1-3771-4B43-9D57-50F39B2CC1F6}" destId="{76C56CC0-1834-48C1-A572-5BB5BD6510D3}" srcOrd="0" destOrd="0" presId="urn:microsoft.com/office/officeart/2005/8/layout/matrix3"/>
    <dgm:cxn modelId="{765BE5CB-0AB3-4691-A924-3C11D4AB2B23}" type="presOf" srcId="{D9E9F33E-1811-4F8C-9E20-0461808BB9C2}" destId="{7FEC403D-389E-4A81-8E6E-AE24E65C1948}" srcOrd="0" destOrd="0" presId="urn:microsoft.com/office/officeart/2005/8/layout/matrix3"/>
    <dgm:cxn modelId="{C09E8F0D-D828-4C9B-903D-551FFB3E5385}" srcId="{D799488E-B658-4D9B-AC68-7E518C756931}" destId="{D9E9F33E-1811-4F8C-9E20-0461808BB9C2}" srcOrd="0" destOrd="0" parTransId="{F07D2FDE-020F-486F-B884-D91868DF43CC}" sibTransId="{4B33AA99-8B56-49AD-80F0-A3B0061951EC}"/>
    <dgm:cxn modelId="{3C4FB72B-17D9-4CA1-8161-371D3036207B}" srcId="{D799488E-B658-4D9B-AC68-7E518C756931}" destId="{80CF2A60-220E-4861-A327-524233985ACE}" srcOrd="2" destOrd="0" parTransId="{5728836E-9E45-460F-94F4-C8CFBF4B4139}" sibTransId="{CEC937E3-15EB-4D39-8338-78CCB74B1114}"/>
    <dgm:cxn modelId="{41E3DB30-BCD9-4CBD-B8D1-8E9D73E5426D}" type="presOf" srcId="{D799488E-B658-4D9B-AC68-7E518C756931}" destId="{9E3E67A0-D439-4888-8CA8-F886517C3B7C}" srcOrd="0" destOrd="0" presId="urn:microsoft.com/office/officeart/2005/8/layout/matrix3"/>
    <dgm:cxn modelId="{78A68C56-78D0-4625-90A0-B4EBE1A31CD1}" srcId="{D799488E-B658-4D9B-AC68-7E518C756931}" destId="{6BFF8A88-B765-4893-9FDC-A53866774B0B}" srcOrd="6" destOrd="0" parTransId="{40B690E2-B310-44A7-BE51-3E6E530DBFEE}" sibTransId="{8D8226F1-ED5E-46C9-9AAA-DF2C93F17895}"/>
    <dgm:cxn modelId="{0B4F0D44-CDD7-4F32-95C1-946B72A85619}" srcId="{D799488E-B658-4D9B-AC68-7E518C756931}" destId="{68C20FEA-DE1D-41A7-8508-A63636715B50}" srcOrd="4" destOrd="0" parTransId="{9CAF2DC7-C6C4-4722-BC43-E67BB57F9B25}" sibTransId="{37A7B7C6-64C4-457D-9577-B8147935248E}"/>
    <dgm:cxn modelId="{D4ACEA51-9C61-4CB2-9D11-8FB41209471C}" srcId="{D799488E-B658-4D9B-AC68-7E518C756931}" destId="{790F89B2-2B4F-4529-B92B-B117FEFC33E5}" srcOrd="5" destOrd="0" parTransId="{30388AD5-591F-434B-BB23-C93AEDAF1370}" sibTransId="{2DA1CD87-8D26-494D-92BA-AB3C45A2FBC8}"/>
    <dgm:cxn modelId="{BB8071B1-3BF2-48FA-85FE-0C219BB85E02}" type="presParOf" srcId="{9E3E67A0-D439-4888-8CA8-F886517C3B7C}" destId="{354347C7-3FA8-4511-AAC7-17750EA08495}" srcOrd="0" destOrd="0" presId="urn:microsoft.com/office/officeart/2005/8/layout/matrix3"/>
    <dgm:cxn modelId="{F44457BE-1471-4A85-8854-B56AD595A01A}" type="presParOf" srcId="{9E3E67A0-D439-4888-8CA8-F886517C3B7C}" destId="{7FEC403D-389E-4A81-8E6E-AE24E65C1948}" srcOrd="1" destOrd="0" presId="urn:microsoft.com/office/officeart/2005/8/layout/matrix3"/>
    <dgm:cxn modelId="{D4D46B5D-83E7-4F75-86B0-D65A92EF5E3C}" type="presParOf" srcId="{9E3E67A0-D439-4888-8CA8-F886517C3B7C}" destId="{76C56CC0-1834-48C1-A572-5BB5BD6510D3}" srcOrd="2" destOrd="0" presId="urn:microsoft.com/office/officeart/2005/8/layout/matrix3"/>
    <dgm:cxn modelId="{69B5987E-9446-4463-B804-89E3EE9C3A9B}" type="presParOf" srcId="{9E3E67A0-D439-4888-8CA8-F886517C3B7C}" destId="{9C45E565-0445-4C13-A511-7E7A32A45390}" srcOrd="3" destOrd="0" presId="urn:microsoft.com/office/officeart/2005/8/layout/matrix3"/>
    <dgm:cxn modelId="{C221772F-1DAC-4252-8555-26C215A95CDB}" type="presParOf" srcId="{9E3E67A0-D439-4888-8CA8-F886517C3B7C}" destId="{93BCCB8F-B665-45E4-9EB6-AE4EDC1F3D8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17DC6F-E325-43A0-B03C-62E084E55DB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67E5B6-1F7C-4662-A178-A0954C13DC68}">
      <dgm:prSet/>
      <dgm:spPr>
        <a:solidFill>
          <a:schemeClr val="accent6"/>
        </a:solidFill>
      </dgm:spPr>
      <dgm:t>
        <a:bodyPr/>
        <a:lstStyle/>
        <a:p>
          <a:r>
            <a:rPr lang="ru-RU" dirty="0"/>
            <a:t>банк данных из рекомендованных диагностических методик</a:t>
          </a:r>
          <a:endParaRPr lang="en-US" dirty="0"/>
        </a:p>
      </dgm:t>
    </dgm:pt>
    <dgm:pt modelId="{C9A42D82-2937-4CF2-8D2F-F0A27EBEC9E3}" type="parTrans" cxnId="{2E24BCFF-D91B-4E78-A487-5FE739D3641F}">
      <dgm:prSet/>
      <dgm:spPr/>
      <dgm:t>
        <a:bodyPr/>
        <a:lstStyle/>
        <a:p>
          <a:endParaRPr lang="en-US"/>
        </a:p>
      </dgm:t>
    </dgm:pt>
    <dgm:pt modelId="{4E31F9FC-479E-4954-B85F-6820138BCDBE}" type="sibTrans" cxnId="{2E24BCFF-D91B-4E78-A487-5FE739D3641F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91F58647-5681-4FF8-8D88-FEFE09EC5378}">
      <dgm:prSet/>
      <dgm:spPr>
        <a:solidFill>
          <a:schemeClr val="accent6"/>
        </a:solidFill>
      </dgm:spPr>
      <dgm:t>
        <a:bodyPr/>
        <a:lstStyle/>
        <a:p>
          <a:r>
            <a:rPr lang="ru-RU" dirty="0"/>
            <a:t>материалы для «Программы психолого-педагогического сопровождения подростков «группы риска», </a:t>
          </a:r>
          <a:endParaRPr lang="en-US" dirty="0"/>
        </a:p>
      </dgm:t>
    </dgm:pt>
    <dgm:pt modelId="{37DCCED2-205B-4364-8A2E-F960112B0195}" type="parTrans" cxnId="{E8A069A3-BAD3-49D9-B0B6-D96A297D3C18}">
      <dgm:prSet/>
      <dgm:spPr/>
      <dgm:t>
        <a:bodyPr/>
        <a:lstStyle/>
        <a:p>
          <a:endParaRPr lang="en-US"/>
        </a:p>
      </dgm:t>
    </dgm:pt>
    <dgm:pt modelId="{AFDFF0D4-E50C-464D-AD78-70EEC6D9E6EF}" type="sibTrans" cxnId="{E8A069A3-BAD3-49D9-B0B6-D96A297D3C18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BB537475-E14D-4D98-9E26-C294352CF496}">
      <dgm:prSet/>
      <dgm:spPr>
        <a:solidFill>
          <a:schemeClr val="accent6"/>
        </a:solidFill>
      </dgm:spPr>
      <dgm:t>
        <a:bodyPr/>
        <a:lstStyle/>
        <a:p>
          <a:r>
            <a:rPr lang="ru-RU" dirty="0"/>
            <a:t>стратегии реагирования</a:t>
          </a:r>
          <a:endParaRPr lang="en-US" dirty="0"/>
        </a:p>
      </dgm:t>
    </dgm:pt>
    <dgm:pt modelId="{B98EF804-FCAE-4ED9-8EA9-EC69C3F353D2}" type="parTrans" cxnId="{80CF0AE7-32F0-4FA6-A174-8867A727F49C}">
      <dgm:prSet/>
      <dgm:spPr/>
      <dgm:t>
        <a:bodyPr/>
        <a:lstStyle/>
        <a:p>
          <a:endParaRPr lang="en-US"/>
        </a:p>
      </dgm:t>
    </dgm:pt>
    <dgm:pt modelId="{2BD1495B-2EED-4818-BB32-87BC98EE1241}" type="sibTrans" cxnId="{80CF0AE7-32F0-4FA6-A174-8867A727F49C}">
      <dgm:prSet/>
      <dgm:spPr/>
      <dgm:t>
        <a:bodyPr/>
        <a:lstStyle/>
        <a:p>
          <a:endParaRPr lang="en-US"/>
        </a:p>
      </dgm:t>
    </dgm:pt>
    <dgm:pt modelId="{EEC9976E-43B7-4BBC-AC80-E9A63FB71045}" type="pres">
      <dgm:prSet presAssocID="{8C17DC6F-E325-43A0-B03C-62E084E55D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91E258-8CE7-4010-8587-60C0B3467751}" type="pres">
      <dgm:prSet presAssocID="{BD67E5B6-1F7C-4662-A178-A0954C13DC6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39C50-8F4F-423A-B9F5-EF81CE21532A}" type="pres">
      <dgm:prSet presAssocID="{4E31F9FC-479E-4954-B85F-6820138BCDBE}" presName="sibTrans" presStyleLbl="sibTrans2D1" presStyleIdx="0" presStyleCnt="2" custLinFactX="600000" custLinFactY="200000" custLinFactNeighborX="625163" custLinFactNeighborY="220888"/>
      <dgm:spPr/>
      <dgm:t>
        <a:bodyPr/>
        <a:lstStyle/>
        <a:p>
          <a:endParaRPr lang="ru-RU"/>
        </a:p>
      </dgm:t>
    </dgm:pt>
    <dgm:pt modelId="{76941F6F-6317-46A9-911D-686BCF73C8C0}" type="pres">
      <dgm:prSet presAssocID="{4E31F9FC-479E-4954-B85F-6820138BCDB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D65DA58-473E-4CB9-8AFE-C41E908AA9F0}" type="pres">
      <dgm:prSet presAssocID="{91F58647-5681-4FF8-8D88-FEFE09EC537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C2127-CF5D-4562-8662-B6D7C861EF38}" type="pres">
      <dgm:prSet presAssocID="{AFDFF0D4-E50C-464D-AD78-70EEC6D9E6E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6D77B79-1F05-42D2-89B2-6F4DEC7184BC}" type="pres">
      <dgm:prSet presAssocID="{AFDFF0D4-E50C-464D-AD78-70EEC6D9E6E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3F237E8-6262-4E90-8465-79F092FE992B}" type="pres">
      <dgm:prSet presAssocID="{BB537475-E14D-4D98-9E26-C294352CF4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A5D0F4-734A-4EAA-A9A8-BFF3D30D9037}" type="presOf" srcId="{4E31F9FC-479E-4954-B85F-6820138BCDBE}" destId="{76941F6F-6317-46A9-911D-686BCF73C8C0}" srcOrd="1" destOrd="0" presId="urn:microsoft.com/office/officeart/2005/8/layout/process1"/>
    <dgm:cxn modelId="{80CF0AE7-32F0-4FA6-A174-8867A727F49C}" srcId="{8C17DC6F-E325-43A0-B03C-62E084E55DB4}" destId="{BB537475-E14D-4D98-9E26-C294352CF496}" srcOrd="2" destOrd="0" parTransId="{B98EF804-FCAE-4ED9-8EA9-EC69C3F353D2}" sibTransId="{2BD1495B-2EED-4818-BB32-87BC98EE1241}"/>
    <dgm:cxn modelId="{7FBCDF83-6AB4-4750-B74C-FFA7DAEAD31F}" type="presOf" srcId="{BB537475-E14D-4D98-9E26-C294352CF496}" destId="{63F237E8-6262-4E90-8465-79F092FE992B}" srcOrd="0" destOrd="0" presId="urn:microsoft.com/office/officeart/2005/8/layout/process1"/>
    <dgm:cxn modelId="{57003F1F-D327-4C55-B52E-83276BF48F5F}" type="presOf" srcId="{4E31F9FC-479E-4954-B85F-6820138BCDBE}" destId="{03239C50-8F4F-423A-B9F5-EF81CE21532A}" srcOrd="0" destOrd="0" presId="urn:microsoft.com/office/officeart/2005/8/layout/process1"/>
    <dgm:cxn modelId="{E8A069A3-BAD3-49D9-B0B6-D96A297D3C18}" srcId="{8C17DC6F-E325-43A0-B03C-62E084E55DB4}" destId="{91F58647-5681-4FF8-8D88-FEFE09EC5378}" srcOrd="1" destOrd="0" parTransId="{37DCCED2-205B-4364-8A2E-F960112B0195}" sibTransId="{AFDFF0D4-E50C-464D-AD78-70EEC6D9E6EF}"/>
    <dgm:cxn modelId="{FDE30D0E-6281-4C45-A07C-0FD10EB95C74}" type="presOf" srcId="{BD67E5B6-1F7C-4662-A178-A0954C13DC68}" destId="{7891E258-8CE7-4010-8587-60C0B3467751}" srcOrd="0" destOrd="0" presId="urn:microsoft.com/office/officeart/2005/8/layout/process1"/>
    <dgm:cxn modelId="{2E89B603-4AAE-4514-BF52-AD1437E7213D}" type="presOf" srcId="{AFDFF0D4-E50C-464D-AD78-70EEC6D9E6EF}" destId="{49BC2127-CF5D-4562-8662-B6D7C861EF38}" srcOrd="0" destOrd="0" presId="urn:microsoft.com/office/officeart/2005/8/layout/process1"/>
    <dgm:cxn modelId="{8FD7F92C-8D47-43DE-8707-D8C05DDB605B}" type="presOf" srcId="{8C17DC6F-E325-43A0-B03C-62E084E55DB4}" destId="{EEC9976E-43B7-4BBC-AC80-E9A63FB71045}" srcOrd="0" destOrd="0" presId="urn:microsoft.com/office/officeart/2005/8/layout/process1"/>
    <dgm:cxn modelId="{E5D0BBFB-2762-4E29-9059-83140336056A}" type="presOf" srcId="{91F58647-5681-4FF8-8D88-FEFE09EC5378}" destId="{BD65DA58-473E-4CB9-8AFE-C41E908AA9F0}" srcOrd="0" destOrd="0" presId="urn:microsoft.com/office/officeart/2005/8/layout/process1"/>
    <dgm:cxn modelId="{0F451E1E-D23E-438B-A640-14674327F729}" type="presOf" srcId="{AFDFF0D4-E50C-464D-AD78-70EEC6D9E6EF}" destId="{46D77B79-1F05-42D2-89B2-6F4DEC7184BC}" srcOrd="1" destOrd="0" presId="urn:microsoft.com/office/officeart/2005/8/layout/process1"/>
    <dgm:cxn modelId="{2E24BCFF-D91B-4E78-A487-5FE739D3641F}" srcId="{8C17DC6F-E325-43A0-B03C-62E084E55DB4}" destId="{BD67E5B6-1F7C-4662-A178-A0954C13DC68}" srcOrd="0" destOrd="0" parTransId="{C9A42D82-2937-4CF2-8D2F-F0A27EBEC9E3}" sibTransId="{4E31F9FC-479E-4954-B85F-6820138BCDBE}"/>
    <dgm:cxn modelId="{4E841128-FAC7-4855-AFB0-C3257E521812}" type="presParOf" srcId="{EEC9976E-43B7-4BBC-AC80-E9A63FB71045}" destId="{7891E258-8CE7-4010-8587-60C0B3467751}" srcOrd="0" destOrd="0" presId="urn:microsoft.com/office/officeart/2005/8/layout/process1"/>
    <dgm:cxn modelId="{D11C39B7-1D0C-441E-8A20-EAC63A9D7CB4}" type="presParOf" srcId="{EEC9976E-43B7-4BBC-AC80-E9A63FB71045}" destId="{03239C50-8F4F-423A-B9F5-EF81CE21532A}" srcOrd="1" destOrd="0" presId="urn:microsoft.com/office/officeart/2005/8/layout/process1"/>
    <dgm:cxn modelId="{657E08A3-4D50-40FD-AD6D-8F09F0F24910}" type="presParOf" srcId="{03239C50-8F4F-423A-B9F5-EF81CE21532A}" destId="{76941F6F-6317-46A9-911D-686BCF73C8C0}" srcOrd="0" destOrd="0" presId="urn:microsoft.com/office/officeart/2005/8/layout/process1"/>
    <dgm:cxn modelId="{94E7BBE6-C73B-4BCA-994E-67ACDCEF534C}" type="presParOf" srcId="{EEC9976E-43B7-4BBC-AC80-E9A63FB71045}" destId="{BD65DA58-473E-4CB9-8AFE-C41E908AA9F0}" srcOrd="2" destOrd="0" presId="urn:microsoft.com/office/officeart/2005/8/layout/process1"/>
    <dgm:cxn modelId="{CFF38789-3E36-4B8B-890F-B8A8A99CD513}" type="presParOf" srcId="{EEC9976E-43B7-4BBC-AC80-E9A63FB71045}" destId="{49BC2127-CF5D-4562-8662-B6D7C861EF38}" srcOrd="3" destOrd="0" presId="urn:microsoft.com/office/officeart/2005/8/layout/process1"/>
    <dgm:cxn modelId="{2CFF5768-8583-4D69-B899-9B983C97011E}" type="presParOf" srcId="{49BC2127-CF5D-4562-8662-B6D7C861EF38}" destId="{46D77B79-1F05-42D2-89B2-6F4DEC7184BC}" srcOrd="0" destOrd="0" presId="urn:microsoft.com/office/officeart/2005/8/layout/process1"/>
    <dgm:cxn modelId="{8F7A65FE-75AA-45EB-8BB2-71BE201142F4}" type="presParOf" srcId="{EEC9976E-43B7-4BBC-AC80-E9A63FB71045}" destId="{63F237E8-6262-4E90-8465-79F092FE992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17DC6F-E325-43A0-B03C-62E084E55DB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67E5B6-1F7C-4662-A178-A0954C13DC68}">
      <dgm:prSet/>
      <dgm:spPr>
        <a:solidFill>
          <a:schemeClr val="accent6"/>
        </a:solidFill>
      </dgm:spPr>
      <dgm:t>
        <a:bodyPr/>
        <a:lstStyle/>
        <a:p>
          <a:r>
            <a:rPr lang="ru-RU" dirty="0"/>
            <a:t>Взаимодействие со сверстниками</a:t>
          </a:r>
          <a:endParaRPr lang="en-US" dirty="0"/>
        </a:p>
      </dgm:t>
    </dgm:pt>
    <dgm:pt modelId="{C9A42D82-2937-4CF2-8D2F-F0A27EBEC9E3}" type="parTrans" cxnId="{2E24BCFF-D91B-4E78-A487-5FE739D3641F}">
      <dgm:prSet/>
      <dgm:spPr/>
      <dgm:t>
        <a:bodyPr/>
        <a:lstStyle/>
        <a:p>
          <a:endParaRPr lang="en-US"/>
        </a:p>
      </dgm:t>
    </dgm:pt>
    <dgm:pt modelId="{4E31F9FC-479E-4954-B85F-6820138BCDBE}" type="sibTrans" cxnId="{2E24BCFF-D91B-4E78-A487-5FE739D3641F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91F58647-5681-4FF8-8D88-FEFE09EC5378}">
      <dgm:prSet/>
      <dgm:spPr>
        <a:solidFill>
          <a:schemeClr val="accent6"/>
        </a:solidFill>
      </dgm:spPr>
      <dgm:t>
        <a:bodyPr/>
        <a:lstStyle/>
        <a:p>
          <a:r>
            <a:rPr lang="ru-RU" dirty="0"/>
            <a:t>Повышение самооценки</a:t>
          </a:r>
          <a:endParaRPr lang="en-US" dirty="0"/>
        </a:p>
      </dgm:t>
    </dgm:pt>
    <dgm:pt modelId="{37DCCED2-205B-4364-8A2E-F960112B0195}" type="parTrans" cxnId="{E8A069A3-BAD3-49D9-B0B6-D96A297D3C18}">
      <dgm:prSet/>
      <dgm:spPr/>
      <dgm:t>
        <a:bodyPr/>
        <a:lstStyle/>
        <a:p>
          <a:endParaRPr lang="en-US"/>
        </a:p>
      </dgm:t>
    </dgm:pt>
    <dgm:pt modelId="{AFDFF0D4-E50C-464D-AD78-70EEC6D9E6EF}" type="sibTrans" cxnId="{E8A069A3-BAD3-49D9-B0B6-D96A297D3C18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BB537475-E14D-4D98-9E26-C294352CF496}">
      <dgm:prSet/>
      <dgm:spPr>
        <a:solidFill>
          <a:schemeClr val="accent6"/>
        </a:solidFill>
      </dgm:spPr>
      <dgm:t>
        <a:bodyPr/>
        <a:lstStyle/>
        <a:p>
          <a:r>
            <a:rPr lang="ru-RU" dirty="0"/>
            <a:t>Решение личностных проблем</a:t>
          </a:r>
          <a:endParaRPr lang="en-US" dirty="0"/>
        </a:p>
      </dgm:t>
    </dgm:pt>
    <dgm:pt modelId="{B98EF804-FCAE-4ED9-8EA9-EC69C3F353D2}" type="parTrans" cxnId="{80CF0AE7-32F0-4FA6-A174-8867A727F49C}">
      <dgm:prSet/>
      <dgm:spPr/>
      <dgm:t>
        <a:bodyPr/>
        <a:lstStyle/>
        <a:p>
          <a:endParaRPr lang="en-US"/>
        </a:p>
      </dgm:t>
    </dgm:pt>
    <dgm:pt modelId="{2BD1495B-2EED-4818-BB32-87BC98EE1241}" type="sibTrans" cxnId="{80CF0AE7-32F0-4FA6-A174-8867A727F49C}">
      <dgm:prSet/>
      <dgm:spPr/>
      <dgm:t>
        <a:bodyPr/>
        <a:lstStyle/>
        <a:p>
          <a:endParaRPr lang="en-US"/>
        </a:p>
      </dgm:t>
    </dgm:pt>
    <dgm:pt modelId="{EEC9976E-43B7-4BBC-AC80-E9A63FB71045}" type="pres">
      <dgm:prSet presAssocID="{8C17DC6F-E325-43A0-B03C-62E084E55D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91E258-8CE7-4010-8587-60C0B3467751}" type="pres">
      <dgm:prSet presAssocID="{BD67E5B6-1F7C-4662-A178-A0954C13DC6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39C50-8F4F-423A-B9F5-EF81CE21532A}" type="pres">
      <dgm:prSet presAssocID="{4E31F9FC-479E-4954-B85F-6820138BCDB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6941F6F-6317-46A9-911D-686BCF73C8C0}" type="pres">
      <dgm:prSet presAssocID="{4E31F9FC-479E-4954-B85F-6820138BCDB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D65DA58-473E-4CB9-8AFE-C41E908AA9F0}" type="pres">
      <dgm:prSet presAssocID="{91F58647-5681-4FF8-8D88-FEFE09EC537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C2127-CF5D-4562-8662-B6D7C861EF38}" type="pres">
      <dgm:prSet presAssocID="{AFDFF0D4-E50C-464D-AD78-70EEC6D9E6E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6D77B79-1F05-42D2-89B2-6F4DEC7184BC}" type="pres">
      <dgm:prSet presAssocID="{AFDFF0D4-E50C-464D-AD78-70EEC6D9E6E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3F237E8-6262-4E90-8465-79F092FE992B}" type="pres">
      <dgm:prSet presAssocID="{BB537475-E14D-4D98-9E26-C294352CF4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A5D0F4-734A-4EAA-A9A8-BFF3D30D9037}" type="presOf" srcId="{4E31F9FC-479E-4954-B85F-6820138BCDBE}" destId="{76941F6F-6317-46A9-911D-686BCF73C8C0}" srcOrd="1" destOrd="0" presId="urn:microsoft.com/office/officeart/2005/8/layout/process1"/>
    <dgm:cxn modelId="{80CF0AE7-32F0-4FA6-A174-8867A727F49C}" srcId="{8C17DC6F-E325-43A0-B03C-62E084E55DB4}" destId="{BB537475-E14D-4D98-9E26-C294352CF496}" srcOrd="2" destOrd="0" parTransId="{B98EF804-FCAE-4ED9-8EA9-EC69C3F353D2}" sibTransId="{2BD1495B-2EED-4818-BB32-87BC98EE1241}"/>
    <dgm:cxn modelId="{7FBCDF83-6AB4-4750-B74C-FFA7DAEAD31F}" type="presOf" srcId="{BB537475-E14D-4D98-9E26-C294352CF496}" destId="{63F237E8-6262-4E90-8465-79F092FE992B}" srcOrd="0" destOrd="0" presId="urn:microsoft.com/office/officeart/2005/8/layout/process1"/>
    <dgm:cxn modelId="{57003F1F-D327-4C55-B52E-83276BF48F5F}" type="presOf" srcId="{4E31F9FC-479E-4954-B85F-6820138BCDBE}" destId="{03239C50-8F4F-423A-B9F5-EF81CE21532A}" srcOrd="0" destOrd="0" presId="urn:microsoft.com/office/officeart/2005/8/layout/process1"/>
    <dgm:cxn modelId="{E8A069A3-BAD3-49D9-B0B6-D96A297D3C18}" srcId="{8C17DC6F-E325-43A0-B03C-62E084E55DB4}" destId="{91F58647-5681-4FF8-8D88-FEFE09EC5378}" srcOrd="1" destOrd="0" parTransId="{37DCCED2-205B-4364-8A2E-F960112B0195}" sibTransId="{AFDFF0D4-E50C-464D-AD78-70EEC6D9E6EF}"/>
    <dgm:cxn modelId="{FDE30D0E-6281-4C45-A07C-0FD10EB95C74}" type="presOf" srcId="{BD67E5B6-1F7C-4662-A178-A0954C13DC68}" destId="{7891E258-8CE7-4010-8587-60C0B3467751}" srcOrd="0" destOrd="0" presId="urn:microsoft.com/office/officeart/2005/8/layout/process1"/>
    <dgm:cxn modelId="{2E89B603-4AAE-4514-BF52-AD1437E7213D}" type="presOf" srcId="{AFDFF0D4-E50C-464D-AD78-70EEC6D9E6EF}" destId="{49BC2127-CF5D-4562-8662-B6D7C861EF38}" srcOrd="0" destOrd="0" presId="urn:microsoft.com/office/officeart/2005/8/layout/process1"/>
    <dgm:cxn modelId="{8FD7F92C-8D47-43DE-8707-D8C05DDB605B}" type="presOf" srcId="{8C17DC6F-E325-43A0-B03C-62E084E55DB4}" destId="{EEC9976E-43B7-4BBC-AC80-E9A63FB71045}" srcOrd="0" destOrd="0" presId="urn:microsoft.com/office/officeart/2005/8/layout/process1"/>
    <dgm:cxn modelId="{E5D0BBFB-2762-4E29-9059-83140336056A}" type="presOf" srcId="{91F58647-5681-4FF8-8D88-FEFE09EC5378}" destId="{BD65DA58-473E-4CB9-8AFE-C41E908AA9F0}" srcOrd="0" destOrd="0" presId="urn:microsoft.com/office/officeart/2005/8/layout/process1"/>
    <dgm:cxn modelId="{0F451E1E-D23E-438B-A640-14674327F729}" type="presOf" srcId="{AFDFF0D4-E50C-464D-AD78-70EEC6D9E6EF}" destId="{46D77B79-1F05-42D2-89B2-6F4DEC7184BC}" srcOrd="1" destOrd="0" presId="urn:microsoft.com/office/officeart/2005/8/layout/process1"/>
    <dgm:cxn modelId="{2E24BCFF-D91B-4E78-A487-5FE739D3641F}" srcId="{8C17DC6F-E325-43A0-B03C-62E084E55DB4}" destId="{BD67E5B6-1F7C-4662-A178-A0954C13DC68}" srcOrd="0" destOrd="0" parTransId="{C9A42D82-2937-4CF2-8D2F-F0A27EBEC9E3}" sibTransId="{4E31F9FC-479E-4954-B85F-6820138BCDBE}"/>
    <dgm:cxn modelId="{4E841128-FAC7-4855-AFB0-C3257E521812}" type="presParOf" srcId="{EEC9976E-43B7-4BBC-AC80-E9A63FB71045}" destId="{7891E258-8CE7-4010-8587-60C0B3467751}" srcOrd="0" destOrd="0" presId="urn:microsoft.com/office/officeart/2005/8/layout/process1"/>
    <dgm:cxn modelId="{D11C39B7-1D0C-441E-8A20-EAC63A9D7CB4}" type="presParOf" srcId="{EEC9976E-43B7-4BBC-AC80-E9A63FB71045}" destId="{03239C50-8F4F-423A-B9F5-EF81CE21532A}" srcOrd="1" destOrd="0" presId="urn:microsoft.com/office/officeart/2005/8/layout/process1"/>
    <dgm:cxn modelId="{657E08A3-4D50-40FD-AD6D-8F09F0F24910}" type="presParOf" srcId="{03239C50-8F4F-423A-B9F5-EF81CE21532A}" destId="{76941F6F-6317-46A9-911D-686BCF73C8C0}" srcOrd="0" destOrd="0" presId="urn:microsoft.com/office/officeart/2005/8/layout/process1"/>
    <dgm:cxn modelId="{94E7BBE6-C73B-4BCA-994E-67ACDCEF534C}" type="presParOf" srcId="{EEC9976E-43B7-4BBC-AC80-E9A63FB71045}" destId="{BD65DA58-473E-4CB9-8AFE-C41E908AA9F0}" srcOrd="2" destOrd="0" presId="urn:microsoft.com/office/officeart/2005/8/layout/process1"/>
    <dgm:cxn modelId="{CFF38789-3E36-4B8B-890F-B8A8A99CD513}" type="presParOf" srcId="{EEC9976E-43B7-4BBC-AC80-E9A63FB71045}" destId="{49BC2127-CF5D-4562-8662-B6D7C861EF38}" srcOrd="3" destOrd="0" presId="urn:microsoft.com/office/officeart/2005/8/layout/process1"/>
    <dgm:cxn modelId="{2CFF5768-8583-4D69-B899-9B983C97011E}" type="presParOf" srcId="{49BC2127-CF5D-4562-8662-B6D7C861EF38}" destId="{46D77B79-1F05-42D2-89B2-6F4DEC7184BC}" srcOrd="0" destOrd="0" presId="urn:microsoft.com/office/officeart/2005/8/layout/process1"/>
    <dgm:cxn modelId="{8F7A65FE-75AA-45EB-8BB2-71BE201142F4}" type="presParOf" srcId="{EEC9976E-43B7-4BBC-AC80-E9A63FB71045}" destId="{63F237E8-6262-4E90-8465-79F092FE992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FF06C-3AF6-4D87-A092-345A52FAC110}">
      <dsp:nvSpPr>
        <dsp:cNvPr id="0" name=""/>
        <dsp:cNvSpPr/>
      </dsp:nvSpPr>
      <dsp:spPr>
        <a:xfrm>
          <a:off x="0" y="53761"/>
          <a:ext cx="9344486" cy="83910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вовлечение несовершеннолетних во внеучебную деятельность и в социально-позитивную активность</a:t>
          </a:r>
          <a:endParaRPr lang="en-US" sz="1500" kern="1200"/>
        </a:p>
      </dsp:txBody>
      <dsp:txXfrm>
        <a:off x="40962" y="94723"/>
        <a:ext cx="9262562" cy="757185"/>
      </dsp:txXfrm>
    </dsp:sp>
    <dsp:sp modelId="{0785A7A9-8253-4623-9B5A-F7ABC1ACB71C}">
      <dsp:nvSpPr>
        <dsp:cNvPr id="0" name=""/>
        <dsp:cNvSpPr/>
      </dsp:nvSpPr>
      <dsp:spPr>
        <a:xfrm>
          <a:off x="0" y="936071"/>
          <a:ext cx="9344486" cy="839109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обеспечение доступности профессиональной психологической помощи несовершеннолетним</a:t>
          </a:r>
          <a:endParaRPr lang="en-US" sz="1500" kern="1200" dirty="0"/>
        </a:p>
      </dsp:txBody>
      <dsp:txXfrm>
        <a:off x="40962" y="977033"/>
        <a:ext cx="9262562" cy="757185"/>
      </dsp:txXfrm>
    </dsp:sp>
    <dsp:sp modelId="{2D891541-EB38-4C45-A9F0-1CCDECBA6E07}">
      <dsp:nvSpPr>
        <dsp:cNvPr id="0" name=""/>
        <dsp:cNvSpPr/>
      </dsp:nvSpPr>
      <dsp:spPr>
        <a:xfrm>
          <a:off x="0" y="1818380"/>
          <a:ext cx="9344486" cy="839109"/>
        </a:xfrm>
        <a:prstGeom prst="roundRect">
          <a:avLst/>
        </a:prstGeom>
        <a:solidFill>
          <a:srgbClr val="1662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создание условий для несовершеннолетних, обеспечивающих возможность прямого самостоятельного обращения к специалистам в трудных жизненных ситуациях, кризисных состояниях</a:t>
          </a:r>
          <a:endParaRPr lang="en-US" sz="1500" kern="1200" dirty="0"/>
        </a:p>
      </dsp:txBody>
      <dsp:txXfrm>
        <a:off x="40962" y="1859342"/>
        <a:ext cx="9262562" cy="757185"/>
      </dsp:txXfrm>
    </dsp:sp>
    <dsp:sp modelId="{23FCC99F-5589-4918-A293-1DCD72CB35AC}">
      <dsp:nvSpPr>
        <dsp:cNvPr id="0" name=""/>
        <dsp:cNvSpPr/>
      </dsp:nvSpPr>
      <dsp:spPr>
        <a:xfrm>
          <a:off x="0" y="2700689"/>
          <a:ext cx="9344486" cy="83910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организацию и проведение мероприятий, направленных на затруднение доступа к средствам суицида</a:t>
          </a:r>
          <a:endParaRPr lang="en-US" sz="1500" kern="1200" dirty="0"/>
        </a:p>
      </dsp:txBody>
      <dsp:txXfrm>
        <a:off x="40962" y="2741651"/>
        <a:ext cx="9262562" cy="757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347C7-3FA8-4511-AAC7-17750EA08495}">
      <dsp:nvSpPr>
        <dsp:cNvPr id="0" name=""/>
        <dsp:cNvSpPr/>
      </dsp:nvSpPr>
      <dsp:spPr>
        <a:xfrm>
          <a:off x="2680115" y="0"/>
          <a:ext cx="4278094" cy="427809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C403D-389E-4A81-8E6E-AE24E65C1948}">
      <dsp:nvSpPr>
        <dsp:cNvPr id="0" name=""/>
        <dsp:cNvSpPr/>
      </dsp:nvSpPr>
      <dsp:spPr>
        <a:xfrm>
          <a:off x="3086534" y="406418"/>
          <a:ext cx="1668456" cy="1668456"/>
        </a:xfrm>
        <a:prstGeom prst="roundRect">
          <a:avLst/>
        </a:prstGeom>
        <a:solidFill>
          <a:srgbClr val="1662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информирование</a:t>
          </a:r>
          <a:r>
            <a:rPr lang="ru-RU" sz="1200" kern="1200" dirty="0"/>
            <a:t> обучающихся о способах получения психологической помощи</a:t>
          </a:r>
          <a:endParaRPr lang="en-US" sz="1200" kern="1200" dirty="0"/>
        </a:p>
      </dsp:txBody>
      <dsp:txXfrm>
        <a:off x="3167981" y="487865"/>
        <a:ext cx="1505562" cy="1505562"/>
      </dsp:txXfrm>
    </dsp:sp>
    <dsp:sp modelId="{76C56CC0-1834-48C1-A572-5BB5BD6510D3}">
      <dsp:nvSpPr>
        <dsp:cNvPr id="0" name=""/>
        <dsp:cNvSpPr/>
      </dsp:nvSpPr>
      <dsp:spPr>
        <a:xfrm>
          <a:off x="4883333" y="406418"/>
          <a:ext cx="1668456" cy="1668456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проведение индивидуальных психологических консультаций</a:t>
          </a:r>
          <a:r>
            <a:rPr lang="ru-RU" sz="1200" kern="1200" dirty="0"/>
            <a:t>, направленных на профилактику суицидальных настроений </a:t>
          </a:r>
          <a:endParaRPr lang="en-US" sz="1200" kern="1200" dirty="0"/>
        </a:p>
      </dsp:txBody>
      <dsp:txXfrm>
        <a:off x="4964780" y="487865"/>
        <a:ext cx="1505562" cy="1505562"/>
      </dsp:txXfrm>
    </dsp:sp>
    <dsp:sp modelId="{9C45E565-0445-4C13-A511-7E7A32A45390}">
      <dsp:nvSpPr>
        <dsp:cNvPr id="0" name=""/>
        <dsp:cNvSpPr/>
      </dsp:nvSpPr>
      <dsp:spPr>
        <a:xfrm>
          <a:off x="3086534" y="2203218"/>
          <a:ext cx="1668456" cy="1668456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организация и проведение мероприятий</a:t>
          </a:r>
          <a:r>
            <a:rPr lang="ru-RU" sz="1200" kern="1200" dirty="0"/>
            <a:t>, являющихся альтернативными отклоняющемуся поведению</a:t>
          </a:r>
          <a:endParaRPr lang="en-US" sz="1200" kern="1200" dirty="0"/>
        </a:p>
      </dsp:txBody>
      <dsp:txXfrm>
        <a:off x="3167981" y="2284665"/>
        <a:ext cx="1505562" cy="1505562"/>
      </dsp:txXfrm>
    </dsp:sp>
    <dsp:sp modelId="{93BCCB8F-B665-45E4-9EB6-AE4EDC1F3D83}">
      <dsp:nvSpPr>
        <dsp:cNvPr id="0" name=""/>
        <dsp:cNvSpPr/>
      </dsp:nvSpPr>
      <dsp:spPr>
        <a:xfrm>
          <a:off x="4883333" y="2203218"/>
          <a:ext cx="1668456" cy="1668456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вовлечение обучающихся во внеурочную деятельность</a:t>
          </a:r>
          <a:r>
            <a:rPr lang="ru-RU" sz="1200" kern="1200" dirty="0"/>
            <a:t>, программы дополнительного образования </a:t>
          </a:r>
          <a:endParaRPr lang="en-US" sz="1200" kern="1200" dirty="0"/>
        </a:p>
      </dsp:txBody>
      <dsp:txXfrm>
        <a:off x="4964780" y="2284665"/>
        <a:ext cx="1505562" cy="1505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1E258-8CE7-4010-8587-60C0B3467751}">
      <dsp:nvSpPr>
        <dsp:cNvPr id="0" name=""/>
        <dsp:cNvSpPr/>
      </dsp:nvSpPr>
      <dsp:spPr>
        <a:xfrm>
          <a:off x="7633" y="1249678"/>
          <a:ext cx="2281487" cy="191832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банк данных из рекомендованных диагностических методик</a:t>
          </a:r>
          <a:endParaRPr lang="en-US" sz="1700" kern="1200" dirty="0"/>
        </a:p>
      </dsp:txBody>
      <dsp:txXfrm>
        <a:off x="63819" y="1305864"/>
        <a:ext cx="2169115" cy="1805949"/>
      </dsp:txXfrm>
    </dsp:sp>
    <dsp:sp modelId="{03239C50-8F4F-423A-B9F5-EF81CE21532A}">
      <dsp:nvSpPr>
        <dsp:cNvPr id="0" name=""/>
        <dsp:cNvSpPr/>
      </dsp:nvSpPr>
      <dsp:spPr>
        <a:xfrm>
          <a:off x="8443080" y="4134773"/>
          <a:ext cx="483675" cy="56580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8443080" y="4247935"/>
        <a:ext cx="338573" cy="339484"/>
      </dsp:txXfrm>
    </dsp:sp>
    <dsp:sp modelId="{BD65DA58-473E-4CB9-8AFE-C41E908AA9F0}">
      <dsp:nvSpPr>
        <dsp:cNvPr id="0" name=""/>
        <dsp:cNvSpPr/>
      </dsp:nvSpPr>
      <dsp:spPr>
        <a:xfrm>
          <a:off x="3201715" y="1249678"/>
          <a:ext cx="2281487" cy="191832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материалы для «Программы психолого-педагогического сопровождения подростков «группы риска», </a:t>
          </a:r>
          <a:endParaRPr lang="en-US" sz="1700" kern="1200" dirty="0"/>
        </a:p>
      </dsp:txBody>
      <dsp:txXfrm>
        <a:off x="3257901" y="1305864"/>
        <a:ext cx="2169115" cy="1805949"/>
      </dsp:txXfrm>
    </dsp:sp>
    <dsp:sp modelId="{49BC2127-CF5D-4562-8662-B6D7C861EF38}">
      <dsp:nvSpPr>
        <dsp:cNvPr id="0" name=""/>
        <dsp:cNvSpPr/>
      </dsp:nvSpPr>
      <dsp:spPr>
        <a:xfrm>
          <a:off x="5711352" y="1925934"/>
          <a:ext cx="483675" cy="565808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711352" y="2039096"/>
        <a:ext cx="338573" cy="339484"/>
      </dsp:txXfrm>
    </dsp:sp>
    <dsp:sp modelId="{63F237E8-6262-4E90-8465-79F092FE992B}">
      <dsp:nvSpPr>
        <dsp:cNvPr id="0" name=""/>
        <dsp:cNvSpPr/>
      </dsp:nvSpPr>
      <dsp:spPr>
        <a:xfrm>
          <a:off x="6395798" y="1249678"/>
          <a:ext cx="2281487" cy="191832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стратегии реагирования</a:t>
          </a:r>
          <a:endParaRPr lang="en-US" sz="1700" kern="1200" dirty="0"/>
        </a:p>
      </dsp:txBody>
      <dsp:txXfrm>
        <a:off x="6451984" y="1305864"/>
        <a:ext cx="2169115" cy="18059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1E258-8CE7-4010-8587-60C0B3467751}">
      <dsp:nvSpPr>
        <dsp:cNvPr id="0" name=""/>
        <dsp:cNvSpPr/>
      </dsp:nvSpPr>
      <dsp:spPr>
        <a:xfrm>
          <a:off x="8102" y="1318519"/>
          <a:ext cx="2421775" cy="1453065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Взаимодействие со сверстниками</a:t>
          </a:r>
          <a:endParaRPr lang="en-US" sz="2000" kern="1200" dirty="0"/>
        </a:p>
      </dsp:txBody>
      <dsp:txXfrm>
        <a:off x="50661" y="1361078"/>
        <a:ext cx="2336657" cy="1367947"/>
      </dsp:txXfrm>
    </dsp:sp>
    <dsp:sp modelId="{03239C50-8F4F-423A-B9F5-EF81CE21532A}">
      <dsp:nvSpPr>
        <dsp:cNvPr id="0" name=""/>
        <dsp:cNvSpPr/>
      </dsp:nvSpPr>
      <dsp:spPr>
        <a:xfrm>
          <a:off x="2672055" y="1744752"/>
          <a:ext cx="513416" cy="60060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672055" y="1864872"/>
        <a:ext cx="359391" cy="360360"/>
      </dsp:txXfrm>
    </dsp:sp>
    <dsp:sp modelId="{BD65DA58-473E-4CB9-8AFE-C41E908AA9F0}">
      <dsp:nvSpPr>
        <dsp:cNvPr id="0" name=""/>
        <dsp:cNvSpPr/>
      </dsp:nvSpPr>
      <dsp:spPr>
        <a:xfrm>
          <a:off x="3398587" y="1318519"/>
          <a:ext cx="2421775" cy="1453065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Повышение самооценки</a:t>
          </a:r>
          <a:endParaRPr lang="en-US" sz="2000" kern="1200" dirty="0"/>
        </a:p>
      </dsp:txBody>
      <dsp:txXfrm>
        <a:off x="3441146" y="1361078"/>
        <a:ext cx="2336657" cy="1367947"/>
      </dsp:txXfrm>
    </dsp:sp>
    <dsp:sp modelId="{49BC2127-CF5D-4562-8662-B6D7C861EF38}">
      <dsp:nvSpPr>
        <dsp:cNvPr id="0" name=""/>
        <dsp:cNvSpPr/>
      </dsp:nvSpPr>
      <dsp:spPr>
        <a:xfrm>
          <a:off x="6062540" y="1744752"/>
          <a:ext cx="513416" cy="60060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062540" y="1864872"/>
        <a:ext cx="359391" cy="360360"/>
      </dsp:txXfrm>
    </dsp:sp>
    <dsp:sp modelId="{63F237E8-6262-4E90-8465-79F092FE992B}">
      <dsp:nvSpPr>
        <dsp:cNvPr id="0" name=""/>
        <dsp:cNvSpPr/>
      </dsp:nvSpPr>
      <dsp:spPr>
        <a:xfrm>
          <a:off x="6789073" y="1318519"/>
          <a:ext cx="2421775" cy="1453065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Решение личностных проблем</a:t>
          </a:r>
          <a:endParaRPr lang="en-US" sz="2000" kern="1200" dirty="0"/>
        </a:p>
      </dsp:txBody>
      <dsp:txXfrm>
        <a:off x="6831632" y="1361078"/>
        <a:ext cx="2336657" cy="1367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2CD97-ED0D-4331-80F7-65370D83C2A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FE1D1-2A73-477A-BB99-498609B4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FE1D1-2A73-477A-BB99-498609B40B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1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471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52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4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8289B-0B8E-46BF-BF1C-4EF2FB73C3BE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0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17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716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9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516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86926" y="6151374"/>
            <a:ext cx="1741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сентябрь </a:t>
            </a:r>
            <a:r>
              <a:rPr lang="ru-RU" sz="1600" b="0" i="0" u="none" strike="noStrike" dirty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 2022 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89530" y="5061469"/>
            <a:ext cx="4153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Пимахова </a:t>
            </a:r>
            <a:br>
              <a:rPr lang="ru-RU" b="1" i="1" dirty="0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ru-RU" b="1" i="1" dirty="0">
                <a:solidFill>
                  <a:srgbClr val="16625C"/>
                </a:solidFill>
                <a:latin typeface="Century Gothic" panose="020B0502020202020204" pitchFamily="34" charset="0"/>
              </a:rPr>
              <a:t>Александра Владимировна</a:t>
            </a:r>
            <a:r>
              <a:rPr lang="ru-RU" i="1" dirty="0">
                <a:solidFill>
                  <a:srgbClr val="16625C"/>
                </a:solidFill>
                <a:latin typeface="Century Gothic" panose="020B0502020202020204" pitchFamily="34" charset="0"/>
              </a:rPr>
              <a:t>,</a:t>
            </a:r>
            <a:br>
              <a:rPr lang="ru-RU" i="1" dirty="0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ru-RU" sz="1600" i="1" dirty="0">
                <a:solidFill>
                  <a:srgbClr val="16625C"/>
                </a:solidFill>
                <a:latin typeface="Century Gothic" panose="020B0502020202020204" pitchFamily="34" charset="0"/>
              </a:rPr>
              <a:t>методист МАУ ИМЦ</a:t>
            </a:r>
            <a:endParaRPr lang="ru-RU" sz="1600" i="1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3254" y="2041141"/>
            <a:ext cx="63143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Профилактика </a:t>
            </a:r>
          </a:p>
          <a:p>
            <a:r>
              <a:rPr lang="ru-RU" sz="3200" b="1" dirty="0"/>
              <a:t>суицидального поведения </a:t>
            </a:r>
          </a:p>
          <a:p>
            <a:r>
              <a:rPr lang="ru-RU" sz="3200" b="1" dirty="0"/>
              <a:t>детей и подростков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3125" y="521014"/>
            <a:ext cx="10367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16625C"/>
                </a:solidFill>
                <a:latin typeface="Century Gothic" panose="020B0502020202020204" pitchFamily="34" charset="0"/>
              </a:rPr>
              <a:t>МУНИЦИПАЛЬНОЕ АВТОНОМНОЕ </a:t>
            </a:r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учреждение</a:t>
            </a:r>
            <a:r>
              <a:rPr lang="ru-RU" sz="1400" dirty="0">
                <a:solidFill>
                  <a:srgbClr val="16625C"/>
                </a:solidFill>
                <a:latin typeface="Century Gothic" panose="020B0502020202020204" pitchFamily="34" charset="0"/>
              </a:rPr>
              <a:t> ИНФОРМАЦИОННО-МЕТОДИЧЕСКИЙ ЦЕНТР ГОРОДА ТОМСКА</a:t>
            </a:r>
          </a:p>
        </p:txBody>
      </p:sp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1E566-2694-BCD9-FCC5-CD460A47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65" y="538666"/>
            <a:ext cx="9318523" cy="1325563"/>
          </a:xfrm>
        </p:spPr>
        <p:txBody>
          <a:bodyPr>
            <a:noAutofit/>
          </a:bodyPr>
          <a:lstStyle/>
          <a:p>
            <a:r>
              <a:rPr lang="ru-RU" sz="3000" b="1" dirty="0"/>
              <a:t>Основные нормативно-правовые документы по организации профилактики суицидального поведения обучающихся </a:t>
            </a:r>
            <a:endParaRPr lang="en-US" sz="3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B10EF-721D-42CE-67F0-CF6088611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297" y="2825948"/>
            <a:ext cx="5169310" cy="3685816"/>
          </a:xfrm>
        </p:spPr>
        <p:txBody>
          <a:bodyPr>
            <a:normAutofit/>
          </a:bodyPr>
          <a:lstStyle/>
          <a:p>
            <a:r>
              <a:rPr lang="ru-RU" sz="2000" dirty="0"/>
              <a:t>Межведомственная программа по профилактике суицидального поведения у несовершеннолетних в Томской области от 17.09.2021 №535-ра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4CEF1-18CD-F873-093F-6695966E93E3}"/>
              </a:ext>
            </a:extLst>
          </p:cNvPr>
          <p:cNvSpPr txBox="1"/>
          <p:nvPr/>
        </p:nvSpPr>
        <p:spPr>
          <a:xfrm>
            <a:off x="857865" y="2825948"/>
            <a:ext cx="521315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6625C"/>
                </a:solidFill>
              </a:rPr>
              <a:t>Федеральный закон от 24.06 1999 № 120-ФЗ «Об основах системы профилактики безнадзорности и правонарушений несовершеннолетних»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6625C"/>
                </a:solidFill>
              </a:rPr>
              <a:t>Распоряжение Правительства Российской Федерации от 26.04.2021 № 1058-р об утверждении комплекса мер до 2025 года по совершенствованию системы профилактики суицида среди несовершеннолетних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6625C"/>
                </a:solidFill>
              </a:rPr>
              <a:t>Методические рекомендации Правительства Москвы. Особенности суицидального поведения подростков: в помощь работнику образовательной организации. Департамент здравоохранения города Москвы,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6625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9A5920-FF40-8BBC-2DF4-3328C9B0D418}"/>
              </a:ext>
            </a:extLst>
          </p:cNvPr>
          <p:cNvSpPr txBox="1"/>
          <p:nvPr/>
        </p:nvSpPr>
        <p:spPr>
          <a:xfrm>
            <a:off x="1094282" y="2299073"/>
            <a:ext cx="5975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/>
              <a:t>Федеральный уровень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723BB-A834-D6A8-FB8C-3741E7C84A8B}"/>
              </a:ext>
            </a:extLst>
          </p:cNvPr>
          <p:cNvSpPr txBox="1"/>
          <p:nvPr/>
        </p:nvSpPr>
        <p:spPr>
          <a:xfrm>
            <a:off x="6425179" y="2299073"/>
            <a:ext cx="5526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6625C"/>
                </a:solidFill>
              </a:rPr>
              <a:t>Региональный уровень</a:t>
            </a:r>
            <a:endParaRPr lang="ru-RU" b="1" dirty="0">
              <a:solidFill>
                <a:srgbClr val="1662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DF87CAE-E5EE-DBF5-B2ED-591AE9F75D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873949"/>
              </p:ext>
            </p:extLst>
          </p:nvPr>
        </p:nvGraphicFramePr>
        <p:xfrm>
          <a:off x="838199" y="2361459"/>
          <a:ext cx="9344487" cy="3593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90FD3D8-456A-B739-CEDB-28F5685CB898}"/>
              </a:ext>
            </a:extLst>
          </p:cNvPr>
          <p:cNvSpPr txBox="1"/>
          <p:nvPr/>
        </p:nvSpPr>
        <p:spPr>
          <a:xfrm>
            <a:off x="943130" y="546126"/>
            <a:ext cx="95949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16625C"/>
                </a:solidFill>
                <a:latin typeface="+mj-lt"/>
              </a:rPr>
              <a:t>Мероприятия «Межведомственной программы </a:t>
            </a:r>
            <a:br>
              <a:rPr lang="ru-RU" sz="2400" b="1" dirty="0">
                <a:solidFill>
                  <a:srgbClr val="16625C"/>
                </a:solidFill>
                <a:latin typeface="+mj-lt"/>
              </a:rPr>
            </a:br>
            <a:r>
              <a:rPr lang="ru-RU" sz="2400" b="1" dirty="0">
                <a:solidFill>
                  <a:srgbClr val="16625C"/>
                </a:solidFill>
                <a:latin typeface="+mj-lt"/>
              </a:rPr>
              <a:t>по профилактике суицидального поведения</a:t>
            </a:r>
            <a:br>
              <a:rPr lang="ru-RU" sz="2400" b="1" dirty="0">
                <a:solidFill>
                  <a:srgbClr val="16625C"/>
                </a:solidFill>
                <a:latin typeface="+mj-lt"/>
              </a:rPr>
            </a:br>
            <a:r>
              <a:rPr lang="ru-RU" sz="2400" b="1" dirty="0">
                <a:solidFill>
                  <a:srgbClr val="16625C"/>
                </a:solidFill>
                <a:latin typeface="+mj-lt"/>
              </a:rPr>
              <a:t>у несовершеннолетних в Томской области» направлены на:</a:t>
            </a:r>
            <a:endParaRPr lang="en-US" sz="2400" b="1" dirty="0">
              <a:solidFill>
                <a:srgbClr val="16625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358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DE09EA1-4C2E-DE5C-EB2F-D8E7955A3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082047"/>
              </p:ext>
            </p:extLst>
          </p:nvPr>
        </p:nvGraphicFramePr>
        <p:xfrm>
          <a:off x="944731" y="2285779"/>
          <a:ext cx="9638325" cy="4278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2852F4A-2290-1A29-9C8F-7098471436A8}"/>
              </a:ext>
            </a:extLst>
          </p:cNvPr>
          <p:cNvSpPr txBox="1"/>
          <p:nvPr/>
        </p:nvSpPr>
        <p:spPr>
          <a:xfrm>
            <a:off x="944731" y="547596"/>
            <a:ext cx="101507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6625C"/>
                </a:solidFill>
              </a:rPr>
              <a:t>Мероприятия «Межведомственной программы по профилактике суицидального поведения </a:t>
            </a:r>
            <a:br>
              <a:rPr lang="ru-RU" sz="2800" b="1" dirty="0">
                <a:solidFill>
                  <a:srgbClr val="16625C"/>
                </a:solidFill>
              </a:rPr>
            </a:br>
            <a:r>
              <a:rPr lang="ru-RU" sz="2800" b="1" dirty="0">
                <a:solidFill>
                  <a:srgbClr val="16625C"/>
                </a:solidFill>
              </a:rPr>
              <a:t>у несовершеннолетних в Томской области» для </a:t>
            </a:r>
            <a:r>
              <a:rPr lang="ru-RU" sz="2800" b="1" dirty="0" smtClean="0">
                <a:solidFill>
                  <a:srgbClr val="16625C"/>
                </a:solidFill>
              </a:rPr>
              <a:t>ООУ</a:t>
            </a:r>
            <a:endParaRPr lang="en-US" sz="2800" b="1" dirty="0">
              <a:solidFill>
                <a:srgbClr val="1662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28C3BCE-8A58-F2DF-BCED-113C52BBF33A}"/>
              </a:ext>
            </a:extLst>
          </p:cNvPr>
          <p:cNvGrpSpPr/>
          <p:nvPr/>
        </p:nvGrpSpPr>
        <p:grpSpPr>
          <a:xfrm>
            <a:off x="6545205" y="1825625"/>
            <a:ext cx="4534025" cy="4351338"/>
            <a:chOff x="961546" y="1187305"/>
            <a:chExt cx="4534025" cy="61471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0AD64DA-431A-5806-0C18-864BF9B2E2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406" t="21228" r="28380" b="34629"/>
            <a:stretch/>
          </p:blipFill>
          <p:spPr>
            <a:xfrm>
              <a:off x="961546" y="1187305"/>
              <a:ext cx="4426532" cy="243096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CDB061-6BA1-27A6-BA3B-F1BED1E2B0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344" t="11908" r="27621" b="9127"/>
            <a:stretch/>
          </p:blipFill>
          <p:spPr>
            <a:xfrm>
              <a:off x="1279765" y="2983092"/>
              <a:ext cx="4215806" cy="4351338"/>
            </a:xfrm>
            <a:prstGeom prst="rect">
              <a:avLst/>
            </a:prstGeom>
          </p:spPr>
        </p:pic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E4A2E6-3928-59F9-0E17-879FBF3D5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459" y="1825625"/>
            <a:ext cx="10529341" cy="4725077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rgbClr val="16625C"/>
                </a:solidFill>
              </a:rPr>
              <a:t>Разделы типовой формы индивидуальной программы </a:t>
            </a:r>
            <a:endParaRPr lang="ru-RU" sz="1600" b="1" dirty="0" smtClean="0">
              <a:solidFill>
                <a:srgbClr val="16625C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16625C"/>
                </a:solidFill>
              </a:rPr>
              <a:t>сопровождения </a:t>
            </a:r>
            <a:r>
              <a:rPr lang="ru-RU" sz="1600" b="1" dirty="0">
                <a:solidFill>
                  <a:srgbClr val="16625C"/>
                </a:solidFill>
              </a:rPr>
              <a:t>несовершеннолетнего, </a:t>
            </a:r>
            <a:endParaRPr lang="ru-RU" sz="1600" b="1" dirty="0" smtClean="0">
              <a:solidFill>
                <a:srgbClr val="16625C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16625C"/>
                </a:solidFill>
              </a:rPr>
              <a:t>имеющего </a:t>
            </a:r>
            <a:r>
              <a:rPr lang="ru-RU" sz="1600" b="1" dirty="0">
                <a:solidFill>
                  <a:srgbClr val="16625C"/>
                </a:solidFill>
              </a:rPr>
              <a:t>факторы риска суицидального </a:t>
            </a:r>
            <a:r>
              <a:rPr lang="ru-RU" sz="1600" b="1" dirty="0" smtClean="0">
                <a:solidFill>
                  <a:srgbClr val="16625C"/>
                </a:solidFill>
              </a:rPr>
              <a:t>поведения:</a:t>
            </a:r>
          </a:p>
          <a:p>
            <a:pPr marL="0" indent="0">
              <a:buNone/>
            </a:pPr>
            <a:endParaRPr lang="en-US" sz="1600" b="1" dirty="0">
              <a:solidFill>
                <a:srgbClr val="16625C"/>
              </a:solidFill>
            </a:endParaRPr>
          </a:p>
          <a:p>
            <a:pPr marL="457200" indent="-457200"/>
            <a:r>
              <a:rPr lang="ru-RU" sz="2000" dirty="0"/>
              <a:t>Общая информация</a:t>
            </a:r>
          </a:p>
          <a:p>
            <a:pPr marL="457200" indent="-457200"/>
            <a:r>
              <a:rPr lang="ru-RU" sz="2000" dirty="0"/>
              <a:t>Психодиагностический блок</a:t>
            </a:r>
          </a:p>
          <a:p>
            <a:pPr marL="457200" indent="-457200"/>
            <a:r>
              <a:rPr lang="ru-RU" sz="2000" dirty="0"/>
              <a:t>Профилактический блок</a:t>
            </a:r>
          </a:p>
          <a:p>
            <a:pPr marL="457200" indent="-457200"/>
            <a:r>
              <a:rPr lang="ru-RU" sz="2000" dirty="0"/>
              <a:t>Медицинский блок</a:t>
            </a:r>
            <a:endParaRPr lang="en-US" sz="2000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EF7626-C4C0-A561-631A-40FD16CB0D42}"/>
              </a:ext>
            </a:extLst>
          </p:cNvPr>
          <p:cNvSpPr txBox="1"/>
          <p:nvPr/>
        </p:nvSpPr>
        <p:spPr>
          <a:xfrm>
            <a:off x="1169233" y="348297"/>
            <a:ext cx="93088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6625C"/>
                </a:solidFill>
              </a:rPr>
              <a:t>Типовая </a:t>
            </a:r>
            <a:r>
              <a:rPr lang="ru-RU" sz="2000" b="1" dirty="0">
                <a:solidFill>
                  <a:srgbClr val="16625C"/>
                </a:solidFill>
              </a:rPr>
              <a:t>форма </a:t>
            </a:r>
            <a:endParaRPr lang="ru-RU" sz="2000" b="1" dirty="0" smtClean="0">
              <a:solidFill>
                <a:srgbClr val="16625C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16625C"/>
                </a:solidFill>
              </a:rPr>
              <a:t>индивидуальной </a:t>
            </a:r>
            <a:r>
              <a:rPr lang="ru-RU" sz="2000" b="1" dirty="0">
                <a:solidFill>
                  <a:srgbClr val="16625C"/>
                </a:solidFill>
              </a:rPr>
              <a:t>программы сопровождения несовершеннолетнего, имеющего факторы риска суицидального поведения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10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Главная">
            <a:extLst>
              <a:ext uri="{FF2B5EF4-FFF2-40B4-BE49-F238E27FC236}">
                <a16:creationId xmlns:a16="http://schemas.microsoft.com/office/drawing/2014/main" id="{E757BE12-F475-13A2-2DF1-ADD598DA8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55" y="2008703"/>
            <a:ext cx="3916681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89AF8-6159-D243-7EA7-26C01F184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6050" y="952500"/>
            <a:ext cx="9632950" cy="381158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16625C"/>
                </a:solidFill>
              </a:rPr>
              <a:t>Ресурсы для разработки программ </a:t>
            </a:r>
            <a:endParaRPr lang="en-US" sz="4000" b="1" dirty="0">
              <a:solidFill>
                <a:srgbClr val="16625C"/>
              </a:solidFill>
            </a:endParaRPr>
          </a:p>
        </p:txBody>
      </p:sp>
      <p:pic>
        <p:nvPicPr>
          <p:cNvPr id="1026" name="Picture 2" descr="15">
            <a:extLst>
              <a:ext uri="{FF2B5EF4-FFF2-40B4-BE49-F238E27FC236}">
                <a16:creationId xmlns:a16="http://schemas.microsoft.com/office/drawing/2014/main" id="{7A25D359-9120-7897-6187-21DEB75D3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7" y="2008703"/>
            <a:ext cx="320992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8C333-54E7-66F8-26E7-0D002FA1F49C}"/>
              </a:ext>
            </a:extLst>
          </p:cNvPr>
          <p:cNvSpPr txBox="1"/>
          <p:nvPr/>
        </p:nvSpPr>
        <p:spPr>
          <a:xfrm>
            <a:off x="5034756" y="5320724"/>
            <a:ext cx="4953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Цифровая платформа психолого-педагогических программ работы с трудностями в обучении у обучающихся, имеющих соответствующие риски неблагоприятных социальных условий https://www.rospsy.ru/learning-difficulties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4E7CD0-FA1F-5C18-6671-9DB73015E981}"/>
              </a:ext>
            </a:extLst>
          </p:cNvPr>
          <p:cNvSpPr txBox="1"/>
          <p:nvPr/>
        </p:nvSpPr>
        <p:spPr>
          <a:xfrm>
            <a:off x="1487487" y="5482798"/>
            <a:ext cx="2828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Раздел «Психология» сайта МАУ ИМЦ </a:t>
            </a:r>
          </a:p>
        </p:txBody>
      </p:sp>
    </p:spTree>
    <p:extLst>
      <p:ext uri="{BB962C8B-B14F-4D97-AF65-F5344CB8AC3E}">
        <p14:creationId xmlns:p14="http://schemas.microsoft.com/office/powerpoint/2010/main" val="42434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597B2-AD57-9EB8-2691-687FC3CC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34" y="524656"/>
            <a:ext cx="9365714" cy="88441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ПТГ «Психолого-педагогическое </a:t>
            </a:r>
            <a:r>
              <a:rPr lang="ru-RU" sz="2400" b="1" dirty="0"/>
              <a:t>сопровождение детей и подростков, склонных к суицидальному поведению»</a:t>
            </a:r>
            <a:endParaRPr lang="en-US" sz="2400" b="1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CB12EAF-1971-E872-C847-875AF68482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8101824"/>
              </p:ext>
            </p:extLst>
          </p:nvPr>
        </p:nvGraphicFramePr>
        <p:xfrm>
          <a:off x="1382234" y="1514008"/>
          <a:ext cx="8684919" cy="4417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2166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597B2-AD57-9EB8-2691-687FC3CC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233" y="449704"/>
            <a:ext cx="9218951" cy="95937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Вариативные модули индивидуальной программы сопровождения несовершеннолетнего</a:t>
            </a:r>
            <a:endParaRPr lang="en-US" sz="2400" b="1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CB12EAF-1971-E872-C847-875AF68482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258019"/>
              </p:ext>
            </p:extLst>
          </p:nvPr>
        </p:nvGraphicFramePr>
        <p:xfrm>
          <a:off x="1169233" y="1573967"/>
          <a:ext cx="9218951" cy="4090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1152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qrcoder.ru/code/?https%3A%2F%2Ft.me%2F%2BcjbMrCy89blkY2Ji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81" y="482395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7358" y="6125503"/>
            <a:ext cx="1931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Наша группа  </a:t>
            </a:r>
            <a:b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в Телеграм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89" y="4829527"/>
            <a:ext cx="1348861" cy="1348861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845489" y="6135335"/>
            <a:ext cx="1551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Наша группа Вконтакте</a:t>
            </a:r>
            <a:endParaRPr lang="ru-RU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464F3-3F32-4AEA-ABA1-387F8CD56C4E}"/>
              </a:ext>
            </a:extLst>
          </p:cNvPr>
          <p:cNvSpPr txBox="1"/>
          <p:nvPr/>
        </p:nvSpPr>
        <p:spPr>
          <a:xfrm>
            <a:off x="1081454" y="40679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8-906-848-32-41</a:t>
            </a:r>
            <a:br>
              <a:rPr lang="ru-RU" sz="1800" b="1" dirty="0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en-US" sz="1800" b="1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aleksandra</a:t>
            </a:r>
            <a:r>
              <a:rPr lang="ru-RU" sz="18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.</a:t>
            </a:r>
            <a:r>
              <a:rPr lang="en-US" sz="1800" b="1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pimakhova@gmail</a:t>
            </a:r>
            <a:r>
              <a:rPr lang="ru-RU" sz="18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.</a:t>
            </a:r>
            <a:r>
              <a:rPr lang="en-US" sz="1800" b="1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ru</a:t>
            </a:r>
            <a:endParaRPr lang="ru-RU" sz="18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D40D9E-218F-4CEF-EFAC-9CDB061A347D}"/>
              </a:ext>
            </a:extLst>
          </p:cNvPr>
          <p:cNvGrpSpPr/>
          <p:nvPr/>
        </p:nvGrpSpPr>
        <p:grpSpPr>
          <a:xfrm>
            <a:off x="1081454" y="1423355"/>
            <a:ext cx="7767578" cy="1763770"/>
            <a:chOff x="1081454" y="1423355"/>
            <a:chExt cx="7767578" cy="176377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081454" y="1861890"/>
              <a:ext cx="77675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16625C"/>
                  </a:solidFill>
                  <a:latin typeface="Century Gothic" panose="020B0502020202020204" pitchFamily="34" charset="0"/>
                </a:rPr>
                <a:t>Александра Владимировна</a:t>
              </a:r>
              <a:endParaRPr lang="ru-RU" sz="3600" dirty="0">
                <a:solidFill>
                  <a:srgbClr val="16625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1D4256-A7D4-74EF-3C4B-A0244D7C40F5}"/>
                </a:ext>
              </a:extLst>
            </p:cNvPr>
            <p:cNvSpPr txBox="1"/>
            <p:nvPr/>
          </p:nvSpPr>
          <p:spPr>
            <a:xfrm>
              <a:off x="1096156" y="1423355"/>
              <a:ext cx="6096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16625C"/>
                  </a:solidFill>
                  <a:latin typeface="Century Gothic" panose="020B0502020202020204" pitchFamily="34" charset="0"/>
                </a:rPr>
                <a:t>Пимахова</a:t>
              </a:r>
              <a:endParaRPr lang="en-US" sz="36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3FB854-ADB5-A18E-1D4A-0D7D6F4EDEEC}"/>
                </a:ext>
              </a:extLst>
            </p:cNvPr>
            <p:cNvSpPr txBox="1"/>
            <p:nvPr/>
          </p:nvSpPr>
          <p:spPr>
            <a:xfrm>
              <a:off x="1096155" y="2540794"/>
              <a:ext cx="67165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dirty="0">
                  <a:solidFill>
                    <a:srgbClr val="16625C"/>
                  </a:solidFill>
                  <a:latin typeface="Century Gothic" panose="020B0502020202020204" pitchFamily="34" charset="0"/>
                </a:rPr>
                <a:t>методист по профилактической работе МАУ ИМЦ г. Томска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22777114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АУ ИМЦ">
  <a:themeElements>
    <a:clrScheme name="Другая 4">
      <a:dk1>
        <a:srgbClr val="00666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МАУ ИМЦ" id="{EF005E62-8E39-46C4-86E1-32C29D8EC3E5}" vid="{0298A1A0-F84A-4BB2-9A20-FD4CD75B41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МАУ ИМЦ</Template>
  <TotalTime>2608</TotalTime>
  <Words>326</Words>
  <Application>Microsoft Office PowerPoint</Application>
  <PresentationFormat>Широкоэкранный</PresentationFormat>
  <Paragraphs>51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</vt:lpstr>
      <vt:lpstr>Calibri</vt:lpstr>
      <vt:lpstr>Century Gothic</vt:lpstr>
      <vt:lpstr>Шаблон МАУ ИМЦ</vt:lpstr>
      <vt:lpstr>Презентация PowerPoint</vt:lpstr>
      <vt:lpstr>Основные нормативно-правовые документы по организации профилактики суицидального поведения обучающихся </vt:lpstr>
      <vt:lpstr>Презентация PowerPoint</vt:lpstr>
      <vt:lpstr>Презентация PowerPoint</vt:lpstr>
      <vt:lpstr>Презентация PowerPoint</vt:lpstr>
      <vt:lpstr>Презентация PowerPoint</vt:lpstr>
      <vt:lpstr>ПТГ «Психолого-педагогическое сопровождение детей и подростков, склонных к суицидальному поведению»</vt:lpstr>
      <vt:lpstr>Вариативные модули индивидуальной программы сопровождения несовершеннолетнего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Алла Ивановна Тимофеева</cp:lastModifiedBy>
  <cp:revision>125</cp:revision>
  <dcterms:created xsi:type="dcterms:W3CDTF">2020-08-10T04:19:49Z</dcterms:created>
  <dcterms:modified xsi:type="dcterms:W3CDTF">2022-09-14T01:57:31Z</dcterms:modified>
</cp:coreProperties>
</file>