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2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24" r:id="rId2"/>
  </p:sldMasterIdLst>
  <p:sldIdLst>
    <p:sldId id="256" r:id="rId3"/>
    <p:sldId id="278" r:id="rId4"/>
    <p:sldId id="284" r:id="rId5"/>
    <p:sldId id="288" r:id="rId6"/>
    <p:sldId id="286" r:id="rId7"/>
    <p:sldId id="287" r:id="rId8"/>
    <p:sldId id="289" r:id="rId9"/>
    <p:sldId id="290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todist38" initials="m" lastIdx="0" clrIdx="0">
    <p:extLst>
      <p:ext uri="{19B8F6BF-5375-455C-9EA6-DF929625EA0E}">
        <p15:presenceInfo xmlns:p15="http://schemas.microsoft.com/office/powerpoint/2012/main" userId="metodist38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FFE"/>
    <a:srgbClr val="A6D86E"/>
    <a:srgbClr val="16625C"/>
    <a:srgbClr val="33CCCC"/>
    <a:srgbClr val="CDA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367ADB-7057-408F-8358-86C89E197EA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D418FC-C169-422E-B6E5-6FE4613D010C}">
      <dgm:prSet/>
      <dgm:spPr>
        <a:solidFill>
          <a:srgbClr val="92D050"/>
        </a:solidFill>
      </dgm:spPr>
      <dgm:t>
        <a:bodyPr/>
        <a:lstStyle/>
        <a:p>
          <a:pPr rtl="0"/>
          <a:r>
            <a:rPr lang="ru-RU" dirty="0" smtClean="0"/>
            <a:t>Различные </a:t>
          </a:r>
          <a:r>
            <a:rPr lang="ru-RU" dirty="0" smtClean="0"/>
            <a:t>подходы </a:t>
          </a:r>
          <a:r>
            <a:rPr lang="ru-RU" dirty="0" smtClean="0"/>
            <a:t>к работе </a:t>
          </a:r>
          <a:br>
            <a:rPr lang="ru-RU" dirty="0" smtClean="0"/>
          </a:br>
          <a:r>
            <a:rPr lang="ru-RU" dirty="0" smtClean="0"/>
            <a:t>с детьми «группы риска»</a:t>
          </a:r>
          <a:endParaRPr lang="ru-RU" dirty="0"/>
        </a:p>
      </dgm:t>
    </dgm:pt>
    <dgm:pt modelId="{4463EDD5-E788-4D10-929F-6FBD22806988}" type="parTrans" cxnId="{48BC54A5-FC42-48DF-89CF-85B7A74E549F}">
      <dgm:prSet/>
      <dgm:spPr/>
      <dgm:t>
        <a:bodyPr/>
        <a:lstStyle/>
        <a:p>
          <a:endParaRPr lang="ru-RU"/>
        </a:p>
      </dgm:t>
    </dgm:pt>
    <dgm:pt modelId="{A502792E-924C-416F-B317-EB43802952AD}" type="sibTrans" cxnId="{48BC54A5-FC42-48DF-89CF-85B7A74E549F}">
      <dgm:prSet/>
      <dgm:spPr/>
      <dgm:t>
        <a:bodyPr/>
        <a:lstStyle/>
        <a:p>
          <a:endParaRPr lang="ru-RU"/>
        </a:p>
      </dgm:t>
    </dgm:pt>
    <dgm:pt modelId="{72E3AE19-751D-448D-A4A9-098B99685D98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dirty="0" smtClean="0"/>
            <a:t>Банк данных из рекомендованных диагностических методик суицидальных рисков</a:t>
          </a:r>
          <a:endParaRPr lang="ru-RU" dirty="0"/>
        </a:p>
      </dgm:t>
    </dgm:pt>
    <dgm:pt modelId="{5075F680-A5D6-4225-AEB5-006419992A24}" type="parTrans" cxnId="{6E4310B9-2DBC-4DB9-8514-318D4AE50169}">
      <dgm:prSet/>
      <dgm:spPr/>
      <dgm:t>
        <a:bodyPr/>
        <a:lstStyle/>
        <a:p>
          <a:endParaRPr lang="ru-RU"/>
        </a:p>
      </dgm:t>
    </dgm:pt>
    <dgm:pt modelId="{2BFBABA2-3BDE-42B1-BC20-EEB1753106C5}" type="sibTrans" cxnId="{6E4310B9-2DBC-4DB9-8514-318D4AE50169}">
      <dgm:prSet/>
      <dgm:spPr/>
      <dgm:t>
        <a:bodyPr/>
        <a:lstStyle/>
        <a:p>
          <a:endParaRPr lang="ru-RU"/>
        </a:p>
      </dgm:t>
    </dgm:pt>
    <dgm:pt modelId="{BD2A3176-FCB9-4C04-9DEE-CF48B57C0630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ru-RU" dirty="0" smtClean="0"/>
            <a:t>Индивидуально-ориентированный план работы </a:t>
          </a:r>
          <a:br>
            <a:rPr lang="ru-RU" dirty="0" smtClean="0"/>
          </a:br>
          <a:r>
            <a:rPr lang="ru-RU" dirty="0" smtClean="0"/>
            <a:t>с обучающимися «группы риска»</a:t>
          </a:r>
          <a:endParaRPr lang="ru-RU" dirty="0"/>
        </a:p>
      </dgm:t>
    </dgm:pt>
    <dgm:pt modelId="{A5982A46-3DF3-46A7-9D5A-462791DC468D}" type="parTrans" cxnId="{F5F5A2C5-83E8-4D78-B71B-A670CF420ADA}">
      <dgm:prSet/>
      <dgm:spPr/>
      <dgm:t>
        <a:bodyPr/>
        <a:lstStyle/>
        <a:p>
          <a:endParaRPr lang="ru-RU"/>
        </a:p>
      </dgm:t>
    </dgm:pt>
    <dgm:pt modelId="{AA825085-3241-4BFA-991C-A7212DC5C108}" type="sibTrans" cxnId="{F5F5A2C5-83E8-4D78-B71B-A670CF420ADA}">
      <dgm:prSet/>
      <dgm:spPr/>
      <dgm:t>
        <a:bodyPr/>
        <a:lstStyle/>
        <a:p>
          <a:endParaRPr lang="ru-RU"/>
        </a:p>
      </dgm:t>
    </dgm:pt>
    <dgm:pt modelId="{D88ED293-183E-492A-8450-0A6E80A7BA95}">
      <dgm:prSet/>
      <dgm:spPr>
        <a:solidFill>
          <a:srgbClr val="16625C"/>
        </a:solidFill>
      </dgm:spPr>
      <dgm:t>
        <a:bodyPr/>
        <a:lstStyle/>
        <a:p>
          <a:pPr rtl="0"/>
          <a:r>
            <a:rPr lang="ru-RU" dirty="0" smtClean="0"/>
            <a:t>Материалы для индивидуально-ориентированной «Программы психолого-педагогического </a:t>
          </a:r>
          <a:br>
            <a:rPr lang="ru-RU" dirty="0" smtClean="0"/>
          </a:br>
          <a:r>
            <a:rPr lang="ru-RU" dirty="0" smtClean="0"/>
            <a:t>сопровождения подростков </a:t>
          </a:r>
          <a:r>
            <a:rPr lang="en-US" dirty="0" smtClean="0"/>
            <a:t>“</a:t>
          </a:r>
          <a:r>
            <a:rPr lang="ru-RU" dirty="0" smtClean="0"/>
            <a:t>группы риска</a:t>
          </a:r>
          <a:r>
            <a:rPr lang="en-US" dirty="0" smtClean="0"/>
            <a:t>”</a:t>
          </a:r>
          <a:r>
            <a:rPr lang="ru-RU" dirty="0" smtClean="0"/>
            <a:t>»</a:t>
          </a:r>
          <a:endParaRPr lang="ru-RU" dirty="0"/>
        </a:p>
      </dgm:t>
    </dgm:pt>
    <dgm:pt modelId="{475E6C86-7919-4618-8EA3-ADBDD022B857}" type="parTrans" cxnId="{0CA8AD21-748C-4EAB-9155-35698C1344A0}">
      <dgm:prSet/>
      <dgm:spPr/>
      <dgm:t>
        <a:bodyPr/>
        <a:lstStyle/>
        <a:p>
          <a:endParaRPr lang="ru-RU"/>
        </a:p>
      </dgm:t>
    </dgm:pt>
    <dgm:pt modelId="{61A7336F-3622-4377-9829-F05DF6848E97}" type="sibTrans" cxnId="{0CA8AD21-748C-4EAB-9155-35698C1344A0}">
      <dgm:prSet/>
      <dgm:spPr/>
      <dgm:t>
        <a:bodyPr/>
        <a:lstStyle/>
        <a:p>
          <a:endParaRPr lang="ru-RU"/>
        </a:p>
      </dgm:t>
    </dgm:pt>
    <dgm:pt modelId="{B3DE1116-814B-4199-9B6E-9E39B2219208}" type="pres">
      <dgm:prSet presAssocID="{65367ADB-7057-408F-8358-86C89E197EA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E4CFDD-9018-4C0D-BC02-22B56C716F85}" type="pres">
      <dgm:prSet presAssocID="{65367ADB-7057-408F-8358-86C89E197EA6}" presName="arrow" presStyleLbl="bgShp" presStyleIdx="0" presStyleCnt="1"/>
      <dgm:spPr>
        <a:solidFill>
          <a:schemeClr val="accent4">
            <a:lumMod val="40000"/>
            <a:lumOff val="60000"/>
          </a:schemeClr>
        </a:solidFill>
      </dgm:spPr>
    </dgm:pt>
    <dgm:pt modelId="{E08F79DD-5A1F-47B2-86EE-4EC0C560CE72}" type="pres">
      <dgm:prSet presAssocID="{65367ADB-7057-408F-8358-86C89E197EA6}" presName="linearProcess" presStyleCnt="0"/>
      <dgm:spPr/>
    </dgm:pt>
    <dgm:pt modelId="{86803043-FFDF-4FA4-B228-68539FA60055}" type="pres">
      <dgm:prSet presAssocID="{0ED418FC-C169-422E-B6E5-6FE4613D010C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9A4293-0EE6-49D9-81D2-D38C2CA7B74F}" type="pres">
      <dgm:prSet presAssocID="{A502792E-924C-416F-B317-EB43802952AD}" presName="sibTrans" presStyleCnt="0"/>
      <dgm:spPr/>
    </dgm:pt>
    <dgm:pt modelId="{DAF93D09-FFB3-48EB-ACBE-172DF5B3D2D2}" type="pres">
      <dgm:prSet presAssocID="{72E3AE19-751D-448D-A4A9-098B99685D98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6DF7E-5BDD-49D7-8B8A-1E963209351A}" type="pres">
      <dgm:prSet presAssocID="{2BFBABA2-3BDE-42B1-BC20-EEB1753106C5}" presName="sibTrans" presStyleCnt="0"/>
      <dgm:spPr/>
    </dgm:pt>
    <dgm:pt modelId="{F772EBB0-2A09-44FC-BA7E-A248762B44D4}" type="pres">
      <dgm:prSet presAssocID="{BD2A3176-FCB9-4C04-9DEE-CF48B57C0630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58D80-891C-4DCC-9DED-42ED016AE067}" type="pres">
      <dgm:prSet presAssocID="{AA825085-3241-4BFA-991C-A7212DC5C108}" presName="sibTrans" presStyleCnt="0"/>
      <dgm:spPr/>
    </dgm:pt>
    <dgm:pt modelId="{883809D1-137D-4849-8A07-B3F6C014A1CF}" type="pres">
      <dgm:prSet presAssocID="{D88ED293-183E-492A-8450-0A6E80A7BA95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0EEC2D-B5F6-4C0F-8AD9-666EDBFD6609}" type="presOf" srcId="{0ED418FC-C169-422E-B6E5-6FE4613D010C}" destId="{86803043-FFDF-4FA4-B228-68539FA60055}" srcOrd="0" destOrd="0" presId="urn:microsoft.com/office/officeart/2005/8/layout/hProcess9"/>
    <dgm:cxn modelId="{F5F5A2C5-83E8-4D78-B71B-A670CF420ADA}" srcId="{65367ADB-7057-408F-8358-86C89E197EA6}" destId="{BD2A3176-FCB9-4C04-9DEE-CF48B57C0630}" srcOrd="2" destOrd="0" parTransId="{A5982A46-3DF3-46A7-9D5A-462791DC468D}" sibTransId="{AA825085-3241-4BFA-991C-A7212DC5C108}"/>
    <dgm:cxn modelId="{FCE374BF-1D2B-4215-BB17-F4725274B27D}" type="presOf" srcId="{72E3AE19-751D-448D-A4A9-098B99685D98}" destId="{DAF93D09-FFB3-48EB-ACBE-172DF5B3D2D2}" srcOrd="0" destOrd="0" presId="urn:microsoft.com/office/officeart/2005/8/layout/hProcess9"/>
    <dgm:cxn modelId="{6E4310B9-2DBC-4DB9-8514-318D4AE50169}" srcId="{65367ADB-7057-408F-8358-86C89E197EA6}" destId="{72E3AE19-751D-448D-A4A9-098B99685D98}" srcOrd="1" destOrd="0" parTransId="{5075F680-A5D6-4225-AEB5-006419992A24}" sibTransId="{2BFBABA2-3BDE-42B1-BC20-EEB1753106C5}"/>
    <dgm:cxn modelId="{6BC51B5F-3BC1-4688-B049-F3E7C97EDABB}" type="presOf" srcId="{65367ADB-7057-408F-8358-86C89E197EA6}" destId="{B3DE1116-814B-4199-9B6E-9E39B2219208}" srcOrd="0" destOrd="0" presId="urn:microsoft.com/office/officeart/2005/8/layout/hProcess9"/>
    <dgm:cxn modelId="{B245C811-E1FE-4F28-BAC5-51DA35B100EF}" type="presOf" srcId="{D88ED293-183E-492A-8450-0A6E80A7BA95}" destId="{883809D1-137D-4849-8A07-B3F6C014A1CF}" srcOrd="0" destOrd="0" presId="urn:microsoft.com/office/officeart/2005/8/layout/hProcess9"/>
    <dgm:cxn modelId="{0CA8AD21-748C-4EAB-9155-35698C1344A0}" srcId="{65367ADB-7057-408F-8358-86C89E197EA6}" destId="{D88ED293-183E-492A-8450-0A6E80A7BA95}" srcOrd="3" destOrd="0" parTransId="{475E6C86-7919-4618-8EA3-ADBDD022B857}" sibTransId="{61A7336F-3622-4377-9829-F05DF6848E97}"/>
    <dgm:cxn modelId="{48D24553-A3EF-41FA-BC72-DEA9C3836EAA}" type="presOf" srcId="{BD2A3176-FCB9-4C04-9DEE-CF48B57C0630}" destId="{F772EBB0-2A09-44FC-BA7E-A248762B44D4}" srcOrd="0" destOrd="0" presId="urn:microsoft.com/office/officeart/2005/8/layout/hProcess9"/>
    <dgm:cxn modelId="{48BC54A5-FC42-48DF-89CF-85B7A74E549F}" srcId="{65367ADB-7057-408F-8358-86C89E197EA6}" destId="{0ED418FC-C169-422E-B6E5-6FE4613D010C}" srcOrd="0" destOrd="0" parTransId="{4463EDD5-E788-4D10-929F-6FBD22806988}" sibTransId="{A502792E-924C-416F-B317-EB43802952AD}"/>
    <dgm:cxn modelId="{279051F3-7F56-46B0-A3BC-F38AFCA773C6}" type="presParOf" srcId="{B3DE1116-814B-4199-9B6E-9E39B2219208}" destId="{57E4CFDD-9018-4C0D-BC02-22B56C716F85}" srcOrd="0" destOrd="0" presId="urn:microsoft.com/office/officeart/2005/8/layout/hProcess9"/>
    <dgm:cxn modelId="{1F92C9B4-5896-4AEB-B386-02DB6F595764}" type="presParOf" srcId="{B3DE1116-814B-4199-9B6E-9E39B2219208}" destId="{E08F79DD-5A1F-47B2-86EE-4EC0C560CE72}" srcOrd="1" destOrd="0" presId="urn:microsoft.com/office/officeart/2005/8/layout/hProcess9"/>
    <dgm:cxn modelId="{59A72017-D288-4CCB-AE36-53BA0250F4F1}" type="presParOf" srcId="{E08F79DD-5A1F-47B2-86EE-4EC0C560CE72}" destId="{86803043-FFDF-4FA4-B228-68539FA60055}" srcOrd="0" destOrd="0" presId="urn:microsoft.com/office/officeart/2005/8/layout/hProcess9"/>
    <dgm:cxn modelId="{9A66DABC-A75F-409B-88AD-25AA7F096887}" type="presParOf" srcId="{E08F79DD-5A1F-47B2-86EE-4EC0C560CE72}" destId="{A09A4293-0EE6-49D9-81D2-D38C2CA7B74F}" srcOrd="1" destOrd="0" presId="urn:microsoft.com/office/officeart/2005/8/layout/hProcess9"/>
    <dgm:cxn modelId="{4C93CC9F-460F-4D06-B250-8025BEE80FCA}" type="presParOf" srcId="{E08F79DD-5A1F-47B2-86EE-4EC0C560CE72}" destId="{DAF93D09-FFB3-48EB-ACBE-172DF5B3D2D2}" srcOrd="2" destOrd="0" presId="urn:microsoft.com/office/officeart/2005/8/layout/hProcess9"/>
    <dgm:cxn modelId="{742D329D-ECFA-4581-8F4D-D8E9F5DED4DB}" type="presParOf" srcId="{E08F79DD-5A1F-47B2-86EE-4EC0C560CE72}" destId="{0E56DF7E-5BDD-49D7-8B8A-1E963209351A}" srcOrd="3" destOrd="0" presId="urn:microsoft.com/office/officeart/2005/8/layout/hProcess9"/>
    <dgm:cxn modelId="{8EED8580-7ECF-43E5-BFE2-31C27DBED7E7}" type="presParOf" srcId="{E08F79DD-5A1F-47B2-86EE-4EC0C560CE72}" destId="{F772EBB0-2A09-44FC-BA7E-A248762B44D4}" srcOrd="4" destOrd="0" presId="urn:microsoft.com/office/officeart/2005/8/layout/hProcess9"/>
    <dgm:cxn modelId="{EAA306EF-230D-4075-A6F4-F5A7D93A89C2}" type="presParOf" srcId="{E08F79DD-5A1F-47B2-86EE-4EC0C560CE72}" destId="{3F958D80-891C-4DCC-9DED-42ED016AE067}" srcOrd="5" destOrd="0" presId="urn:microsoft.com/office/officeart/2005/8/layout/hProcess9"/>
    <dgm:cxn modelId="{BBFA8AA9-F0A5-4DBF-A8F6-A44145E4A350}" type="presParOf" srcId="{E08F79DD-5A1F-47B2-86EE-4EC0C560CE72}" destId="{883809D1-137D-4849-8A07-B3F6C014A1C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D5C04F-A1CB-4050-9B05-911D619A041E}" type="doc">
      <dgm:prSet loTypeId="urn:microsoft.com/office/officeart/2005/8/layout/target3" loCatId="relationship" qsTypeId="urn:microsoft.com/office/officeart/2005/8/quickstyle/3d4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4100F0FD-7302-45B8-82FD-A4320D023368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 rtl="0"/>
          <a:r>
            <a:rPr lang="ru-RU" b="0" dirty="0" smtClean="0">
              <a:latin typeface="Century Gothic" panose="020B0502020202020204" pitchFamily="34" charset="0"/>
            </a:rPr>
            <a:t>Семинар-практикум «Организация работы по профилактике деструктивного поведения в школе» </a:t>
          </a:r>
          <a:endParaRPr lang="ru-RU" b="0" dirty="0">
            <a:latin typeface="Century Gothic" panose="020B0502020202020204" pitchFamily="34" charset="0"/>
          </a:endParaRPr>
        </a:p>
      </dgm:t>
    </dgm:pt>
    <dgm:pt modelId="{199319A4-76C7-431F-BF9F-46C1348B0C61}" type="parTrans" cxnId="{820D83DB-9BCB-4549-9E90-29FF7695C5FD}">
      <dgm:prSet/>
      <dgm:spPr/>
      <dgm:t>
        <a:bodyPr/>
        <a:lstStyle/>
        <a:p>
          <a:endParaRPr lang="ru-RU"/>
        </a:p>
      </dgm:t>
    </dgm:pt>
    <dgm:pt modelId="{C4A8547F-0E2E-4A54-BF41-3B0F39E9228B}" type="sibTrans" cxnId="{820D83DB-9BCB-4549-9E90-29FF7695C5FD}">
      <dgm:prSet/>
      <dgm:spPr/>
      <dgm:t>
        <a:bodyPr/>
        <a:lstStyle/>
        <a:p>
          <a:endParaRPr lang="ru-RU"/>
        </a:p>
      </dgm:t>
    </dgm:pt>
    <dgm:pt modelId="{3C3BC4A2-E03C-4F53-9545-2084C2D6F1C0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 rtl="0"/>
          <a:r>
            <a:rPr lang="ru-RU" dirty="0" smtClean="0">
              <a:latin typeface="Century Gothic" panose="020B0502020202020204" pitchFamily="34" charset="0"/>
            </a:rPr>
            <a:t>Семинар- практикум «Использование воспитательного потенциала тематических уроков в профилактической работе»</a:t>
          </a:r>
          <a:endParaRPr lang="ru-RU" dirty="0">
            <a:latin typeface="Century Gothic" panose="020B0502020202020204" pitchFamily="34" charset="0"/>
          </a:endParaRPr>
        </a:p>
      </dgm:t>
    </dgm:pt>
    <dgm:pt modelId="{D6676603-1D1A-4675-B797-724862C5E495}" type="parTrans" cxnId="{470856A3-8BDC-45AD-A382-03B0823DEBA2}">
      <dgm:prSet/>
      <dgm:spPr/>
      <dgm:t>
        <a:bodyPr/>
        <a:lstStyle/>
        <a:p>
          <a:endParaRPr lang="ru-RU"/>
        </a:p>
      </dgm:t>
    </dgm:pt>
    <dgm:pt modelId="{8B50209F-9D4D-4D9D-806C-6E89EAA557BF}" type="sibTrans" cxnId="{470856A3-8BDC-45AD-A382-03B0823DEBA2}">
      <dgm:prSet/>
      <dgm:spPr/>
      <dgm:t>
        <a:bodyPr/>
        <a:lstStyle/>
        <a:p>
          <a:endParaRPr lang="ru-RU"/>
        </a:p>
      </dgm:t>
    </dgm:pt>
    <dgm:pt modelId="{88CAE4C0-6036-4BC9-907C-68466D331D7B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ru-RU" dirty="0" smtClean="0">
              <a:latin typeface="Century Gothic" panose="020B0502020202020204" pitchFamily="34" charset="0"/>
            </a:rPr>
            <a:t>Семинар-практикум «Организация системной работы по профилактике раннего вовлечения в незаконное потребление наркотических и психотропных веществ»</a:t>
          </a:r>
          <a:endParaRPr lang="ru-RU" dirty="0">
            <a:latin typeface="Century Gothic" panose="020B0502020202020204" pitchFamily="34" charset="0"/>
          </a:endParaRPr>
        </a:p>
      </dgm:t>
    </dgm:pt>
    <dgm:pt modelId="{3C2B5574-5976-4769-917B-EE85A62FE4C8}" type="parTrans" cxnId="{53E83D7B-A306-4656-BBEA-0F6371A1B989}">
      <dgm:prSet/>
      <dgm:spPr/>
      <dgm:t>
        <a:bodyPr/>
        <a:lstStyle/>
        <a:p>
          <a:endParaRPr lang="ru-RU"/>
        </a:p>
      </dgm:t>
    </dgm:pt>
    <dgm:pt modelId="{C69F5558-AA2E-4BEB-A261-CE7E3EE7548F}" type="sibTrans" cxnId="{53E83D7B-A306-4656-BBEA-0F6371A1B989}">
      <dgm:prSet/>
      <dgm:spPr/>
      <dgm:t>
        <a:bodyPr/>
        <a:lstStyle/>
        <a:p>
          <a:endParaRPr lang="ru-RU"/>
        </a:p>
      </dgm:t>
    </dgm:pt>
    <dgm:pt modelId="{A75385A0-BB7F-417E-AFF6-5425096344CC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 rtl="0"/>
          <a:r>
            <a:rPr lang="ru-RU" dirty="0" smtClean="0">
              <a:latin typeface="Century Gothic" panose="020B0502020202020204" pitchFamily="34" charset="0"/>
            </a:rPr>
            <a:t>Семинар-практикум «Особенности психологического сопровождения профессионального самоопределения детей, склонных к </a:t>
          </a:r>
          <a:r>
            <a:rPr lang="ru-RU" dirty="0" err="1" smtClean="0">
              <a:latin typeface="Century Gothic" panose="020B0502020202020204" pitchFamily="34" charset="0"/>
            </a:rPr>
            <a:t>девиантному</a:t>
          </a:r>
          <a:r>
            <a:rPr lang="ru-RU" dirty="0" smtClean="0">
              <a:latin typeface="Century Gothic" panose="020B0502020202020204" pitchFamily="34" charset="0"/>
            </a:rPr>
            <a:t> поведению»</a:t>
          </a:r>
          <a:endParaRPr lang="ru-RU" dirty="0">
            <a:latin typeface="Century Gothic" panose="020B0502020202020204" pitchFamily="34" charset="0"/>
          </a:endParaRPr>
        </a:p>
      </dgm:t>
    </dgm:pt>
    <dgm:pt modelId="{5594F483-D207-4B1A-B9BA-DA65BC02C831}" type="parTrans" cxnId="{D63A13B8-864C-441C-A0F1-07A3DB08D57A}">
      <dgm:prSet/>
      <dgm:spPr/>
      <dgm:t>
        <a:bodyPr/>
        <a:lstStyle/>
        <a:p>
          <a:endParaRPr lang="ru-RU"/>
        </a:p>
      </dgm:t>
    </dgm:pt>
    <dgm:pt modelId="{B3C7F29E-5D6A-4172-A4DE-6CF51FC0608B}" type="sibTrans" cxnId="{D63A13B8-864C-441C-A0F1-07A3DB08D57A}">
      <dgm:prSet/>
      <dgm:spPr/>
      <dgm:t>
        <a:bodyPr/>
        <a:lstStyle/>
        <a:p>
          <a:endParaRPr lang="ru-RU"/>
        </a:p>
      </dgm:t>
    </dgm:pt>
    <dgm:pt modelId="{B2D0CEC9-07EB-4E98-8D24-0AA30CBC7FA1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ru-RU" dirty="0" smtClean="0">
              <a:latin typeface="Century Gothic" panose="020B0502020202020204" pitchFamily="34" charset="0"/>
            </a:rPr>
            <a:t>Информационный семинар «Формирование поддерживающих детско-родительских отношений как фактор психологической </a:t>
          </a:r>
          <a:br>
            <a:rPr lang="ru-RU" dirty="0" smtClean="0">
              <a:latin typeface="Century Gothic" panose="020B0502020202020204" pitchFamily="34" charset="0"/>
            </a:rPr>
          </a:br>
          <a:r>
            <a:rPr lang="ru-RU" dirty="0" smtClean="0">
              <a:latin typeface="Century Gothic" panose="020B0502020202020204" pitchFamily="34" charset="0"/>
            </a:rPr>
            <a:t>безопасности детей и подростков»</a:t>
          </a:r>
          <a:endParaRPr lang="ru-RU" dirty="0">
            <a:latin typeface="Century Gothic" panose="020B0502020202020204" pitchFamily="34" charset="0"/>
          </a:endParaRPr>
        </a:p>
      </dgm:t>
    </dgm:pt>
    <dgm:pt modelId="{BDBF1BDE-08B7-4C82-AFB2-43CDE425F762}" type="parTrans" cxnId="{4442865C-DA73-4278-88E6-8FC340D3FA12}">
      <dgm:prSet/>
      <dgm:spPr/>
      <dgm:t>
        <a:bodyPr/>
        <a:lstStyle/>
        <a:p>
          <a:endParaRPr lang="ru-RU"/>
        </a:p>
      </dgm:t>
    </dgm:pt>
    <dgm:pt modelId="{E7C724CF-0D4C-4C38-A1A1-131ACD0ADAAB}" type="sibTrans" cxnId="{4442865C-DA73-4278-88E6-8FC340D3FA12}">
      <dgm:prSet/>
      <dgm:spPr/>
      <dgm:t>
        <a:bodyPr/>
        <a:lstStyle/>
        <a:p>
          <a:endParaRPr lang="ru-RU"/>
        </a:p>
      </dgm:t>
    </dgm:pt>
    <dgm:pt modelId="{9C65D5CD-F7EE-4786-9186-BB4C7D00E8B8}" type="pres">
      <dgm:prSet presAssocID="{2BD5C04F-A1CB-4050-9B05-911D619A041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C615B9-4201-4660-9616-58E6A3CC7853}" type="pres">
      <dgm:prSet presAssocID="{4100F0FD-7302-45B8-82FD-A4320D023368}" presName="circle1" presStyleLbl="node1" presStyleIdx="0" presStyleCnt="5"/>
      <dgm:spPr/>
    </dgm:pt>
    <dgm:pt modelId="{A77FA47E-CB21-4DD4-B205-440B4627BC01}" type="pres">
      <dgm:prSet presAssocID="{4100F0FD-7302-45B8-82FD-A4320D023368}" presName="space" presStyleCnt="0"/>
      <dgm:spPr/>
    </dgm:pt>
    <dgm:pt modelId="{8305471E-96CF-48A8-864C-57FB8F2746C2}" type="pres">
      <dgm:prSet presAssocID="{4100F0FD-7302-45B8-82FD-A4320D023368}" presName="rect1" presStyleLbl="alignAcc1" presStyleIdx="0" presStyleCnt="5" custLinFactNeighborY="0"/>
      <dgm:spPr/>
      <dgm:t>
        <a:bodyPr/>
        <a:lstStyle/>
        <a:p>
          <a:endParaRPr lang="ru-RU"/>
        </a:p>
      </dgm:t>
    </dgm:pt>
    <dgm:pt modelId="{0435C104-D805-4225-9B46-AAE41359D9CF}" type="pres">
      <dgm:prSet presAssocID="{3C3BC4A2-E03C-4F53-9545-2084C2D6F1C0}" presName="vertSpace2" presStyleLbl="node1" presStyleIdx="0" presStyleCnt="5"/>
      <dgm:spPr/>
    </dgm:pt>
    <dgm:pt modelId="{14B717FA-2E6D-4608-A581-CE9D350FEC0F}" type="pres">
      <dgm:prSet presAssocID="{3C3BC4A2-E03C-4F53-9545-2084C2D6F1C0}" presName="circle2" presStyleLbl="node1" presStyleIdx="1" presStyleCnt="5"/>
      <dgm:spPr>
        <a:solidFill>
          <a:schemeClr val="accent6">
            <a:lumMod val="60000"/>
            <a:lumOff val="40000"/>
            <a:alpha val="80000"/>
          </a:schemeClr>
        </a:solidFill>
      </dgm:spPr>
    </dgm:pt>
    <dgm:pt modelId="{2AC9E927-B96D-4379-AAE3-87EF6702AA98}" type="pres">
      <dgm:prSet presAssocID="{3C3BC4A2-E03C-4F53-9545-2084C2D6F1C0}" presName="rect2" presStyleLbl="alignAcc1" presStyleIdx="1" presStyleCnt="5"/>
      <dgm:spPr/>
      <dgm:t>
        <a:bodyPr/>
        <a:lstStyle/>
        <a:p>
          <a:endParaRPr lang="ru-RU"/>
        </a:p>
      </dgm:t>
    </dgm:pt>
    <dgm:pt modelId="{C8E159DD-6114-4707-BAEF-59813620A757}" type="pres">
      <dgm:prSet presAssocID="{88CAE4C0-6036-4BC9-907C-68466D331D7B}" presName="vertSpace3" presStyleLbl="node1" presStyleIdx="1" presStyleCnt="5"/>
      <dgm:spPr/>
    </dgm:pt>
    <dgm:pt modelId="{9B27DDF6-DBC0-4B49-874C-928819420171}" type="pres">
      <dgm:prSet presAssocID="{88CAE4C0-6036-4BC9-907C-68466D331D7B}" presName="circle3" presStyleLbl="node1" presStyleIdx="2" presStyleCnt="5"/>
      <dgm:spPr/>
    </dgm:pt>
    <dgm:pt modelId="{21429AC5-7265-4F9F-B39D-E1626E1F4160}" type="pres">
      <dgm:prSet presAssocID="{88CAE4C0-6036-4BC9-907C-68466D331D7B}" presName="rect3" presStyleLbl="alignAcc1" presStyleIdx="2" presStyleCnt="5" custScaleY="97204"/>
      <dgm:spPr/>
      <dgm:t>
        <a:bodyPr/>
        <a:lstStyle/>
        <a:p>
          <a:endParaRPr lang="ru-RU"/>
        </a:p>
      </dgm:t>
    </dgm:pt>
    <dgm:pt modelId="{AB47F2FA-13B6-4D90-ADF6-DA8DCBE54671}" type="pres">
      <dgm:prSet presAssocID="{A75385A0-BB7F-417E-AFF6-5425096344CC}" presName="vertSpace4" presStyleLbl="node1" presStyleIdx="2" presStyleCnt="5"/>
      <dgm:spPr/>
    </dgm:pt>
    <dgm:pt modelId="{B0E958DC-ABF9-4E3C-8CFC-511DB82D6F11}" type="pres">
      <dgm:prSet presAssocID="{A75385A0-BB7F-417E-AFF6-5425096344CC}" presName="circle4" presStyleLbl="node1" presStyleIdx="3" presStyleCnt="5"/>
      <dgm:spPr>
        <a:solidFill>
          <a:schemeClr val="accent6">
            <a:lumMod val="40000"/>
            <a:lumOff val="60000"/>
            <a:alpha val="60000"/>
          </a:schemeClr>
        </a:solidFill>
      </dgm:spPr>
    </dgm:pt>
    <dgm:pt modelId="{7156BC4E-04E5-4BB7-BA18-2C16D6C8A23E}" type="pres">
      <dgm:prSet presAssocID="{A75385A0-BB7F-417E-AFF6-5425096344CC}" presName="rect4" presStyleLbl="alignAcc1" presStyleIdx="3" presStyleCnt="5"/>
      <dgm:spPr/>
      <dgm:t>
        <a:bodyPr/>
        <a:lstStyle/>
        <a:p>
          <a:endParaRPr lang="ru-RU"/>
        </a:p>
      </dgm:t>
    </dgm:pt>
    <dgm:pt modelId="{0DBF9BBF-DF85-4D17-BDF0-D4B71CE6C47D}" type="pres">
      <dgm:prSet presAssocID="{B2D0CEC9-07EB-4E98-8D24-0AA30CBC7FA1}" presName="vertSpace5" presStyleLbl="node1" presStyleIdx="3" presStyleCnt="5"/>
      <dgm:spPr/>
    </dgm:pt>
    <dgm:pt modelId="{D0F7F80A-5FB1-46D9-9A4B-8A697E782888}" type="pres">
      <dgm:prSet presAssocID="{B2D0CEC9-07EB-4E98-8D24-0AA30CBC7FA1}" presName="circle5" presStyleLbl="node1" presStyleIdx="4" presStyleCnt="5"/>
      <dgm:spPr/>
    </dgm:pt>
    <dgm:pt modelId="{C724C567-B2D3-410E-995A-60F870246C46}" type="pres">
      <dgm:prSet presAssocID="{B2D0CEC9-07EB-4E98-8D24-0AA30CBC7FA1}" presName="rect5" presStyleLbl="alignAcc1" presStyleIdx="4" presStyleCnt="5"/>
      <dgm:spPr/>
      <dgm:t>
        <a:bodyPr/>
        <a:lstStyle/>
        <a:p>
          <a:endParaRPr lang="ru-RU"/>
        </a:p>
      </dgm:t>
    </dgm:pt>
    <dgm:pt modelId="{3280C1BE-CB3E-47CB-BD4D-3D9AF5B62F4C}" type="pres">
      <dgm:prSet presAssocID="{4100F0FD-7302-45B8-82FD-A4320D023368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FD650-F653-453F-A846-4C03C3B46096}" type="pres">
      <dgm:prSet presAssocID="{3C3BC4A2-E03C-4F53-9545-2084C2D6F1C0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E06C06-1F21-43CD-BC59-1D068E584308}" type="pres">
      <dgm:prSet presAssocID="{88CAE4C0-6036-4BC9-907C-68466D331D7B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D4C90-38FA-4E00-BF12-7F8754E30CEC}" type="pres">
      <dgm:prSet presAssocID="{A75385A0-BB7F-417E-AFF6-5425096344CC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9C050-8D5F-4129-8853-5321D2A74D8E}" type="pres">
      <dgm:prSet presAssocID="{B2D0CEC9-07EB-4E98-8D24-0AA30CBC7FA1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651768-2B89-48A4-9518-88C61A5AED8F}" type="presOf" srcId="{A75385A0-BB7F-417E-AFF6-5425096344CC}" destId="{7156BC4E-04E5-4BB7-BA18-2C16D6C8A23E}" srcOrd="0" destOrd="0" presId="urn:microsoft.com/office/officeart/2005/8/layout/target3"/>
    <dgm:cxn modelId="{820D83DB-9BCB-4549-9E90-29FF7695C5FD}" srcId="{2BD5C04F-A1CB-4050-9B05-911D619A041E}" destId="{4100F0FD-7302-45B8-82FD-A4320D023368}" srcOrd="0" destOrd="0" parTransId="{199319A4-76C7-431F-BF9F-46C1348B0C61}" sibTransId="{C4A8547F-0E2E-4A54-BF41-3B0F39E9228B}"/>
    <dgm:cxn modelId="{D427A46E-3B7E-470D-A4EA-B59827107163}" type="presOf" srcId="{88CAE4C0-6036-4BC9-907C-68466D331D7B}" destId="{21429AC5-7265-4F9F-B39D-E1626E1F4160}" srcOrd="0" destOrd="0" presId="urn:microsoft.com/office/officeart/2005/8/layout/target3"/>
    <dgm:cxn modelId="{53E83D7B-A306-4656-BBEA-0F6371A1B989}" srcId="{2BD5C04F-A1CB-4050-9B05-911D619A041E}" destId="{88CAE4C0-6036-4BC9-907C-68466D331D7B}" srcOrd="2" destOrd="0" parTransId="{3C2B5574-5976-4769-917B-EE85A62FE4C8}" sibTransId="{C69F5558-AA2E-4BEB-A261-CE7E3EE7548F}"/>
    <dgm:cxn modelId="{F2B69BC2-4797-4663-BED4-4CF9DC67E45F}" type="presOf" srcId="{2BD5C04F-A1CB-4050-9B05-911D619A041E}" destId="{9C65D5CD-F7EE-4786-9186-BB4C7D00E8B8}" srcOrd="0" destOrd="0" presId="urn:microsoft.com/office/officeart/2005/8/layout/target3"/>
    <dgm:cxn modelId="{947D580B-0D26-45BF-9F58-288179B9DB8B}" type="presOf" srcId="{B2D0CEC9-07EB-4E98-8D24-0AA30CBC7FA1}" destId="{C724C567-B2D3-410E-995A-60F870246C46}" srcOrd="0" destOrd="0" presId="urn:microsoft.com/office/officeart/2005/8/layout/target3"/>
    <dgm:cxn modelId="{DCFF2102-529E-4307-BFB4-4B2FC214A529}" type="presOf" srcId="{3C3BC4A2-E03C-4F53-9545-2084C2D6F1C0}" destId="{540FD650-F653-453F-A846-4C03C3B46096}" srcOrd="1" destOrd="0" presId="urn:microsoft.com/office/officeart/2005/8/layout/target3"/>
    <dgm:cxn modelId="{470856A3-8BDC-45AD-A382-03B0823DEBA2}" srcId="{2BD5C04F-A1CB-4050-9B05-911D619A041E}" destId="{3C3BC4A2-E03C-4F53-9545-2084C2D6F1C0}" srcOrd="1" destOrd="0" parTransId="{D6676603-1D1A-4675-B797-724862C5E495}" sibTransId="{8B50209F-9D4D-4D9D-806C-6E89EAA557BF}"/>
    <dgm:cxn modelId="{BEFE1F17-2798-491D-854B-B3605A0F2923}" type="presOf" srcId="{3C3BC4A2-E03C-4F53-9545-2084C2D6F1C0}" destId="{2AC9E927-B96D-4379-AAE3-87EF6702AA98}" srcOrd="0" destOrd="0" presId="urn:microsoft.com/office/officeart/2005/8/layout/target3"/>
    <dgm:cxn modelId="{96F78CFA-53C5-410B-919F-65F5ED165CA1}" type="presOf" srcId="{88CAE4C0-6036-4BC9-907C-68466D331D7B}" destId="{20E06C06-1F21-43CD-BC59-1D068E584308}" srcOrd="1" destOrd="0" presId="urn:microsoft.com/office/officeart/2005/8/layout/target3"/>
    <dgm:cxn modelId="{4442865C-DA73-4278-88E6-8FC340D3FA12}" srcId="{2BD5C04F-A1CB-4050-9B05-911D619A041E}" destId="{B2D0CEC9-07EB-4E98-8D24-0AA30CBC7FA1}" srcOrd="4" destOrd="0" parTransId="{BDBF1BDE-08B7-4C82-AFB2-43CDE425F762}" sibTransId="{E7C724CF-0D4C-4C38-A1A1-131ACD0ADAAB}"/>
    <dgm:cxn modelId="{0712C02A-0A41-4269-897B-1E0246B82492}" type="presOf" srcId="{4100F0FD-7302-45B8-82FD-A4320D023368}" destId="{8305471E-96CF-48A8-864C-57FB8F2746C2}" srcOrd="0" destOrd="0" presId="urn:microsoft.com/office/officeart/2005/8/layout/target3"/>
    <dgm:cxn modelId="{664560C1-73B2-470A-85A7-55C5050A9580}" type="presOf" srcId="{B2D0CEC9-07EB-4E98-8D24-0AA30CBC7FA1}" destId="{E1F9C050-8D5F-4129-8853-5321D2A74D8E}" srcOrd="1" destOrd="0" presId="urn:microsoft.com/office/officeart/2005/8/layout/target3"/>
    <dgm:cxn modelId="{9185E0D4-73AE-4D15-A5B4-678C2B89A895}" type="presOf" srcId="{4100F0FD-7302-45B8-82FD-A4320D023368}" destId="{3280C1BE-CB3E-47CB-BD4D-3D9AF5B62F4C}" srcOrd="1" destOrd="0" presId="urn:microsoft.com/office/officeart/2005/8/layout/target3"/>
    <dgm:cxn modelId="{62019FC1-E596-4B26-AA0F-39B37883BCAC}" type="presOf" srcId="{A75385A0-BB7F-417E-AFF6-5425096344CC}" destId="{3D5D4C90-38FA-4E00-BF12-7F8754E30CEC}" srcOrd="1" destOrd="0" presId="urn:microsoft.com/office/officeart/2005/8/layout/target3"/>
    <dgm:cxn modelId="{D63A13B8-864C-441C-A0F1-07A3DB08D57A}" srcId="{2BD5C04F-A1CB-4050-9B05-911D619A041E}" destId="{A75385A0-BB7F-417E-AFF6-5425096344CC}" srcOrd="3" destOrd="0" parTransId="{5594F483-D207-4B1A-B9BA-DA65BC02C831}" sibTransId="{B3C7F29E-5D6A-4172-A4DE-6CF51FC0608B}"/>
    <dgm:cxn modelId="{9C33F991-DB22-402A-8B23-39C071C0FCFE}" type="presParOf" srcId="{9C65D5CD-F7EE-4786-9186-BB4C7D00E8B8}" destId="{EFC615B9-4201-4660-9616-58E6A3CC7853}" srcOrd="0" destOrd="0" presId="urn:microsoft.com/office/officeart/2005/8/layout/target3"/>
    <dgm:cxn modelId="{8591851A-F43C-4C34-B831-DFFAE911E28C}" type="presParOf" srcId="{9C65D5CD-F7EE-4786-9186-BB4C7D00E8B8}" destId="{A77FA47E-CB21-4DD4-B205-440B4627BC01}" srcOrd="1" destOrd="0" presId="urn:microsoft.com/office/officeart/2005/8/layout/target3"/>
    <dgm:cxn modelId="{B8D59D0E-3302-4218-97F7-AA4A42434208}" type="presParOf" srcId="{9C65D5CD-F7EE-4786-9186-BB4C7D00E8B8}" destId="{8305471E-96CF-48A8-864C-57FB8F2746C2}" srcOrd="2" destOrd="0" presId="urn:microsoft.com/office/officeart/2005/8/layout/target3"/>
    <dgm:cxn modelId="{2D359B29-B98B-44A7-84B0-4F57EBBB0443}" type="presParOf" srcId="{9C65D5CD-F7EE-4786-9186-BB4C7D00E8B8}" destId="{0435C104-D805-4225-9B46-AAE41359D9CF}" srcOrd="3" destOrd="0" presId="urn:microsoft.com/office/officeart/2005/8/layout/target3"/>
    <dgm:cxn modelId="{21BD7C46-9F8B-4A97-A466-0C8EBE60B82A}" type="presParOf" srcId="{9C65D5CD-F7EE-4786-9186-BB4C7D00E8B8}" destId="{14B717FA-2E6D-4608-A581-CE9D350FEC0F}" srcOrd="4" destOrd="0" presId="urn:microsoft.com/office/officeart/2005/8/layout/target3"/>
    <dgm:cxn modelId="{B2D1AC87-1198-48A4-A06F-9F5D303B05CB}" type="presParOf" srcId="{9C65D5CD-F7EE-4786-9186-BB4C7D00E8B8}" destId="{2AC9E927-B96D-4379-AAE3-87EF6702AA98}" srcOrd="5" destOrd="0" presId="urn:microsoft.com/office/officeart/2005/8/layout/target3"/>
    <dgm:cxn modelId="{E627E5EB-E298-4F98-8D87-8650A406CC5D}" type="presParOf" srcId="{9C65D5CD-F7EE-4786-9186-BB4C7D00E8B8}" destId="{C8E159DD-6114-4707-BAEF-59813620A757}" srcOrd="6" destOrd="0" presId="urn:microsoft.com/office/officeart/2005/8/layout/target3"/>
    <dgm:cxn modelId="{D53B38F0-F04D-466E-BFDF-85EB7D3E8632}" type="presParOf" srcId="{9C65D5CD-F7EE-4786-9186-BB4C7D00E8B8}" destId="{9B27DDF6-DBC0-4B49-874C-928819420171}" srcOrd="7" destOrd="0" presId="urn:microsoft.com/office/officeart/2005/8/layout/target3"/>
    <dgm:cxn modelId="{0F41CB20-8AA6-4C6C-8832-A0672AB0A49B}" type="presParOf" srcId="{9C65D5CD-F7EE-4786-9186-BB4C7D00E8B8}" destId="{21429AC5-7265-4F9F-B39D-E1626E1F4160}" srcOrd="8" destOrd="0" presId="urn:microsoft.com/office/officeart/2005/8/layout/target3"/>
    <dgm:cxn modelId="{A9742672-6432-474E-AC77-6CDC0F00B5B6}" type="presParOf" srcId="{9C65D5CD-F7EE-4786-9186-BB4C7D00E8B8}" destId="{AB47F2FA-13B6-4D90-ADF6-DA8DCBE54671}" srcOrd="9" destOrd="0" presId="urn:microsoft.com/office/officeart/2005/8/layout/target3"/>
    <dgm:cxn modelId="{F07EA178-650F-490C-ABDC-0E5E6C26400C}" type="presParOf" srcId="{9C65D5CD-F7EE-4786-9186-BB4C7D00E8B8}" destId="{B0E958DC-ABF9-4E3C-8CFC-511DB82D6F11}" srcOrd="10" destOrd="0" presId="urn:microsoft.com/office/officeart/2005/8/layout/target3"/>
    <dgm:cxn modelId="{B64A1568-8BDC-44BA-9096-4348955D2FFC}" type="presParOf" srcId="{9C65D5CD-F7EE-4786-9186-BB4C7D00E8B8}" destId="{7156BC4E-04E5-4BB7-BA18-2C16D6C8A23E}" srcOrd="11" destOrd="0" presId="urn:microsoft.com/office/officeart/2005/8/layout/target3"/>
    <dgm:cxn modelId="{BD4C8A0C-6F3E-4ECE-B395-30BC43663E5F}" type="presParOf" srcId="{9C65D5CD-F7EE-4786-9186-BB4C7D00E8B8}" destId="{0DBF9BBF-DF85-4D17-BDF0-D4B71CE6C47D}" srcOrd="12" destOrd="0" presId="urn:microsoft.com/office/officeart/2005/8/layout/target3"/>
    <dgm:cxn modelId="{61517414-1FF5-4A24-9CC3-009F3972A73F}" type="presParOf" srcId="{9C65D5CD-F7EE-4786-9186-BB4C7D00E8B8}" destId="{D0F7F80A-5FB1-46D9-9A4B-8A697E782888}" srcOrd="13" destOrd="0" presId="urn:microsoft.com/office/officeart/2005/8/layout/target3"/>
    <dgm:cxn modelId="{66B394A4-05DD-47EE-A776-7D300ED792DC}" type="presParOf" srcId="{9C65D5CD-F7EE-4786-9186-BB4C7D00E8B8}" destId="{C724C567-B2D3-410E-995A-60F870246C46}" srcOrd="14" destOrd="0" presId="urn:microsoft.com/office/officeart/2005/8/layout/target3"/>
    <dgm:cxn modelId="{C72C0E9A-6EF5-43A7-9DA1-BECD189750DB}" type="presParOf" srcId="{9C65D5CD-F7EE-4786-9186-BB4C7D00E8B8}" destId="{3280C1BE-CB3E-47CB-BD4D-3D9AF5B62F4C}" srcOrd="15" destOrd="0" presId="urn:microsoft.com/office/officeart/2005/8/layout/target3"/>
    <dgm:cxn modelId="{D142F079-6F54-4598-A244-742D709039FC}" type="presParOf" srcId="{9C65D5CD-F7EE-4786-9186-BB4C7D00E8B8}" destId="{540FD650-F653-453F-A846-4C03C3B46096}" srcOrd="16" destOrd="0" presId="urn:microsoft.com/office/officeart/2005/8/layout/target3"/>
    <dgm:cxn modelId="{DE7D8682-36CF-488B-BFEC-C52C0B49F92E}" type="presParOf" srcId="{9C65D5CD-F7EE-4786-9186-BB4C7D00E8B8}" destId="{20E06C06-1F21-43CD-BC59-1D068E584308}" srcOrd="17" destOrd="0" presId="urn:microsoft.com/office/officeart/2005/8/layout/target3"/>
    <dgm:cxn modelId="{73313B7B-0A08-4F7E-8864-B9EDFEACBE2A}" type="presParOf" srcId="{9C65D5CD-F7EE-4786-9186-BB4C7D00E8B8}" destId="{3D5D4C90-38FA-4E00-BF12-7F8754E30CEC}" srcOrd="18" destOrd="0" presId="urn:microsoft.com/office/officeart/2005/8/layout/target3"/>
    <dgm:cxn modelId="{F1C11958-A5EB-48FE-81A2-424A712F6D44}" type="presParOf" srcId="{9C65D5CD-F7EE-4786-9186-BB4C7D00E8B8}" destId="{E1F9C050-8D5F-4129-8853-5321D2A74D8E}" srcOrd="19" destOrd="0" presId="urn:microsoft.com/office/officeart/2005/8/layout/target3"/>
  </dgm:cxnLst>
  <dgm:bg>
    <a:solidFill>
      <a:schemeClr val="accent6">
        <a:lumMod val="60000"/>
        <a:lumOff val="40000"/>
      </a:schemeClr>
    </a:solidFill>
  </dgm:bg>
  <dgm:whole>
    <a:ln>
      <a:solidFill>
        <a:schemeClr val="accent6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470AB2-FBF0-4A95-BA67-20C9E6C56A35}" type="doc">
      <dgm:prSet loTypeId="urn:microsoft.com/office/officeart/2005/8/layout/target2" loCatId="relationship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AE61B4B5-BA13-4270-BBD3-CA902BD7D40B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 rtl="0"/>
          <a:r>
            <a:rPr lang="ru-RU" sz="1800" dirty="0" smtClean="0">
              <a:solidFill>
                <a:schemeClr val="tx1"/>
              </a:solidFill>
              <a:latin typeface="Century Gothic" panose="020B0502020202020204" pitchFamily="34" charset="0"/>
            </a:rPr>
            <a:t>Фестиваль профилактических программ для педагогов</a:t>
          </a:r>
          <a:endParaRPr lang="ru-RU" sz="18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37021C43-1D59-4B27-B316-FB1F6B223BA4}" type="parTrans" cxnId="{A2DE48FD-BE92-4CFF-A525-104E790677F6}">
      <dgm:prSet/>
      <dgm:spPr/>
      <dgm:t>
        <a:bodyPr/>
        <a:lstStyle/>
        <a:p>
          <a:endParaRPr lang="ru-RU"/>
        </a:p>
      </dgm:t>
    </dgm:pt>
    <dgm:pt modelId="{983EAF6B-9CB8-48C4-94B8-4F2066DF8E9B}" type="sibTrans" cxnId="{A2DE48FD-BE92-4CFF-A525-104E790677F6}">
      <dgm:prSet/>
      <dgm:spPr/>
      <dgm:t>
        <a:bodyPr/>
        <a:lstStyle/>
        <a:p>
          <a:endParaRPr lang="ru-RU"/>
        </a:p>
      </dgm:t>
    </dgm:pt>
    <dgm:pt modelId="{8D9A09F8-420C-4B55-A3F9-F1D8F853973B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l" rtl="0"/>
          <a:r>
            <a:rPr lang="ru-RU" sz="1800" dirty="0" smtClean="0">
              <a:solidFill>
                <a:schemeClr val="tx1"/>
              </a:solidFill>
              <a:latin typeface="Century Gothic" panose="020B0502020202020204" pitchFamily="34" charset="0"/>
            </a:rPr>
            <a:t>Конкурс для детей и родителей «Традиции нашей семьи»</a:t>
          </a:r>
          <a:endParaRPr lang="ru-RU" sz="18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4D070791-8969-474A-8024-0728EE507B5D}" type="parTrans" cxnId="{1590B3C0-D402-4740-B781-3455BB0B3E99}">
      <dgm:prSet/>
      <dgm:spPr/>
      <dgm:t>
        <a:bodyPr/>
        <a:lstStyle/>
        <a:p>
          <a:endParaRPr lang="ru-RU"/>
        </a:p>
      </dgm:t>
    </dgm:pt>
    <dgm:pt modelId="{5B89AB7C-27A2-4BA9-A201-D877B744880D}" type="sibTrans" cxnId="{1590B3C0-D402-4740-B781-3455BB0B3E99}">
      <dgm:prSet/>
      <dgm:spPr/>
      <dgm:t>
        <a:bodyPr/>
        <a:lstStyle/>
        <a:p>
          <a:endParaRPr lang="ru-RU"/>
        </a:p>
      </dgm:t>
    </dgm:pt>
    <dgm:pt modelId="{39AD27DE-95FC-4DC3-8349-CFF72E3FF1E2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 algn="l" rtl="0"/>
          <a:r>
            <a:rPr lang="ru-RU" sz="180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rPr>
            <a:t>VIII Межрегиональный семинар «Игровая лаборатория PRO. Фестиваль по использованию настольных игр»</a:t>
          </a:r>
          <a:endParaRPr lang="ru-RU" sz="1800" dirty="0">
            <a:solidFill>
              <a:schemeClr val="accent6">
                <a:lumMod val="20000"/>
                <a:lumOff val="80000"/>
              </a:schemeClr>
            </a:solidFill>
            <a:latin typeface="Century Gothic" panose="020B0502020202020204" pitchFamily="34" charset="0"/>
          </a:endParaRPr>
        </a:p>
      </dgm:t>
    </dgm:pt>
    <dgm:pt modelId="{9144A111-D30B-4838-8677-536E5712194B}" type="parTrans" cxnId="{A20F77C6-2606-45E7-BE02-B47D90D2E7F2}">
      <dgm:prSet/>
      <dgm:spPr/>
      <dgm:t>
        <a:bodyPr/>
        <a:lstStyle/>
        <a:p>
          <a:endParaRPr lang="ru-RU"/>
        </a:p>
      </dgm:t>
    </dgm:pt>
    <dgm:pt modelId="{3C892D01-3FE0-4081-96A5-6EF1FC93758F}" type="sibTrans" cxnId="{A20F77C6-2606-45E7-BE02-B47D90D2E7F2}">
      <dgm:prSet/>
      <dgm:spPr/>
      <dgm:t>
        <a:bodyPr/>
        <a:lstStyle/>
        <a:p>
          <a:endParaRPr lang="ru-RU"/>
        </a:p>
      </dgm:t>
    </dgm:pt>
    <dgm:pt modelId="{07B6E7BC-574E-4970-9EB0-53A5BD07C18E}" type="pres">
      <dgm:prSet presAssocID="{F8470AB2-FBF0-4A95-BA67-20C9E6C56A35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45AA4D1-1B75-4CFA-8C75-10ADE7C6FBB2}" type="pres">
      <dgm:prSet presAssocID="{F8470AB2-FBF0-4A95-BA67-20C9E6C56A35}" presName="outerBox" presStyleCnt="0"/>
      <dgm:spPr/>
    </dgm:pt>
    <dgm:pt modelId="{5B3C4FB7-B8E8-49CC-B4D0-FF5CA1559F7F}" type="pres">
      <dgm:prSet presAssocID="{F8470AB2-FBF0-4A95-BA67-20C9E6C56A35}" presName="outerBoxParent" presStyleLbl="node1" presStyleIdx="0" presStyleCnt="3"/>
      <dgm:spPr/>
      <dgm:t>
        <a:bodyPr/>
        <a:lstStyle/>
        <a:p>
          <a:endParaRPr lang="ru-RU"/>
        </a:p>
      </dgm:t>
    </dgm:pt>
    <dgm:pt modelId="{245553CB-6A6D-4E0B-9F61-FEFF859A2870}" type="pres">
      <dgm:prSet presAssocID="{F8470AB2-FBF0-4A95-BA67-20C9E6C56A35}" presName="outerBoxChildren" presStyleCnt="0"/>
      <dgm:spPr/>
    </dgm:pt>
    <dgm:pt modelId="{405BB49B-FA81-4722-B4D3-2E8CAC8A661C}" type="pres">
      <dgm:prSet presAssocID="{F8470AB2-FBF0-4A95-BA67-20C9E6C56A35}" presName="middleBox" presStyleCnt="0"/>
      <dgm:spPr/>
    </dgm:pt>
    <dgm:pt modelId="{291118D2-271A-4BFD-8B86-D644194ED41B}" type="pres">
      <dgm:prSet presAssocID="{F8470AB2-FBF0-4A95-BA67-20C9E6C56A35}" presName="middleBoxParent" presStyleLbl="node1" presStyleIdx="1" presStyleCnt="3" custScaleX="90677" custScaleY="111251"/>
      <dgm:spPr/>
      <dgm:t>
        <a:bodyPr/>
        <a:lstStyle/>
        <a:p>
          <a:endParaRPr lang="ru-RU"/>
        </a:p>
      </dgm:t>
    </dgm:pt>
    <dgm:pt modelId="{B883B6DB-4D67-4240-9C3F-EBA2C5452494}" type="pres">
      <dgm:prSet presAssocID="{F8470AB2-FBF0-4A95-BA67-20C9E6C56A35}" presName="middleBoxChildren" presStyleCnt="0"/>
      <dgm:spPr/>
    </dgm:pt>
    <dgm:pt modelId="{9D82D355-70A5-47D4-980A-E696887DE5A4}" type="pres">
      <dgm:prSet presAssocID="{F8470AB2-FBF0-4A95-BA67-20C9E6C56A35}" presName="centerBox" presStyleCnt="0"/>
      <dgm:spPr/>
    </dgm:pt>
    <dgm:pt modelId="{C4482A24-6035-4A0F-B56E-946F036BCF7A}" type="pres">
      <dgm:prSet presAssocID="{F8470AB2-FBF0-4A95-BA67-20C9E6C56A35}" presName="centerBoxParent" presStyleLbl="node1" presStyleIdx="2" presStyleCnt="3" custScaleX="90348" custScaleY="114999" custLinFactNeighborX="879" custLinFactNeighborY="487"/>
      <dgm:spPr/>
      <dgm:t>
        <a:bodyPr/>
        <a:lstStyle/>
        <a:p>
          <a:endParaRPr lang="ru-RU"/>
        </a:p>
      </dgm:t>
    </dgm:pt>
  </dgm:ptLst>
  <dgm:cxnLst>
    <dgm:cxn modelId="{2799C5BE-CBF0-4C97-93B7-0579F6EDADBC}" type="presOf" srcId="{F8470AB2-FBF0-4A95-BA67-20C9E6C56A35}" destId="{07B6E7BC-574E-4970-9EB0-53A5BD07C18E}" srcOrd="0" destOrd="0" presId="urn:microsoft.com/office/officeart/2005/8/layout/target2"/>
    <dgm:cxn modelId="{1590B3C0-D402-4740-B781-3455BB0B3E99}" srcId="{F8470AB2-FBF0-4A95-BA67-20C9E6C56A35}" destId="{8D9A09F8-420C-4B55-A3F9-F1D8F853973B}" srcOrd="1" destOrd="0" parTransId="{4D070791-8969-474A-8024-0728EE507B5D}" sibTransId="{5B89AB7C-27A2-4BA9-A201-D877B744880D}"/>
    <dgm:cxn modelId="{A2DE48FD-BE92-4CFF-A525-104E790677F6}" srcId="{F8470AB2-FBF0-4A95-BA67-20C9E6C56A35}" destId="{AE61B4B5-BA13-4270-BBD3-CA902BD7D40B}" srcOrd="0" destOrd="0" parTransId="{37021C43-1D59-4B27-B316-FB1F6B223BA4}" sibTransId="{983EAF6B-9CB8-48C4-94B8-4F2066DF8E9B}"/>
    <dgm:cxn modelId="{0BBFEB6C-74F8-4154-9734-2CF7BBB6913A}" type="presOf" srcId="{39AD27DE-95FC-4DC3-8349-CFF72E3FF1E2}" destId="{C4482A24-6035-4A0F-B56E-946F036BCF7A}" srcOrd="0" destOrd="0" presId="urn:microsoft.com/office/officeart/2005/8/layout/target2"/>
    <dgm:cxn modelId="{F6368D4B-3284-44D9-B4FE-2DF272BA6FB9}" type="presOf" srcId="{AE61B4B5-BA13-4270-BBD3-CA902BD7D40B}" destId="{5B3C4FB7-B8E8-49CC-B4D0-FF5CA1559F7F}" srcOrd="0" destOrd="0" presId="urn:microsoft.com/office/officeart/2005/8/layout/target2"/>
    <dgm:cxn modelId="{2568CE07-9919-4FA3-9E67-843805318459}" type="presOf" srcId="{8D9A09F8-420C-4B55-A3F9-F1D8F853973B}" destId="{291118D2-271A-4BFD-8B86-D644194ED41B}" srcOrd="0" destOrd="0" presId="urn:microsoft.com/office/officeart/2005/8/layout/target2"/>
    <dgm:cxn modelId="{A20F77C6-2606-45E7-BE02-B47D90D2E7F2}" srcId="{F8470AB2-FBF0-4A95-BA67-20C9E6C56A35}" destId="{39AD27DE-95FC-4DC3-8349-CFF72E3FF1E2}" srcOrd="2" destOrd="0" parTransId="{9144A111-D30B-4838-8677-536E5712194B}" sibTransId="{3C892D01-3FE0-4081-96A5-6EF1FC93758F}"/>
    <dgm:cxn modelId="{696816A5-8D69-4D1C-8B7F-0FC5C4C39F7D}" type="presParOf" srcId="{07B6E7BC-574E-4970-9EB0-53A5BD07C18E}" destId="{A45AA4D1-1B75-4CFA-8C75-10ADE7C6FBB2}" srcOrd="0" destOrd="0" presId="urn:microsoft.com/office/officeart/2005/8/layout/target2"/>
    <dgm:cxn modelId="{F4EBFEDB-4652-4B62-BCB7-D48688B0FFEA}" type="presParOf" srcId="{A45AA4D1-1B75-4CFA-8C75-10ADE7C6FBB2}" destId="{5B3C4FB7-B8E8-49CC-B4D0-FF5CA1559F7F}" srcOrd="0" destOrd="0" presId="urn:microsoft.com/office/officeart/2005/8/layout/target2"/>
    <dgm:cxn modelId="{AC3712A5-E1B2-456E-85F5-545DF1596B47}" type="presParOf" srcId="{A45AA4D1-1B75-4CFA-8C75-10ADE7C6FBB2}" destId="{245553CB-6A6D-4E0B-9F61-FEFF859A2870}" srcOrd="1" destOrd="0" presId="urn:microsoft.com/office/officeart/2005/8/layout/target2"/>
    <dgm:cxn modelId="{AD203B0A-9FBE-4ACC-B105-5D0133CE5A6F}" type="presParOf" srcId="{07B6E7BC-574E-4970-9EB0-53A5BD07C18E}" destId="{405BB49B-FA81-4722-B4D3-2E8CAC8A661C}" srcOrd="1" destOrd="0" presId="urn:microsoft.com/office/officeart/2005/8/layout/target2"/>
    <dgm:cxn modelId="{630E9699-5642-4C45-9575-7AA5797543F2}" type="presParOf" srcId="{405BB49B-FA81-4722-B4D3-2E8CAC8A661C}" destId="{291118D2-271A-4BFD-8B86-D644194ED41B}" srcOrd="0" destOrd="0" presId="urn:microsoft.com/office/officeart/2005/8/layout/target2"/>
    <dgm:cxn modelId="{2F6C6A7C-0F67-44C0-820B-566C490F238B}" type="presParOf" srcId="{405BB49B-FA81-4722-B4D3-2E8CAC8A661C}" destId="{B883B6DB-4D67-4240-9C3F-EBA2C5452494}" srcOrd="1" destOrd="0" presId="urn:microsoft.com/office/officeart/2005/8/layout/target2"/>
    <dgm:cxn modelId="{3128BD95-255E-4BF6-B306-53BC1BD6BA17}" type="presParOf" srcId="{07B6E7BC-574E-4970-9EB0-53A5BD07C18E}" destId="{9D82D355-70A5-47D4-980A-E696887DE5A4}" srcOrd="2" destOrd="0" presId="urn:microsoft.com/office/officeart/2005/8/layout/target2"/>
    <dgm:cxn modelId="{46905CA0-F5F3-4432-8754-0A8AFB697ACA}" type="presParOf" srcId="{9D82D355-70A5-47D4-980A-E696887DE5A4}" destId="{C4482A24-6035-4A0F-B56E-946F036BCF7A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470AB2-FBF0-4A95-BA67-20C9E6C56A35}" type="doc">
      <dgm:prSet loTypeId="urn:microsoft.com/office/officeart/2005/8/layout/target2" loCatId="relationship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4C5B1530-66D3-44C6-81CE-3EA3E1050454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 rtl="0"/>
          <a:r>
            <a:rPr lang="ru-RU" sz="1800" dirty="0" smtClean="0">
              <a:solidFill>
                <a:schemeClr val="tx1"/>
              </a:solidFill>
              <a:latin typeface="Century Gothic" panose="020B0502020202020204" pitchFamily="34" charset="0"/>
            </a:rPr>
            <a:t>Тематическая консультация «Подготовка к СПТ-тестированию»</a:t>
          </a:r>
          <a:endParaRPr lang="ru-RU" sz="18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9CF1711A-BE8C-43A6-A166-B9B47FE316E7}" type="parTrans" cxnId="{49A55012-7C9F-4EFE-8439-E7AA0EEE7D23}">
      <dgm:prSet/>
      <dgm:spPr/>
      <dgm:t>
        <a:bodyPr/>
        <a:lstStyle/>
        <a:p>
          <a:endParaRPr lang="ru-RU"/>
        </a:p>
      </dgm:t>
    </dgm:pt>
    <dgm:pt modelId="{5C30ED92-AB21-40A4-8E37-52E18B7F2143}" type="sibTrans" cxnId="{49A55012-7C9F-4EFE-8439-E7AA0EEE7D23}">
      <dgm:prSet/>
      <dgm:spPr/>
      <dgm:t>
        <a:bodyPr/>
        <a:lstStyle/>
        <a:p>
          <a:endParaRPr lang="ru-RU"/>
        </a:p>
      </dgm:t>
    </dgm:pt>
    <dgm:pt modelId="{F14C24E8-EE03-4662-8583-3990F0BD65F8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ru-RU" sz="1800" dirty="0" smtClean="0">
              <a:solidFill>
                <a:schemeClr val="tx1"/>
              </a:solidFill>
              <a:latin typeface="Century Gothic" panose="020B0502020202020204" pitchFamily="34" charset="0"/>
            </a:rPr>
            <a:t>Тематическая консультация  «Анализ результатов </a:t>
          </a:r>
          <a:r>
            <a:rPr lang="ru-RU" sz="1800" dirty="0" smtClean="0">
              <a:solidFill>
                <a:schemeClr val="tx1"/>
              </a:solidFill>
              <a:latin typeface="Century Gothic" panose="020B0502020202020204" pitchFamily="34" charset="0"/>
            </a:rPr>
            <a:t/>
          </a:r>
          <a:br>
            <a:rPr lang="ru-RU" sz="1800" dirty="0" smtClean="0">
              <a:solidFill>
                <a:schemeClr val="tx1"/>
              </a:solidFill>
              <a:latin typeface="Century Gothic" panose="020B0502020202020204" pitchFamily="34" charset="0"/>
            </a:rPr>
          </a:br>
          <a:r>
            <a:rPr lang="ru-RU" sz="1800" dirty="0" smtClean="0">
              <a:solidFill>
                <a:schemeClr val="tx1"/>
              </a:solidFill>
              <a:latin typeface="Century Gothic" panose="020B0502020202020204" pitchFamily="34" charset="0"/>
            </a:rPr>
            <a:t>СПТ-тестирования</a:t>
          </a:r>
          <a:r>
            <a:rPr lang="ru-RU" sz="1800" dirty="0" smtClean="0">
              <a:solidFill>
                <a:schemeClr val="tx1"/>
              </a:solidFill>
              <a:latin typeface="Century Gothic" panose="020B0502020202020204" pitchFamily="34" charset="0"/>
            </a:rPr>
            <a:t>»</a:t>
          </a:r>
          <a:endParaRPr lang="ru-RU" sz="18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982C86F0-F375-4C1A-B8C1-2F3E37F17B97}" type="parTrans" cxnId="{B3954FB4-1097-4539-8618-DC4C7D5C2870}">
      <dgm:prSet/>
      <dgm:spPr/>
      <dgm:t>
        <a:bodyPr/>
        <a:lstStyle/>
        <a:p>
          <a:endParaRPr lang="ru-RU"/>
        </a:p>
      </dgm:t>
    </dgm:pt>
    <dgm:pt modelId="{67012E12-8069-49C8-9B7D-275C817B1F28}" type="sibTrans" cxnId="{B3954FB4-1097-4539-8618-DC4C7D5C2870}">
      <dgm:prSet/>
      <dgm:spPr/>
      <dgm:t>
        <a:bodyPr/>
        <a:lstStyle/>
        <a:p>
          <a:endParaRPr lang="ru-RU"/>
        </a:p>
      </dgm:t>
    </dgm:pt>
    <dgm:pt modelId="{BC8E320F-D45A-4A86-A7AE-AB11F7F18495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 algn="l" rtl="0"/>
          <a:r>
            <a:rPr lang="ru-RU" sz="180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rPr>
            <a:t>Консультация для педагогов- психологов</a:t>
          </a:r>
          <a:br>
            <a:rPr lang="ru-RU" sz="180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rPr>
          </a:br>
          <a:r>
            <a:rPr lang="ru-RU" sz="180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rPr>
            <a:t>«Карта наблюдения классного руководителя как один из способов профилактики </a:t>
          </a:r>
          <a:r>
            <a:rPr lang="ru-RU" sz="1800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rPr>
            <a:t>девиантного</a:t>
          </a:r>
          <a:r>
            <a:rPr lang="ru-RU" sz="180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rPr>
            <a:t> поведения »</a:t>
          </a:r>
          <a:endParaRPr lang="ru-RU" sz="1800" dirty="0">
            <a:solidFill>
              <a:schemeClr val="accent6">
                <a:lumMod val="20000"/>
                <a:lumOff val="80000"/>
              </a:schemeClr>
            </a:solidFill>
            <a:latin typeface="Century Gothic" panose="020B0502020202020204" pitchFamily="34" charset="0"/>
          </a:endParaRPr>
        </a:p>
      </dgm:t>
    </dgm:pt>
    <dgm:pt modelId="{8A9431E0-45FF-4266-8786-8CC0E0D1BC04}" type="parTrans" cxnId="{B241FE93-518D-4B55-87F8-19AEBF076A57}">
      <dgm:prSet/>
      <dgm:spPr/>
      <dgm:t>
        <a:bodyPr/>
        <a:lstStyle/>
        <a:p>
          <a:endParaRPr lang="ru-RU"/>
        </a:p>
      </dgm:t>
    </dgm:pt>
    <dgm:pt modelId="{00680811-9E49-4EC2-AE44-52154186F9B6}" type="sibTrans" cxnId="{B241FE93-518D-4B55-87F8-19AEBF076A57}">
      <dgm:prSet/>
      <dgm:spPr/>
      <dgm:t>
        <a:bodyPr/>
        <a:lstStyle/>
        <a:p>
          <a:endParaRPr lang="ru-RU"/>
        </a:p>
      </dgm:t>
    </dgm:pt>
    <dgm:pt modelId="{8A02E88E-5F61-4972-BC0D-3C5A3D00F519}" type="pres">
      <dgm:prSet presAssocID="{F8470AB2-FBF0-4A95-BA67-20C9E6C56A35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AB7182D-0B14-426C-861A-C21F54DED49F}" type="pres">
      <dgm:prSet presAssocID="{F8470AB2-FBF0-4A95-BA67-20C9E6C56A35}" presName="outerBox" presStyleCnt="0"/>
      <dgm:spPr/>
    </dgm:pt>
    <dgm:pt modelId="{00FFE3F0-E78D-4CB2-8C5C-A0EB4F40BF5E}" type="pres">
      <dgm:prSet presAssocID="{F8470AB2-FBF0-4A95-BA67-20C9E6C56A35}" presName="outerBoxParent" presStyleLbl="node1" presStyleIdx="0" presStyleCnt="3"/>
      <dgm:spPr/>
      <dgm:t>
        <a:bodyPr/>
        <a:lstStyle/>
        <a:p>
          <a:endParaRPr lang="ru-RU"/>
        </a:p>
      </dgm:t>
    </dgm:pt>
    <dgm:pt modelId="{EC179BD5-9482-400F-957B-6E6AE83150A5}" type="pres">
      <dgm:prSet presAssocID="{F8470AB2-FBF0-4A95-BA67-20C9E6C56A35}" presName="outerBoxChildren" presStyleCnt="0"/>
      <dgm:spPr/>
    </dgm:pt>
    <dgm:pt modelId="{BA628101-92B0-4597-9E1B-5DA475FBDE22}" type="pres">
      <dgm:prSet presAssocID="{F8470AB2-FBF0-4A95-BA67-20C9E6C56A35}" presName="middleBox" presStyleCnt="0"/>
      <dgm:spPr/>
    </dgm:pt>
    <dgm:pt modelId="{F69160E0-B6D0-4F3E-88DB-AF866EE2120F}" type="pres">
      <dgm:prSet presAssocID="{F8470AB2-FBF0-4A95-BA67-20C9E6C56A35}" presName="middleBoxParent" presStyleLbl="node1" presStyleIdx="1" presStyleCnt="3" custAng="0" custScaleX="93289" custScaleY="102335"/>
      <dgm:spPr/>
      <dgm:t>
        <a:bodyPr/>
        <a:lstStyle/>
        <a:p>
          <a:endParaRPr lang="ru-RU"/>
        </a:p>
      </dgm:t>
    </dgm:pt>
    <dgm:pt modelId="{943300CF-70CE-442A-BF9E-882CEB88E30D}" type="pres">
      <dgm:prSet presAssocID="{F8470AB2-FBF0-4A95-BA67-20C9E6C56A35}" presName="middleBoxChildren" presStyleCnt="0"/>
      <dgm:spPr/>
    </dgm:pt>
    <dgm:pt modelId="{EA6F51A4-C96E-4439-9222-D4794EF61403}" type="pres">
      <dgm:prSet presAssocID="{F8470AB2-FBF0-4A95-BA67-20C9E6C56A35}" presName="centerBox" presStyleCnt="0"/>
      <dgm:spPr/>
    </dgm:pt>
    <dgm:pt modelId="{1FB72B7C-3D5C-49AF-9CF1-4FE617A03207}" type="pres">
      <dgm:prSet presAssocID="{F8470AB2-FBF0-4A95-BA67-20C9E6C56A35}" presName="centerBoxParent" presStyleLbl="node1" presStyleIdx="2" presStyleCnt="3" custScaleX="81926" custScaleY="112074" custLinFactNeighborX="230" custLinFactNeighborY="-2438"/>
      <dgm:spPr/>
      <dgm:t>
        <a:bodyPr/>
        <a:lstStyle/>
        <a:p>
          <a:endParaRPr lang="ru-RU"/>
        </a:p>
      </dgm:t>
    </dgm:pt>
  </dgm:ptLst>
  <dgm:cxnLst>
    <dgm:cxn modelId="{B241FE93-518D-4B55-87F8-19AEBF076A57}" srcId="{F8470AB2-FBF0-4A95-BA67-20C9E6C56A35}" destId="{BC8E320F-D45A-4A86-A7AE-AB11F7F18495}" srcOrd="2" destOrd="0" parTransId="{8A9431E0-45FF-4266-8786-8CC0E0D1BC04}" sibTransId="{00680811-9E49-4EC2-AE44-52154186F9B6}"/>
    <dgm:cxn modelId="{5F759FEC-9083-479E-8B32-8637511E4502}" type="presOf" srcId="{BC8E320F-D45A-4A86-A7AE-AB11F7F18495}" destId="{1FB72B7C-3D5C-49AF-9CF1-4FE617A03207}" srcOrd="0" destOrd="0" presId="urn:microsoft.com/office/officeart/2005/8/layout/target2"/>
    <dgm:cxn modelId="{D52CF6A6-C2E6-480E-A6D8-98A3DF2DD05A}" type="presOf" srcId="{F8470AB2-FBF0-4A95-BA67-20C9E6C56A35}" destId="{8A02E88E-5F61-4972-BC0D-3C5A3D00F519}" srcOrd="0" destOrd="0" presId="urn:microsoft.com/office/officeart/2005/8/layout/target2"/>
    <dgm:cxn modelId="{F407AEEA-545F-4D0B-9046-F8782D5312F9}" type="presOf" srcId="{F14C24E8-EE03-4662-8583-3990F0BD65F8}" destId="{F69160E0-B6D0-4F3E-88DB-AF866EE2120F}" srcOrd="0" destOrd="0" presId="urn:microsoft.com/office/officeart/2005/8/layout/target2"/>
    <dgm:cxn modelId="{49A55012-7C9F-4EFE-8439-E7AA0EEE7D23}" srcId="{F8470AB2-FBF0-4A95-BA67-20C9E6C56A35}" destId="{4C5B1530-66D3-44C6-81CE-3EA3E1050454}" srcOrd="0" destOrd="0" parTransId="{9CF1711A-BE8C-43A6-A166-B9B47FE316E7}" sibTransId="{5C30ED92-AB21-40A4-8E37-52E18B7F2143}"/>
    <dgm:cxn modelId="{B3954FB4-1097-4539-8618-DC4C7D5C2870}" srcId="{F8470AB2-FBF0-4A95-BA67-20C9E6C56A35}" destId="{F14C24E8-EE03-4662-8583-3990F0BD65F8}" srcOrd="1" destOrd="0" parTransId="{982C86F0-F375-4C1A-B8C1-2F3E37F17B97}" sibTransId="{67012E12-8069-49C8-9B7D-275C817B1F28}"/>
    <dgm:cxn modelId="{D9B83AFC-127B-41DE-9543-EBC738EA28EC}" type="presOf" srcId="{4C5B1530-66D3-44C6-81CE-3EA3E1050454}" destId="{00FFE3F0-E78D-4CB2-8C5C-A0EB4F40BF5E}" srcOrd="0" destOrd="0" presId="urn:microsoft.com/office/officeart/2005/8/layout/target2"/>
    <dgm:cxn modelId="{B336D7C9-9EA5-4A44-B39E-8181C97EB66F}" type="presParOf" srcId="{8A02E88E-5F61-4972-BC0D-3C5A3D00F519}" destId="{BAB7182D-0B14-426C-861A-C21F54DED49F}" srcOrd="0" destOrd="0" presId="urn:microsoft.com/office/officeart/2005/8/layout/target2"/>
    <dgm:cxn modelId="{5CEFFDF2-C658-42BD-80C3-EA8EDBC05AC1}" type="presParOf" srcId="{BAB7182D-0B14-426C-861A-C21F54DED49F}" destId="{00FFE3F0-E78D-4CB2-8C5C-A0EB4F40BF5E}" srcOrd="0" destOrd="0" presId="urn:microsoft.com/office/officeart/2005/8/layout/target2"/>
    <dgm:cxn modelId="{FF44501E-EA67-461C-88D9-F40933513F8E}" type="presParOf" srcId="{BAB7182D-0B14-426C-861A-C21F54DED49F}" destId="{EC179BD5-9482-400F-957B-6E6AE83150A5}" srcOrd="1" destOrd="0" presId="urn:microsoft.com/office/officeart/2005/8/layout/target2"/>
    <dgm:cxn modelId="{6901E573-3FBA-4310-BC75-1C728F23659B}" type="presParOf" srcId="{8A02E88E-5F61-4972-BC0D-3C5A3D00F519}" destId="{BA628101-92B0-4597-9E1B-5DA475FBDE22}" srcOrd="1" destOrd="0" presId="urn:microsoft.com/office/officeart/2005/8/layout/target2"/>
    <dgm:cxn modelId="{BA7A0B57-13B3-4BEF-8F4A-36F786C7C4F8}" type="presParOf" srcId="{BA628101-92B0-4597-9E1B-5DA475FBDE22}" destId="{F69160E0-B6D0-4F3E-88DB-AF866EE2120F}" srcOrd="0" destOrd="0" presId="urn:microsoft.com/office/officeart/2005/8/layout/target2"/>
    <dgm:cxn modelId="{C403397A-C99A-4689-BF9F-7442B5365102}" type="presParOf" srcId="{BA628101-92B0-4597-9E1B-5DA475FBDE22}" destId="{943300CF-70CE-442A-BF9E-882CEB88E30D}" srcOrd="1" destOrd="0" presId="urn:microsoft.com/office/officeart/2005/8/layout/target2"/>
    <dgm:cxn modelId="{979A5165-F77B-4CB4-97E8-7BCD3F2F41CD}" type="presParOf" srcId="{8A02E88E-5F61-4972-BC0D-3C5A3D00F519}" destId="{EA6F51A4-C96E-4439-9222-D4794EF61403}" srcOrd="2" destOrd="0" presId="urn:microsoft.com/office/officeart/2005/8/layout/target2"/>
    <dgm:cxn modelId="{9508617E-8B9F-4BE9-989C-97836BD98B36}" type="presParOf" srcId="{EA6F51A4-C96E-4439-9222-D4794EF61403}" destId="{1FB72B7C-3D5C-49AF-9CF1-4FE617A03207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4CFDD-9018-4C0D-BC02-22B56C716F85}">
      <dsp:nvSpPr>
        <dsp:cNvPr id="0" name=""/>
        <dsp:cNvSpPr/>
      </dsp:nvSpPr>
      <dsp:spPr>
        <a:xfrm>
          <a:off x="642845" y="0"/>
          <a:ext cx="7285580" cy="4351338"/>
        </a:xfrm>
        <a:prstGeom prst="rightArrow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03043-FFDF-4FA4-B228-68539FA60055}">
      <dsp:nvSpPr>
        <dsp:cNvPr id="0" name=""/>
        <dsp:cNvSpPr/>
      </dsp:nvSpPr>
      <dsp:spPr>
        <a:xfrm>
          <a:off x="4289" y="1305401"/>
          <a:ext cx="2063299" cy="1740535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Различные </a:t>
          </a:r>
          <a:r>
            <a:rPr lang="ru-RU" sz="1100" kern="1200" dirty="0" smtClean="0"/>
            <a:t>подходы </a:t>
          </a:r>
          <a:r>
            <a:rPr lang="ru-RU" sz="1100" kern="1200" dirty="0" smtClean="0"/>
            <a:t>к работе </a:t>
          </a:r>
          <a:br>
            <a:rPr lang="ru-RU" sz="1100" kern="1200" dirty="0" smtClean="0"/>
          </a:br>
          <a:r>
            <a:rPr lang="ru-RU" sz="1100" kern="1200" dirty="0" smtClean="0"/>
            <a:t>с детьми «группы риска»</a:t>
          </a:r>
          <a:endParaRPr lang="ru-RU" sz="1100" kern="1200" dirty="0"/>
        </a:p>
      </dsp:txBody>
      <dsp:txXfrm>
        <a:off x="89255" y="1390367"/>
        <a:ext cx="1893367" cy="1570603"/>
      </dsp:txXfrm>
    </dsp:sp>
    <dsp:sp modelId="{DAF93D09-FFB3-48EB-ACBE-172DF5B3D2D2}">
      <dsp:nvSpPr>
        <dsp:cNvPr id="0" name=""/>
        <dsp:cNvSpPr/>
      </dsp:nvSpPr>
      <dsp:spPr>
        <a:xfrm>
          <a:off x="2170753" y="1305401"/>
          <a:ext cx="2063299" cy="1740535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Банк данных из рекомендованных диагностических методик суицидальных рисков</a:t>
          </a:r>
          <a:endParaRPr lang="ru-RU" sz="1100" kern="1200" dirty="0"/>
        </a:p>
      </dsp:txBody>
      <dsp:txXfrm>
        <a:off x="2255719" y="1390367"/>
        <a:ext cx="1893367" cy="1570603"/>
      </dsp:txXfrm>
    </dsp:sp>
    <dsp:sp modelId="{F772EBB0-2A09-44FC-BA7E-A248762B44D4}">
      <dsp:nvSpPr>
        <dsp:cNvPr id="0" name=""/>
        <dsp:cNvSpPr/>
      </dsp:nvSpPr>
      <dsp:spPr>
        <a:xfrm>
          <a:off x="4337217" y="1305401"/>
          <a:ext cx="2063299" cy="1740535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Индивидуально-ориентированный план работы </a:t>
          </a:r>
          <a:br>
            <a:rPr lang="ru-RU" sz="1100" kern="1200" dirty="0" smtClean="0"/>
          </a:br>
          <a:r>
            <a:rPr lang="ru-RU" sz="1100" kern="1200" dirty="0" smtClean="0"/>
            <a:t>с обучающимися «группы риска»</a:t>
          </a:r>
          <a:endParaRPr lang="ru-RU" sz="1100" kern="1200" dirty="0"/>
        </a:p>
      </dsp:txBody>
      <dsp:txXfrm>
        <a:off x="4422183" y="1390367"/>
        <a:ext cx="1893367" cy="1570603"/>
      </dsp:txXfrm>
    </dsp:sp>
    <dsp:sp modelId="{883809D1-137D-4849-8A07-B3F6C014A1CF}">
      <dsp:nvSpPr>
        <dsp:cNvPr id="0" name=""/>
        <dsp:cNvSpPr/>
      </dsp:nvSpPr>
      <dsp:spPr>
        <a:xfrm>
          <a:off x="6503682" y="1305401"/>
          <a:ext cx="2063299" cy="1740535"/>
        </a:xfrm>
        <a:prstGeom prst="roundRect">
          <a:avLst/>
        </a:prstGeom>
        <a:solidFill>
          <a:srgbClr val="16625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Материалы для индивидуально-ориентированной «Программы психолого-педагогического </a:t>
          </a:r>
          <a:br>
            <a:rPr lang="ru-RU" sz="1100" kern="1200" dirty="0" smtClean="0"/>
          </a:br>
          <a:r>
            <a:rPr lang="ru-RU" sz="1100" kern="1200" dirty="0" smtClean="0"/>
            <a:t>сопровождения подростков </a:t>
          </a:r>
          <a:r>
            <a:rPr lang="en-US" sz="1100" kern="1200" dirty="0" smtClean="0"/>
            <a:t>“</a:t>
          </a:r>
          <a:r>
            <a:rPr lang="ru-RU" sz="1100" kern="1200" dirty="0" smtClean="0"/>
            <a:t>группы риска</a:t>
          </a:r>
          <a:r>
            <a:rPr lang="en-US" sz="1100" kern="1200" dirty="0" smtClean="0"/>
            <a:t>”</a:t>
          </a:r>
          <a:r>
            <a:rPr lang="ru-RU" sz="1100" kern="1200" dirty="0" smtClean="0"/>
            <a:t>»</a:t>
          </a:r>
          <a:endParaRPr lang="ru-RU" sz="1100" kern="1200" dirty="0"/>
        </a:p>
      </dsp:txBody>
      <dsp:txXfrm>
        <a:off x="6588648" y="1390367"/>
        <a:ext cx="1893367" cy="157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615B9-4201-4660-9616-58E6A3CC7853}">
      <dsp:nvSpPr>
        <dsp:cNvPr id="0" name=""/>
        <dsp:cNvSpPr/>
      </dsp:nvSpPr>
      <dsp:spPr>
        <a:xfrm>
          <a:off x="0" y="0"/>
          <a:ext cx="4919254" cy="4919254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5471E-96CF-48A8-864C-57FB8F2746C2}">
      <dsp:nvSpPr>
        <dsp:cNvPr id="0" name=""/>
        <dsp:cNvSpPr/>
      </dsp:nvSpPr>
      <dsp:spPr>
        <a:xfrm>
          <a:off x="2459627" y="0"/>
          <a:ext cx="5769035" cy="491925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latin typeface="Century Gothic" panose="020B0502020202020204" pitchFamily="34" charset="0"/>
            </a:rPr>
            <a:t>Семинар-практикум «Организация работы по профилактике деструктивного поведения в школе» </a:t>
          </a:r>
          <a:endParaRPr lang="ru-RU" sz="1300" b="0" kern="1200" dirty="0">
            <a:latin typeface="Century Gothic" panose="020B0502020202020204" pitchFamily="34" charset="0"/>
          </a:endParaRPr>
        </a:p>
      </dsp:txBody>
      <dsp:txXfrm>
        <a:off x="2459627" y="0"/>
        <a:ext cx="5769035" cy="787080"/>
      </dsp:txXfrm>
    </dsp:sp>
    <dsp:sp modelId="{14B717FA-2E6D-4608-A581-CE9D350FEC0F}">
      <dsp:nvSpPr>
        <dsp:cNvPr id="0" name=""/>
        <dsp:cNvSpPr/>
      </dsp:nvSpPr>
      <dsp:spPr>
        <a:xfrm>
          <a:off x="516521" y="787080"/>
          <a:ext cx="3886210" cy="3886210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60000"/>
            <a:lumOff val="40000"/>
            <a:alpha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C9E927-B96D-4379-AAE3-87EF6702AA98}">
      <dsp:nvSpPr>
        <dsp:cNvPr id="0" name=""/>
        <dsp:cNvSpPr/>
      </dsp:nvSpPr>
      <dsp:spPr>
        <a:xfrm>
          <a:off x="2459627" y="787080"/>
          <a:ext cx="5769035" cy="388621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entury Gothic" panose="020B0502020202020204" pitchFamily="34" charset="0"/>
            </a:rPr>
            <a:t>Семинар- практикум «Использование воспитательного потенциала тематических уроков в профилактической работе»</a:t>
          </a:r>
          <a:endParaRPr lang="ru-RU" sz="1300" kern="1200" dirty="0">
            <a:latin typeface="Century Gothic" panose="020B0502020202020204" pitchFamily="34" charset="0"/>
          </a:endParaRPr>
        </a:p>
      </dsp:txBody>
      <dsp:txXfrm>
        <a:off x="2459627" y="787080"/>
        <a:ext cx="5769035" cy="787080"/>
      </dsp:txXfrm>
    </dsp:sp>
    <dsp:sp modelId="{9B27DDF6-DBC0-4B49-874C-928819420171}">
      <dsp:nvSpPr>
        <dsp:cNvPr id="0" name=""/>
        <dsp:cNvSpPr/>
      </dsp:nvSpPr>
      <dsp:spPr>
        <a:xfrm>
          <a:off x="1033043" y="1574161"/>
          <a:ext cx="2853167" cy="2853167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29AC5-7265-4F9F-B39D-E1626E1F4160}">
      <dsp:nvSpPr>
        <dsp:cNvPr id="0" name=""/>
        <dsp:cNvSpPr/>
      </dsp:nvSpPr>
      <dsp:spPr>
        <a:xfrm>
          <a:off x="2459627" y="1614048"/>
          <a:ext cx="5769035" cy="277339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entury Gothic" panose="020B0502020202020204" pitchFamily="34" charset="0"/>
            </a:rPr>
            <a:t>Семинар-практикум «Организация системной работы по профилактике раннего вовлечения в незаконное потребление наркотических и психотропных веществ»</a:t>
          </a:r>
          <a:endParaRPr lang="ru-RU" sz="1300" kern="1200" dirty="0">
            <a:latin typeface="Century Gothic" panose="020B0502020202020204" pitchFamily="34" charset="0"/>
          </a:endParaRPr>
        </a:p>
      </dsp:txBody>
      <dsp:txXfrm>
        <a:off x="2459627" y="1614048"/>
        <a:ext cx="5769035" cy="765073"/>
      </dsp:txXfrm>
    </dsp:sp>
    <dsp:sp modelId="{B0E958DC-ABF9-4E3C-8CFC-511DB82D6F11}">
      <dsp:nvSpPr>
        <dsp:cNvPr id="0" name=""/>
        <dsp:cNvSpPr/>
      </dsp:nvSpPr>
      <dsp:spPr>
        <a:xfrm>
          <a:off x="1549565" y="2361241"/>
          <a:ext cx="1820123" cy="1820123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40000"/>
            <a:lumOff val="60000"/>
            <a:alpha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6BC4E-04E5-4BB7-BA18-2C16D6C8A23E}">
      <dsp:nvSpPr>
        <dsp:cNvPr id="0" name=""/>
        <dsp:cNvSpPr/>
      </dsp:nvSpPr>
      <dsp:spPr>
        <a:xfrm>
          <a:off x="2459627" y="2361241"/>
          <a:ext cx="5769035" cy="182012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entury Gothic" panose="020B0502020202020204" pitchFamily="34" charset="0"/>
            </a:rPr>
            <a:t>Семинар-практикум «Особенности психологического сопровождения профессионального самоопределения детей, склонных к </a:t>
          </a:r>
          <a:r>
            <a:rPr lang="ru-RU" sz="1300" kern="1200" dirty="0" err="1" smtClean="0">
              <a:latin typeface="Century Gothic" panose="020B0502020202020204" pitchFamily="34" charset="0"/>
            </a:rPr>
            <a:t>девиантному</a:t>
          </a:r>
          <a:r>
            <a:rPr lang="ru-RU" sz="1300" kern="1200" dirty="0" smtClean="0">
              <a:latin typeface="Century Gothic" panose="020B0502020202020204" pitchFamily="34" charset="0"/>
            </a:rPr>
            <a:t> поведению»</a:t>
          </a:r>
          <a:endParaRPr lang="ru-RU" sz="1300" kern="1200" dirty="0">
            <a:latin typeface="Century Gothic" panose="020B0502020202020204" pitchFamily="34" charset="0"/>
          </a:endParaRPr>
        </a:p>
      </dsp:txBody>
      <dsp:txXfrm>
        <a:off x="2459627" y="2361241"/>
        <a:ext cx="5769035" cy="787080"/>
      </dsp:txXfrm>
    </dsp:sp>
    <dsp:sp modelId="{D0F7F80A-5FB1-46D9-9A4B-8A697E782888}">
      <dsp:nvSpPr>
        <dsp:cNvPr id="0" name=""/>
        <dsp:cNvSpPr/>
      </dsp:nvSpPr>
      <dsp:spPr>
        <a:xfrm>
          <a:off x="2066086" y="3148322"/>
          <a:ext cx="787080" cy="787080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4C567-B2D3-410E-995A-60F870246C46}">
      <dsp:nvSpPr>
        <dsp:cNvPr id="0" name=""/>
        <dsp:cNvSpPr/>
      </dsp:nvSpPr>
      <dsp:spPr>
        <a:xfrm>
          <a:off x="2459627" y="3148322"/>
          <a:ext cx="5769035" cy="78708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entury Gothic" panose="020B0502020202020204" pitchFamily="34" charset="0"/>
            </a:rPr>
            <a:t>Информационный семинар «Формирование поддерживающих детско-родительских отношений как фактор психологической </a:t>
          </a:r>
          <a:br>
            <a:rPr lang="ru-RU" sz="1300" kern="1200" dirty="0" smtClean="0">
              <a:latin typeface="Century Gothic" panose="020B0502020202020204" pitchFamily="34" charset="0"/>
            </a:rPr>
          </a:br>
          <a:r>
            <a:rPr lang="ru-RU" sz="1300" kern="1200" dirty="0" smtClean="0">
              <a:latin typeface="Century Gothic" panose="020B0502020202020204" pitchFamily="34" charset="0"/>
            </a:rPr>
            <a:t>безопасности детей и подростков»</a:t>
          </a:r>
          <a:endParaRPr lang="ru-RU" sz="1300" kern="1200" dirty="0">
            <a:latin typeface="Century Gothic" panose="020B0502020202020204" pitchFamily="34" charset="0"/>
          </a:endParaRPr>
        </a:p>
      </dsp:txBody>
      <dsp:txXfrm>
        <a:off x="2459627" y="3148322"/>
        <a:ext cx="5769035" cy="7870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C4FB7-B8E8-49CC-B4D0-FF5CA1559F7F}">
      <dsp:nvSpPr>
        <dsp:cNvPr id="0" name=""/>
        <dsp:cNvSpPr/>
      </dsp:nvSpPr>
      <dsp:spPr>
        <a:xfrm>
          <a:off x="0" y="0"/>
          <a:ext cx="8931564" cy="4736090"/>
        </a:xfrm>
        <a:prstGeom prst="roundRect">
          <a:avLst>
            <a:gd name="adj" fmla="val 85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3675732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Фестиваль профилактических программ для педагогов</a:t>
          </a:r>
          <a:endParaRPr lang="ru-RU" sz="18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117908" y="117908"/>
        <a:ext cx="8695748" cy="4500274"/>
      </dsp:txXfrm>
    </dsp:sp>
    <dsp:sp modelId="{291118D2-271A-4BFD-8B86-D644194ED41B}">
      <dsp:nvSpPr>
        <dsp:cNvPr id="0" name=""/>
        <dsp:cNvSpPr/>
      </dsp:nvSpPr>
      <dsp:spPr>
        <a:xfrm>
          <a:off x="618816" y="997522"/>
          <a:ext cx="7693930" cy="3688263"/>
        </a:xfrm>
        <a:prstGeom prst="roundRect">
          <a:avLst>
            <a:gd name="adj" fmla="val 105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2105192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Конкурс для детей и родителей «Традиции нашей семьи»</a:t>
          </a:r>
          <a:endParaRPr lang="ru-RU" sz="18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732243" y="1110949"/>
        <a:ext cx="7467076" cy="3461409"/>
      </dsp:txXfrm>
    </dsp:sp>
    <dsp:sp modelId="{C4482A24-6035-4A0F-B56E-946F036BCF7A}">
      <dsp:nvSpPr>
        <dsp:cNvPr id="0" name=""/>
        <dsp:cNvSpPr/>
      </dsp:nvSpPr>
      <dsp:spPr>
        <a:xfrm>
          <a:off x="905169" y="2235197"/>
          <a:ext cx="7262540" cy="2178582"/>
        </a:xfrm>
        <a:prstGeom prst="roundRect">
          <a:avLst>
            <a:gd name="adj" fmla="val 105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128016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rPr>
            <a:t>VIII Межрегиональный семинар «Игровая лаборатория PRO. Фестиваль по использованию настольных игр»</a:t>
          </a:r>
          <a:endParaRPr lang="ru-RU" sz="1800" kern="1200" dirty="0">
            <a:solidFill>
              <a:schemeClr val="accent6">
                <a:lumMod val="20000"/>
                <a:lumOff val="80000"/>
              </a:schemeClr>
            </a:solidFill>
            <a:latin typeface="Century Gothic" panose="020B0502020202020204" pitchFamily="34" charset="0"/>
          </a:endParaRPr>
        </a:p>
      </dsp:txBody>
      <dsp:txXfrm>
        <a:off x="972168" y="2302196"/>
        <a:ext cx="7128542" cy="20445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FE3F0-E78D-4CB2-8C5C-A0EB4F40BF5E}">
      <dsp:nvSpPr>
        <dsp:cNvPr id="0" name=""/>
        <dsp:cNvSpPr/>
      </dsp:nvSpPr>
      <dsp:spPr>
        <a:xfrm>
          <a:off x="0" y="0"/>
          <a:ext cx="8931564" cy="4736090"/>
        </a:xfrm>
        <a:prstGeom prst="roundRect">
          <a:avLst>
            <a:gd name="adj" fmla="val 85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3675732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Тематическая консультация «Подготовка к СПТ-тестированию»</a:t>
          </a:r>
          <a:endParaRPr lang="ru-RU" sz="18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117908" y="117908"/>
        <a:ext cx="8695748" cy="4500274"/>
      </dsp:txXfrm>
    </dsp:sp>
    <dsp:sp modelId="{F69160E0-B6D0-4F3E-88DB-AF866EE2120F}">
      <dsp:nvSpPr>
        <dsp:cNvPr id="0" name=""/>
        <dsp:cNvSpPr/>
      </dsp:nvSpPr>
      <dsp:spPr>
        <a:xfrm>
          <a:off x="508002" y="1145316"/>
          <a:ext cx="7915558" cy="3392674"/>
        </a:xfrm>
        <a:prstGeom prst="roundRect">
          <a:avLst>
            <a:gd name="adj" fmla="val 105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2105192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Тематическая консультация  «Анализ результатов </a:t>
          </a:r>
          <a:r>
            <a:rPr lang="ru-RU" sz="18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/>
          </a:r>
          <a:br>
            <a:rPr lang="ru-RU" sz="1800" kern="1200" dirty="0" smtClean="0">
              <a:solidFill>
                <a:schemeClr val="tx1"/>
              </a:solidFill>
              <a:latin typeface="Century Gothic" panose="020B0502020202020204" pitchFamily="34" charset="0"/>
            </a:rPr>
          </a:br>
          <a:r>
            <a:rPr lang="ru-RU" sz="18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СПТ-тестирования</a:t>
          </a:r>
          <a:r>
            <a:rPr lang="ru-RU" sz="180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»</a:t>
          </a:r>
          <a:endParaRPr lang="ru-RU" sz="18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612338" y="1249652"/>
        <a:ext cx="7706886" cy="3184002"/>
      </dsp:txXfrm>
    </dsp:sp>
    <dsp:sp modelId="{1FB72B7C-3D5C-49AF-9CF1-4FE617A03207}">
      <dsp:nvSpPr>
        <dsp:cNvPr id="0" name=""/>
        <dsp:cNvSpPr/>
      </dsp:nvSpPr>
      <dsp:spPr>
        <a:xfrm>
          <a:off x="1191497" y="2207491"/>
          <a:ext cx="6585545" cy="2123170"/>
        </a:xfrm>
        <a:prstGeom prst="roundRect">
          <a:avLst>
            <a:gd name="adj" fmla="val 105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128016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rPr>
            <a:t>Консультация для педагогов- психологов</a:t>
          </a:r>
          <a:br>
            <a:rPr lang="ru-RU" sz="1800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rPr>
          </a:br>
          <a:r>
            <a:rPr lang="ru-RU" sz="1800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rPr>
            <a:t>«Карта наблюдения классного руководителя как один из способов профилактики </a:t>
          </a:r>
          <a:r>
            <a:rPr lang="ru-RU" sz="1800" kern="1200" dirty="0" err="1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rPr>
            <a:t>девиантного</a:t>
          </a:r>
          <a:r>
            <a:rPr lang="ru-RU" sz="1800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rPr>
            <a:t> поведения »</a:t>
          </a:r>
          <a:endParaRPr lang="ru-RU" sz="1800" kern="1200" dirty="0">
            <a:solidFill>
              <a:schemeClr val="accent6">
                <a:lumMod val="20000"/>
                <a:lumOff val="80000"/>
              </a:schemeClr>
            </a:solidFill>
            <a:latin typeface="Century Gothic" panose="020B0502020202020204" pitchFamily="34" charset="0"/>
          </a:endParaRPr>
        </a:p>
      </dsp:txBody>
      <dsp:txXfrm>
        <a:off x="1256792" y="2272786"/>
        <a:ext cx="6454955" cy="1992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64716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80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721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816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33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239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046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127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767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574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52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46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48289B-0B8E-46BF-BF1C-4EF2FB73C3B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70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317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716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799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62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22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5166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8289B-0B8E-46BF-BF1C-4EF2FB73C3B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5280-2C92-4E95-95EE-BB8BC0E964E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9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01372" y="6331256"/>
            <a:ext cx="10486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rgbClr val="16625C"/>
                </a:solidFill>
                <a:latin typeface="Century Gothic" panose="020B0502020202020204" pitchFamily="34" charset="0"/>
              </a:rPr>
              <a:t>август </a:t>
            </a:r>
            <a:r>
              <a:rPr lang="ru-RU" sz="1100" b="0" i="0" u="none" strike="noStrike" dirty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 2022 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49490" y="5256342"/>
            <a:ext cx="41533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6625C"/>
                </a:solidFill>
                <a:latin typeface="Century Gothic" panose="020B0502020202020204" pitchFamily="34" charset="0"/>
              </a:rPr>
              <a:t>Пимахова </a:t>
            </a:r>
            <a:br>
              <a:rPr lang="ru-RU" b="1" dirty="0">
                <a:solidFill>
                  <a:srgbClr val="16625C"/>
                </a:solidFill>
                <a:latin typeface="Century Gothic" panose="020B0502020202020204" pitchFamily="34" charset="0"/>
              </a:rPr>
            </a:br>
            <a:r>
              <a:rPr lang="ru-RU" b="1" dirty="0">
                <a:solidFill>
                  <a:srgbClr val="16625C"/>
                </a:solidFill>
                <a:latin typeface="Century Gothic" panose="020B0502020202020204" pitchFamily="34" charset="0"/>
              </a:rPr>
              <a:t>Александра Владимировна</a:t>
            </a:r>
            <a:r>
              <a:rPr lang="ru-RU" dirty="0">
                <a:solidFill>
                  <a:srgbClr val="16625C"/>
                </a:solidFill>
                <a:latin typeface="Century Gothic" panose="020B0502020202020204" pitchFamily="34" charset="0"/>
              </a:rPr>
              <a:t>,</a:t>
            </a:r>
            <a:br>
              <a:rPr lang="ru-RU" dirty="0">
                <a:solidFill>
                  <a:srgbClr val="16625C"/>
                </a:solidFill>
                <a:latin typeface="Century Gothic" panose="020B0502020202020204" pitchFamily="34" charset="0"/>
              </a:rPr>
            </a:b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</a:rPr>
              <a:t>методист </a:t>
            </a:r>
            <a:r>
              <a:rPr lang="ru-RU" sz="1600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МАУ </a:t>
            </a:r>
            <a:r>
              <a:rPr lang="ru-RU" sz="1600" dirty="0">
                <a:solidFill>
                  <a:srgbClr val="16625C"/>
                </a:solidFill>
                <a:latin typeface="Century Gothic" panose="020B0502020202020204" pitchFamily="34" charset="0"/>
              </a:rPr>
              <a:t>ИМЦ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53254" y="2459504"/>
            <a:ext cx="63143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Формирование психологической компетенции педагогов и родителей </a:t>
            </a:r>
          </a:p>
          <a:p>
            <a:r>
              <a:rPr lang="ru-RU" sz="2400" b="1" dirty="0"/>
              <a:t>в вопросах профилактики </a:t>
            </a:r>
          </a:p>
          <a:p>
            <a:r>
              <a:rPr lang="ru-RU" sz="2400" b="1" dirty="0" err="1"/>
              <a:t>девиантного</a:t>
            </a:r>
            <a:r>
              <a:rPr lang="ru-RU" sz="2400" b="1" dirty="0"/>
              <a:t> и деструктивного поведения детей и подростков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3125" y="521014"/>
            <a:ext cx="10367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rgbClr val="16625C"/>
                </a:solidFill>
                <a:latin typeface="Century Gothic" panose="020B0502020202020204" pitchFamily="34" charset="0"/>
              </a:rPr>
              <a:t>МУНИЦИПАЛЬНОЕ АВТОНОМНОЕ </a:t>
            </a:r>
            <a:r>
              <a:rPr lang="ru-RU" dirty="0">
                <a:solidFill>
                  <a:srgbClr val="16625C"/>
                </a:solidFill>
                <a:latin typeface="Century Gothic" panose="020B0502020202020204" pitchFamily="34" charset="0"/>
              </a:rPr>
              <a:t>учреждение</a:t>
            </a:r>
            <a:r>
              <a:rPr lang="ru-RU" sz="1400" dirty="0">
                <a:solidFill>
                  <a:srgbClr val="16625C"/>
                </a:solidFill>
                <a:latin typeface="Century Gothic" panose="020B0502020202020204" pitchFamily="34" charset="0"/>
              </a:rPr>
              <a:t> ИНФОРМАЦИОННО-МЕТОДИЧЕСКИЙ ЦЕНТР ГОРОДА ТОМСКА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3124" y="810180"/>
            <a:ext cx="10367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16625C"/>
                </a:solidFill>
                <a:latin typeface="Century Gothic" panose="020B0502020202020204" pitchFamily="34" charset="0"/>
              </a:rPr>
              <a:t>Августовское мероприятие для руководящих и педагогических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232808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/>
          <p:cNvSpPr txBox="1">
            <a:spLocks/>
          </p:cNvSpPr>
          <p:nvPr/>
        </p:nvSpPr>
        <p:spPr>
          <a:xfrm>
            <a:off x="137782" y="344033"/>
            <a:ext cx="7816298" cy="4669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9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4239" y="581435"/>
            <a:ext cx="10515600" cy="1325563"/>
          </a:xfrm>
        </p:spPr>
        <p:txBody>
          <a:bodyPr>
            <a:noAutofit/>
          </a:bodyPr>
          <a:lstStyle/>
          <a:p>
            <a:r>
              <a:rPr lang="ru-RU" sz="3400" b="1" dirty="0"/>
              <a:t>ПТГ «Психолого-педагогическое сопровождение детей и подростков, склонных к суицидальному поведению»</a:t>
            </a:r>
            <a:endParaRPr lang="ru-RU" sz="3400" b="1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3816538"/>
              </p:ext>
            </p:extLst>
          </p:nvPr>
        </p:nvGraphicFramePr>
        <p:xfrm>
          <a:off x="2782529" y="2405728"/>
          <a:ext cx="857127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95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/>
          <p:cNvSpPr txBox="1">
            <a:spLocks/>
          </p:cNvSpPr>
          <p:nvPr/>
        </p:nvSpPr>
        <p:spPr>
          <a:xfrm>
            <a:off x="137782" y="344033"/>
            <a:ext cx="7816298" cy="4669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9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7573" y="756137"/>
            <a:ext cx="9996854" cy="85285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Практические материалы</a:t>
            </a:r>
            <a:endParaRPr lang="ru-RU" sz="36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29606" y="2189285"/>
            <a:ext cx="7584831" cy="10814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Для работы с обучающимися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429607" y="3587261"/>
            <a:ext cx="7584830" cy="108145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dirty="0"/>
              <a:t>Для работы с родителями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29606" y="4923692"/>
            <a:ext cx="7584831" cy="1063870"/>
          </a:xfrm>
          <a:prstGeom prst="roundRect">
            <a:avLst/>
          </a:prstGeom>
          <a:solidFill>
            <a:srgbClr val="1662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Для работы с педагогами</a:t>
            </a:r>
          </a:p>
        </p:txBody>
      </p:sp>
    </p:spTree>
    <p:extLst>
      <p:ext uri="{BB962C8B-B14F-4D97-AF65-F5344CB8AC3E}">
        <p14:creationId xmlns:p14="http://schemas.microsoft.com/office/powerpoint/2010/main" val="360278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0F79A9A-36D5-ED9F-A25F-05791752A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528" y="2918288"/>
            <a:ext cx="5500944" cy="367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6861850-B004-6FA5-48FD-05CD6D1A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441" y="-266553"/>
            <a:ext cx="8607118" cy="2852737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Благодарим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за отличную работу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9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/>
          <p:cNvSpPr txBox="1">
            <a:spLocks/>
          </p:cNvSpPr>
          <p:nvPr/>
        </p:nvSpPr>
        <p:spPr>
          <a:xfrm>
            <a:off x="137782" y="344033"/>
            <a:ext cx="7816298" cy="4669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9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6077" y="599991"/>
            <a:ext cx="9252721" cy="690928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 </a:t>
            </a:r>
            <a:r>
              <a:rPr lang="ru-RU" sz="3600" b="1" dirty="0" smtClean="0"/>
              <a:t>Внешние партнеры</a:t>
            </a:r>
            <a:endParaRPr lang="ru-RU" sz="3600" b="1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62C218F-1697-1447-90DF-BFBCE615D3C2}"/>
              </a:ext>
            </a:extLst>
          </p:cNvPr>
          <p:cNvGrpSpPr/>
          <p:nvPr/>
        </p:nvGrpSpPr>
        <p:grpSpPr>
          <a:xfrm>
            <a:off x="1673943" y="2448498"/>
            <a:ext cx="9908459" cy="4065469"/>
            <a:chOff x="1673943" y="2386869"/>
            <a:chExt cx="9908459" cy="406546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94771B0-E768-415E-8B4C-851EA6352380}"/>
                </a:ext>
              </a:extLst>
            </p:cNvPr>
            <p:cNvSpPr/>
            <p:nvPr/>
          </p:nvSpPr>
          <p:spPr>
            <a:xfrm>
              <a:off x="1673943" y="2386869"/>
              <a:ext cx="5247968" cy="786481"/>
            </a:xfrm>
            <a:custGeom>
              <a:avLst/>
              <a:gdLst>
                <a:gd name="connsiteX0" fmla="*/ 0 w 8944897"/>
                <a:gd name="connsiteY0" fmla="*/ 123925 h 743535"/>
                <a:gd name="connsiteX1" fmla="*/ 123925 w 8944897"/>
                <a:gd name="connsiteY1" fmla="*/ 0 h 743535"/>
                <a:gd name="connsiteX2" fmla="*/ 8820972 w 8944897"/>
                <a:gd name="connsiteY2" fmla="*/ 0 h 743535"/>
                <a:gd name="connsiteX3" fmla="*/ 8944897 w 8944897"/>
                <a:gd name="connsiteY3" fmla="*/ 123925 h 743535"/>
                <a:gd name="connsiteX4" fmla="*/ 8944897 w 8944897"/>
                <a:gd name="connsiteY4" fmla="*/ 619610 h 743535"/>
                <a:gd name="connsiteX5" fmla="*/ 8820972 w 8944897"/>
                <a:gd name="connsiteY5" fmla="*/ 743535 h 743535"/>
                <a:gd name="connsiteX6" fmla="*/ 123925 w 8944897"/>
                <a:gd name="connsiteY6" fmla="*/ 743535 h 743535"/>
                <a:gd name="connsiteX7" fmla="*/ 0 w 8944897"/>
                <a:gd name="connsiteY7" fmla="*/ 619610 h 743535"/>
                <a:gd name="connsiteX8" fmla="*/ 0 w 8944897"/>
                <a:gd name="connsiteY8" fmla="*/ 123925 h 74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44897" h="743535">
                  <a:moveTo>
                    <a:pt x="0" y="123925"/>
                  </a:moveTo>
                  <a:cubicBezTo>
                    <a:pt x="0" y="55483"/>
                    <a:pt x="55483" y="0"/>
                    <a:pt x="123925" y="0"/>
                  </a:cubicBezTo>
                  <a:lnTo>
                    <a:pt x="8820972" y="0"/>
                  </a:lnTo>
                  <a:cubicBezTo>
                    <a:pt x="8889414" y="0"/>
                    <a:pt x="8944897" y="55483"/>
                    <a:pt x="8944897" y="123925"/>
                  </a:cubicBezTo>
                  <a:lnTo>
                    <a:pt x="8944897" y="619610"/>
                  </a:lnTo>
                  <a:cubicBezTo>
                    <a:pt x="8944897" y="688052"/>
                    <a:pt x="8889414" y="743535"/>
                    <a:pt x="8820972" y="743535"/>
                  </a:cubicBezTo>
                  <a:lnTo>
                    <a:pt x="123925" y="743535"/>
                  </a:lnTo>
                  <a:cubicBezTo>
                    <a:pt x="55483" y="743535"/>
                    <a:pt x="0" y="688052"/>
                    <a:pt x="0" y="619610"/>
                  </a:cubicBezTo>
                  <a:lnTo>
                    <a:pt x="0" y="123925"/>
                  </a:lnTo>
                  <a:close/>
                </a:path>
              </a:pathLst>
            </a:custGeom>
            <a:solidFill>
              <a:srgbClr val="16625C"/>
            </a:solidFill>
            <a:ln>
              <a:solidFill>
                <a:srgbClr val="33CCCC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406" tIns="154406" rIns="154406" bIns="154406" numCol="1" spcCol="1270" anchor="ctr" anchorCtr="0">
              <a:noAutofit/>
            </a:bodyPr>
            <a:lstStyle/>
            <a:p>
              <a:pPr marL="0" lvl="0" indent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/>
                <a:t>АНО </a:t>
              </a:r>
              <a:r>
                <a:rPr lang="ru-RU" sz="2000" kern="1200" dirty="0" smtClean="0"/>
                <a:t>«Ресурсный </a:t>
              </a:r>
              <a:r>
                <a:rPr lang="ru-RU" sz="2000" kern="1200" dirty="0"/>
                <a:t>центр «Согласие»</a:t>
              </a:r>
              <a:endParaRPr lang="en-US" sz="2000" kern="12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E1747AB-06B6-0BB4-4A70-AEBA9EC705F0}"/>
                </a:ext>
              </a:extLst>
            </p:cNvPr>
            <p:cNvSpPr/>
            <p:nvPr/>
          </p:nvSpPr>
          <p:spPr>
            <a:xfrm>
              <a:off x="1703437" y="3262630"/>
              <a:ext cx="5218474" cy="1296902"/>
            </a:xfrm>
            <a:custGeom>
              <a:avLst/>
              <a:gdLst>
                <a:gd name="connsiteX0" fmla="*/ 0 w 8944897"/>
                <a:gd name="connsiteY0" fmla="*/ 123925 h 743535"/>
                <a:gd name="connsiteX1" fmla="*/ 123925 w 8944897"/>
                <a:gd name="connsiteY1" fmla="*/ 0 h 743535"/>
                <a:gd name="connsiteX2" fmla="*/ 8820972 w 8944897"/>
                <a:gd name="connsiteY2" fmla="*/ 0 h 743535"/>
                <a:gd name="connsiteX3" fmla="*/ 8944897 w 8944897"/>
                <a:gd name="connsiteY3" fmla="*/ 123925 h 743535"/>
                <a:gd name="connsiteX4" fmla="*/ 8944897 w 8944897"/>
                <a:gd name="connsiteY4" fmla="*/ 619610 h 743535"/>
                <a:gd name="connsiteX5" fmla="*/ 8820972 w 8944897"/>
                <a:gd name="connsiteY5" fmla="*/ 743535 h 743535"/>
                <a:gd name="connsiteX6" fmla="*/ 123925 w 8944897"/>
                <a:gd name="connsiteY6" fmla="*/ 743535 h 743535"/>
                <a:gd name="connsiteX7" fmla="*/ 0 w 8944897"/>
                <a:gd name="connsiteY7" fmla="*/ 619610 h 743535"/>
                <a:gd name="connsiteX8" fmla="*/ 0 w 8944897"/>
                <a:gd name="connsiteY8" fmla="*/ 123925 h 74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44897" h="743535">
                  <a:moveTo>
                    <a:pt x="0" y="123925"/>
                  </a:moveTo>
                  <a:cubicBezTo>
                    <a:pt x="0" y="55483"/>
                    <a:pt x="55483" y="0"/>
                    <a:pt x="123925" y="0"/>
                  </a:cubicBezTo>
                  <a:lnTo>
                    <a:pt x="8820972" y="0"/>
                  </a:lnTo>
                  <a:cubicBezTo>
                    <a:pt x="8889414" y="0"/>
                    <a:pt x="8944897" y="55483"/>
                    <a:pt x="8944897" y="123925"/>
                  </a:cubicBezTo>
                  <a:lnTo>
                    <a:pt x="8944897" y="619610"/>
                  </a:lnTo>
                  <a:cubicBezTo>
                    <a:pt x="8944897" y="688052"/>
                    <a:pt x="8889414" y="743535"/>
                    <a:pt x="8820972" y="743535"/>
                  </a:cubicBezTo>
                  <a:lnTo>
                    <a:pt x="123925" y="743535"/>
                  </a:lnTo>
                  <a:cubicBezTo>
                    <a:pt x="55483" y="743535"/>
                    <a:pt x="0" y="688052"/>
                    <a:pt x="0" y="619610"/>
                  </a:cubicBezTo>
                  <a:lnTo>
                    <a:pt x="0" y="123925"/>
                  </a:lnTo>
                  <a:close/>
                </a:path>
              </a:pathLst>
            </a:custGeom>
            <a:solidFill>
              <a:srgbClr val="16625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406" tIns="154406" rIns="154406" bIns="154406" numCol="1" spcCol="1270" anchor="ctr" anchorCtr="0">
              <a:noAutofit/>
            </a:bodyPr>
            <a:lstStyle/>
            <a:p>
              <a:pPr marL="0" lvl="0" indent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/>
                <a:t>Центр профилактики девиантного поведения детей и подростков «</a:t>
              </a:r>
              <a:r>
                <a:rPr lang="ru-RU" sz="2000" kern="1200" dirty="0" smtClean="0"/>
                <a:t>Альтернатива</a:t>
              </a:r>
              <a:r>
                <a:rPr lang="ru-RU" sz="2000" kern="1200" dirty="0"/>
                <a:t>» МБОУ ДО ДДиЮ «Факел»</a:t>
              </a:r>
              <a:endParaRPr lang="en-US" sz="2000" kern="12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2629980-63D8-3B6F-E15F-D53CA099C85C}"/>
                </a:ext>
              </a:extLst>
            </p:cNvPr>
            <p:cNvSpPr/>
            <p:nvPr/>
          </p:nvSpPr>
          <p:spPr>
            <a:xfrm>
              <a:off x="5909189" y="4951966"/>
              <a:ext cx="5673213" cy="883869"/>
            </a:xfrm>
            <a:custGeom>
              <a:avLst/>
              <a:gdLst>
                <a:gd name="connsiteX0" fmla="*/ 0 w 8944897"/>
                <a:gd name="connsiteY0" fmla="*/ 123925 h 743535"/>
                <a:gd name="connsiteX1" fmla="*/ 123925 w 8944897"/>
                <a:gd name="connsiteY1" fmla="*/ 0 h 743535"/>
                <a:gd name="connsiteX2" fmla="*/ 8820972 w 8944897"/>
                <a:gd name="connsiteY2" fmla="*/ 0 h 743535"/>
                <a:gd name="connsiteX3" fmla="*/ 8944897 w 8944897"/>
                <a:gd name="connsiteY3" fmla="*/ 123925 h 743535"/>
                <a:gd name="connsiteX4" fmla="*/ 8944897 w 8944897"/>
                <a:gd name="connsiteY4" fmla="*/ 619610 h 743535"/>
                <a:gd name="connsiteX5" fmla="*/ 8820972 w 8944897"/>
                <a:gd name="connsiteY5" fmla="*/ 743535 h 743535"/>
                <a:gd name="connsiteX6" fmla="*/ 123925 w 8944897"/>
                <a:gd name="connsiteY6" fmla="*/ 743535 h 743535"/>
                <a:gd name="connsiteX7" fmla="*/ 0 w 8944897"/>
                <a:gd name="connsiteY7" fmla="*/ 619610 h 743535"/>
                <a:gd name="connsiteX8" fmla="*/ 0 w 8944897"/>
                <a:gd name="connsiteY8" fmla="*/ 123925 h 74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44897" h="743535">
                  <a:moveTo>
                    <a:pt x="0" y="123925"/>
                  </a:moveTo>
                  <a:cubicBezTo>
                    <a:pt x="0" y="55483"/>
                    <a:pt x="55483" y="0"/>
                    <a:pt x="123925" y="0"/>
                  </a:cubicBezTo>
                  <a:lnTo>
                    <a:pt x="8820972" y="0"/>
                  </a:lnTo>
                  <a:cubicBezTo>
                    <a:pt x="8889414" y="0"/>
                    <a:pt x="8944897" y="55483"/>
                    <a:pt x="8944897" y="123925"/>
                  </a:cubicBezTo>
                  <a:lnTo>
                    <a:pt x="8944897" y="619610"/>
                  </a:lnTo>
                  <a:cubicBezTo>
                    <a:pt x="8944897" y="688052"/>
                    <a:pt x="8889414" y="743535"/>
                    <a:pt x="8820972" y="743535"/>
                  </a:cubicBezTo>
                  <a:lnTo>
                    <a:pt x="123925" y="743535"/>
                  </a:lnTo>
                  <a:cubicBezTo>
                    <a:pt x="55483" y="743535"/>
                    <a:pt x="0" y="688052"/>
                    <a:pt x="0" y="619610"/>
                  </a:cubicBezTo>
                  <a:lnTo>
                    <a:pt x="0" y="123925"/>
                  </a:lnTo>
                  <a:close/>
                </a:path>
              </a:pathLst>
            </a:custGeom>
            <a:solidFill>
              <a:srgbClr val="16625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406" tIns="154406" rIns="154406" bIns="154406" numCol="1" spcCol="1270" anchor="ctr" anchorCtr="0">
              <a:noAutofit/>
            </a:bodyPr>
            <a:lstStyle/>
            <a:p>
              <a:pPr marL="0" lvl="0" indent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/>
                <a:t>Комиссия по делам несовершеннолетних и защите их прав </a:t>
              </a:r>
              <a:endParaRPr lang="en-US" sz="2000" kern="12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EEF9DC3-CC15-DAF2-FE3D-803B9371893F}"/>
                </a:ext>
              </a:extLst>
            </p:cNvPr>
            <p:cNvSpPr/>
            <p:nvPr/>
          </p:nvSpPr>
          <p:spPr>
            <a:xfrm>
              <a:off x="5909189" y="5926216"/>
              <a:ext cx="5673213" cy="526122"/>
            </a:xfrm>
            <a:custGeom>
              <a:avLst/>
              <a:gdLst>
                <a:gd name="connsiteX0" fmla="*/ 0 w 8944897"/>
                <a:gd name="connsiteY0" fmla="*/ 123925 h 743535"/>
                <a:gd name="connsiteX1" fmla="*/ 123925 w 8944897"/>
                <a:gd name="connsiteY1" fmla="*/ 0 h 743535"/>
                <a:gd name="connsiteX2" fmla="*/ 8820972 w 8944897"/>
                <a:gd name="connsiteY2" fmla="*/ 0 h 743535"/>
                <a:gd name="connsiteX3" fmla="*/ 8944897 w 8944897"/>
                <a:gd name="connsiteY3" fmla="*/ 123925 h 743535"/>
                <a:gd name="connsiteX4" fmla="*/ 8944897 w 8944897"/>
                <a:gd name="connsiteY4" fmla="*/ 619610 h 743535"/>
                <a:gd name="connsiteX5" fmla="*/ 8820972 w 8944897"/>
                <a:gd name="connsiteY5" fmla="*/ 743535 h 743535"/>
                <a:gd name="connsiteX6" fmla="*/ 123925 w 8944897"/>
                <a:gd name="connsiteY6" fmla="*/ 743535 h 743535"/>
                <a:gd name="connsiteX7" fmla="*/ 0 w 8944897"/>
                <a:gd name="connsiteY7" fmla="*/ 619610 h 743535"/>
                <a:gd name="connsiteX8" fmla="*/ 0 w 8944897"/>
                <a:gd name="connsiteY8" fmla="*/ 123925 h 74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44897" h="743535">
                  <a:moveTo>
                    <a:pt x="0" y="123925"/>
                  </a:moveTo>
                  <a:cubicBezTo>
                    <a:pt x="0" y="55483"/>
                    <a:pt x="55483" y="0"/>
                    <a:pt x="123925" y="0"/>
                  </a:cubicBezTo>
                  <a:lnTo>
                    <a:pt x="8820972" y="0"/>
                  </a:lnTo>
                  <a:cubicBezTo>
                    <a:pt x="8889414" y="0"/>
                    <a:pt x="8944897" y="55483"/>
                    <a:pt x="8944897" y="123925"/>
                  </a:cubicBezTo>
                  <a:lnTo>
                    <a:pt x="8944897" y="619610"/>
                  </a:lnTo>
                  <a:cubicBezTo>
                    <a:pt x="8944897" y="688052"/>
                    <a:pt x="8889414" y="743535"/>
                    <a:pt x="8820972" y="743535"/>
                  </a:cubicBezTo>
                  <a:lnTo>
                    <a:pt x="123925" y="743535"/>
                  </a:lnTo>
                  <a:cubicBezTo>
                    <a:pt x="55483" y="743535"/>
                    <a:pt x="0" y="688052"/>
                    <a:pt x="0" y="619610"/>
                  </a:cubicBezTo>
                  <a:lnTo>
                    <a:pt x="0" y="123925"/>
                  </a:lnTo>
                  <a:close/>
                </a:path>
              </a:pathLst>
            </a:custGeom>
            <a:solidFill>
              <a:srgbClr val="16625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406" tIns="154406" rIns="154406" bIns="154406" numCol="1" spcCol="1270" anchor="ctr" anchorCtr="0">
              <a:noAutofit/>
            </a:bodyPr>
            <a:lstStyle/>
            <a:p>
              <a:pPr marL="0" lvl="0" indent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 smtClean="0"/>
                <a:t>Медицинские </a:t>
              </a:r>
              <a:r>
                <a:rPr lang="ru-RU" sz="2000" kern="1200" dirty="0"/>
                <a:t>организации</a:t>
              </a:r>
              <a:endParaRPr lang="en-US" sz="2000" kern="1200" dirty="0"/>
            </a:p>
          </p:txBody>
        </p:sp>
      </p:grpSp>
      <p:sp>
        <p:nvSpPr>
          <p:cNvPr id="13" name="Plus Sign 12">
            <a:extLst>
              <a:ext uri="{FF2B5EF4-FFF2-40B4-BE49-F238E27FC236}">
                <a16:creationId xmlns:a16="http://schemas.microsoft.com/office/drawing/2014/main" id="{FE6EC1D5-3CAD-ED3D-8071-3B0EE1C30631}"/>
              </a:ext>
            </a:extLst>
          </p:cNvPr>
          <p:cNvSpPr/>
          <p:nvPr/>
        </p:nvSpPr>
        <p:spPr>
          <a:xfrm>
            <a:off x="7144361" y="3933509"/>
            <a:ext cx="883869" cy="883869"/>
          </a:xfrm>
          <a:prstGeom prst="mathPl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33CC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4873" y="1874982"/>
            <a:ext cx="248458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dirty="0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</a:rPr>
              <a:t>2021-2022 уч. год</a:t>
            </a:r>
            <a:endParaRPr lang="ru-RU" b="1" dirty="0">
              <a:ln/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99055" y="4110893"/>
            <a:ext cx="252128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dirty="0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</a:rPr>
              <a:t>2022-2023 уч. год</a:t>
            </a:r>
            <a:endParaRPr lang="ru-RU" b="1" dirty="0">
              <a:ln/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03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3091" y="771119"/>
            <a:ext cx="8630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800" b="1" dirty="0">
                <a:solidFill>
                  <a:srgbClr val="F9FFFE"/>
                </a:solidFill>
                <a:latin typeface="Century Gothic" panose="020B0502020202020204" pitchFamily="34" charset="0"/>
              </a:rPr>
              <a:t>Мероприятия по профилактике </a:t>
            </a:r>
            <a:r>
              <a:rPr lang="ru-RU" sz="2800" b="1" dirty="0" err="1">
                <a:solidFill>
                  <a:srgbClr val="F9FFFE"/>
                </a:solidFill>
                <a:latin typeface="Century Gothic" panose="020B0502020202020204" pitchFamily="34" charset="0"/>
              </a:rPr>
              <a:t>девиантного</a:t>
            </a:r>
            <a:r>
              <a:rPr lang="ru-RU" sz="2800" b="1" dirty="0">
                <a:solidFill>
                  <a:srgbClr val="F9FFFE"/>
                </a:solidFill>
                <a:latin typeface="Century Gothic" panose="020B0502020202020204" pitchFamily="34" charset="0"/>
              </a:rPr>
              <a:t> поведения детей и подростков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13804638"/>
              </p:ext>
            </p:extLst>
          </p:nvPr>
        </p:nvGraphicFramePr>
        <p:xfrm>
          <a:off x="1376218" y="1938747"/>
          <a:ext cx="8228663" cy="4919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2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46E5B-0B57-3F53-07AB-BDDC33BB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1" y="361800"/>
            <a:ext cx="8164944" cy="130563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Мероприятия по профилактике </a:t>
            </a: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4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девиантного</a:t>
            </a: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поведения детей и подростков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3096043"/>
              </p:ext>
            </p:extLst>
          </p:nvPr>
        </p:nvGraphicFramePr>
        <p:xfrm>
          <a:off x="1320800" y="2050473"/>
          <a:ext cx="8931564" cy="4736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14243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46E5B-0B57-3F53-07AB-BDDC33BB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361800"/>
            <a:ext cx="8793017" cy="130563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Мероприятия по профилактике </a:t>
            </a: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4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девиантного</a:t>
            </a: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поведения детей и подростков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6985080"/>
              </p:ext>
            </p:extLst>
          </p:nvPr>
        </p:nvGraphicFramePr>
        <p:xfrm>
          <a:off x="1320800" y="2050473"/>
          <a:ext cx="8931564" cy="4736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61416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qrcoder.ru/code/?https%3A%2F%2Ft.me%2F%2BcjbMrCy89blkY2Ji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81" y="4823956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87358" y="6125503"/>
            <a:ext cx="1931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</a:rPr>
              <a:t>Наша группа  </a:t>
            </a:r>
            <a:b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</a:rPr>
              <a:t>в Телеграм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489" y="4829527"/>
            <a:ext cx="1348861" cy="1348861"/>
          </a:xfrm>
          <a:prstGeom prst="rect">
            <a:avLst/>
          </a:prstGeom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845489" y="6135335"/>
            <a:ext cx="1551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333333"/>
                </a:solidFill>
                <a:latin typeface="arial" panose="020B0604020202020204" pitchFamily="34" charset="0"/>
              </a:rPr>
              <a:t>Наша группа Вконтакте</a:t>
            </a:r>
            <a:endParaRPr lang="ru-RU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6464F3-3F32-4AEA-ABA1-387F8CD56C4E}"/>
              </a:ext>
            </a:extLst>
          </p:cNvPr>
          <p:cNvSpPr txBox="1"/>
          <p:nvPr/>
        </p:nvSpPr>
        <p:spPr>
          <a:xfrm>
            <a:off x="1081454" y="406799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8-906-848-32-41</a:t>
            </a:r>
            <a:br>
              <a:rPr lang="ru-RU" sz="1800" b="1" dirty="0">
                <a:solidFill>
                  <a:srgbClr val="16625C"/>
                </a:solidFill>
                <a:latin typeface="Century Gothic" panose="020B0502020202020204" pitchFamily="34" charset="0"/>
              </a:rPr>
            </a:br>
            <a:r>
              <a:rPr lang="en-US" sz="1800" b="1" dirty="0" err="1">
                <a:solidFill>
                  <a:srgbClr val="16625C"/>
                </a:solidFill>
                <a:latin typeface="Century Gothic" panose="020B0502020202020204" pitchFamily="34" charset="0"/>
              </a:rPr>
              <a:t>aleksandra</a:t>
            </a:r>
            <a:r>
              <a:rPr lang="ru-RU" sz="18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.</a:t>
            </a:r>
            <a:r>
              <a:rPr lang="en-US" sz="1800" b="1" dirty="0" err="1">
                <a:solidFill>
                  <a:srgbClr val="16625C"/>
                </a:solidFill>
                <a:latin typeface="Century Gothic" panose="020B0502020202020204" pitchFamily="34" charset="0"/>
              </a:rPr>
              <a:t>pimakhova@gmail</a:t>
            </a:r>
            <a:r>
              <a:rPr lang="ru-RU" sz="18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.</a:t>
            </a:r>
            <a:r>
              <a:rPr lang="en-US" sz="1800" b="1" dirty="0" err="1">
                <a:solidFill>
                  <a:srgbClr val="16625C"/>
                </a:solidFill>
                <a:latin typeface="Century Gothic" panose="020B0502020202020204" pitchFamily="34" charset="0"/>
              </a:rPr>
              <a:t>ru</a:t>
            </a:r>
            <a:endParaRPr lang="ru-RU" sz="1800" b="1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D40D9E-218F-4CEF-EFAC-9CDB061A347D}"/>
              </a:ext>
            </a:extLst>
          </p:cNvPr>
          <p:cNvGrpSpPr/>
          <p:nvPr/>
        </p:nvGrpSpPr>
        <p:grpSpPr>
          <a:xfrm>
            <a:off x="1081454" y="1423355"/>
            <a:ext cx="7767578" cy="1763770"/>
            <a:chOff x="1081454" y="1423355"/>
            <a:chExt cx="7767578" cy="176377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081454" y="1861890"/>
              <a:ext cx="776757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600" b="1" dirty="0">
                  <a:solidFill>
                    <a:srgbClr val="16625C"/>
                  </a:solidFill>
                  <a:latin typeface="Century Gothic" panose="020B0502020202020204" pitchFamily="34" charset="0"/>
                </a:rPr>
                <a:t>Александра Владимировна</a:t>
              </a:r>
              <a:endParaRPr lang="ru-RU" sz="3600" dirty="0">
                <a:solidFill>
                  <a:srgbClr val="16625C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1D4256-A7D4-74EF-3C4B-A0244D7C40F5}"/>
                </a:ext>
              </a:extLst>
            </p:cNvPr>
            <p:cNvSpPr txBox="1"/>
            <p:nvPr/>
          </p:nvSpPr>
          <p:spPr>
            <a:xfrm>
              <a:off x="1096156" y="1423355"/>
              <a:ext cx="6096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600" b="1" dirty="0">
                  <a:solidFill>
                    <a:srgbClr val="16625C"/>
                  </a:solidFill>
                  <a:latin typeface="Century Gothic" panose="020B0502020202020204" pitchFamily="34" charset="0"/>
                </a:rPr>
                <a:t>Пимахова</a:t>
              </a:r>
              <a:endParaRPr lang="en-US" sz="36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3FB854-ADB5-A18E-1D4A-0D7D6F4EDEEC}"/>
                </a:ext>
              </a:extLst>
            </p:cNvPr>
            <p:cNvSpPr txBox="1"/>
            <p:nvPr/>
          </p:nvSpPr>
          <p:spPr>
            <a:xfrm>
              <a:off x="1096155" y="2540794"/>
              <a:ext cx="671658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800" dirty="0">
                  <a:solidFill>
                    <a:srgbClr val="16625C"/>
                  </a:solidFill>
                  <a:latin typeface="Century Gothic" panose="020B0502020202020204" pitchFamily="34" charset="0"/>
                </a:rPr>
                <a:t>методист по профилактической </a:t>
              </a:r>
              <a:r>
                <a:rPr lang="ru-RU" sz="1800" dirty="0" smtClean="0">
                  <a:solidFill>
                    <a:srgbClr val="16625C"/>
                  </a:solidFill>
                  <a:latin typeface="Century Gothic" panose="020B0502020202020204" pitchFamily="34" charset="0"/>
                </a:rPr>
                <a:t>работе МАУ ИМЦ г. Томска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2277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МАУ ИМЦ">
  <a:themeElements>
    <a:clrScheme name="Другая 4">
      <a:dk1>
        <a:srgbClr val="006666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МАУ ИМЦ" id="{EF005E62-8E39-46C4-86E1-32C29D8EC3E5}" vid="{0298A1A0-F84A-4BB2-9A20-FD4CD75B416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МАУ ИМЦ</Template>
  <TotalTime>2429</TotalTime>
  <Words>349</Words>
  <Application>Microsoft Office PowerPoint</Application>
  <PresentationFormat>Широкоэкранный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</vt:lpstr>
      <vt:lpstr>Calibri</vt:lpstr>
      <vt:lpstr>Calibri Light</vt:lpstr>
      <vt:lpstr>Century Gothic</vt:lpstr>
      <vt:lpstr>Шаблон МАУ ИМЦ</vt:lpstr>
      <vt:lpstr>Тема Office</vt:lpstr>
      <vt:lpstr>Презентация PowerPoint</vt:lpstr>
      <vt:lpstr>ПТГ «Психолого-педагогическое сопровождение детей и подростков, склонных к суицидальному поведению»</vt:lpstr>
      <vt:lpstr>Практические материалы</vt:lpstr>
      <vt:lpstr>Благодарим  за отличную работу</vt:lpstr>
      <vt:lpstr> Внешние партнеры</vt:lpstr>
      <vt:lpstr>Презентация PowerPoint</vt:lpstr>
      <vt:lpstr>Мероприятия по профилактике  девиантного поведения детей и подростков</vt:lpstr>
      <vt:lpstr>Мероприятия по профилактике  девиантного поведения детей и подростков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Ковбаса</dc:creator>
  <cp:lastModifiedBy>metodist38</cp:lastModifiedBy>
  <cp:revision>118</cp:revision>
  <dcterms:created xsi:type="dcterms:W3CDTF">2020-08-10T04:19:49Z</dcterms:created>
  <dcterms:modified xsi:type="dcterms:W3CDTF">2022-08-25T02:30:57Z</dcterms:modified>
</cp:coreProperties>
</file>