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5" r:id="rId2"/>
    <p:sldId id="258" r:id="rId3"/>
    <p:sldId id="404" r:id="rId4"/>
    <p:sldId id="460" r:id="rId5"/>
    <p:sldId id="261" r:id="rId6"/>
    <p:sldId id="416" r:id="rId7"/>
    <p:sldId id="417" r:id="rId8"/>
    <p:sldId id="459" r:id="rId9"/>
    <p:sldId id="413" r:id="rId10"/>
    <p:sldId id="290" r:id="rId11"/>
    <p:sldId id="298" r:id="rId12"/>
    <p:sldId id="414" r:id="rId13"/>
    <p:sldId id="277" r:id="rId14"/>
    <p:sldId id="415" r:id="rId15"/>
    <p:sldId id="304" r:id="rId16"/>
    <p:sldId id="40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61F07-C291-470C-9FE7-4E0F0F5FA239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3E6AD7C-00A5-43A8-9D49-4F152E84CC61}">
      <dgm:prSet phldrT="[Текст]" custT="1"/>
      <dgm:spPr/>
      <dgm:t>
        <a:bodyPr/>
        <a:lstStyle/>
        <a:p>
          <a:pPr>
            <a:buNone/>
          </a:pPr>
          <a:r>
            <a:rPr lang="ru-RU" sz="2400" dirty="0">
              <a:latin typeface="Arial"/>
              <a:cs typeface="Arial"/>
            </a:rPr>
            <a:t>   1.</a:t>
          </a:r>
        </a:p>
        <a:p>
          <a:pPr>
            <a:buNone/>
          </a:pPr>
          <a:r>
            <a:rPr lang="ru-RU" sz="2400" dirty="0">
              <a:latin typeface="Arial"/>
              <a:cs typeface="Arial"/>
            </a:rPr>
            <a:t>на начальном уровне функционирования</a:t>
          </a:r>
          <a:endParaRPr lang="ru-RU" sz="2400" dirty="0"/>
        </a:p>
      </dgm:t>
    </dgm:pt>
    <dgm:pt modelId="{9407A631-8418-444B-9E03-62CCAC9072CB}" type="parTrans" cxnId="{74ADF2FB-77CD-446B-91D8-77D4F94BE0E4}">
      <dgm:prSet/>
      <dgm:spPr/>
      <dgm:t>
        <a:bodyPr/>
        <a:lstStyle/>
        <a:p>
          <a:endParaRPr lang="ru-RU"/>
        </a:p>
      </dgm:t>
    </dgm:pt>
    <dgm:pt modelId="{1A32FA4D-7053-4B1B-9444-2F803FC6C4F0}" type="sibTrans" cxnId="{74ADF2FB-77CD-446B-91D8-77D4F94BE0E4}">
      <dgm:prSet/>
      <dgm:spPr/>
      <dgm:t>
        <a:bodyPr/>
        <a:lstStyle/>
        <a:p>
          <a:endParaRPr lang="ru-RU"/>
        </a:p>
      </dgm:t>
    </dgm:pt>
    <dgm:pt modelId="{83254369-8A15-4FF4-9E57-DA6B79E52661}">
      <dgm:prSet phldrT="[Текст]" custT="1"/>
      <dgm:spPr/>
      <dgm:t>
        <a:bodyPr/>
        <a:lstStyle/>
        <a:p>
          <a:pPr>
            <a:buNone/>
          </a:pPr>
          <a:r>
            <a:rPr lang="ru-RU" sz="2400" dirty="0">
              <a:latin typeface="Arial"/>
              <a:cs typeface="Arial"/>
            </a:rPr>
            <a:t> 2.</a:t>
          </a:r>
        </a:p>
        <a:p>
          <a:pPr>
            <a:buNone/>
          </a:pPr>
          <a:r>
            <a:rPr lang="ru-RU" sz="2400" dirty="0">
              <a:latin typeface="Arial"/>
              <a:cs typeface="Arial"/>
            </a:rPr>
            <a:t>активно действующая</a:t>
          </a:r>
          <a:endParaRPr lang="ru-RU" sz="2400" dirty="0"/>
        </a:p>
      </dgm:t>
    </dgm:pt>
    <dgm:pt modelId="{C7D64651-4847-4703-9EB5-FA7F5AA2C516}" type="parTrans" cxnId="{074DEB59-14A3-4DA6-B43C-FB3C3E1CA340}">
      <dgm:prSet/>
      <dgm:spPr/>
      <dgm:t>
        <a:bodyPr/>
        <a:lstStyle/>
        <a:p>
          <a:endParaRPr lang="ru-RU"/>
        </a:p>
      </dgm:t>
    </dgm:pt>
    <dgm:pt modelId="{FE3BD2AC-9E50-45A1-B9C2-6241BFDEF66F}" type="sibTrans" cxnId="{074DEB59-14A3-4DA6-B43C-FB3C3E1CA340}">
      <dgm:prSet/>
      <dgm:spPr/>
      <dgm:t>
        <a:bodyPr/>
        <a:lstStyle/>
        <a:p>
          <a:endParaRPr lang="ru-RU"/>
        </a:p>
      </dgm:t>
    </dgm:pt>
    <dgm:pt modelId="{E9212857-9520-4046-9E33-8268438493A8}">
      <dgm:prSet phldrT="[Текст]" custT="1"/>
      <dgm:spPr/>
      <dgm:t>
        <a:bodyPr/>
        <a:lstStyle/>
        <a:p>
          <a:pPr>
            <a:buNone/>
          </a:pPr>
          <a:r>
            <a:rPr lang="ru-RU" sz="2400" dirty="0">
              <a:latin typeface="Arial"/>
              <a:cs typeface="Arial"/>
            </a:rPr>
            <a:t>  3.</a:t>
          </a:r>
        </a:p>
        <a:p>
          <a:pPr>
            <a:buNone/>
          </a:pPr>
          <a:r>
            <a:rPr lang="ru-RU" sz="2400" dirty="0">
              <a:latin typeface="Arial"/>
              <a:cs typeface="Arial"/>
            </a:rPr>
            <a:t>профессионально  </a:t>
          </a:r>
        </a:p>
        <a:p>
          <a:pPr>
            <a:buNone/>
          </a:pPr>
          <a:r>
            <a:rPr lang="ru-RU" sz="2400" dirty="0">
              <a:latin typeface="Arial"/>
              <a:cs typeface="Arial"/>
            </a:rPr>
            <a:t>работающая</a:t>
          </a:r>
          <a:endParaRPr lang="ru-RU" sz="2400" dirty="0"/>
        </a:p>
      </dgm:t>
    </dgm:pt>
    <dgm:pt modelId="{7A4FC361-54B4-45AA-AC27-C81AEC7CAE59}" type="parTrans" cxnId="{DF121145-CC2A-4D4A-A04D-5D6E8011E3D2}">
      <dgm:prSet/>
      <dgm:spPr/>
      <dgm:t>
        <a:bodyPr/>
        <a:lstStyle/>
        <a:p>
          <a:endParaRPr lang="ru-RU"/>
        </a:p>
      </dgm:t>
    </dgm:pt>
    <dgm:pt modelId="{A268E2ED-F0BF-4774-915A-D250F66077E3}" type="sibTrans" cxnId="{DF121145-CC2A-4D4A-A04D-5D6E8011E3D2}">
      <dgm:prSet/>
      <dgm:spPr/>
      <dgm:t>
        <a:bodyPr/>
        <a:lstStyle/>
        <a:p>
          <a:endParaRPr lang="ru-RU"/>
        </a:p>
      </dgm:t>
    </dgm:pt>
    <dgm:pt modelId="{C5B596B6-330F-4134-AC02-1DF9680A253F}" type="pres">
      <dgm:prSet presAssocID="{D9D61F07-C291-470C-9FE7-4E0F0F5FA239}" presName="CompostProcess" presStyleCnt="0">
        <dgm:presLayoutVars>
          <dgm:dir/>
          <dgm:resizeHandles val="exact"/>
        </dgm:presLayoutVars>
      </dgm:prSet>
      <dgm:spPr/>
    </dgm:pt>
    <dgm:pt modelId="{2D542FDA-786E-4EA5-ABF9-060F4EDB8D65}" type="pres">
      <dgm:prSet presAssocID="{D9D61F07-C291-470C-9FE7-4E0F0F5FA239}" presName="arrow" presStyleLbl="bgShp" presStyleIdx="0" presStyleCnt="1"/>
      <dgm:spPr/>
    </dgm:pt>
    <dgm:pt modelId="{9F328C20-FFC4-41B6-961D-0F0922E4C478}" type="pres">
      <dgm:prSet presAssocID="{D9D61F07-C291-470C-9FE7-4E0F0F5FA239}" presName="linearProcess" presStyleCnt="0"/>
      <dgm:spPr/>
    </dgm:pt>
    <dgm:pt modelId="{EFE0C2A5-DBF5-49D8-BF3E-E233069C22E8}" type="pres">
      <dgm:prSet presAssocID="{23E6AD7C-00A5-43A8-9D49-4F152E84CC61}" presName="textNode" presStyleLbl="node1" presStyleIdx="0" presStyleCnt="3">
        <dgm:presLayoutVars>
          <dgm:bulletEnabled val="1"/>
        </dgm:presLayoutVars>
      </dgm:prSet>
      <dgm:spPr/>
    </dgm:pt>
    <dgm:pt modelId="{25CA2799-132D-4FB3-B1C7-8926C7CC9300}" type="pres">
      <dgm:prSet presAssocID="{1A32FA4D-7053-4B1B-9444-2F803FC6C4F0}" presName="sibTrans" presStyleCnt="0"/>
      <dgm:spPr/>
    </dgm:pt>
    <dgm:pt modelId="{475B550D-7834-4758-AA56-04C85A133906}" type="pres">
      <dgm:prSet presAssocID="{83254369-8A15-4FF4-9E57-DA6B79E52661}" presName="textNode" presStyleLbl="node1" presStyleIdx="1" presStyleCnt="3">
        <dgm:presLayoutVars>
          <dgm:bulletEnabled val="1"/>
        </dgm:presLayoutVars>
      </dgm:prSet>
      <dgm:spPr/>
    </dgm:pt>
    <dgm:pt modelId="{CF5A57CE-EF2A-4293-B38F-52F6B301CA72}" type="pres">
      <dgm:prSet presAssocID="{FE3BD2AC-9E50-45A1-B9C2-6241BFDEF66F}" presName="sibTrans" presStyleCnt="0"/>
      <dgm:spPr/>
    </dgm:pt>
    <dgm:pt modelId="{E2DA8BFE-C8D2-474C-B125-DF31D21A5956}" type="pres">
      <dgm:prSet presAssocID="{E9212857-9520-4046-9E33-8268438493A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4B88463-137D-4540-81EA-392FA815FE7E}" type="presOf" srcId="{83254369-8A15-4FF4-9E57-DA6B79E52661}" destId="{475B550D-7834-4758-AA56-04C85A133906}" srcOrd="0" destOrd="0" presId="urn:microsoft.com/office/officeart/2005/8/layout/hProcess9"/>
    <dgm:cxn modelId="{DF121145-CC2A-4D4A-A04D-5D6E8011E3D2}" srcId="{D9D61F07-C291-470C-9FE7-4E0F0F5FA239}" destId="{E9212857-9520-4046-9E33-8268438493A8}" srcOrd="2" destOrd="0" parTransId="{7A4FC361-54B4-45AA-AC27-C81AEC7CAE59}" sibTransId="{A268E2ED-F0BF-4774-915A-D250F66077E3}"/>
    <dgm:cxn modelId="{E3FBA445-91C9-478B-9FA7-E87CCDD73703}" type="presOf" srcId="{D9D61F07-C291-470C-9FE7-4E0F0F5FA239}" destId="{C5B596B6-330F-4134-AC02-1DF9680A253F}" srcOrd="0" destOrd="0" presId="urn:microsoft.com/office/officeart/2005/8/layout/hProcess9"/>
    <dgm:cxn modelId="{EFDA7369-2FC3-4E84-A532-B67FA0B22A1D}" type="presOf" srcId="{E9212857-9520-4046-9E33-8268438493A8}" destId="{E2DA8BFE-C8D2-474C-B125-DF31D21A5956}" srcOrd="0" destOrd="0" presId="urn:microsoft.com/office/officeart/2005/8/layout/hProcess9"/>
    <dgm:cxn modelId="{F33AEE49-648C-4C18-928A-C7E3D2EAAF0B}" type="presOf" srcId="{23E6AD7C-00A5-43A8-9D49-4F152E84CC61}" destId="{EFE0C2A5-DBF5-49D8-BF3E-E233069C22E8}" srcOrd="0" destOrd="0" presId="urn:microsoft.com/office/officeart/2005/8/layout/hProcess9"/>
    <dgm:cxn modelId="{074DEB59-14A3-4DA6-B43C-FB3C3E1CA340}" srcId="{D9D61F07-C291-470C-9FE7-4E0F0F5FA239}" destId="{83254369-8A15-4FF4-9E57-DA6B79E52661}" srcOrd="1" destOrd="0" parTransId="{C7D64651-4847-4703-9EB5-FA7F5AA2C516}" sibTransId="{FE3BD2AC-9E50-45A1-B9C2-6241BFDEF66F}"/>
    <dgm:cxn modelId="{74ADF2FB-77CD-446B-91D8-77D4F94BE0E4}" srcId="{D9D61F07-C291-470C-9FE7-4E0F0F5FA239}" destId="{23E6AD7C-00A5-43A8-9D49-4F152E84CC61}" srcOrd="0" destOrd="0" parTransId="{9407A631-8418-444B-9E03-62CCAC9072CB}" sibTransId="{1A32FA4D-7053-4B1B-9444-2F803FC6C4F0}"/>
    <dgm:cxn modelId="{766318B6-02BB-468A-8350-428E96340C0D}" type="presParOf" srcId="{C5B596B6-330F-4134-AC02-1DF9680A253F}" destId="{2D542FDA-786E-4EA5-ABF9-060F4EDB8D65}" srcOrd="0" destOrd="0" presId="urn:microsoft.com/office/officeart/2005/8/layout/hProcess9"/>
    <dgm:cxn modelId="{FCC59E28-11F0-439F-A196-1B94006C4963}" type="presParOf" srcId="{C5B596B6-330F-4134-AC02-1DF9680A253F}" destId="{9F328C20-FFC4-41B6-961D-0F0922E4C478}" srcOrd="1" destOrd="0" presId="urn:microsoft.com/office/officeart/2005/8/layout/hProcess9"/>
    <dgm:cxn modelId="{38919444-B089-4289-9B0F-FEF086C488C7}" type="presParOf" srcId="{9F328C20-FFC4-41B6-961D-0F0922E4C478}" destId="{EFE0C2A5-DBF5-49D8-BF3E-E233069C22E8}" srcOrd="0" destOrd="0" presId="urn:microsoft.com/office/officeart/2005/8/layout/hProcess9"/>
    <dgm:cxn modelId="{11E81F8A-E713-4667-9FE6-06CD71399EC1}" type="presParOf" srcId="{9F328C20-FFC4-41B6-961D-0F0922E4C478}" destId="{25CA2799-132D-4FB3-B1C7-8926C7CC9300}" srcOrd="1" destOrd="0" presId="urn:microsoft.com/office/officeart/2005/8/layout/hProcess9"/>
    <dgm:cxn modelId="{D4A4F566-5CEB-41C7-9FE9-A20A170D4A7B}" type="presParOf" srcId="{9F328C20-FFC4-41B6-961D-0F0922E4C478}" destId="{475B550D-7834-4758-AA56-04C85A133906}" srcOrd="2" destOrd="0" presId="urn:microsoft.com/office/officeart/2005/8/layout/hProcess9"/>
    <dgm:cxn modelId="{77588176-9317-4905-B4E1-D217F7E9C28B}" type="presParOf" srcId="{9F328C20-FFC4-41B6-961D-0F0922E4C478}" destId="{CF5A57CE-EF2A-4293-B38F-52F6B301CA72}" srcOrd="3" destOrd="0" presId="urn:microsoft.com/office/officeart/2005/8/layout/hProcess9"/>
    <dgm:cxn modelId="{55534B06-96D3-4B35-A25D-6439E07F2C2D}" type="presParOf" srcId="{9F328C20-FFC4-41B6-961D-0F0922E4C478}" destId="{E2DA8BFE-C8D2-474C-B125-DF31D21A59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CE01C-7BCB-4FDC-9C2B-4D5A40E48BC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6DDF7-9F16-4E37-9112-4A30DD7C44DE}">
      <dgm:prSet phldrT="[Текст]" custT="1"/>
      <dgm:spPr/>
      <dgm:t>
        <a:bodyPr/>
        <a:lstStyle/>
        <a:p>
          <a:r>
            <a:rPr lang="ru-RU" sz="2000" b="1" dirty="0"/>
            <a:t>Территориальные</a:t>
          </a:r>
        </a:p>
        <a:p>
          <a:r>
            <a:rPr lang="ru-RU" sz="2000" b="1" dirty="0"/>
            <a:t> (городские, областные)</a:t>
          </a:r>
        </a:p>
        <a:p>
          <a:r>
            <a:rPr lang="ru-RU" sz="2000" b="1" dirty="0"/>
            <a:t>  службы примирения</a:t>
          </a:r>
        </a:p>
      </dgm:t>
    </dgm:pt>
    <dgm:pt modelId="{0E47ED71-921F-403B-B22E-CB0AEB210C08}" type="parTrans" cxnId="{53809A04-F3FE-408D-97F5-F78249D79B78}">
      <dgm:prSet/>
      <dgm:spPr/>
      <dgm:t>
        <a:bodyPr/>
        <a:lstStyle/>
        <a:p>
          <a:endParaRPr lang="ru-RU"/>
        </a:p>
      </dgm:t>
    </dgm:pt>
    <dgm:pt modelId="{6BC3E37A-87A0-46A9-8B16-F6D8DFA3EEDA}" type="sibTrans" cxnId="{53809A04-F3FE-408D-97F5-F78249D79B78}">
      <dgm:prSet/>
      <dgm:spPr/>
      <dgm:t>
        <a:bodyPr/>
        <a:lstStyle/>
        <a:p>
          <a:endParaRPr lang="ru-RU"/>
        </a:p>
      </dgm:t>
    </dgm:pt>
    <dgm:pt modelId="{5B6E03C7-4CFF-4A13-9A1D-C63ED658F37B}">
      <dgm:prSet phldrT="[Текст]" custT="1"/>
      <dgm:spPr/>
      <dgm:t>
        <a:bodyPr/>
        <a:lstStyle/>
        <a:p>
          <a:r>
            <a:rPr lang="ru-RU" sz="2000" b="1" dirty="0"/>
            <a:t>Школьные службы примирения</a:t>
          </a:r>
        </a:p>
      </dgm:t>
    </dgm:pt>
    <dgm:pt modelId="{9FCA9124-B3E7-432C-8EF1-0CFB8AD659C2}" type="parTrans" cxnId="{CEAD42E6-0AFF-456C-B998-748094EA438B}">
      <dgm:prSet/>
      <dgm:spPr/>
      <dgm:t>
        <a:bodyPr/>
        <a:lstStyle/>
        <a:p>
          <a:endParaRPr lang="ru-RU"/>
        </a:p>
      </dgm:t>
    </dgm:pt>
    <dgm:pt modelId="{B3D30FD7-AA17-464F-921F-3C00FC2B0A41}" type="sibTrans" cxnId="{CEAD42E6-0AFF-456C-B998-748094EA438B}">
      <dgm:prSet/>
      <dgm:spPr/>
      <dgm:t>
        <a:bodyPr/>
        <a:lstStyle/>
        <a:p>
          <a:endParaRPr lang="ru-RU"/>
        </a:p>
      </dgm:t>
    </dgm:pt>
    <dgm:pt modelId="{EECCADEA-2773-4CA5-A2DC-9625C32A2150}">
      <dgm:prSet phldrT="[Текст]" custT="1"/>
      <dgm:spPr/>
      <dgm:t>
        <a:bodyPr/>
        <a:lstStyle/>
        <a:p>
          <a:r>
            <a:rPr lang="ru-RU" sz="1800" b="1" dirty="0"/>
            <a:t>Школьники - волонтеры службы примирения</a:t>
          </a:r>
        </a:p>
      </dgm:t>
    </dgm:pt>
    <dgm:pt modelId="{70CA1247-4834-40DB-A4A9-1BD8E7EFDC55}" type="parTrans" cxnId="{EA26C437-A4B1-415C-91E2-7DA7F5FF64CB}">
      <dgm:prSet/>
      <dgm:spPr/>
      <dgm:t>
        <a:bodyPr/>
        <a:lstStyle/>
        <a:p>
          <a:endParaRPr lang="ru-RU"/>
        </a:p>
      </dgm:t>
    </dgm:pt>
    <dgm:pt modelId="{FE1B94F4-098C-4FAE-AE0E-EF20EBFF447D}" type="sibTrans" cxnId="{EA26C437-A4B1-415C-91E2-7DA7F5FF64CB}">
      <dgm:prSet/>
      <dgm:spPr/>
      <dgm:t>
        <a:bodyPr/>
        <a:lstStyle/>
        <a:p>
          <a:endParaRPr lang="ru-RU"/>
        </a:p>
      </dgm:t>
    </dgm:pt>
    <dgm:pt modelId="{1E77D272-E0F7-4F0D-AFEC-90BD0A1B64EA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b="1" dirty="0"/>
            <a:t>Восстановительные практики в работе классных  руководителей</a:t>
          </a:r>
        </a:p>
      </dgm:t>
    </dgm:pt>
    <dgm:pt modelId="{00397565-C55C-48E0-84FB-8A0A3D9517CF}" type="parTrans" cxnId="{55F6D736-6825-472C-82E4-08756154164F}">
      <dgm:prSet/>
      <dgm:spPr/>
      <dgm:t>
        <a:bodyPr/>
        <a:lstStyle/>
        <a:p>
          <a:endParaRPr lang="ru-RU"/>
        </a:p>
      </dgm:t>
    </dgm:pt>
    <dgm:pt modelId="{6EA05349-C9D9-4B25-A319-A9D876BDC2A9}" type="sibTrans" cxnId="{55F6D736-6825-472C-82E4-08756154164F}">
      <dgm:prSet/>
      <dgm:spPr/>
      <dgm:t>
        <a:bodyPr/>
        <a:lstStyle/>
        <a:p>
          <a:endParaRPr lang="ru-RU"/>
        </a:p>
      </dgm:t>
    </dgm:pt>
    <dgm:pt modelId="{A79BF97C-83A3-4831-87C6-5D142353A711}">
      <dgm:prSet phldrT="[Текст]" custT="1"/>
      <dgm:spPr/>
      <dgm:t>
        <a:bodyPr/>
        <a:lstStyle/>
        <a:p>
          <a:r>
            <a:rPr lang="ru-RU" sz="2400" b="1" dirty="0"/>
            <a:t>КДНиЗП</a:t>
          </a:r>
        </a:p>
      </dgm:t>
    </dgm:pt>
    <dgm:pt modelId="{4CDEE64D-581A-48B0-8644-1920B59D8CA9}" type="parTrans" cxnId="{C2C24072-9E68-4B78-A6F8-3C03690F1420}">
      <dgm:prSet/>
      <dgm:spPr/>
      <dgm:t>
        <a:bodyPr/>
        <a:lstStyle/>
        <a:p>
          <a:endParaRPr lang="ru-RU"/>
        </a:p>
      </dgm:t>
    </dgm:pt>
    <dgm:pt modelId="{7B30904A-6125-4F0E-AE00-A01A6480D61C}" type="sibTrans" cxnId="{C2C24072-9E68-4B78-A6F8-3C03690F1420}">
      <dgm:prSet/>
      <dgm:spPr/>
      <dgm:t>
        <a:bodyPr/>
        <a:lstStyle/>
        <a:p>
          <a:endParaRPr lang="ru-RU"/>
        </a:p>
      </dgm:t>
    </dgm:pt>
    <dgm:pt modelId="{B09A26EE-7127-4A23-BA36-212DE6D57CEA}" type="pres">
      <dgm:prSet presAssocID="{C31CE01C-7BCB-4FDC-9C2B-4D5A40E48B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8296D9-9FA4-4657-9F06-D045D94DAC40}" type="pres">
      <dgm:prSet presAssocID="{3156DDF7-9F16-4E37-9112-4A30DD7C44DE}" presName="hierRoot1" presStyleCnt="0"/>
      <dgm:spPr/>
    </dgm:pt>
    <dgm:pt modelId="{2531C125-A9C0-4BC0-A42A-CBDB5CC63FC3}" type="pres">
      <dgm:prSet presAssocID="{3156DDF7-9F16-4E37-9112-4A30DD7C44DE}" presName="composite" presStyleCnt="0"/>
      <dgm:spPr/>
    </dgm:pt>
    <dgm:pt modelId="{319DAE98-7061-4017-9B8F-FA5C0A7D028E}" type="pres">
      <dgm:prSet presAssocID="{3156DDF7-9F16-4E37-9112-4A30DD7C44DE}" presName="background" presStyleLbl="node0" presStyleIdx="0" presStyleCnt="2"/>
      <dgm:spPr>
        <a:solidFill>
          <a:srgbClr val="DA7608"/>
        </a:solidFill>
      </dgm:spPr>
    </dgm:pt>
    <dgm:pt modelId="{92F51944-E5C9-4C2A-A9D1-D2F6953D3611}" type="pres">
      <dgm:prSet presAssocID="{3156DDF7-9F16-4E37-9112-4A30DD7C44DE}" presName="text" presStyleLbl="fgAcc0" presStyleIdx="0" presStyleCnt="2" custScaleX="263087" custScaleY="139980" custLinFactNeighborX="-52407" custLinFactNeighborY="2912">
        <dgm:presLayoutVars>
          <dgm:chPref val="3"/>
        </dgm:presLayoutVars>
      </dgm:prSet>
      <dgm:spPr/>
    </dgm:pt>
    <dgm:pt modelId="{C3F95AB3-B3CD-4131-A469-3041B5ED5C1F}" type="pres">
      <dgm:prSet presAssocID="{3156DDF7-9F16-4E37-9112-4A30DD7C44DE}" presName="hierChild2" presStyleCnt="0"/>
      <dgm:spPr/>
    </dgm:pt>
    <dgm:pt modelId="{D0973150-A19A-4DD7-A160-EA05ABB93BD7}" type="pres">
      <dgm:prSet presAssocID="{9FCA9124-B3E7-432C-8EF1-0CFB8AD659C2}" presName="Name10" presStyleLbl="parChTrans1D2" presStyleIdx="0" presStyleCnt="1"/>
      <dgm:spPr/>
    </dgm:pt>
    <dgm:pt modelId="{0E22BBDC-C98E-45EA-A8D6-1C8B9F80E2FC}" type="pres">
      <dgm:prSet presAssocID="{5B6E03C7-4CFF-4A13-9A1D-C63ED658F37B}" presName="hierRoot2" presStyleCnt="0"/>
      <dgm:spPr/>
    </dgm:pt>
    <dgm:pt modelId="{982CBD07-814C-43F5-8980-6D2A0C7D8237}" type="pres">
      <dgm:prSet presAssocID="{5B6E03C7-4CFF-4A13-9A1D-C63ED658F37B}" presName="composite2" presStyleCnt="0"/>
      <dgm:spPr/>
    </dgm:pt>
    <dgm:pt modelId="{74AFBC01-5C3E-4BC8-A821-351665212B40}" type="pres">
      <dgm:prSet presAssocID="{5B6E03C7-4CFF-4A13-9A1D-C63ED658F37B}" presName="background2" presStyleLbl="node2" presStyleIdx="0" presStyleCnt="1"/>
      <dgm:spPr>
        <a:solidFill>
          <a:srgbClr val="DA7608"/>
        </a:solidFill>
      </dgm:spPr>
    </dgm:pt>
    <dgm:pt modelId="{731B3171-8901-4836-82C7-81C1078AE610}" type="pres">
      <dgm:prSet presAssocID="{5B6E03C7-4CFF-4A13-9A1D-C63ED658F37B}" presName="text2" presStyleLbl="fgAcc2" presStyleIdx="0" presStyleCnt="1" custScaleX="306905" custLinFactNeighborX="19265" custLinFactNeighborY="-981">
        <dgm:presLayoutVars>
          <dgm:chPref val="3"/>
        </dgm:presLayoutVars>
      </dgm:prSet>
      <dgm:spPr/>
    </dgm:pt>
    <dgm:pt modelId="{1AD36FAF-4DF9-4BDB-AAF3-D0ACFD83C519}" type="pres">
      <dgm:prSet presAssocID="{5B6E03C7-4CFF-4A13-9A1D-C63ED658F37B}" presName="hierChild3" presStyleCnt="0"/>
      <dgm:spPr/>
    </dgm:pt>
    <dgm:pt modelId="{2EEAEBB0-4727-421C-A9C1-6A1F7EA335ED}" type="pres">
      <dgm:prSet presAssocID="{70CA1247-4834-40DB-A4A9-1BD8E7EFDC55}" presName="Name17" presStyleLbl="parChTrans1D3" presStyleIdx="0" presStyleCnt="2"/>
      <dgm:spPr/>
    </dgm:pt>
    <dgm:pt modelId="{E9AB3328-F7D0-4494-A3AF-FA7F38CD7C06}" type="pres">
      <dgm:prSet presAssocID="{EECCADEA-2773-4CA5-A2DC-9625C32A2150}" presName="hierRoot3" presStyleCnt="0"/>
      <dgm:spPr/>
    </dgm:pt>
    <dgm:pt modelId="{DADD2C27-E653-462F-B096-E2762B2CE6AF}" type="pres">
      <dgm:prSet presAssocID="{EECCADEA-2773-4CA5-A2DC-9625C32A2150}" presName="composite3" presStyleCnt="0"/>
      <dgm:spPr/>
    </dgm:pt>
    <dgm:pt modelId="{EE2DC283-909A-4090-8A9E-924D58CB5A86}" type="pres">
      <dgm:prSet presAssocID="{EECCADEA-2773-4CA5-A2DC-9625C32A2150}" presName="background3" presStyleLbl="node3" presStyleIdx="0" presStyleCnt="2"/>
      <dgm:spPr>
        <a:solidFill>
          <a:srgbClr val="DA7608"/>
        </a:solidFill>
      </dgm:spPr>
    </dgm:pt>
    <dgm:pt modelId="{0205FF3B-D6B4-4E1C-8F83-6C27971106FA}" type="pres">
      <dgm:prSet presAssocID="{EECCADEA-2773-4CA5-A2DC-9625C32A2150}" presName="text3" presStyleLbl="fgAcc3" presStyleIdx="0" presStyleCnt="2" custScaleX="142125" custScaleY="181087" custLinFactX="100000" custLinFactNeighborX="138565" custLinFactNeighborY="38973">
        <dgm:presLayoutVars>
          <dgm:chPref val="3"/>
        </dgm:presLayoutVars>
      </dgm:prSet>
      <dgm:spPr/>
    </dgm:pt>
    <dgm:pt modelId="{31ECA63B-B428-42EE-B8E1-17D763EE1B80}" type="pres">
      <dgm:prSet presAssocID="{EECCADEA-2773-4CA5-A2DC-9625C32A2150}" presName="hierChild4" presStyleCnt="0"/>
      <dgm:spPr/>
    </dgm:pt>
    <dgm:pt modelId="{8D01C2A9-3473-4C48-828D-9CC3CCF81F21}" type="pres">
      <dgm:prSet presAssocID="{00397565-C55C-48E0-84FB-8A0A3D9517CF}" presName="Name17" presStyleLbl="parChTrans1D3" presStyleIdx="1" presStyleCnt="2"/>
      <dgm:spPr/>
    </dgm:pt>
    <dgm:pt modelId="{692B3EF2-AA0A-4A83-B3E6-9C9489BD065D}" type="pres">
      <dgm:prSet presAssocID="{1E77D272-E0F7-4F0D-AFEC-90BD0A1B64EA}" presName="hierRoot3" presStyleCnt="0"/>
      <dgm:spPr/>
    </dgm:pt>
    <dgm:pt modelId="{9AD5F831-709B-46C7-B7A4-3AA3F25C18A5}" type="pres">
      <dgm:prSet presAssocID="{1E77D272-E0F7-4F0D-AFEC-90BD0A1B64EA}" presName="composite3" presStyleCnt="0"/>
      <dgm:spPr/>
    </dgm:pt>
    <dgm:pt modelId="{116F8235-650E-4E57-A2F6-20DB168D80C5}" type="pres">
      <dgm:prSet presAssocID="{1E77D272-E0F7-4F0D-AFEC-90BD0A1B64EA}" presName="background3" presStyleLbl="node3" presStyleIdx="1" presStyleCnt="2"/>
      <dgm:spPr>
        <a:solidFill>
          <a:srgbClr val="DA7608"/>
        </a:solidFill>
      </dgm:spPr>
    </dgm:pt>
    <dgm:pt modelId="{5A1D7AC8-39B9-478C-B380-468F15B88425}" type="pres">
      <dgm:prSet presAssocID="{1E77D272-E0F7-4F0D-AFEC-90BD0A1B64EA}" presName="text3" presStyleLbl="fgAcc3" presStyleIdx="1" presStyleCnt="2" custScaleX="137585" custScaleY="174761" custLinFactX="-29706" custLinFactNeighborX="-100000" custLinFactNeighborY="-4124">
        <dgm:presLayoutVars>
          <dgm:chPref val="3"/>
        </dgm:presLayoutVars>
      </dgm:prSet>
      <dgm:spPr/>
    </dgm:pt>
    <dgm:pt modelId="{DC93138F-78BC-4849-A3FD-882B17F7247A}" type="pres">
      <dgm:prSet presAssocID="{1E77D272-E0F7-4F0D-AFEC-90BD0A1B64EA}" presName="hierChild4" presStyleCnt="0"/>
      <dgm:spPr/>
    </dgm:pt>
    <dgm:pt modelId="{6A6E6798-F704-4BFA-A147-AE231AE9B455}" type="pres">
      <dgm:prSet presAssocID="{A79BF97C-83A3-4831-87C6-5D142353A711}" presName="hierRoot1" presStyleCnt="0"/>
      <dgm:spPr/>
    </dgm:pt>
    <dgm:pt modelId="{2A130089-BC5F-405A-B7DF-BB09D679B093}" type="pres">
      <dgm:prSet presAssocID="{A79BF97C-83A3-4831-87C6-5D142353A711}" presName="composite" presStyleCnt="0"/>
      <dgm:spPr/>
    </dgm:pt>
    <dgm:pt modelId="{77AAFD8F-8466-4966-9488-0B143304D8AD}" type="pres">
      <dgm:prSet presAssocID="{A79BF97C-83A3-4831-87C6-5D142353A711}" presName="background" presStyleLbl="node0" presStyleIdx="1" presStyleCnt="2"/>
      <dgm:spPr>
        <a:solidFill>
          <a:srgbClr val="DA7608"/>
        </a:solidFill>
      </dgm:spPr>
    </dgm:pt>
    <dgm:pt modelId="{604622DE-0C72-485A-8948-946741B9A1A6}" type="pres">
      <dgm:prSet presAssocID="{A79BF97C-83A3-4831-87C6-5D142353A711}" presName="text" presStyleLbl="fgAcc0" presStyleIdx="1" presStyleCnt="2" custScaleX="123233" custLinFactNeighborX="11399" custLinFactNeighborY="2162">
        <dgm:presLayoutVars>
          <dgm:chPref val="3"/>
        </dgm:presLayoutVars>
      </dgm:prSet>
      <dgm:spPr/>
    </dgm:pt>
    <dgm:pt modelId="{2181BB34-D63E-408B-8801-EE73C195E9E2}" type="pres">
      <dgm:prSet presAssocID="{A79BF97C-83A3-4831-87C6-5D142353A711}" presName="hierChild2" presStyleCnt="0"/>
      <dgm:spPr/>
    </dgm:pt>
  </dgm:ptLst>
  <dgm:cxnLst>
    <dgm:cxn modelId="{53809A04-F3FE-408D-97F5-F78249D79B78}" srcId="{C31CE01C-7BCB-4FDC-9C2B-4D5A40E48BC5}" destId="{3156DDF7-9F16-4E37-9112-4A30DD7C44DE}" srcOrd="0" destOrd="0" parTransId="{0E47ED71-921F-403B-B22E-CB0AEB210C08}" sibTransId="{6BC3E37A-87A0-46A9-8B16-F6D8DFA3EEDA}"/>
    <dgm:cxn modelId="{5959E52C-3941-448A-84D6-11967CB02A0F}" type="presOf" srcId="{3156DDF7-9F16-4E37-9112-4A30DD7C44DE}" destId="{92F51944-E5C9-4C2A-A9D1-D2F6953D3611}" srcOrd="0" destOrd="0" presId="urn:microsoft.com/office/officeart/2005/8/layout/hierarchy1"/>
    <dgm:cxn modelId="{01ACF334-72E8-437D-BAF1-9F9E18712599}" type="presOf" srcId="{1E77D272-E0F7-4F0D-AFEC-90BD0A1B64EA}" destId="{5A1D7AC8-39B9-478C-B380-468F15B88425}" srcOrd="0" destOrd="0" presId="urn:microsoft.com/office/officeart/2005/8/layout/hierarchy1"/>
    <dgm:cxn modelId="{55F6D736-6825-472C-82E4-08756154164F}" srcId="{5B6E03C7-4CFF-4A13-9A1D-C63ED658F37B}" destId="{1E77D272-E0F7-4F0D-AFEC-90BD0A1B64EA}" srcOrd="1" destOrd="0" parTransId="{00397565-C55C-48E0-84FB-8A0A3D9517CF}" sibTransId="{6EA05349-C9D9-4B25-A319-A9D876BDC2A9}"/>
    <dgm:cxn modelId="{EA26C437-A4B1-415C-91E2-7DA7F5FF64CB}" srcId="{5B6E03C7-4CFF-4A13-9A1D-C63ED658F37B}" destId="{EECCADEA-2773-4CA5-A2DC-9625C32A2150}" srcOrd="0" destOrd="0" parTransId="{70CA1247-4834-40DB-A4A9-1BD8E7EFDC55}" sibTransId="{FE1B94F4-098C-4FAE-AE0E-EF20EBFF447D}"/>
    <dgm:cxn modelId="{93B2BF67-2EE8-4966-83CA-7A2F2F9CC98C}" type="presOf" srcId="{9FCA9124-B3E7-432C-8EF1-0CFB8AD659C2}" destId="{D0973150-A19A-4DD7-A160-EA05ABB93BD7}" srcOrd="0" destOrd="0" presId="urn:microsoft.com/office/officeart/2005/8/layout/hierarchy1"/>
    <dgm:cxn modelId="{C2C24072-9E68-4B78-A6F8-3C03690F1420}" srcId="{C31CE01C-7BCB-4FDC-9C2B-4D5A40E48BC5}" destId="{A79BF97C-83A3-4831-87C6-5D142353A711}" srcOrd="1" destOrd="0" parTransId="{4CDEE64D-581A-48B0-8644-1920B59D8CA9}" sibTransId="{7B30904A-6125-4F0E-AE00-A01A6480D61C}"/>
    <dgm:cxn modelId="{9B77CD7F-7CDB-4ACF-9463-90FEB8B16238}" type="presOf" srcId="{EECCADEA-2773-4CA5-A2DC-9625C32A2150}" destId="{0205FF3B-D6B4-4E1C-8F83-6C27971106FA}" srcOrd="0" destOrd="0" presId="urn:microsoft.com/office/officeart/2005/8/layout/hierarchy1"/>
    <dgm:cxn modelId="{57776688-31BF-4C6A-A96E-A64D174E28B4}" type="presOf" srcId="{C31CE01C-7BCB-4FDC-9C2B-4D5A40E48BC5}" destId="{B09A26EE-7127-4A23-BA36-212DE6D57CEA}" srcOrd="0" destOrd="0" presId="urn:microsoft.com/office/officeart/2005/8/layout/hierarchy1"/>
    <dgm:cxn modelId="{7819EFC6-1AB3-4A2D-803B-114ED5C5F1C5}" type="presOf" srcId="{A79BF97C-83A3-4831-87C6-5D142353A711}" destId="{604622DE-0C72-485A-8948-946741B9A1A6}" srcOrd="0" destOrd="0" presId="urn:microsoft.com/office/officeart/2005/8/layout/hierarchy1"/>
    <dgm:cxn modelId="{8BF23CD0-CC79-4199-BDA8-3E5A6B847C43}" type="presOf" srcId="{00397565-C55C-48E0-84FB-8A0A3D9517CF}" destId="{8D01C2A9-3473-4C48-828D-9CC3CCF81F21}" srcOrd="0" destOrd="0" presId="urn:microsoft.com/office/officeart/2005/8/layout/hierarchy1"/>
    <dgm:cxn modelId="{CEAD42E6-0AFF-456C-B998-748094EA438B}" srcId="{3156DDF7-9F16-4E37-9112-4A30DD7C44DE}" destId="{5B6E03C7-4CFF-4A13-9A1D-C63ED658F37B}" srcOrd="0" destOrd="0" parTransId="{9FCA9124-B3E7-432C-8EF1-0CFB8AD659C2}" sibTransId="{B3D30FD7-AA17-464F-921F-3C00FC2B0A41}"/>
    <dgm:cxn modelId="{9B75DBFA-BF54-420B-8E1D-AFD664A25136}" type="presOf" srcId="{70CA1247-4834-40DB-A4A9-1BD8E7EFDC55}" destId="{2EEAEBB0-4727-421C-A9C1-6A1F7EA335ED}" srcOrd="0" destOrd="0" presId="urn:microsoft.com/office/officeart/2005/8/layout/hierarchy1"/>
    <dgm:cxn modelId="{01D9B8FC-C3DB-45C8-9BD5-637AB1B81C69}" type="presOf" srcId="{5B6E03C7-4CFF-4A13-9A1D-C63ED658F37B}" destId="{731B3171-8901-4836-82C7-81C1078AE610}" srcOrd="0" destOrd="0" presId="urn:microsoft.com/office/officeart/2005/8/layout/hierarchy1"/>
    <dgm:cxn modelId="{42856C18-5E64-45D5-A3E6-95929D39B45E}" type="presParOf" srcId="{B09A26EE-7127-4A23-BA36-212DE6D57CEA}" destId="{418296D9-9FA4-4657-9F06-D045D94DAC40}" srcOrd="0" destOrd="0" presId="urn:microsoft.com/office/officeart/2005/8/layout/hierarchy1"/>
    <dgm:cxn modelId="{E16D36FF-4BEB-4CAE-86CC-FAE79ECB7BC9}" type="presParOf" srcId="{418296D9-9FA4-4657-9F06-D045D94DAC40}" destId="{2531C125-A9C0-4BC0-A42A-CBDB5CC63FC3}" srcOrd="0" destOrd="0" presId="urn:microsoft.com/office/officeart/2005/8/layout/hierarchy1"/>
    <dgm:cxn modelId="{F4E0B6E1-B5F0-4651-B5CD-A9F3DDCE1401}" type="presParOf" srcId="{2531C125-A9C0-4BC0-A42A-CBDB5CC63FC3}" destId="{319DAE98-7061-4017-9B8F-FA5C0A7D028E}" srcOrd="0" destOrd="0" presId="urn:microsoft.com/office/officeart/2005/8/layout/hierarchy1"/>
    <dgm:cxn modelId="{9B818CD4-C3C5-4FC0-A7BD-6AB7BB8A2159}" type="presParOf" srcId="{2531C125-A9C0-4BC0-A42A-CBDB5CC63FC3}" destId="{92F51944-E5C9-4C2A-A9D1-D2F6953D3611}" srcOrd="1" destOrd="0" presId="urn:microsoft.com/office/officeart/2005/8/layout/hierarchy1"/>
    <dgm:cxn modelId="{3B54EE4A-614C-46FA-B87B-BA836E9DAB86}" type="presParOf" srcId="{418296D9-9FA4-4657-9F06-D045D94DAC40}" destId="{C3F95AB3-B3CD-4131-A469-3041B5ED5C1F}" srcOrd="1" destOrd="0" presId="urn:microsoft.com/office/officeart/2005/8/layout/hierarchy1"/>
    <dgm:cxn modelId="{8023458F-8E15-46B8-8A3C-DAC614CFAF5D}" type="presParOf" srcId="{C3F95AB3-B3CD-4131-A469-3041B5ED5C1F}" destId="{D0973150-A19A-4DD7-A160-EA05ABB93BD7}" srcOrd="0" destOrd="0" presId="urn:microsoft.com/office/officeart/2005/8/layout/hierarchy1"/>
    <dgm:cxn modelId="{9B860831-A901-4A2C-AFE8-F65D60CC1FB4}" type="presParOf" srcId="{C3F95AB3-B3CD-4131-A469-3041B5ED5C1F}" destId="{0E22BBDC-C98E-45EA-A8D6-1C8B9F80E2FC}" srcOrd="1" destOrd="0" presId="urn:microsoft.com/office/officeart/2005/8/layout/hierarchy1"/>
    <dgm:cxn modelId="{33706B5E-87C0-4022-9F5A-A784D2B64635}" type="presParOf" srcId="{0E22BBDC-C98E-45EA-A8D6-1C8B9F80E2FC}" destId="{982CBD07-814C-43F5-8980-6D2A0C7D8237}" srcOrd="0" destOrd="0" presId="urn:microsoft.com/office/officeart/2005/8/layout/hierarchy1"/>
    <dgm:cxn modelId="{50FC00EE-411D-45E0-804F-CDE673E1955A}" type="presParOf" srcId="{982CBD07-814C-43F5-8980-6D2A0C7D8237}" destId="{74AFBC01-5C3E-4BC8-A821-351665212B40}" srcOrd="0" destOrd="0" presId="urn:microsoft.com/office/officeart/2005/8/layout/hierarchy1"/>
    <dgm:cxn modelId="{75CA7270-40E4-45AD-AA06-BA5CDAA039FC}" type="presParOf" srcId="{982CBD07-814C-43F5-8980-6D2A0C7D8237}" destId="{731B3171-8901-4836-82C7-81C1078AE610}" srcOrd="1" destOrd="0" presId="urn:microsoft.com/office/officeart/2005/8/layout/hierarchy1"/>
    <dgm:cxn modelId="{D323718A-F038-47D3-8954-D4E211540D43}" type="presParOf" srcId="{0E22BBDC-C98E-45EA-A8D6-1C8B9F80E2FC}" destId="{1AD36FAF-4DF9-4BDB-AAF3-D0ACFD83C519}" srcOrd="1" destOrd="0" presId="urn:microsoft.com/office/officeart/2005/8/layout/hierarchy1"/>
    <dgm:cxn modelId="{2A9F012D-4D39-4100-A9D4-083F6FC2C6FF}" type="presParOf" srcId="{1AD36FAF-4DF9-4BDB-AAF3-D0ACFD83C519}" destId="{2EEAEBB0-4727-421C-A9C1-6A1F7EA335ED}" srcOrd="0" destOrd="0" presId="urn:microsoft.com/office/officeart/2005/8/layout/hierarchy1"/>
    <dgm:cxn modelId="{98408C36-61B2-432B-80E7-03A2A7960E33}" type="presParOf" srcId="{1AD36FAF-4DF9-4BDB-AAF3-D0ACFD83C519}" destId="{E9AB3328-F7D0-4494-A3AF-FA7F38CD7C06}" srcOrd="1" destOrd="0" presId="urn:microsoft.com/office/officeart/2005/8/layout/hierarchy1"/>
    <dgm:cxn modelId="{38A6A146-0866-4585-B5FE-A67915EC45B2}" type="presParOf" srcId="{E9AB3328-F7D0-4494-A3AF-FA7F38CD7C06}" destId="{DADD2C27-E653-462F-B096-E2762B2CE6AF}" srcOrd="0" destOrd="0" presId="urn:microsoft.com/office/officeart/2005/8/layout/hierarchy1"/>
    <dgm:cxn modelId="{09B12AC6-2AFE-493E-B5DF-B88EC8CB374F}" type="presParOf" srcId="{DADD2C27-E653-462F-B096-E2762B2CE6AF}" destId="{EE2DC283-909A-4090-8A9E-924D58CB5A86}" srcOrd="0" destOrd="0" presId="urn:microsoft.com/office/officeart/2005/8/layout/hierarchy1"/>
    <dgm:cxn modelId="{47AB2017-DDF7-45AB-BBBC-89137D95317B}" type="presParOf" srcId="{DADD2C27-E653-462F-B096-E2762B2CE6AF}" destId="{0205FF3B-D6B4-4E1C-8F83-6C27971106FA}" srcOrd="1" destOrd="0" presId="urn:microsoft.com/office/officeart/2005/8/layout/hierarchy1"/>
    <dgm:cxn modelId="{1909651D-FEDA-4F75-B5A9-0E55A2921CBF}" type="presParOf" srcId="{E9AB3328-F7D0-4494-A3AF-FA7F38CD7C06}" destId="{31ECA63B-B428-42EE-B8E1-17D763EE1B80}" srcOrd="1" destOrd="0" presId="urn:microsoft.com/office/officeart/2005/8/layout/hierarchy1"/>
    <dgm:cxn modelId="{E4996B99-3660-45B7-A5E6-2F67F9E7C16C}" type="presParOf" srcId="{1AD36FAF-4DF9-4BDB-AAF3-D0ACFD83C519}" destId="{8D01C2A9-3473-4C48-828D-9CC3CCF81F21}" srcOrd="2" destOrd="0" presId="urn:microsoft.com/office/officeart/2005/8/layout/hierarchy1"/>
    <dgm:cxn modelId="{817D067B-6A04-44FD-A554-A592421A4CC6}" type="presParOf" srcId="{1AD36FAF-4DF9-4BDB-AAF3-D0ACFD83C519}" destId="{692B3EF2-AA0A-4A83-B3E6-9C9489BD065D}" srcOrd="3" destOrd="0" presId="urn:microsoft.com/office/officeart/2005/8/layout/hierarchy1"/>
    <dgm:cxn modelId="{05FB8ADC-15F7-490C-8084-F44F9AAF088F}" type="presParOf" srcId="{692B3EF2-AA0A-4A83-B3E6-9C9489BD065D}" destId="{9AD5F831-709B-46C7-B7A4-3AA3F25C18A5}" srcOrd="0" destOrd="0" presId="urn:microsoft.com/office/officeart/2005/8/layout/hierarchy1"/>
    <dgm:cxn modelId="{FE94E623-C67E-4F73-9836-34ED2C707A83}" type="presParOf" srcId="{9AD5F831-709B-46C7-B7A4-3AA3F25C18A5}" destId="{116F8235-650E-4E57-A2F6-20DB168D80C5}" srcOrd="0" destOrd="0" presId="urn:microsoft.com/office/officeart/2005/8/layout/hierarchy1"/>
    <dgm:cxn modelId="{93EDC5EB-BED3-4E29-B06C-BFC3BD9685C5}" type="presParOf" srcId="{9AD5F831-709B-46C7-B7A4-3AA3F25C18A5}" destId="{5A1D7AC8-39B9-478C-B380-468F15B88425}" srcOrd="1" destOrd="0" presId="urn:microsoft.com/office/officeart/2005/8/layout/hierarchy1"/>
    <dgm:cxn modelId="{B4AEE4CF-8A70-4DA6-81EC-509CC65C5B6C}" type="presParOf" srcId="{692B3EF2-AA0A-4A83-B3E6-9C9489BD065D}" destId="{DC93138F-78BC-4849-A3FD-882B17F7247A}" srcOrd="1" destOrd="0" presId="urn:microsoft.com/office/officeart/2005/8/layout/hierarchy1"/>
    <dgm:cxn modelId="{88CC2DFC-C1B1-4669-BF60-1D0DF545285D}" type="presParOf" srcId="{B09A26EE-7127-4A23-BA36-212DE6D57CEA}" destId="{6A6E6798-F704-4BFA-A147-AE231AE9B455}" srcOrd="1" destOrd="0" presId="urn:microsoft.com/office/officeart/2005/8/layout/hierarchy1"/>
    <dgm:cxn modelId="{59D06BB7-189A-49D2-B770-E26A0B546C89}" type="presParOf" srcId="{6A6E6798-F704-4BFA-A147-AE231AE9B455}" destId="{2A130089-BC5F-405A-B7DF-BB09D679B093}" srcOrd="0" destOrd="0" presId="urn:microsoft.com/office/officeart/2005/8/layout/hierarchy1"/>
    <dgm:cxn modelId="{50856DA7-1FA3-439B-882F-11C34A50F11C}" type="presParOf" srcId="{2A130089-BC5F-405A-B7DF-BB09D679B093}" destId="{77AAFD8F-8466-4966-9488-0B143304D8AD}" srcOrd="0" destOrd="0" presId="urn:microsoft.com/office/officeart/2005/8/layout/hierarchy1"/>
    <dgm:cxn modelId="{C65EA8E3-AEC4-4817-ADF3-99C518FB4AC2}" type="presParOf" srcId="{2A130089-BC5F-405A-B7DF-BB09D679B093}" destId="{604622DE-0C72-485A-8948-946741B9A1A6}" srcOrd="1" destOrd="0" presId="urn:microsoft.com/office/officeart/2005/8/layout/hierarchy1"/>
    <dgm:cxn modelId="{C929AF1A-69D6-48CE-B3AA-8983FE961750}" type="presParOf" srcId="{6A6E6798-F704-4BFA-A147-AE231AE9B455}" destId="{2181BB34-D63E-408B-8801-EE73C195E9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42FDA-786E-4EA5-ABF9-060F4EDB8D65}">
      <dsp:nvSpPr>
        <dsp:cNvPr id="0" name=""/>
        <dsp:cNvSpPr/>
      </dsp:nvSpPr>
      <dsp:spPr>
        <a:xfrm>
          <a:off x="788466" y="0"/>
          <a:ext cx="8935959" cy="55245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0C2A5-DBF5-49D8-BF3E-E233069C22E8}">
      <dsp:nvSpPr>
        <dsp:cNvPr id="0" name=""/>
        <dsp:cNvSpPr/>
      </dsp:nvSpPr>
      <dsp:spPr>
        <a:xfrm>
          <a:off x="0" y="1657362"/>
          <a:ext cx="3153867" cy="2209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   1.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на начальном уровне функционирования</a:t>
          </a:r>
          <a:endParaRPr lang="ru-RU" sz="2400" kern="1200" dirty="0"/>
        </a:p>
      </dsp:txBody>
      <dsp:txXfrm>
        <a:off x="107874" y="1765236"/>
        <a:ext cx="2938119" cy="1994068"/>
      </dsp:txXfrm>
    </dsp:sp>
    <dsp:sp modelId="{475B550D-7834-4758-AA56-04C85A133906}">
      <dsp:nvSpPr>
        <dsp:cNvPr id="0" name=""/>
        <dsp:cNvSpPr/>
      </dsp:nvSpPr>
      <dsp:spPr>
        <a:xfrm>
          <a:off x="3679512" y="1657362"/>
          <a:ext cx="3153867" cy="2209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 2.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активно действующая</a:t>
          </a:r>
          <a:endParaRPr lang="ru-RU" sz="2400" kern="1200" dirty="0"/>
        </a:p>
      </dsp:txBody>
      <dsp:txXfrm>
        <a:off x="3787386" y="1765236"/>
        <a:ext cx="2938119" cy="1994068"/>
      </dsp:txXfrm>
    </dsp:sp>
    <dsp:sp modelId="{E2DA8BFE-C8D2-474C-B125-DF31D21A5956}">
      <dsp:nvSpPr>
        <dsp:cNvPr id="0" name=""/>
        <dsp:cNvSpPr/>
      </dsp:nvSpPr>
      <dsp:spPr>
        <a:xfrm>
          <a:off x="7359025" y="1657362"/>
          <a:ext cx="3153867" cy="2209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  3.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профессионально 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/>
              <a:cs typeface="Arial"/>
            </a:rPr>
            <a:t>работающая</a:t>
          </a:r>
          <a:endParaRPr lang="ru-RU" sz="2400" kern="1200" dirty="0"/>
        </a:p>
      </dsp:txBody>
      <dsp:txXfrm>
        <a:off x="7466899" y="1765236"/>
        <a:ext cx="2938119" cy="1994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1C2A9-3473-4C48-828D-9CC3CCF81F21}">
      <dsp:nvSpPr>
        <dsp:cNvPr id="0" name=""/>
        <dsp:cNvSpPr/>
      </dsp:nvSpPr>
      <dsp:spPr>
        <a:xfrm>
          <a:off x="3126412" y="3372781"/>
          <a:ext cx="1244430" cy="504638"/>
        </a:xfrm>
        <a:custGeom>
          <a:avLst/>
          <a:gdLst/>
          <a:ahLst/>
          <a:cxnLst/>
          <a:rect l="0" t="0" r="0" b="0"/>
          <a:pathLst>
            <a:path>
              <a:moveTo>
                <a:pt x="1244430" y="0"/>
              </a:moveTo>
              <a:lnTo>
                <a:pt x="1244430" y="332053"/>
              </a:lnTo>
              <a:lnTo>
                <a:pt x="0" y="332053"/>
              </a:lnTo>
              <a:lnTo>
                <a:pt x="0" y="5046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AEBB0-4727-421C-A9C1-6A1F7EA335ED}">
      <dsp:nvSpPr>
        <dsp:cNvPr id="0" name=""/>
        <dsp:cNvSpPr/>
      </dsp:nvSpPr>
      <dsp:spPr>
        <a:xfrm>
          <a:off x="4370843" y="3372781"/>
          <a:ext cx="2596945" cy="55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441"/>
              </a:lnTo>
              <a:lnTo>
                <a:pt x="2596945" y="384441"/>
              </a:lnTo>
              <a:lnTo>
                <a:pt x="2596945" y="557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73150-A19A-4DD7-A160-EA05ABB93BD7}">
      <dsp:nvSpPr>
        <dsp:cNvPr id="0" name=""/>
        <dsp:cNvSpPr/>
      </dsp:nvSpPr>
      <dsp:spPr>
        <a:xfrm>
          <a:off x="3035599" y="1694014"/>
          <a:ext cx="1335244" cy="495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80"/>
              </a:lnTo>
              <a:lnTo>
                <a:pt x="1335244" y="323180"/>
              </a:lnTo>
              <a:lnTo>
                <a:pt x="1335244" y="495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DAE98-7061-4017-9B8F-FA5C0A7D028E}">
      <dsp:nvSpPr>
        <dsp:cNvPr id="0" name=""/>
        <dsp:cNvSpPr/>
      </dsp:nvSpPr>
      <dsp:spPr>
        <a:xfrm>
          <a:off x="584952" y="38050"/>
          <a:ext cx="4901292" cy="1655964"/>
        </a:xfrm>
        <a:prstGeom prst="roundRect">
          <a:avLst>
            <a:gd name="adj" fmla="val 10000"/>
          </a:avLst>
        </a:prstGeom>
        <a:solidFill>
          <a:srgbClr val="DA76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51944-E5C9-4C2A-A9D1-D2F6953D3611}">
      <dsp:nvSpPr>
        <dsp:cNvPr id="0" name=""/>
        <dsp:cNvSpPr/>
      </dsp:nvSpPr>
      <dsp:spPr>
        <a:xfrm>
          <a:off x="791951" y="234699"/>
          <a:ext cx="4901292" cy="165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Территориальные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 (городские, областные)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  службы примирения</a:t>
          </a:r>
        </a:p>
      </dsp:txBody>
      <dsp:txXfrm>
        <a:off x="840453" y="283201"/>
        <a:ext cx="4804288" cy="1558960"/>
      </dsp:txXfrm>
    </dsp:sp>
    <dsp:sp modelId="{74AFBC01-5C3E-4BC8-A821-351665212B40}">
      <dsp:nvSpPr>
        <dsp:cNvPr id="0" name=""/>
        <dsp:cNvSpPr/>
      </dsp:nvSpPr>
      <dsp:spPr>
        <a:xfrm>
          <a:off x="1512034" y="2189781"/>
          <a:ext cx="5717619" cy="1183000"/>
        </a:xfrm>
        <a:prstGeom prst="roundRect">
          <a:avLst>
            <a:gd name="adj" fmla="val 10000"/>
          </a:avLst>
        </a:prstGeom>
        <a:solidFill>
          <a:srgbClr val="DA76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B3171-8901-4836-82C7-81C1078AE610}">
      <dsp:nvSpPr>
        <dsp:cNvPr id="0" name=""/>
        <dsp:cNvSpPr/>
      </dsp:nvSpPr>
      <dsp:spPr>
        <a:xfrm>
          <a:off x="1719033" y="2386430"/>
          <a:ext cx="5717619" cy="11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Школьные службы примирения</a:t>
          </a:r>
        </a:p>
      </dsp:txBody>
      <dsp:txXfrm>
        <a:off x="1753682" y="2421079"/>
        <a:ext cx="5648321" cy="1113702"/>
      </dsp:txXfrm>
    </dsp:sp>
    <dsp:sp modelId="{EE2DC283-909A-4090-8A9E-924D58CB5A86}">
      <dsp:nvSpPr>
        <dsp:cNvPr id="0" name=""/>
        <dsp:cNvSpPr/>
      </dsp:nvSpPr>
      <dsp:spPr>
        <a:xfrm>
          <a:off x="5643899" y="3929809"/>
          <a:ext cx="2647779" cy="2142260"/>
        </a:xfrm>
        <a:prstGeom prst="roundRect">
          <a:avLst>
            <a:gd name="adj" fmla="val 10000"/>
          </a:avLst>
        </a:prstGeom>
        <a:solidFill>
          <a:srgbClr val="DA76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5FF3B-D6B4-4E1C-8F83-6C27971106FA}">
      <dsp:nvSpPr>
        <dsp:cNvPr id="0" name=""/>
        <dsp:cNvSpPr/>
      </dsp:nvSpPr>
      <dsp:spPr>
        <a:xfrm>
          <a:off x="5850898" y="4126458"/>
          <a:ext cx="2647779" cy="2142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Школьники - волонтеры службы примирения</a:t>
          </a:r>
        </a:p>
      </dsp:txBody>
      <dsp:txXfrm>
        <a:off x="5913643" y="4189203"/>
        <a:ext cx="2522289" cy="2016770"/>
      </dsp:txXfrm>
    </dsp:sp>
    <dsp:sp modelId="{116F8235-650E-4E57-A2F6-20DB168D80C5}">
      <dsp:nvSpPr>
        <dsp:cNvPr id="0" name=""/>
        <dsp:cNvSpPr/>
      </dsp:nvSpPr>
      <dsp:spPr>
        <a:xfrm>
          <a:off x="1844813" y="3877420"/>
          <a:ext cx="2563199" cy="2067423"/>
        </a:xfrm>
        <a:prstGeom prst="roundRect">
          <a:avLst>
            <a:gd name="adj" fmla="val 10000"/>
          </a:avLst>
        </a:prstGeom>
        <a:solidFill>
          <a:srgbClr val="DA76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D7AC8-39B9-478C-B380-468F15B88425}">
      <dsp:nvSpPr>
        <dsp:cNvPr id="0" name=""/>
        <dsp:cNvSpPr/>
      </dsp:nvSpPr>
      <dsp:spPr>
        <a:xfrm>
          <a:off x="2051812" y="4074070"/>
          <a:ext cx="2563199" cy="2067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1" kern="1200" dirty="0"/>
            <a:t>Восстановительные практики в работе классных  руководителей</a:t>
          </a:r>
        </a:p>
      </dsp:txBody>
      <dsp:txXfrm>
        <a:off x="2112365" y="4134623"/>
        <a:ext cx="2442093" cy="1946317"/>
      </dsp:txXfrm>
    </dsp:sp>
    <dsp:sp modelId="{77AAFD8F-8466-4966-9488-0B143304D8AD}">
      <dsp:nvSpPr>
        <dsp:cNvPr id="0" name=""/>
        <dsp:cNvSpPr/>
      </dsp:nvSpPr>
      <dsp:spPr>
        <a:xfrm>
          <a:off x="7088945" y="29178"/>
          <a:ext cx="2295822" cy="1183000"/>
        </a:xfrm>
        <a:prstGeom prst="roundRect">
          <a:avLst>
            <a:gd name="adj" fmla="val 10000"/>
          </a:avLst>
        </a:prstGeom>
        <a:solidFill>
          <a:srgbClr val="DA76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622DE-0C72-485A-8948-946741B9A1A6}">
      <dsp:nvSpPr>
        <dsp:cNvPr id="0" name=""/>
        <dsp:cNvSpPr/>
      </dsp:nvSpPr>
      <dsp:spPr>
        <a:xfrm>
          <a:off x="7295944" y="225827"/>
          <a:ext cx="2295822" cy="11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КДНиЗП</a:t>
          </a:r>
        </a:p>
      </dsp:txBody>
      <dsp:txXfrm>
        <a:off x="7330593" y="260476"/>
        <a:ext cx="2226524" cy="1113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F7D1E-31AD-4B4D-8FC2-B28CFCF23E9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99FD-4163-41AA-AA4D-46A1EF702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7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52A35-C755-4FFA-A07E-C29C0D658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81471-9C1D-42E9-A15C-AB22268CD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21A86-0967-4EB6-B9DF-B27D1B52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2A6E9-5474-484B-8108-F1B0EECC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1F34C-D4E2-4C63-8197-DA810357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FB048-6DF7-46BB-8148-14C2F0B6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D62DF5-45C9-4FAF-9C48-38E8CDFF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6ABD5-E359-45E1-9846-FA9938A5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90E9B-57BA-4D97-99B8-BC2465E2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291F2-760E-42CB-AD86-2D95794C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25CA30-3883-4DE4-B43A-EDFA2CB3B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A2D4F1-6711-44E1-8AA8-BB7069D6A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138B8-F8BF-41F3-8A06-9464B51A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1EFED-7A11-4437-8327-26A12C5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13535-507B-4C71-8EA2-7D32DB63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0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A0E3E-C31E-4C38-A7E6-037B3736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E564B-0FCC-438A-B7CB-E553B6DEE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B3B17-E55C-42C9-8F68-780636F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F529F-2FF0-4A7A-A182-7483451D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33927-B094-414D-AD69-6BEEDAF9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6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D3720-DD9F-496F-8C2C-08DAE5D5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911DA0-BA2D-4D07-9550-76BF4050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5B8E2-AED6-4E57-A4D3-361064C4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11AF3-F0D7-4C0D-B405-98129294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F8854-0C6D-4CC4-BA9F-70407751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4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B2F5F-C492-462D-B208-63F01E65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79E7A-829E-472B-94D5-A83623DC6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1D75D-D37A-4A97-B4F8-A4F5CB6A3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E7E1B0-3A89-499F-92B6-90ECAE37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6CEBBD-6794-4F74-A31E-99B493A6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8F9CF-D87B-4284-8FC6-060AD3A4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6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0DCD9-C8A3-4A7E-95D5-42A1797B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7186BA-8456-459B-A5E6-6A367F2B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64D8CE-8C80-4126-8E24-FF2DE683D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182F41-AFDA-4454-B3F1-F9D832EA0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CD01D8-2BCD-4090-985B-B1D2F1D7D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D27611-164A-4778-8327-93850615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F89130-2F5D-4A61-B448-DE3B2459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1645E7-917E-4934-973F-0F54B758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F50AE-4612-4B1C-95BA-0A74D547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B32F60-D64D-4C9A-A452-70FB9018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753FF6-62D3-4F83-A3FC-BF19AE8E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E5572-F703-4424-8843-7BB1D303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CFEAD-2708-43C6-B811-57B5129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DCD19-26B1-4188-A4FF-EF2679FB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45322B-4C04-437B-AAF1-152E8A0B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1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FBBE9-1896-4B32-86E3-F02F8004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6C133-DDDE-48DC-BA1A-E688762B3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07E93-A2F2-4123-A2C7-1A0F69341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F7600-D6AE-47E7-8E02-C8FD90C3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6DE92A-330E-43D5-935B-0AD46EF7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1B98B-B491-4635-8F56-2C96BB3E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6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9EF98-36FE-4F98-B80C-3CB2F436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D0B8B-0A1C-4A1F-B75E-E8E24025E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9884A-39BB-4958-A5FA-3DB03D266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F2EDBD-CE70-4C22-B705-A3A06C5D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8EDF33-DD39-43B5-8A1B-EC6BB02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E4E53D-2E77-4D4A-9266-DC56FC9C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4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E96E1-F1DF-4ACF-978E-AFD67D9C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793F-60D1-4489-93D7-8AB657E2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1F634-EA3C-4CC8-8FB1-B223867B9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7B19-9179-4559-82AA-D30DC98C646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43799-AB07-4C1D-A3E1-1E7838EBF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6AAA2-3235-4D98-9359-0D204D1A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B628-E95C-40EB-BDC2-7937F438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://www.8-926-145-87-01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sprc.r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F1FBE1-8EBF-45B0-A940-F33468617D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4" descr="Руки — это кистей и взаимосвязи, чтобы сформировать круг">
            <a:extLst>
              <a:ext uri="{FF2B5EF4-FFF2-40B4-BE49-F238E27FC236}">
                <a16:creationId xmlns:a16="http://schemas.microsoft.com/office/drawing/2014/main" id="{440B3BA7-72DB-4D51-9976-B755F711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2622" r="2" b="4597"/>
          <a:stretch>
            <a:fillRect/>
          </a:stretch>
        </p:blipFill>
        <p:spPr bwMode="auto">
          <a:xfrm>
            <a:off x="5434885" y="14210"/>
            <a:ext cx="6757113" cy="38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D98688D-715C-40A1-A4A8-8778910BB8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5" name="Заголовок 1">
            <a:extLst>
              <a:ext uri="{FF2B5EF4-FFF2-40B4-BE49-F238E27FC236}">
                <a16:creationId xmlns:a16="http://schemas.microsoft.com/office/drawing/2014/main" id="{E752C09A-5344-4FD5-94FB-0972119B61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7572" y="182571"/>
            <a:ext cx="9785349" cy="3568121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C00000"/>
                </a:solidFill>
              </a:rPr>
              <a:t>Восстановительные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технологии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в профилактике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конфликтов и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правонарушений</a:t>
            </a:r>
            <a:endParaRPr lang="ru-RU" altLang="ru-RU" sz="4800" b="1" dirty="0">
              <a:solidFill>
                <a:srgbClr val="C0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8138B5-A653-4EA1-9D0F-BADEB3075A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575300"/>
            <a:ext cx="978535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7" name="Подзаголовок 2">
            <a:extLst>
              <a:ext uri="{FF2B5EF4-FFF2-40B4-BE49-F238E27FC236}">
                <a16:creationId xmlns:a16="http://schemas.microsoft.com/office/drawing/2014/main" id="{CEFD5365-19DB-4879-8ADF-39CC7FDB0A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876541"/>
            <a:ext cx="12191998" cy="2967249"/>
          </a:xfrm>
          <a:solidFill>
            <a:schemeClr val="accent2">
              <a:lumMod val="75000"/>
            </a:schemeClr>
          </a:solidFill>
        </p:spPr>
        <p:txBody>
          <a:bodyPr anchor="ctr">
            <a:normAutofit fontScale="70000" lnSpcReduction="20000"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sz="4600" dirty="0">
                <a:solidFill>
                  <a:schemeClr val="bg1"/>
                </a:solidFill>
              </a:rPr>
              <a:t>Коновалов Антон Юрьевич,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 Руководитель Городской службы примирения Городского-психолого-педагогического центра Департамента образования и науки    города Москвы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Член экспертного совета по развитию  служб медиации и примирения </a:t>
            </a:r>
            <a:r>
              <a:rPr lang="ru-RU" dirty="0" err="1">
                <a:solidFill>
                  <a:schemeClr val="bg1"/>
                </a:solidFill>
              </a:rPr>
              <a:t>Минпросвещения</a:t>
            </a:r>
            <a:r>
              <a:rPr lang="ru-RU" dirty="0">
                <a:solidFill>
                  <a:schemeClr val="bg1"/>
                </a:solidFill>
              </a:rPr>
              <a:t> РФ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Член Европейского форума по восстановительному правосудию</a:t>
            </a:r>
          </a:p>
          <a:p>
            <a:pPr>
              <a:tabLst>
                <a:tab pos="6103938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D4F4B5-1985-495D-A596-6541EC43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2206625"/>
            <a:ext cx="8596313" cy="3294063"/>
          </a:xfrm>
        </p:spPr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18FADB-BEFC-434E-9595-140EA413892E}"/>
              </a:ext>
            </a:extLst>
          </p:cNvPr>
          <p:cNvGrpSpPr/>
          <p:nvPr/>
        </p:nvGrpSpPr>
        <p:grpSpPr>
          <a:xfrm>
            <a:off x="1301750" y="897467"/>
            <a:ext cx="9014227" cy="5563657"/>
            <a:chOff x="1301750" y="346075"/>
            <a:chExt cx="9320213" cy="6115050"/>
          </a:xfrm>
        </p:grpSpPr>
        <p:sp>
          <p:nvSpPr>
            <p:cNvPr id="2" name="Улыбающееся лицо 1">
              <a:extLst>
                <a:ext uri="{FF2B5EF4-FFF2-40B4-BE49-F238E27FC236}">
                  <a16:creationId xmlns:a16="http://schemas.microsoft.com/office/drawing/2014/main" id="{1B9B92AB-3ACE-4609-88E2-C4B9B875C559}"/>
                </a:ext>
              </a:extLst>
            </p:cNvPr>
            <p:cNvSpPr/>
            <p:nvPr/>
          </p:nvSpPr>
          <p:spPr>
            <a:xfrm>
              <a:off x="1301750" y="4838700"/>
              <a:ext cx="1011238" cy="936625"/>
            </a:xfrm>
            <a:prstGeom prst="smileyFac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A3291270-D411-4B3A-BB11-AF6ADCB5FA0E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1806575" y="1082675"/>
              <a:ext cx="0" cy="3756025"/>
            </a:xfrm>
            <a:prstGeom prst="straightConnector1">
              <a:avLst/>
            </a:prstGeom>
            <a:ln w="95250">
              <a:solidFill>
                <a:schemeClr val="accent5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EB2108C-498D-4BF6-A709-59BF542E2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4563" y="3209925"/>
              <a:ext cx="2224087" cy="1862138"/>
            </a:xfrm>
            <a:prstGeom prst="straightConnector1">
              <a:avLst/>
            </a:prstGeom>
            <a:ln w="95250">
              <a:solidFill>
                <a:schemeClr val="accent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2FDA15BD-151B-4ED4-88E2-1BA8C34AB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2788" y="2276475"/>
              <a:ext cx="2062162" cy="2562225"/>
            </a:xfrm>
            <a:prstGeom prst="straightConnector1">
              <a:avLst/>
            </a:prstGeom>
            <a:ln w="9525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C8936A2C-FF7D-44CD-A6F1-E0124F23F459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2312988" y="5307013"/>
              <a:ext cx="7297736" cy="0"/>
            </a:xfrm>
            <a:prstGeom prst="straightConnector1">
              <a:avLst/>
            </a:prstGeom>
            <a:ln w="9525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62570B-818F-4FB7-B2F2-56E6B2E67629}"/>
                </a:ext>
              </a:extLst>
            </p:cNvPr>
            <p:cNvSpPr txBox="1"/>
            <p:nvPr/>
          </p:nvSpPr>
          <p:spPr>
            <a:xfrm>
              <a:off x="1749425" y="346075"/>
              <a:ext cx="6859588" cy="830263"/>
            </a:xfrm>
            <a:prstGeom prst="rect">
              <a:avLst/>
            </a:prstGeom>
            <a:solidFill>
              <a:schemeClr val="accent4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Юридическая позиция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Закон и страх наказания за его нарушение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14318F-AA85-4A85-97AC-626BA8DC58C6}"/>
                </a:ext>
              </a:extLst>
            </p:cNvPr>
            <p:cNvSpPr txBox="1"/>
            <p:nvPr/>
          </p:nvSpPr>
          <p:spPr>
            <a:xfrm>
              <a:off x="4221161" y="2379663"/>
              <a:ext cx="4800600" cy="8302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Стыд перед значимыми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и уважаемыми им людьми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3307B2-59D4-4558-81C0-C059717BC563}"/>
                </a:ext>
              </a:extLst>
            </p:cNvPr>
            <p:cNvSpPr txBox="1"/>
            <p:nvPr/>
          </p:nvSpPr>
          <p:spPr>
            <a:xfrm>
              <a:off x="3798668" y="3832223"/>
              <a:ext cx="5126038" cy="14381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Эмпатия, рефлексия,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раскаяние  обидчика,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действия по исправлению вреда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755643-1A06-4E33-9210-28149E4AA493}"/>
                </a:ext>
              </a:extLst>
            </p:cNvPr>
            <p:cNvSpPr txBox="1"/>
            <p:nvPr/>
          </p:nvSpPr>
          <p:spPr>
            <a:xfrm>
              <a:off x="3835400" y="1325562"/>
              <a:ext cx="6569075" cy="9133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Педагогическая позиция «как правильно»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</a:rPr>
                <a:t>Реабилитация и услуги специалистов </a:t>
              </a:r>
            </a:p>
          </p:txBody>
        </p:sp>
        <p:sp>
          <p:nvSpPr>
            <p:cNvPr id="28" name="Улыбающееся лицо 27">
              <a:extLst>
                <a:ext uri="{FF2B5EF4-FFF2-40B4-BE49-F238E27FC236}">
                  <a16:creationId xmlns:a16="http://schemas.microsoft.com/office/drawing/2014/main" id="{170BBEA6-C9FC-4958-B57D-E213E40EE2CC}"/>
                </a:ext>
              </a:extLst>
            </p:cNvPr>
            <p:cNvSpPr/>
            <p:nvPr/>
          </p:nvSpPr>
          <p:spPr>
            <a:xfrm>
              <a:off x="9610725" y="4838700"/>
              <a:ext cx="1011238" cy="936625"/>
            </a:xfrm>
            <a:prstGeom prst="smileyFac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EACBB7-7180-4461-A668-F7CB4BA188F4}"/>
                </a:ext>
              </a:extLst>
            </p:cNvPr>
            <p:cNvSpPr txBox="1"/>
            <p:nvPr/>
          </p:nvSpPr>
          <p:spPr>
            <a:xfrm>
              <a:off x="2973388" y="5630863"/>
              <a:ext cx="7156450" cy="830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chemeClr val="accent2">
                      <a:lumMod val="50000"/>
                    </a:schemeClr>
                  </a:solidFill>
                </a:rPr>
                <a:t>Восстановительный процесс: </a:t>
              </a:r>
              <a:r>
                <a:rPr lang="ru-RU" sz="2000" b="1" i="1" dirty="0">
                  <a:solidFill>
                    <a:schemeClr val="accent2">
                      <a:lumMod val="50000"/>
                    </a:schemeClr>
                  </a:solidFill>
                </a:rPr>
                <a:t>ответственность и укрепление отношений</a:t>
              </a:r>
              <a:endParaRPr lang="ru-RU" sz="28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DE8DD02C-E874-4CFB-B468-8D7BE2BE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10</a:t>
            </a:fld>
            <a:endParaRPr lang="ru-RU" sz="2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3E6C85F-1088-42D6-ABB1-CF430F1E9298}"/>
              </a:ext>
            </a:extLst>
          </p:cNvPr>
          <p:cNvSpPr/>
          <p:nvPr/>
        </p:nvSpPr>
        <p:spPr>
          <a:xfrm>
            <a:off x="151002" y="218114"/>
            <a:ext cx="9966121" cy="8892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4A84A31-9F52-451B-8EA1-17074B98C7A4}"/>
              </a:ext>
            </a:extLst>
          </p:cNvPr>
          <p:cNvSpPr/>
          <p:nvPr/>
        </p:nvSpPr>
        <p:spPr>
          <a:xfrm>
            <a:off x="67462" y="218114"/>
            <a:ext cx="11647209" cy="7550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Ожидаемые результаты восстановительной программы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C80BEE-FD42-4CDE-8B2D-A65BBEF4D0AA}"/>
              </a:ext>
            </a:extLst>
          </p:cNvPr>
          <p:cNvSpPr/>
          <p:nvPr/>
        </p:nvSpPr>
        <p:spPr>
          <a:xfrm>
            <a:off x="732263" y="1155398"/>
            <a:ext cx="107274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Обсуждается, кто как видит ситуацию, достигается взаимопонимание в  безопасной обстановке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Происходит заглаживание обидчиком  причиненного жертве вреда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Обсуждаются действия по прекращению вражды и восстановлению  отношений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Договариваются, кто что будет делать, чтобы не допустить повторения подобного деяния в будущем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Обсуждается  вклад как несовершеннолетних, так и их родителей (и уважаемых ими людей, например крестных, тренера спортивной команды ребенка и т.д.)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Составляются согласованные сторонами и конкретизированные в план предложения для включения в план ИПР, которые могут быть представлены на заседание КДНиЗП </a:t>
            </a:r>
          </a:p>
          <a:p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A7D68A8-A96B-453F-AEF2-B49BF34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9035-47AB-49A1-B6B1-F45720260105}" type="slidenum">
              <a:rPr lang="ru-RU" smtClean="0"/>
              <a:t>11</a:t>
            </a:fld>
            <a:endParaRPr lang="ru-RU"/>
          </a:p>
        </p:txBody>
      </p:sp>
      <p:sp>
        <p:nvSpPr>
          <p:cNvPr id="15" name="Номер слайда 12">
            <a:extLst>
              <a:ext uri="{FF2B5EF4-FFF2-40B4-BE49-F238E27FC236}">
                <a16:creationId xmlns:a16="http://schemas.microsoft.com/office/drawing/2014/main" id="{5D2BC15E-6543-4BAD-8105-D4C52BDB0307}"/>
              </a:ext>
            </a:extLst>
          </p:cNvPr>
          <p:cNvSpPr txBox="1">
            <a:spLocks/>
          </p:cNvSpPr>
          <p:nvPr/>
        </p:nvSpPr>
        <p:spPr>
          <a:xfrm>
            <a:off x="11399604" y="28451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B50221-8B1B-440D-B077-13AA1CB8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4" y="973122"/>
            <a:ext cx="2354004" cy="2179905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31D83C5F-0799-4062-AC1E-D8A7EB1B32A4}"/>
              </a:ext>
            </a:extLst>
          </p:cNvPr>
          <p:cNvSpPr txBox="1">
            <a:spLocks/>
          </p:cNvSpPr>
          <p:nvPr/>
        </p:nvSpPr>
        <p:spPr>
          <a:xfrm>
            <a:off x="9399500" y="77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8B628-E95C-40EB-BDC2-7937F4383987}" type="slidenum">
              <a:rPr lang="ru-RU" sz="2000" b="1" smtClean="0"/>
              <a:pPr/>
              <a:t>11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425500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9C619C-906D-4C06-99BE-B2E139260704}"/>
              </a:ext>
            </a:extLst>
          </p:cNvPr>
          <p:cNvSpPr/>
          <p:nvPr/>
        </p:nvSpPr>
        <p:spPr>
          <a:xfrm>
            <a:off x="836676" y="2150850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выстраивается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сотрудничество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между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КДНиЗП и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школьной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службой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примирения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45510F5-411B-4CC2-B067-82DE77DB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12</a:t>
            </a:fld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5B0E69-3CD5-4DC1-A2BD-4721FEEECE29}"/>
              </a:ext>
            </a:extLst>
          </p:cNvPr>
          <p:cNvSpPr/>
          <p:nvPr/>
        </p:nvSpPr>
        <p:spPr>
          <a:xfrm>
            <a:off x="5841842" y="534587"/>
            <a:ext cx="5052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896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BD22D06-E29C-4A4B-8E07-B1E5ECFA7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81053"/>
              </p:ext>
            </p:extLst>
          </p:nvPr>
        </p:nvGraphicFramePr>
        <p:xfrm>
          <a:off x="694267" y="406400"/>
          <a:ext cx="10532533" cy="626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омер слайда 12">
            <a:extLst>
              <a:ext uri="{FF2B5EF4-FFF2-40B4-BE49-F238E27FC236}">
                <a16:creationId xmlns:a16="http://schemas.microsoft.com/office/drawing/2014/main" id="{DE08836F-483A-4ED5-87AE-966B83DE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800" y="223837"/>
            <a:ext cx="683339" cy="365125"/>
          </a:xfrm>
        </p:spPr>
        <p:txBody>
          <a:bodyPr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14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Стрелка: круговая 3">
            <a:extLst>
              <a:ext uri="{FF2B5EF4-FFF2-40B4-BE49-F238E27FC236}">
                <a16:creationId xmlns:a16="http://schemas.microsoft.com/office/drawing/2014/main" id="{E22D7BC5-A10B-4357-AC46-2A5C223C1386}"/>
              </a:ext>
            </a:extLst>
          </p:cNvPr>
          <p:cNvSpPr/>
          <p:nvPr/>
        </p:nvSpPr>
        <p:spPr>
          <a:xfrm rot="8750433" flipH="1">
            <a:off x="7522274" y="1125879"/>
            <a:ext cx="2525759" cy="2699522"/>
          </a:xfrm>
          <a:prstGeom prst="circularArrow">
            <a:avLst>
              <a:gd name="adj1" fmla="val 7668"/>
              <a:gd name="adj2" fmla="val 587617"/>
              <a:gd name="adj3" fmla="val 20552876"/>
              <a:gd name="adj4" fmla="val 13395048"/>
              <a:gd name="adj5" fmla="val 14831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glow rad="508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29BEA-3F45-4853-BC74-F732F8BCDE03}"/>
              </a:ext>
            </a:extLst>
          </p:cNvPr>
          <p:cNvSpPr txBox="1"/>
          <p:nvPr/>
        </p:nvSpPr>
        <p:spPr>
          <a:xfrm>
            <a:off x="9562507" y="2967335"/>
            <a:ext cx="2051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 возможности ДО заседания КДНиЗП</a:t>
            </a:r>
          </a:p>
        </p:txBody>
      </p:sp>
    </p:spTree>
    <p:extLst>
      <p:ext uri="{BB962C8B-B14F-4D97-AF65-F5344CB8AC3E}">
        <p14:creationId xmlns:p14="http://schemas.microsoft.com/office/powerpoint/2010/main" val="391428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9C619C-906D-4C06-99BE-B2E139260704}"/>
              </a:ext>
            </a:extLst>
          </p:cNvPr>
          <p:cNvSpPr/>
          <p:nvPr/>
        </p:nvSpPr>
        <p:spPr>
          <a:xfrm>
            <a:off x="836676" y="2150850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чем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идея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групповой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формы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работы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Круг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сообщества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»?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28A271A-2085-4169-A050-79CC58ED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14</a:t>
            </a:fld>
            <a:endParaRPr lang="ru-RU" sz="2000" b="1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2299A2-6E97-40FC-A33E-5F5515995AEB}"/>
              </a:ext>
            </a:extLst>
          </p:cNvPr>
          <p:cNvSpPr/>
          <p:nvPr/>
        </p:nvSpPr>
        <p:spPr>
          <a:xfrm>
            <a:off x="5841842" y="534587"/>
            <a:ext cx="5052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370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19C6A-D58E-4F97-AC81-A9FFECC4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01" y="170023"/>
            <a:ext cx="8596668" cy="69628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Восстановительный подход в КДНиЗП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87E7F1-D6EE-4553-9C95-0AA4B1E1A651}"/>
              </a:ext>
            </a:extLst>
          </p:cNvPr>
          <p:cNvSpPr/>
          <p:nvPr/>
        </p:nvSpPr>
        <p:spPr>
          <a:xfrm>
            <a:off x="1629157" y="214353"/>
            <a:ext cx="8596668" cy="11250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Круг сообщества – активизация ресурсов сообщества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для самостоятельного решения проблемной ситуации</a:t>
            </a:r>
          </a:p>
        </p:txBody>
      </p:sp>
      <p:sp>
        <p:nvSpPr>
          <p:cNvPr id="6" name="Номер слайда 12">
            <a:extLst>
              <a:ext uri="{FF2B5EF4-FFF2-40B4-BE49-F238E27FC236}">
                <a16:creationId xmlns:a16="http://schemas.microsoft.com/office/drawing/2014/main" id="{98FB7819-B514-4380-B5A2-52742847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9604" y="284513"/>
            <a:ext cx="683339" cy="365125"/>
          </a:xfrm>
        </p:spPr>
        <p:txBody>
          <a:bodyPr/>
          <a:lstStyle/>
          <a:p>
            <a:fld id="{76599035-47AB-49A1-B6B1-F45720260105}" type="slidenum">
              <a:rPr lang="ru-RU" sz="2000" smtClean="0">
                <a:solidFill>
                  <a:schemeClr val="bg1"/>
                </a:solidFill>
              </a:rPr>
              <a:t>15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95B538E-C5EF-40CD-A3E2-122D0114C4D7}"/>
              </a:ext>
            </a:extLst>
          </p:cNvPr>
          <p:cNvSpPr/>
          <p:nvPr/>
        </p:nvSpPr>
        <p:spPr>
          <a:xfrm>
            <a:off x="1629157" y="6081584"/>
            <a:ext cx="8596668" cy="5620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основе традиционные общинные практики примирения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2800E7AF-91B7-4E33-AA71-5AD1DDC45A1A}"/>
              </a:ext>
            </a:extLst>
          </p:cNvPr>
          <p:cNvSpPr txBox="1">
            <a:spLocks/>
          </p:cNvSpPr>
          <p:nvPr/>
        </p:nvSpPr>
        <p:spPr>
          <a:xfrm>
            <a:off x="8879295" y="2293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8B628-E95C-40EB-BDC2-7937F4383987}" type="slidenum">
              <a:rPr lang="ru-RU" sz="2000" b="1" smtClean="0"/>
              <a:pPr/>
              <a:t>15</a:t>
            </a:fld>
            <a:endParaRPr lang="ru-RU" sz="2000" b="1"/>
          </a:p>
        </p:txBody>
      </p:sp>
      <p:pic>
        <p:nvPicPr>
          <p:cNvPr id="1026" name="Picture 2" descr="https://ug.ru/wp-content/uploads/2021/05/volonterstvo.jpg">
            <a:extLst>
              <a:ext uri="{FF2B5EF4-FFF2-40B4-BE49-F238E27FC236}">
                <a16:creationId xmlns:a16="http://schemas.microsoft.com/office/drawing/2014/main" id="{7FE9559E-CF7A-49AB-94C8-EC24D134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61" y="1703883"/>
            <a:ext cx="5159229" cy="34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8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2">
            <a:extLst>
              <a:ext uri="{FF2B5EF4-FFF2-40B4-BE49-F238E27FC236}">
                <a16:creationId xmlns:a16="http://schemas.microsoft.com/office/drawing/2014/main" id="{C02F3140-C87F-4E07-99A6-3DCFF879F7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23921" y="3251200"/>
            <a:ext cx="5364480" cy="1168399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ru-RU" sz="3200" dirty="0">
                <a:solidFill>
                  <a:srgbClr val="0070C0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www.8-926-145-87-01.ru</a:t>
            </a:r>
            <a:r>
              <a:rPr lang="ru-RU" altLang="ru-RU" sz="32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5603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20D9CD-A394-4911-90E5-DC5C8EE2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98" y="2886650"/>
            <a:ext cx="2445428" cy="163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112E93E6-2704-4CF0-9352-3330A2CA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1497" r="5556" b="3703"/>
          <a:stretch>
            <a:fillRect/>
          </a:stretch>
        </p:blipFill>
        <p:spPr bwMode="auto">
          <a:xfrm>
            <a:off x="9229998" y="4677297"/>
            <a:ext cx="2445428" cy="19563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335570B-5C9D-4F1A-A571-0576C59F9A1D}"/>
              </a:ext>
            </a:extLst>
          </p:cNvPr>
          <p:cNvSpPr txBox="1">
            <a:spLocks noChangeArrowheads="1"/>
          </p:cNvSpPr>
          <p:nvPr/>
        </p:nvSpPr>
        <p:spPr>
          <a:xfrm>
            <a:off x="4031933" y="5025231"/>
            <a:ext cx="3632200" cy="126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ru-RU" sz="3200" dirty="0">
                <a:solidFill>
                  <a:srgbClr val="0070C0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http://sprc.ru</a:t>
            </a:r>
            <a:endParaRPr lang="ru-RU" alt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Объект 4" descr="Изображение выглядит как текст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6A3C4EC-9E25-47AD-A048-B3021295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9998" y="1224598"/>
            <a:ext cx="2445428" cy="146334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EA1A360B-071E-4589-A05B-EB82AD4EA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761" y="1617424"/>
            <a:ext cx="386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3200" dirty="0">
                <a:solidFill>
                  <a:srgbClr val="0070C0"/>
                </a:solidFill>
              </a:rPr>
              <a:t>https://forum.gppc.ru</a:t>
            </a:r>
            <a:endParaRPr lang="ru-RU" altLang="ru-RU" sz="3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C9F73-0E14-45D4-81FE-A395A97CC093}"/>
              </a:ext>
            </a:extLst>
          </p:cNvPr>
          <p:cNvSpPr txBox="1"/>
          <p:nvPr/>
        </p:nvSpPr>
        <p:spPr>
          <a:xfrm>
            <a:off x="2977072" y="193477"/>
            <a:ext cx="7884160" cy="680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Ресурсы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ля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служб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примирения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7255E-870E-48B9-AF01-ADB1A62D43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97" y="1136140"/>
            <a:ext cx="1596231" cy="159623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74292D-1043-458D-BFDD-B477184AF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98" y="3081066"/>
            <a:ext cx="1596231" cy="159623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697B10-98B2-4FD1-94E3-BD892B8C8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97" y="5088039"/>
            <a:ext cx="1596231" cy="1596231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05F0E4C1-5200-4DB6-B805-BC6E381A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16</a:t>
            </a:fld>
            <a:endParaRPr lang="ru-RU"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56F9403-3734-42D9-B64C-4D23BB2E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32" y="1422705"/>
            <a:ext cx="3407749" cy="414133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FF"/>
                </a:solidFill>
              </a:rPr>
              <a:t>Индикаторы психологической и социальной безопасности</a:t>
            </a:r>
            <a:br>
              <a:rPr lang="en-US" sz="3100" b="1" dirty="0">
                <a:solidFill>
                  <a:srgbClr val="FFFFFF"/>
                </a:solidFill>
              </a:rPr>
            </a:br>
            <a:endParaRPr lang="ru-RU" sz="3100" b="1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F1A98-A639-40E7-9A6A-C31E8020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216" y="591343"/>
            <a:ext cx="7180950" cy="5585619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Чувство справедливости, безопасности и удовлетворенности у всех участников образовательного процесса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Взаимопонимание,  уважение и сотрудничество учащихся, их родителей  и педагогов </a:t>
            </a:r>
          </a:p>
          <a:p>
            <a:endParaRPr lang="ru-RU" sz="2400" dirty="0"/>
          </a:p>
          <a:p>
            <a:r>
              <a:rPr lang="ru-RU" sz="2400" dirty="0"/>
              <a:t>Наличие крепких социальных связей внутри детского сообщества</a:t>
            </a:r>
          </a:p>
          <a:p>
            <a:endParaRPr lang="ru-RU" sz="2400" dirty="0"/>
          </a:p>
          <a:p>
            <a:r>
              <a:rPr lang="ru-RU" sz="2400" dirty="0"/>
              <a:t>Решение спорных и конфликтных ситуаций путем переговоров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88531-09EA-45E2-AFAE-9860CE43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2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17691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CB60149-2946-4DA1-83F0-2FAC119103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FEEDFCB-93F5-463F-96E3-5D1C65AF9C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167188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3EFFA4D-E6E9-40E8-8C74-C8FB3E729B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306" y="886694"/>
            <a:ext cx="4422775" cy="446087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FFFFFF"/>
                </a:solidFill>
              </a:rPr>
              <a:t>Необходимые </a:t>
            </a:r>
            <a:br>
              <a:rPr lang="ru-RU" altLang="ru-RU" sz="3600" b="1" dirty="0">
                <a:solidFill>
                  <a:srgbClr val="FFFFFF"/>
                </a:solidFill>
              </a:rPr>
            </a:br>
            <a:r>
              <a:rPr lang="ru-RU" altLang="ru-RU" sz="3600" b="1" dirty="0">
                <a:solidFill>
                  <a:srgbClr val="FFFFFF"/>
                </a:solidFill>
              </a:rPr>
              <a:t>умения</a:t>
            </a:r>
            <a:r>
              <a:rPr lang="en-US" altLang="ru-RU" sz="3600" b="1" dirty="0">
                <a:solidFill>
                  <a:srgbClr val="FFFFFF"/>
                </a:solidFill>
              </a:rPr>
              <a:t> </a:t>
            </a:r>
            <a:br>
              <a:rPr lang="ru-RU" altLang="ru-RU" sz="3600" b="1" dirty="0">
                <a:solidFill>
                  <a:srgbClr val="FFFFFF"/>
                </a:solidFill>
              </a:rPr>
            </a:br>
            <a:r>
              <a:rPr lang="en-US" altLang="ru-RU" sz="3600" b="1" dirty="0" err="1">
                <a:solidFill>
                  <a:srgbClr val="FFFFFF"/>
                </a:solidFill>
              </a:rPr>
              <a:t>ведущего</a:t>
            </a:r>
            <a:r>
              <a:rPr lang="en-US" altLang="ru-RU" sz="3600" b="1" dirty="0">
                <a:solidFill>
                  <a:srgbClr val="FFFFFF"/>
                </a:solidFill>
              </a:rPr>
              <a:t> </a:t>
            </a:r>
            <a:r>
              <a:rPr lang="ru-RU" altLang="ru-RU" sz="3600" b="1" dirty="0">
                <a:solidFill>
                  <a:srgbClr val="FFFFFF"/>
                </a:solidFill>
              </a:rPr>
              <a:t>восстановительных программ:</a:t>
            </a:r>
            <a:endParaRPr lang="en-US" altLang="ru-RU" sz="3600" b="1" dirty="0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A679562D-FFE2-4CEC-9266-B0A49D6864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150" y="245586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A72CF61-EF3E-47F0-9870-9F5BF1B1D0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38816" y="402447"/>
            <a:ext cx="7685506" cy="6136466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Установить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доверительный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контакт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любым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том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числе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эмоционально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напряженным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человеком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рганизовать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коммуникацию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сложной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напряженной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ситуации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большим количеством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участников</a:t>
            </a:r>
            <a:endParaRPr lang="en-US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рганиз</a:t>
            </a:r>
            <a:r>
              <a:rPr lang="ru-RU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овать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рефлекси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ю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ситуации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придерживаясь нейтральной позиции</a:t>
            </a:r>
            <a:endParaRPr lang="en-US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ответственную позицию участников восстановительных программ,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поддерживать их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вклад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проблемы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беспечить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ясность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конкретность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договоренностей</a:t>
            </a:r>
            <a:endParaRPr lang="en-US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помогающее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сообщество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счет  в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ключ</a:t>
            </a:r>
            <a:r>
              <a:rPr lang="ru-RU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ения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ресурс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близких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уважаемых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людей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другие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AC6754C-D947-4777-9C9E-5790E647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3</a:t>
            </a:fld>
            <a:endParaRPr lang="ru-RU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CB60149-2946-4DA1-83F0-2FAC119103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FEEDFCB-93F5-463F-96E3-5D1C65AF9C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167188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3EFFA4D-E6E9-40E8-8C74-C8FB3E729B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1154113"/>
            <a:ext cx="4422775" cy="446087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FFFFFF"/>
                </a:solidFill>
              </a:rPr>
              <a:t>Ценностные установки</a:t>
            </a:r>
            <a:r>
              <a:rPr lang="en-US" altLang="ru-RU" sz="3600" b="1" dirty="0">
                <a:solidFill>
                  <a:srgbClr val="FFFFFF"/>
                </a:solidFill>
              </a:rPr>
              <a:t> </a:t>
            </a:r>
            <a:br>
              <a:rPr lang="ru-RU" altLang="ru-RU" sz="3600" b="1" dirty="0">
                <a:solidFill>
                  <a:srgbClr val="FFFFFF"/>
                </a:solidFill>
              </a:rPr>
            </a:br>
            <a:r>
              <a:rPr lang="en-US" altLang="ru-RU" sz="3600" b="1" dirty="0" err="1">
                <a:solidFill>
                  <a:srgbClr val="FFFFFF"/>
                </a:solidFill>
              </a:rPr>
              <a:t>ведущего</a:t>
            </a:r>
            <a:r>
              <a:rPr lang="en-US" altLang="ru-RU" sz="3600" b="1" dirty="0">
                <a:solidFill>
                  <a:srgbClr val="FFFFFF"/>
                </a:solidFill>
              </a:rPr>
              <a:t> </a:t>
            </a:r>
            <a:r>
              <a:rPr lang="ru-RU" altLang="ru-RU" sz="3600" b="1" dirty="0">
                <a:solidFill>
                  <a:srgbClr val="FFFFFF"/>
                </a:solidFill>
              </a:rPr>
              <a:t>восстановительных программ</a:t>
            </a:r>
            <a:endParaRPr lang="en-US" altLang="ru-RU" sz="3600" b="1" dirty="0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A679562D-FFE2-4CEC-9266-B0A49D6864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150" y="245586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A72CF61-EF3E-47F0-9870-9F5BF1B1D0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38816" y="402447"/>
            <a:ext cx="7685506" cy="6136466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Любой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способен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меняться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к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лучшему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причем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давления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угроз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отвержения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наказаний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манипуляций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Собравшись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вместе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могут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найти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любой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своей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проблемы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обственное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собравшихся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будет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самым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лучшим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 как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реализуется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доброй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вол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</a:t>
            </a:r>
          </a:p>
          <a:p>
            <a:pPr>
              <a:defRPr/>
            </a:pPr>
            <a:endParaRPr lang="en-US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Решить проблему можно,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никого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изгоня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r>
              <a:rPr lang="en-US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 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en-US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наказыва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endParaRPr lang="en-US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57A7978-4384-4464-A6DC-757AE987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4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249510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BCD62-4FA1-488F-B8CF-9684F57E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86959"/>
            <a:ext cx="10515600" cy="1090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Программы, реализуемые школьными службами примирения (ШСП)</a:t>
            </a:r>
            <a:br>
              <a:rPr lang="ru-RU" sz="4200" dirty="0"/>
            </a:br>
            <a:endParaRPr lang="ru-RU" sz="4200" dirty="0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51375-CD9C-4228-9277-0BEC2963B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7" y="1929384"/>
            <a:ext cx="11372951" cy="4928616"/>
          </a:xfrm>
        </p:spPr>
        <p:txBody>
          <a:bodyPr>
            <a:normAutofit/>
          </a:bodyPr>
          <a:lstStyle/>
          <a:p>
            <a:r>
              <a:rPr lang="ru-RU" sz="2000" b="1" dirty="0"/>
              <a:t>«Программа примирения» (восстановительная медиация) </a:t>
            </a:r>
            <a:r>
              <a:rPr lang="ru-RU" sz="2000" dirty="0"/>
              <a:t>— урегулирование конфликтов между учащимися, педагогами и родителями, а также учащимися и педагогами</a:t>
            </a:r>
          </a:p>
          <a:p>
            <a:r>
              <a:rPr lang="ru-RU" sz="2000" b="1" dirty="0"/>
              <a:t>«Программа по заглаживанию вреда» </a:t>
            </a:r>
            <a:r>
              <a:rPr lang="ru-RU" sz="2000" dirty="0"/>
              <a:t>— работа с ситуациями драк, краж, порчи имущества и т. п.</a:t>
            </a:r>
          </a:p>
          <a:p>
            <a:r>
              <a:rPr lang="ru-RU" sz="2000" b="1" dirty="0"/>
              <a:t>«Круг сообщества» </a:t>
            </a:r>
            <a:r>
              <a:rPr lang="ru-RU" sz="2000" dirty="0"/>
              <a:t>— урегулирование групповых конфликтов в классе или внутри группы родителей класса через обращение к нравственным ценностям, достижение договоренности и взаимной ответственности</a:t>
            </a:r>
          </a:p>
          <a:p>
            <a:r>
              <a:rPr lang="ru-RU" sz="2000" b="1" dirty="0"/>
              <a:t>«Профилактические круги» </a:t>
            </a:r>
            <a:r>
              <a:rPr lang="ru-RU" sz="2000" dirty="0"/>
              <a:t>— развитие партнерства и сотрудничества учащихся, их родителей, и педагогов школы  </a:t>
            </a:r>
          </a:p>
          <a:p>
            <a:r>
              <a:rPr lang="ru-RU" sz="2000" b="1" dirty="0"/>
              <a:t>«Круг ответственности» </a:t>
            </a:r>
            <a:r>
              <a:rPr lang="ru-RU" sz="2000" dirty="0"/>
              <a:t>— профилактика риска возникновения конфликта</a:t>
            </a:r>
          </a:p>
          <a:p>
            <a:r>
              <a:rPr lang="ru-RU" sz="2000" b="1" dirty="0"/>
              <a:t>«Школьно-семейный совет» </a:t>
            </a:r>
            <a:r>
              <a:rPr lang="ru-RU" sz="2000" dirty="0"/>
              <a:t>— урегулирование разногласий между семьей и школой по ситуации учащегося в стадии эскалации (травля, обращение родителей)</a:t>
            </a:r>
          </a:p>
          <a:p>
            <a:r>
              <a:rPr lang="ru-RU" sz="2000" b="1" dirty="0"/>
              <a:t>Малые восстановительные практики </a:t>
            </a:r>
            <a:r>
              <a:rPr lang="ru-RU" sz="2000" dirty="0"/>
              <a:t>— приемы, применяемые в восстановительном подходе, направленные на укрепление взаимоотношений, сотрудничество и ответственное поведение участников взаимодействия</a:t>
            </a:r>
          </a:p>
          <a:p>
            <a:endParaRPr lang="ru-RU" sz="150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28ECCA55-0738-4F4D-B228-01A8ABB5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5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256688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BCD62-4FA1-488F-B8CF-9684F57E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35" y="401221"/>
            <a:ext cx="10515600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Городской психолого-педагогический центр ДОНМ</a:t>
            </a:r>
            <a:br>
              <a:rPr lang="ru-RU" sz="4200" dirty="0">
                <a:solidFill>
                  <a:srgbClr val="FFFFFF"/>
                </a:solidFill>
              </a:rPr>
            </a:br>
            <a:endParaRPr lang="ru-RU" sz="4200" dirty="0">
              <a:solidFill>
                <a:srgbClr val="FFFFFF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5407C37-3FBF-4BA3-A8F1-478D942A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635"/>
            <a:ext cx="10515600" cy="3428328"/>
          </a:xfrm>
        </p:spPr>
        <p:txBody>
          <a:bodyPr/>
          <a:lstStyle/>
          <a:p>
            <a:r>
              <a:rPr lang="ru-RU" sz="2400" dirty="0"/>
              <a:t>Собственная практика работы с конфликтами в образовательных организациях</a:t>
            </a:r>
          </a:p>
          <a:p>
            <a:r>
              <a:rPr lang="ru-RU" sz="2400" dirty="0"/>
              <a:t>Стандарт организации деятельности ШСП</a:t>
            </a:r>
          </a:p>
          <a:p>
            <a:r>
              <a:rPr lang="ru-RU" sz="2400" dirty="0"/>
              <a:t>Сетевое взаимодействие с ШСП и сопровождение (личный кабинет на сайте)</a:t>
            </a:r>
          </a:p>
          <a:p>
            <a:r>
              <a:rPr lang="ru-RU" sz="2400" dirty="0"/>
              <a:t> Дистанционные обучающие программы для ШСП</a:t>
            </a:r>
          </a:p>
          <a:p>
            <a:r>
              <a:rPr lang="ru-RU" sz="2400" dirty="0" err="1"/>
              <a:t>Супервизорские</a:t>
            </a:r>
            <a:r>
              <a:rPr lang="ru-RU" sz="2400" dirty="0"/>
              <a:t> встречи и разбор кейсов из практики </a:t>
            </a:r>
          </a:p>
          <a:p>
            <a:endParaRPr lang="ru-RU" dirty="0"/>
          </a:p>
        </p:txBody>
      </p:sp>
      <p:pic>
        <p:nvPicPr>
          <p:cNvPr id="10" name="Picture 2" descr="http://qrcoder.ru/code/?https%3A%2F%2Fforum.gppc.ru%2F&amp;4&amp;0">
            <a:extLst>
              <a:ext uri="{FF2B5EF4-FFF2-40B4-BE49-F238E27FC236}">
                <a16:creationId xmlns:a16="http://schemas.microsoft.com/office/drawing/2014/main" id="{07BAF997-50B2-45A2-B4E0-23C0C409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589" y="401221"/>
            <a:ext cx="1207242" cy="120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1F4F003-D290-4D1E-A2E7-CA41691E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3800" y="59935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>
                <a:solidFill>
                  <a:schemeClr val="bg1"/>
                </a:solidFill>
              </a:rPr>
              <a:t>6</a:t>
            </a:fld>
            <a:endParaRPr lang="ru-RU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6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E093085-8D12-4BBF-B836-6F749085CAA4}"/>
              </a:ext>
            </a:extLst>
          </p:cNvPr>
          <p:cNvSpPr txBox="1">
            <a:spLocks/>
          </p:cNvSpPr>
          <p:nvPr/>
        </p:nvSpPr>
        <p:spPr>
          <a:xfrm>
            <a:off x="4662488" y="952500"/>
            <a:ext cx="6902450" cy="2289175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b="1" dirty="0"/>
              <a:t>Количественный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сколько создано служб?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сколько и каких восстановительных программ проведено?</a:t>
            </a:r>
            <a:endParaRPr lang="en-US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5935127-2852-4A54-8806-D385C81C90E7}"/>
              </a:ext>
            </a:extLst>
          </p:cNvPr>
          <p:cNvSpPr txBox="1">
            <a:spLocks/>
          </p:cNvSpPr>
          <p:nvPr/>
        </p:nvSpPr>
        <p:spPr>
          <a:xfrm>
            <a:off x="4662488" y="3298825"/>
            <a:ext cx="6902450" cy="24812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b="1" dirty="0"/>
              <a:t>Качественный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какие программы проводятся и с какими результатами?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соответствуют ли Стандарту организации деятельности ШСП?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передает ли администрация информацию в ШСП?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работают ли по сложным конфликтам?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отзывы участников (есть ли удовлетворенность)?</a:t>
            </a:r>
            <a:endParaRPr lang="en-US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1FAEF-0797-4202-BDFB-A4866874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6" y="1162069"/>
            <a:ext cx="2816849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Мониторинг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служб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примирения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9E95344-63C1-41F5-A349-75064B34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7</a:t>
            </a:fld>
            <a:endParaRPr lang="ru-RU" sz="2000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4B9D03-55C2-4504-A8C9-08B6C40E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3" y="3579533"/>
            <a:ext cx="2554097" cy="25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CDD7D-1F49-46C5-B9CF-E16CC34B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4" y="634194"/>
            <a:ext cx="7803559" cy="9668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Статус службы примирения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A6E1BB2-E508-4D72-AA8C-C97C82A9A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983490"/>
              </p:ext>
            </p:extLst>
          </p:nvPr>
        </p:nvGraphicFramePr>
        <p:xfrm>
          <a:off x="1032933" y="1117600"/>
          <a:ext cx="10512893" cy="552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D86008-FE44-4DC6-B035-DD81831B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8</a:t>
            </a:fld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304116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9C619C-906D-4C06-99BE-B2E139260704}"/>
              </a:ext>
            </a:extLst>
          </p:cNvPr>
          <p:cNvSpPr/>
          <p:nvPr/>
        </p:nvSpPr>
        <p:spPr>
          <a:xfrm>
            <a:off x="836676" y="23865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Каким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образом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организуются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программы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по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заглаживанию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вреда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при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совершении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правонарушений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преступлений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несовершеннолетних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1DFEA0C1-1B55-4443-B7B3-209A4AA9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295" y="229393"/>
            <a:ext cx="2743200" cy="365125"/>
          </a:xfrm>
        </p:spPr>
        <p:txBody>
          <a:bodyPr/>
          <a:lstStyle/>
          <a:p>
            <a:fld id="{7958B628-E95C-40EB-BDC2-7937F4383987}" type="slidenum">
              <a:rPr lang="ru-RU" sz="2000" b="1" smtClean="0"/>
              <a:t>9</a:t>
            </a:fld>
            <a:endParaRPr lang="ru-RU" sz="2000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05C394-4C03-4223-BBD0-7DE864EE9B72}"/>
              </a:ext>
            </a:extLst>
          </p:cNvPr>
          <p:cNvSpPr/>
          <p:nvPr/>
        </p:nvSpPr>
        <p:spPr>
          <a:xfrm>
            <a:off x="5841842" y="534587"/>
            <a:ext cx="5052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5738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758</Words>
  <Application>Microsoft Office PowerPoint</Application>
  <PresentationFormat>Широкоэкранный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Восстановительные  технологии  в профилактике  конфликтов и правонарушений</vt:lpstr>
      <vt:lpstr>Индикаторы психологической и социальной безопасности </vt:lpstr>
      <vt:lpstr>Необходимые  умения  ведущего восстановительных программ:</vt:lpstr>
      <vt:lpstr>Ценностные установки  ведущего восстановительных программ</vt:lpstr>
      <vt:lpstr>Программы, реализуемые школьными службами примирения (ШСП) </vt:lpstr>
      <vt:lpstr>Городской психолого-педагогический центр ДОНМ </vt:lpstr>
      <vt:lpstr>Мониторинг служб примирения</vt:lpstr>
      <vt:lpstr>Статус службы примирения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Восстановительный подход в КДНиЗП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Восстановительные  технологии  в профилактике  конфликтов  и правонарушений</dc:title>
  <dc:creator>Антон</dc:creator>
  <cp:lastModifiedBy> </cp:lastModifiedBy>
  <cp:revision>26</cp:revision>
  <dcterms:created xsi:type="dcterms:W3CDTF">2022-03-01T05:00:34Z</dcterms:created>
  <dcterms:modified xsi:type="dcterms:W3CDTF">2022-03-01T15:26:01Z</dcterms:modified>
</cp:coreProperties>
</file>