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71" r:id="rId3"/>
    <p:sldId id="267" r:id="rId4"/>
    <p:sldId id="260" r:id="rId5"/>
    <p:sldId id="268" r:id="rId6"/>
    <p:sldId id="269" r:id="rId7"/>
    <p:sldId id="257" r:id="rId8"/>
    <p:sldId id="258" r:id="rId9"/>
    <p:sldId id="262" r:id="rId10"/>
    <p:sldId id="263" r:id="rId11"/>
    <p:sldId id="259" r:id="rId12"/>
    <p:sldId id="264" r:id="rId13"/>
    <p:sldId id="265" r:id="rId14"/>
    <p:sldId id="266" r:id="rId15"/>
    <p:sldId id="272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468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6EEDCB-FD39-4DDB-848C-D955D07178D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FC95B9E-FC50-4D05-BF03-7C7B1E0F283C}">
      <dgm:prSet phldrT="[Текст]" custT="1"/>
      <dgm:spPr/>
      <dgm:t>
        <a:bodyPr/>
        <a:lstStyle/>
        <a:p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Игры</a:t>
          </a:r>
          <a:endParaRPr lang="ru-RU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959D3-D3FB-4808-BE01-90F3C0B4643B}" type="parTrans" cxnId="{EF32B30E-A219-452D-B1E4-670710F089BD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F867F3-9794-4180-880C-257333567AA3}" type="sibTrans" cxnId="{EF32B30E-A219-452D-B1E4-670710F089BD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42ADAB-D322-4381-8FF4-E3DAC2656665}" type="asst">
      <dgm:prSet phldrT="[Текст]" custT="1"/>
      <dgm:spPr/>
      <dgm:t>
        <a:bodyPr/>
        <a:lstStyle/>
        <a:p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Познавательная сфера</a:t>
          </a:r>
          <a:endParaRPr lang="ru-RU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82D227-38F7-4365-913E-FDA670F3851B}" type="parTrans" cxnId="{1073C198-C13D-47BE-96A0-1037302385D6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22C3FB-C638-4319-A65C-E9F3977EE330}" type="sibTrans" cxnId="{1073C198-C13D-47BE-96A0-1037302385D6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6EAF76-977D-428B-B14D-966EE2E71866}" type="asst">
      <dgm:prSet phldrT="[Текст]" custT="1"/>
      <dgm:spPr/>
      <dgm:t>
        <a:bodyPr/>
        <a:lstStyle/>
        <a:p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Коммуникативная сфера</a:t>
          </a:r>
          <a:endParaRPr lang="ru-RU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9FCC89-C5A5-4892-B93E-A1AA2323080E}" type="parTrans" cxnId="{BBF29661-0E46-49E1-9A20-720055E223A7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4EAD86-C7B0-4A32-A599-C733C4DD175F}" type="sibTrans" cxnId="{BBF29661-0E46-49E1-9A20-720055E223A7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6E400A-F7FD-4FE3-806B-7442BDA9A09A}" type="asst">
      <dgm:prSet custT="1"/>
      <dgm:spPr/>
      <dgm:t>
        <a:bodyPr/>
        <a:lstStyle/>
        <a:p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Эмоциональная сфера</a:t>
          </a:r>
          <a:endParaRPr lang="ru-RU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00579E-48F3-4FEF-B229-1EFDDB415585}" type="parTrans" cxnId="{A2C715A9-1422-466E-AEEC-2B55C4970939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C16DE3-88D6-4B5D-AC88-01C9AA681152}" type="sibTrans" cxnId="{A2C715A9-1422-466E-AEEC-2B55C4970939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F12558-ED35-417F-8824-6AD60905B707}">
      <dgm:prSet custT="1"/>
      <dgm:spPr/>
      <dgm:t>
        <a:bodyPr/>
        <a:lstStyle/>
        <a:p>
          <a:pPr algn="l"/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«Художественный </a:t>
          </a:r>
          <a:r>
            <a:rPr lang="ru-RU" sz="14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пазл</a:t>
          </a: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r>
            <a:rPr lang="en-US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-</a:t>
          </a:r>
          <a:r>
            <a:rPr lang="en-US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CogniFit</a:t>
          </a: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«Управление </a:t>
          </a: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дорожным движением» - </a:t>
          </a:r>
          <a:r>
            <a:rPr lang="en-US" sz="14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CogniFit</a:t>
          </a:r>
          <a:endParaRPr lang="ru-RU" sz="1400" b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Таблицы </a:t>
          </a:r>
          <a:r>
            <a:rPr lang="ru-RU" sz="14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Шульте</a:t>
          </a: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  </a:t>
          </a:r>
          <a:r>
            <a:rPr lang="ru-RU" sz="14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BrainApps</a:t>
          </a: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/>
          <a:endParaRPr lang="ru-RU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C96BCA-72E0-4A45-BA08-2F06E4C396A8}" type="parTrans" cxnId="{AEDD6F52-2FEF-4B53-BD8C-6B55FBA49A83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EE2747-AA60-44AD-B3A0-E1D7DAD46E13}" type="sibTrans" cxnId="{AEDD6F52-2FEF-4B53-BD8C-6B55FBA49A83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A0AB1E-3A56-4E01-90DA-C3E162DB0C20}">
      <dgm:prSet custT="1"/>
      <dgm:spPr/>
      <dgm:t>
        <a:bodyPr/>
        <a:lstStyle/>
        <a:p>
          <a:pPr algn="l"/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Улитка</a:t>
          </a:r>
          <a:endParaRPr lang="ru-RU" sz="1400" b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4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Пазловый</a:t>
          </a: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бартер</a:t>
          </a:r>
        </a:p>
        <a:p>
          <a:pPr algn="l"/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Рисование в слепую</a:t>
          </a:r>
        </a:p>
        <a:p>
          <a:pPr algn="l"/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 Отгадай предмет</a:t>
          </a:r>
          <a:endParaRPr lang="ru-RU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BD0B26-312B-46BF-9798-44F941EB32C7}" type="parTrans" cxnId="{AE350DF6-E6A8-4E21-AF5D-4673C2F1D17F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1B3022-6530-47BB-9025-19E6F0CD565A}" type="sibTrans" cxnId="{AE350DF6-E6A8-4E21-AF5D-4673C2F1D17F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260F79-BEA0-48E0-84BE-20464B2542B1}">
      <dgm:prSet custT="1"/>
      <dgm:spPr/>
      <dgm:t>
        <a:bodyPr/>
        <a:lstStyle/>
        <a:p>
          <a:pPr algn="l"/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«Город </a:t>
          </a: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эмоций</a:t>
          </a:r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  <a:p>
          <a:pPr algn="l"/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«Угадай Эмоцию»</a:t>
          </a:r>
          <a:endParaRPr lang="ru-RU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4E0A0C-7EBE-466F-B5A0-18F8BA405CA2}" type="parTrans" cxnId="{208A4C80-3B45-4F87-A868-AF6A0CD20E4B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ADD299-DD67-4F07-9CFF-D0E41B0CF549}" type="sibTrans" cxnId="{208A4C80-3B45-4F87-A868-AF6A0CD20E4B}">
      <dgm:prSet/>
      <dgm:spPr/>
      <dgm:t>
        <a:bodyPr/>
        <a:lstStyle/>
        <a:p>
          <a:endParaRPr lang="ru-RU" sz="14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FF5C00-E69C-4452-A622-439672CEA691}" type="pres">
      <dgm:prSet presAssocID="{E66EEDCB-FD39-4DDB-848C-D955D07178D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33E044-1E78-45D2-BAC7-DEA8A29F1E17}" type="pres">
      <dgm:prSet presAssocID="{DFC95B9E-FC50-4D05-BF03-7C7B1E0F283C}" presName="hierRoot1" presStyleCnt="0"/>
      <dgm:spPr/>
      <dgm:t>
        <a:bodyPr/>
        <a:lstStyle/>
        <a:p>
          <a:endParaRPr lang="ru-RU"/>
        </a:p>
      </dgm:t>
    </dgm:pt>
    <dgm:pt modelId="{98526BFC-7477-4AFD-B8F9-7EC4CDBB65A0}" type="pres">
      <dgm:prSet presAssocID="{DFC95B9E-FC50-4D05-BF03-7C7B1E0F283C}" presName="composite" presStyleCnt="0"/>
      <dgm:spPr/>
      <dgm:t>
        <a:bodyPr/>
        <a:lstStyle/>
        <a:p>
          <a:endParaRPr lang="ru-RU"/>
        </a:p>
      </dgm:t>
    </dgm:pt>
    <dgm:pt modelId="{7F7AB138-4C16-499C-BE99-64C5AD8E5238}" type="pres">
      <dgm:prSet presAssocID="{DFC95B9E-FC50-4D05-BF03-7C7B1E0F283C}" presName="background" presStyleLbl="node0" presStyleIdx="0" presStyleCnt="1"/>
      <dgm:spPr/>
      <dgm:t>
        <a:bodyPr/>
        <a:lstStyle/>
        <a:p>
          <a:endParaRPr lang="ru-RU"/>
        </a:p>
      </dgm:t>
    </dgm:pt>
    <dgm:pt modelId="{C34DF484-3CCC-490B-B20F-45A47E9D68A7}" type="pres">
      <dgm:prSet presAssocID="{DFC95B9E-FC50-4D05-BF03-7C7B1E0F283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769032-9060-4607-834D-616FD1C920E6}" type="pres">
      <dgm:prSet presAssocID="{DFC95B9E-FC50-4D05-BF03-7C7B1E0F283C}" presName="hierChild2" presStyleCnt="0"/>
      <dgm:spPr/>
      <dgm:t>
        <a:bodyPr/>
        <a:lstStyle/>
        <a:p>
          <a:endParaRPr lang="ru-RU"/>
        </a:p>
      </dgm:t>
    </dgm:pt>
    <dgm:pt modelId="{ADCB1C03-57AF-4C7B-B5DA-76471E6D43F2}" type="pres">
      <dgm:prSet presAssocID="{669FCC89-C5A5-4892-B93E-A1AA2323080E}" presName="Name10" presStyleLbl="parChTrans1D2" presStyleIdx="0" presStyleCnt="3"/>
      <dgm:spPr/>
      <dgm:t>
        <a:bodyPr/>
        <a:lstStyle/>
        <a:p>
          <a:endParaRPr lang="ru-RU"/>
        </a:p>
      </dgm:t>
    </dgm:pt>
    <dgm:pt modelId="{F4711FC0-492E-4E63-8A53-EE7B81643E3C}" type="pres">
      <dgm:prSet presAssocID="{C76EAF76-977D-428B-B14D-966EE2E71866}" presName="hierRoot2" presStyleCnt="0"/>
      <dgm:spPr/>
      <dgm:t>
        <a:bodyPr/>
        <a:lstStyle/>
        <a:p>
          <a:endParaRPr lang="ru-RU"/>
        </a:p>
      </dgm:t>
    </dgm:pt>
    <dgm:pt modelId="{C6730FC8-11A2-47C4-A9AF-9949E8AB8BD2}" type="pres">
      <dgm:prSet presAssocID="{C76EAF76-977D-428B-B14D-966EE2E71866}" presName="composite2" presStyleCnt="0"/>
      <dgm:spPr/>
      <dgm:t>
        <a:bodyPr/>
        <a:lstStyle/>
        <a:p>
          <a:endParaRPr lang="ru-RU"/>
        </a:p>
      </dgm:t>
    </dgm:pt>
    <dgm:pt modelId="{BB733AE8-5C5C-42BE-86B8-10B4A2892960}" type="pres">
      <dgm:prSet presAssocID="{C76EAF76-977D-428B-B14D-966EE2E71866}" presName="background2" presStyleLbl="asst1" presStyleIdx="0" presStyleCnt="3"/>
      <dgm:spPr/>
      <dgm:t>
        <a:bodyPr/>
        <a:lstStyle/>
        <a:p>
          <a:endParaRPr lang="ru-RU"/>
        </a:p>
      </dgm:t>
    </dgm:pt>
    <dgm:pt modelId="{99B4A418-2B64-4F22-9B17-534640FD54FE}" type="pres">
      <dgm:prSet presAssocID="{C76EAF76-977D-428B-B14D-966EE2E71866}" presName="text2" presStyleLbl="fgAcc2" presStyleIdx="0" presStyleCnt="3" custLinFactX="23298" custLinFactNeighborX="100000" custLinFactNeighborY="43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3800EC-28F5-43DB-ACE1-BED8FE93745D}" type="pres">
      <dgm:prSet presAssocID="{C76EAF76-977D-428B-B14D-966EE2E71866}" presName="hierChild3" presStyleCnt="0"/>
      <dgm:spPr/>
      <dgm:t>
        <a:bodyPr/>
        <a:lstStyle/>
        <a:p>
          <a:endParaRPr lang="ru-RU"/>
        </a:p>
      </dgm:t>
    </dgm:pt>
    <dgm:pt modelId="{A49BD8AC-52D1-4F3F-B320-5F4032BB8560}" type="pres">
      <dgm:prSet presAssocID="{57BD0B26-312B-46BF-9798-44F941EB32C7}" presName="Name17" presStyleLbl="parChTrans1D3" presStyleIdx="0" presStyleCnt="3"/>
      <dgm:spPr/>
      <dgm:t>
        <a:bodyPr/>
        <a:lstStyle/>
        <a:p>
          <a:endParaRPr lang="ru-RU"/>
        </a:p>
      </dgm:t>
    </dgm:pt>
    <dgm:pt modelId="{C28BDEE7-B08D-4296-A62C-6A2EEB79351D}" type="pres">
      <dgm:prSet presAssocID="{DDA0AB1E-3A56-4E01-90DA-C3E162DB0C20}" presName="hierRoot3" presStyleCnt="0"/>
      <dgm:spPr/>
      <dgm:t>
        <a:bodyPr/>
        <a:lstStyle/>
        <a:p>
          <a:endParaRPr lang="ru-RU"/>
        </a:p>
      </dgm:t>
    </dgm:pt>
    <dgm:pt modelId="{6AC33E81-CC5D-46A6-A7C4-CF30D67A3B85}" type="pres">
      <dgm:prSet presAssocID="{DDA0AB1E-3A56-4E01-90DA-C3E162DB0C20}" presName="composite3" presStyleCnt="0"/>
      <dgm:spPr/>
      <dgm:t>
        <a:bodyPr/>
        <a:lstStyle/>
        <a:p>
          <a:endParaRPr lang="ru-RU"/>
        </a:p>
      </dgm:t>
    </dgm:pt>
    <dgm:pt modelId="{70A64FD7-5FE8-4BD3-9118-6B0C8A4443B2}" type="pres">
      <dgm:prSet presAssocID="{DDA0AB1E-3A56-4E01-90DA-C3E162DB0C20}" presName="background3" presStyleLbl="node3" presStyleIdx="0" presStyleCnt="3"/>
      <dgm:spPr/>
      <dgm:t>
        <a:bodyPr/>
        <a:lstStyle/>
        <a:p>
          <a:endParaRPr lang="ru-RU"/>
        </a:p>
      </dgm:t>
    </dgm:pt>
    <dgm:pt modelId="{96EC4DE0-CB5B-40BD-9496-272A5A9387DA}" type="pres">
      <dgm:prSet presAssocID="{DDA0AB1E-3A56-4E01-90DA-C3E162DB0C20}" presName="text3" presStyleLbl="fgAcc3" presStyleIdx="0" presStyleCnt="3" custLinFactX="29952" custLinFactNeighborX="100000" custLinFactNeighborY="-125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3A72F8-C8A5-4599-A813-42C369BE7631}" type="pres">
      <dgm:prSet presAssocID="{DDA0AB1E-3A56-4E01-90DA-C3E162DB0C20}" presName="hierChild4" presStyleCnt="0"/>
      <dgm:spPr/>
      <dgm:t>
        <a:bodyPr/>
        <a:lstStyle/>
        <a:p>
          <a:endParaRPr lang="ru-RU"/>
        </a:p>
      </dgm:t>
    </dgm:pt>
    <dgm:pt modelId="{D2FBF7B0-B316-46CB-9A11-752112B20B35}" type="pres">
      <dgm:prSet presAssocID="{0A00579E-48F3-4FEF-B229-1EFDDB415585}" presName="Name10" presStyleLbl="parChTrans1D2" presStyleIdx="1" presStyleCnt="3"/>
      <dgm:spPr/>
      <dgm:t>
        <a:bodyPr/>
        <a:lstStyle/>
        <a:p>
          <a:endParaRPr lang="ru-RU"/>
        </a:p>
      </dgm:t>
    </dgm:pt>
    <dgm:pt modelId="{E9F9B54A-B93A-436A-9272-BA2D05B434D7}" type="pres">
      <dgm:prSet presAssocID="{3F6E400A-F7FD-4FE3-806B-7442BDA9A09A}" presName="hierRoot2" presStyleCnt="0"/>
      <dgm:spPr/>
      <dgm:t>
        <a:bodyPr/>
        <a:lstStyle/>
        <a:p>
          <a:endParaRPr lang="ru-RU"/>
        </a:p>
      </dgm:t>
    </dgm:pt>
    <dgm:pt modelId="{253EF4D9-09DD-4A80-891B-85EA4555DFD1}" type="pres">
      <dgm:prSet presAssocID="{3F6E400A-F7FD-4FE3-806B-7442BDA9A09A}" presName="composite2" presStyleCnt="0"/>
      <dgm:spPr/>
      <dgm:t>
        <a:bodyPr/>
        <a:lstStyle/>
        <a:p>
          <a:endParaRPr lang="ru-RU"/>
        </a:p>
      </dgm:t>
    </dgm:pt>
    <dgm:pt modelId="{43A649B6-116E-40E7-9A7D-171391DD85CC}" type="pres">
      <dgm:prSet presAssocID="{3F6E400A-F7FD-4FE3-806B-7442BDA9A09A}" presName="background2" presStyleLbl="asst1" presStyleIdx="1" presStyleCnt="3"/>
      <dgm:spPr/>
      <dgm:t>
        <a:bodyPr/>
        <a:lstStyle/>
        <a:p>
          <a:endParaRPr lang="ru-RU"/>
        </a:p>
      </dgm:t>
    </dgm:pt>
    <dgm:pt modelId="{3398FC1F-B09D-4D22-A19E-A1206E3F4B6F}" type="pres">
      <dgm:prSet presAssocID="{3F6E400A-F7FD-4FE3-806B-7442BDA9A09A}" presName="text2" presStyleLbl="fgAcc2" presStyleIdx="1" presStyleCnt="3" custLinFactX="40755" custLinFactNeighborX="100000" custLinFactNeighborY="42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9DE4A8-8C18-4BE4-864C-A0E102A4C733}" type="pres">
      <dgm:prSet presAssocID="{3F6E400A-F7FD-4FE3-806B-7442BDA9A09A}" presName="hierChild3" presStyleCnt="0"/>
      <dgm:spPr/>
      <dgm:t>
        <a:bodyPr/>
        <a:lstStyle/>
        <a:p>
          <a:endParaRPr lang="ru-RU"/>
        </a:p>
      </dgm:t>
    </dgm:pt>
    <dgm:pt modelId="{94057D17-BA3B-4F63-9D97-E342C6915480}" type="pres">
      <dgm:prSet presAssocID="{C84E0A0C-7EBE-466F-B5A0-18F8BA405CA2}" presName="Name17" presStyleLbl="parChTrans1D3" presStyleIdx="1" presStyleCnt="3"/>
      <dgm:spPr/>
      <dgm:t>
        <a:bodyPr/>
        <a:lstStyle/>
        <a:p>
          <a:endParaRPr lang="ru-RU"/>
        </a:p>
      </dgm:t>
    </dgm:pt>
    <dgm:pt modelId="{02F2C87F-72F5-40D5-8464-608287D7B12E}" type="pres">
      <dgm:prSet presAssocID="{06260F79-BEA0-48E0-84BE-20464B2542B1}" presName="hierRoot3" presStyleCnt="0"/>
      <dgm:spPr/>
      <dgm:t>
        <a:bodyPr/>
        <a:lstStyle/>
        <a:p>
          <a:endParaRPr lang="ru-RU"/>
        </a:p>
      </dgm:t>
    </dgm:pt>
    <dgm:pt modelId="{28C5D9D2-B543-4E4F-9A47-92C61F8D4B70}" type="pres">
      <dgm:prSet presAssocID="{06260F79-BEA0-48E0-84BE-20464B2542B1}" presName="composite3" presStyleCnt="0"/>
      <dgm:spPr/>
      <dgm:t>
        <a:bodyPr/>
        <a:lstStyle/>
        <a:p>
          <a:endParaRPr lang="ru-RU"/>
        </a:p>
      </dgm:t>
    </dgm:pt>
    <dgm:pt modelId="{A83CEFE2-E241-4BA2-9EB6-9F854DE3C98F}" type="pres">
      <dgm:prSet presAssocID="{06260F79-BEA0-48E0-84BE-20464B2542B1}" presName="background3" presStyleLbl="node3" presStyleIdx="1" presStyleCnt="3"/>
      <dgm:spPr/>
      <dgm:t>
        <a:bodyPr/>
        <a:lstStyle/>
        <a:p>
          <a:endParaRPr lang="ru-RU"/>
        </a:p>
      </dgm:t>
    </dgm:pt>
    <dgm:pt modelId="{7A2148BD-855E-4FF6-B652-2EDE39FAA143}" type="pres">
      <dgm:prSet presAssocID="{06260F79-BEA0-48E0-84BE-20464B2542B1}" presName="text3" presStyleLbl="fgAcc3" presStyleIdx="1" presStyleCnt="3" custLinFactX="58154" custLinFactNeighborX="100000" custLinFactNeighborY="-113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60EE8F-91AC-4A32-8513-0FEA6D414A46}" type="pres">
      <dgm:prSet presAssocID="{06260F79-BEA0-48E0-84BE-20464B2542B1}" presName="hierChild4" presStyleCnt="0"/>
      <dgm:spPr/>
      <dgm:t>
        <a:bodyPr/>
        <a:lstStyle/>
        <a:p>
          <a:endParaRPr lang="ru-RU"/>
        </a:p>
      </dgm:t>
    </dgm:pt>
    <dgm:pt modelId="{312DFD73-1CDE-4227-83C0-46C0FC0A9B81}" type="pres">
      <dgm:prSet presAssocID="{1182D227-38F7-4365-913E-FDA670F3851B}" presName="Name10" presStyleLbl="parChTrans1D2" presStyleIdx="2" presStyleCnt="3"/>
      <dgm:spPr/>
      <dgm:t>
        <a:bodyPr/>
        <a:lstStyle/>
        <a:p>
          <a:endParaRPr lang="ru-RU"/>
        </a:p>
      </dgm:t>
    </dgm:pt>
    <dgm:pt modelId="{DB0F836B-CEFC-40FD-882F-BDC75412DDB7}" type="pres">
      <dgm:prSet presAssocID="{8E42ADAB-D322-4381-8FF4-E3DAC2656665}" presName="hierRoot2" presStyleCnt="0"/>
      <dgm:spPr/>
      <dgm:t>
        <a:bodyPr/>
        <a:lstStyle/>
        <a:p>
          <a:endParaRPr lang="ru-RU"/>
        </a:p>
      </dgm:t>
    </dgm:pt>
    <dgm:pt modelId="{9319D5AB-0F41-4A35-BBDD-196339A5F5B8}" type="pres">
      <dgm:prSet presAssocID="{8E42ADAB-D322-4381-8FF4-E3DAC2656665}" presName="composite2" presStyleCnt="0"/>
      <dgm:spPr/>
      <dgm:t>
        <a:bodyPr/>
        <a:lstStyle/>
        <a:p>
          <a:endParaRPr lang="ru-RU"/>
        </a:p>
      </dgm:t>
    </dgm:pt>
    <dgm:pt modelId="{15B00E2C-195A-452C-9F0F-EFD89AA9A539}" type="pres">
      <dgm:prSet presAssocID="{8E42ADAB-D322-4381-8FF4-E3DAC2656665}" presName="background2" presStyleLbl="asst1" presStyleIdx="2" presStyleCnt="3"/>
      <dgm:spPr/>
      <dgm:t>
        <a:bodyPr/>
        <a:lstStyle/>
        <a:p>
          <a:endParaRPr lang="ru-RU"/>
        </a:p>
      </dgm:t>
    </dgm:pt>
    <dgm:pt modelId="{4A5BC081-2947-492E-ADA9-153D2606AE2D}" type="pres">
      <dgm:prSet presAssocID="{8E42ADAB-D322-4381-8FF4-E3DAC2656665}" presName="text2" presStyleLbl="fgAcc2" presStyleIdx="2" presStyleCnt="3" custLinFactX="-100000" custLinFactNeighborX="-168043" custLinFactNeighborY="73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67FC67-A0AB-4158-BE89-A7D6488DC54F}" type="pres">
      <dgm:prSet presAssocID="{8E42ADAB-D322-4381-8FF4-E3DAC2656665}" presName="hierChild3" presStyleCnt="0"/>
      <dgm:spPr/>
      <dgm:t>
        <a:bodyPr/>
        <a:lstStyle/>
        <a:p>
          <a:endParaRPr lang="ru-RU"/>
        </a:p>
      </dgm:t>
    </dgm:pt>
    <dgm:pt modelId="{2FF76DCA-49D4-4432-8BF4-B3E366CCED64}" type="pres">
      <dgm:prSet presAssocID="{60C96BCA-72E0-4A45-BA08-2F06E4C396A8}" presName="Name17" presStyleLbl="parChTrans1D3" presStyleIdx="2" presStyleCnt="3"/>
      <dgm:spPr/>
      <dgm:t>
        <a:bodyPr/>
        <a:lstStyle/>
        <a:p>
          <a:endParaRPr lang="ru-RU"/>
        </a:p>
      </dgm:t>
    </dgm:pt>
    <dgm:pt modelId="{D8D1DD1A-B531-4A53-866C-36B5AF7CA85B}" type="pres">
      <dgm:prSet presAssocID="{3CF12558-ED35-417F-8824-6AD60905B707}" presName="hierRoot3" presStyleCnt="0"/>
      <dgm:spPr/>
      <dgm:t>
        <a:bodyPr/>
        <a:lstStyle/>
        <a:p>
          <a:endParaRPr lang="ru-RU"/>
        </a:p>
      </dgm:t>
    </dgm:pt>
    <dgm:pt modelId="{6F84C7B2-7006-41DB-AA6F-2B6784ECB7CF}" type="pres">
      <dgm:prSet presAssocID="{3CF12558-ED35-417F-8824-6AD60905B707}" presName="composite3" presStyleCnt="0"/>
      <dgm:spPr/>
      <dgm:t>
        <a:bodyPr/>
        <a:lstStyle/>
        <a:p>
          <a:endParaRPr lang="ru-RU"/>
        </a:p>
      </dgm:t>
    </dgm:pt>
    <dgm:pt modelId="{E23B2E6C-6BA6-44C2-93F5-FB8E3BC8A5B1}" type="pres">
      <dgm:prSet presAssocID="{3CF12558-ED35-417F-8824-6AD60905B707}" presName="background3" presStyleLbl="node3" presStyleIdx="2" presStyleCnt="3"/>
      <dgm:spPr/>
      <dgm:t>
        <a:bodyPr/>
        <a:lstStyle/>
        <a:p>
          <a:endParaRPr lang="ru-RU"/>
        </a:p>
      </dgm:t>
    </dgm:pt>
    <dgm:pt modelId="{B385F71E-5FD2-4FE4-857B-CC4857E41409}" type="pres">
      <dgm:prSet presAssocID="{3CF12558-ED35-417F-8824-6AD60905B707}" presName="text3" presStyleLbl="fgAcc3" presStyleIdx="2" presStyleCnt="3" custLinFactX="-100000" custLinFactNeighborX="-163341" custLinFactNeighborY="-77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E4A026-0C96-486C-BCDA-C035679F0719}" type="pres">
      <dgm:prSet presAssocID="{3CF12558-ED35-417F-8824-6AD60905B707}" presName="hierChild4" presStyleCnt="0"/>
      <dgm:spPr/>
      <dgm:t>
        <a:bodyPr/>
        <a:lstStyle/>
        <a:p>
          <a:endParaRPr lang="ru-RU"/>
        </a:p>
      </dgm:t>
    </dgm:pt>
  </dgm:ptLst>
  <dgm:cxnLst>
    <dgm:cxn modelId="{A2C715A9-1422-466E-AEEC-2B55C4970939}" srcId="{DFC95B9E-FC50-4D05-BF03-7C7B1E0F283C}" destId="{3F6E400A-F7FD-4FE3-806B-7442BDA9A09A}" srcOrd="1" destOrd="0" parTransId="{0A00579E-48F3-4FEF-B229-1EFDDB415585}" sibTransId="{97C16DE3-88D6-4B5D-AC88-01C9AA681152}"/>
    <dgm:cxn modelId="{A4EF8670-0696-47E6-A24B-B024FD074D9E}" type="presOf" srcId="{3CF12558-ED35-417F-8824-6AD60905B707}" destId="{B385F71E-5FD2-4FE4-857B-CC4857E41409}" srcOrd="0" destOrd="0" presId="urn:microsoft.com/office/officeart/2005/8/layout/hierarchy1"/>
    <dgm:cxn modelId="{208A4C80-3B45-4F87-A868-AF6A0CD20E4B}" srcId="{3F6E400A-F7FD-4FE3-806B-7442BDA9A09A}" destId="{06260F79-BEA0-48E0-84BE-20464B2542B1}" srcOrd="0" destOrd="0" parTransId="{C84E0A0C-7EBE-466F-B5A0-18F8BA405CA2}" sibTransId="{C5ADD299-DD67-4F07-9CFF-D0E41B0CF549}"/>
    <dgm:cxn modelId="{BBF29661-0E46-49E1-9A20-720055E223A7}" srcId="{DFC95B9E-FC50-4D05-BF03-7C7B1E0F283C}" destId="{C76EAF76-977D-428B-B14D-966EE2E71866}" srcOrd="0" destOrd="0" parTransId="{669FCC89-C5A5-4892-B93E-A1AA2323080E}" sibTransId="{AF4EAD86-C7B0-4A32-A599-C733C4DD175F}"/>
    <dgm:cxn modelId="{AEDD6F52-2FEF-4B53-BD8C-6B55FBA49A83}" srcId="{8E42ADAB-D322-4381-8FF4-E3DAC2656665}" destId="{3CF12558-ED35-417F-8824-6AD60905B707}" srcOrd="0" destOrd="0" parTransId="{60C96BCA-72E0-4A45-BA08-2F06E4C396A8}" sibTransId="{67EE2747-AA60-44AD-B3A0-E1D7DAD46E13}"/>
    <dgm:cxn modelId="{DAE290F5-B698-42E1-AD44-B26C105068CD}" type="presOf" srcId="{DFC95B9E-FC50-4D05-BF03-7C7B1E0F283C}" destId="{C34DF484-3CCC-490B-B20F-45A47E9D68A7}" srcOrd="0" destOrd="0" presId="urn:microsoft.com/office/officeart/2005/8/layout/hierarchy1"/>
    <dgm:cxn modelId="{A510606F-28BB-4C21-A6D5-A86393D2C07A}" type="presOf" srcId="{06260F79-BEA0-48E0-84BE-20464B2542B1}" destId="{7A2148BD-855E-4FF6-B652-2EDE39FAA143}" srcOrd="0" destOrd="0" presId="urn:microsoft.com/office/officeart/2005/8/layout/hierarchy1"/>
    <dgm:cxn modelId="{C29139BF-7227-45A4-9E0A-61CC2BB355CA}" type="presOf" srcId="{C76EAF76-977D-428B-B14D-966EE2E71866}" destId="{99B4A418-2B64-4F22-9B17-534640FD54FE}" srcOrd="0" destOrd="0" presId="urn:microsoft.com/office/officeart/2005/8/layout/hierarchy1"/>
    <dgm:cxn modelId="{0268FEFB-0DEB-402C-B61D-292C2C13483E}" type="presOf" srcId="{0A00579E-48F3-4FEF-B229-1EFDDB415585}" destId="{D2FBF7B0-B316-46CB-9A11-752112B20B35}" srcOrd="0" destOrd="0" presId="urn:microsoft.com/office/officeart/2005/8/layout/hierarchy1"/>
    <dgm:cxn modelId="{9471F74B-5F69-43C9-A0FF-D12CF9A1DBB5}" type="presOf" srcId="{C84E0A0C-7EBE-466F-B5A0-18F8BA405CA2}" destId="{94057D17-BA3B-4F63-9D97-E342C6915480}" srcOrd="0" destOrd="0" presId="urn:microsoft.com/office/officeart/2005/8/layout/hierarchy1"/>
    <dgm:cxn modelId="{3FA7DAC1-AE49-4D6F-BE23-43BEF4C7C41F}" type="presOf" srcId="{8E42ADAB-D322-4381-8FF4-E3DAC2656665}" destId="{4A5BC081-2947-492E-ADA9-153D2606AE2D}" srcOrd="0" destOrd="0" presId="urn:microsoft.com/office/officeart/2005/8/layout/hierarchy1"/>
    <dgm:cxn modelId="{CDB61FAA-9425-4DB7-83BB-6D46CF034500}" type="presOf" srcId="{57BD0B26-312B-46BF-9798-44F941EB32C7}" destId="{A49BD8AC-52D1-4F3F-B320-5F4032BB8560}" srcOrd="0" destOrd="0" presId="urn:microsoft.com/office/officeart/2005/8/layout/hierarchy1"/>
    <dgm:cxn modelId="{7080F8CB-E0D9-4627-BF9D-963C2D70E045}" type="presOf" srcId="{3F6E400A-F7FD-4FE3-806B-7442BDA9A09A}" destId="{3398FC1F-B09D-4D22-A19E-A1206E3F4B6F}" srcOrd="0" destOrd="0" presId="urn:microsoft.com/office/officeart/2005/8/layout/hierarchy1"/>
    <dgm:cxn modelId="{6E0034D2-629F-461A-BFE2-88909FE800D7}" type="presOf" srcId="{E66EEDCB-FD39-4DDB-848C-D955D07178D0}" destId="{CDFF5C00-E69C-4452-A622-439672CEA691}" srcOrd="0" destOrd="0" presId="urn:microsoft.com/office/officeart/2005/8/layout/hierarchy1"/>
    <dgm:cxn modelId="{1073C198-C13D-47BE-96A0-1037302385D6}" srcId="{DFC95B9E-FC50-4D05-BF03-7C7B1E0F283C}" destId="{8E42ADAB-D322-4381-8FF4-E3DAC2656665}" srcOrd="2" destOrd="0" parTransId="{1182D227-38F7-4365-913E-FDA670F3851B}" sibTransId="{3722C3FB-C638-4319-A65C-E9F3977EE330}"/>
    <dgm:cxn modelId="{AE350DF6-E6A8-4E21-AF5D-4673C2F1D17F}" srcId="{C76EAF76-977D-428B-B14D-966EE2E71866}" destId="{DDA0AB1E-3A56-4E01-90DA-C3E162DB0C20}" srcOrd="0" destOrd="0" parTransId="{57BD0B26-312B-46BF-9798-44F941EB32C7}" sibTransId="{B51B3022-6530-47BB-9025-19E6F0CD565A}"/>
    <dgm:cxn modelId="{89E6B613-B715-4DFF-A9CE-987915F804D8}" type="presOf" srcId="{DDA0AB1E-3A56-4E01-90DA-C3E162DB0C20}" destId="{96EC4DE0-CB5B-40BD-9496-272A5A9387DA}" srcOrd="0" destOrd="0" presId="urn:microsoft.com/office/officeart/2005/8/layout/hierarchy1"/>
    <dgm:cxn modelId="{C86607EB-270D-4FC3-911D-4C920ABF2359}" type="presOf" srcId="{60C96BCA-72E0-4A45-BA08-2F06E4C396A8}" destId="{2FF76DCA-49D4-4432-8BF4-B3E366CCED64}" srcOrd="0" destOrd="0" presId="urn:microsoft.com/office/officeart/2005/8/layout/hierarchy1"/>
    <dgm:cxn modelId="{035CF1F5-9FCA-4FDF-91CA-98C551DDF8C2}" type="presOf" srcId="{1182D227-38F7-4365-913E-FDA670F3851B}" destId="{312DFD73-1CDE-4227-83C0-46C0FC0A9B81}" srcOrd="0" destOrd="0" presId="urn:microsoft.com/office/officeart/2005/8/layout/hierarchy1"/>
    <dgm:cxn modelId="{12AC8FC1-10AF-438E-9EA5-10EC04B224CF}" type="presOf" srcId="{669FCC89-C5A5-4892-B93E-A1AA2323080E}" destId="{ADCB1C03-57AF-4C7B-B5DA-76471E6D43F2}" srcOrd="0" destOrd="0" presId="urn:microsoft.com/office/officeart/2005/8/layout/hierarchy1"/>
    <dgm:cxn modelId="{EF32B30E-A219-452D-B1E4-670710F089BD}" srcId="{E66EEDCB-FD39-4DDB-848C-D955D07178D0}" destId="{DFC95B9E-FC50-4D05-BF03-7C7B1E0F283C}" srcOrd="0" destOrd="0" parTransId="{832959D3-D3FB-4808-BE01-90F3C0B4643B}" sibTransId="{DBF867F3-9794-4180-880C-257333567AA3}"/>
    <dgm:cxn modelId="{0AEBCC0F-CFD9-4F59-B53A-CF63A81B11CD}" type="presParOf" srcId="{CDFF5C00-E69C-4452-A622-439672CEA691}" destId="{4D33E044-1E78-45D2-BAC7-DEA8A29F1E17}" srcOrd="0" destOrd="0" presId="urn:microsoft.com/office/officeart/2005/8/layout/hierarchy1"/>
    <dgm:cxn modelId="{C16F0215-5409-4507-A49B-A328187A71A1}" type="presParOf" srcId="{4D33E044-1E78-45D2-BAC7-DEA8A29F1E17}" destId="{98526BFC-7477-4AFD-B8F9-7EC4CDBB65A0}" srcOrd="0" destOrd="0" presId="urn:microsoft.com/office/officeart/2005/8/layout/hierarchy1"/>
    <dgm:cxn modelId="{22B5F252-D433-4EB1-A2E1-04FE3ED0B987}" type="presParOf" srcId="{98526BFC-7477-4AFD-B8F9-7EC4CDBB65A0}" destId="{7F7AB138-4C16-499C-BE99-64C5AD8E5238}" srcOrd="0" destOrd="0" presId="urn:microsoft.com/office/officeart/2005/8/layout/hierarchy1"/>
    <dgm:cxn modelId="{992DEB15-0E9D-48F9-B8EF-59BAEB0F33AD}" type="presParOf" srcId="{98526BFC-7477-4AFD-B8F9-7EC4CDBB65A0}" destId="{C34DF484-3CCC-490B-B20F-45A47E9D68A7}" srcOrd="1" destOrd="0" presId="urn:microsoft.com/office/officeart/2005/8/layout/hierarchy1"/>
    <dgm:cxn modelId="{A0047666-8FDB-4780-9F38-D5B476E39D5F}" type="presParOf" srcId="{4D33E044-1E78-45D2-BAC7-DEA8A29F1E17}" destId="{52769032-9060-4607-834D-616FD1C920E6}" srcOrd="1" destOrd="0" presId="urn:microsoft.com/office/officeart/2005/8/layout/hierarchy1"/>
    <dgm:cxn modelId="{0EB62FBD-6E7B-4D42-AC57-2342BE7A4B1C}" type="presParOf" srcId="{52769032-9060-4607-834D-616FD1C920E6}" destId="{ADCB1C03-57AF-4C7B-B5DA-76471E6D43F2}" srcOrd="0" destOrd="0" presId="urn:microsoft.com/office/officeart/2005/8/layout/hierarchy1"/>
    <dgm:cxn modelId="{18C9BAC0-2DC4-41C3-811E-AA2665DEA456}" type="presParOf" srcId="{52769032-9060-4607-834D-616FD1C920E6}" destId="{F4711FC0-492E-4E63-8A53-EE7B81643E3C}" srcOrd="1" destOrd="0" presId="urn:microsoft.com/office/officeart/2005/8/layout/hierarchy1"/>
    <dgm:cxn modelId="{743D249B-3249-4C7B-8733-E118D7F4E00F}" type="presParOf" srcId="{F4711FC0-492E-4E63-8A53-EE7B81643E3C}" destId="{C6730FC8-11A2-47C4-A9AF-9949E8AB8BD2}" srcOrd="0" destOrd="0" presId="urn:microsoft.com/office/officeart/2005/8/layout/hierarchy1"/>
    <dgm:cxn modelId="{6FDBACEB-EEE8-4568-A5DA-02E2CEF74C5F}" type="presParOf" srcId="{C6730FC8-11A2-47C4-A9AF-9949E8AB8BD2}" destId="{BB733AE8-5C5C-42BE-86B8-10B4A2892960}" srcOrd="0" destOrd="0" presId="urn:microsoft.com/office/officeart/2005/8/layout/hierarchy1"/>
    <dgm:cxn modelId="{9FD7B102-E7E6-4403-94A6-8FDC67C698A1}" type="presParOf" srcId="{C6730FC8-11A2-47C4-A9AF-9949E8AB8BD2}" destId="{99B4A418-2B64-4F22-9B17-534640FD54FE}" srcOrd="1" destOrd="0" presId="urn:microsoft.com/office/officeart/2005/8/layout/hierarchy1"/>
    <dgm:cxn modelId="{163C73EF-1F91-4613-BBE3-905400C935CF}" type="presParOf" srcId="{F4711FC0-492E-4E63-8A53-EE7B81643E3C}" destId="{473800EC-28F5-43DB-ACE1-BED8FE93745D}" srcOrd="1" destOrd="0" presId="urn:microsoft.com/office/officeart/2005/8/layout/hierarchy1"/>
    <dgm:cxn modelId="{A2E1650F-ABE3-4CD1-8BE6-EFEA3B448ED8}" type="presParOf" srcId="{473800EC-28F5-43DB-ACE1-BED8FE93745D}" destId="{A49BD8AC-52D1-4F3F-B320-5F4032BB8560}" srcOrd="0" destOrd="0" presId="urn:microsoft.com/office/officeart/2005/8/layout/hierarchy1"/>
    <dgm:cxn modelId="{F58913EC-1273-4BFD-9B25-D4DA7D3B0A74}" type="presParOf" srcId="{473800EC-28F5-43DB-ACE1-BED8FE93745D}" destId="{C28BDEE7-B08D-4296-A62C-6A2EEB79351D}" srcOrd="1" destOrd="0" presId="urn:microsoft.com/office/officeart/2005/8/layout/hierarchy1"/>
    <dgm:cxn modelId="{DD6BB651-45F7-4F7F-8BEA-914967315AA6}" type="presParOf" srcId="{C28BDEE7-B08D-4296-A62C-6A2EEB79351D}" destId="{6AC33E81-CC5D-46A6-A7C4-CF30D67A3B85}" srcOrd="0" destOrd="0" presId="urn:microsoft.com/office/officeart/2005/8/layout/hierarchy1"/>
    <dgm:cxn modelId="{F6B25113-F98C-497B-98EE-E2F1693C7612}" type="presParOf" srcId="{6AC33E81-CC5D-46A6-A7C4-CF30D67A3B85}" destId="{70A64FD7-5FE8-4BD3-9118-6B0C8A4443B2}" srcOrd="0" destOrd="0" presId="urn:microsoft.com/office/officeart/2005/8/layout/hierarchy1"/>
    <dgm:cxn modelId="{96D4279B-6224-4CCF-BD8C-618D6170A71C}" type="presParOf" srcId="{6AC33E81-CC5D-46A6-A7C4-CF30D67A3B85}" destId="{96EC4DE0-CB5B-40BD-9496-272A5A9387DA}" srcOrd="1" destOrd="0" presId="urn:microsoft.com/office/officeart/2005/8/layout/hierarchy1"/>
    <dgm:cxn modelId="{7A387764-556F-400B-A6CA-18CB695EC216}" type="presParOf" srcId="{C28BDEE7-B08D-4296-A62C-6A2EEB79351D}" destId="{913A72F8-C8A5-4599-A813-42C369BE7631}" srcOrd="1" destOrd="0" presId="urn:microsoft.com/office/officeart/2005/8/layout/hierarchy1"/>
    <dgm:cxn modelId="{26C555E3-F449-4151-985D-76760A374CBA}" type="presParOf" srcId="{52769032-9060-4607-834D-616FD1C920E6}" destId="{D2FBF7B0-B316-46CB-9A11-752112B20B35}" srcOrd="2" destOrd="0" presId="urn:microsoft.com/office/officeart/2005/8/layout/hierarchy1"/>
    <dgm:cxn modelId="{ADCF17FF-F963-459E-A66A-E889361D53C3}" type="presParOf" srcId="{52769032-9060-4607-834D-616FD1C920E6}" destId="{E9F9B54A-B93A-436A-9272-BA2D05B434D7}" srcOrd="3" destOrd="0" presId="urn:microsoft.com/office/officeart/2005/8/layout/hierarchy1"/>
    <dgm:cxn modelId="{0AF9C20F-711A-4E25-9971-110F6D75B62C}" type="presParOf" srcId="{E9F9B54A-B93A-436A-9272-BA2D05B434D7}" destId="{253EF4D9-09DD-4A80-891B-85EA4555DFD1}" srcOrd="0" destOrd="0" presId="urn:microsoft.com/office/officeart/2005/8/layout/hierarchy1"/>
    <dgm:cxn modelId="{D1D47D06-5834-40E7-AE13-581779087397}" type="presParOf" srcId="{253EF4D9-09DD-4A80-891B-85EA4555DFD1}" destId="{43A649B6-116E-40E7-9A7D-171391DD85CC}" srcOrd="0" destOrd="0" presId="urn:microsoft.com/office/officeart/2005/8/layout/hierarchy1"/>
    <dgm:cxn modelId="{7B08FE36-D322-467F-B135-FEBD20F51013}" type="presParOf" srcId="{253EF4D9-09DD-4A80-891B-85EA4555DFD1}" destId="{3398FC1F-B09D-4D22-A19E-A1206E3F4B6F}" srcOrd="1" destOrd="0" presId="urn:microsoft.com/office/officeart/2005/8/layout/hierarchy1"/>
    <dgm:cxn modelId="{B98F652B-B77C-41D8-A944-9D7E624B2F4E}" type="presParOf" srcId="{E9F9B54A-B93A-436A-9272-BA2D05B434D7}" destId="{FA9DE4A8-8C18-4BE4-864C-A0E102A4C733}" srcOrd="1" destOrd="0" presId="urn:microsoft.com/office/officeart/2005/8/layout/hierarchy1"/>
    <dgm:cxn modelId="{9F8551BD-3D6E-4DCE-AEB4-A1F6631B6819}" type="presParOf" srcId="{FA9DE4A8-8C18-4BE4-864C-A0E102A4C733}" destId="{94057D17-BA3B-4F63-9D97-E342C6915480}" srcOrd="0" destOrd="0" presId="urn:microsoft.com/office/officeart/2005/8/layout/hierarchy1"/>
    <dgm:cxn modelId="{E4D392E7-44C9-4980-B424-3F6371EEDA44}" type="presParOf" srcId="{FA9DE4A8-8C18-4BE4-864C-A0E102A4C733}" destId="{02F2C87F-72F5-40D5-8464-608287D7B12E}" srcOrd="1" destOrd="0" presId="urn:microsoft.com/office/officeart/2005/8/layout/hierarchy1"/>
    <dgm:cxn modelId="{7CBF41C5-A6CE-49D9-BC0E-972E983E88BC}" type="presParOf" srcId="{02F2C87F-72F5-40D5-8464-608287D7B12E}" destId="{28C5D9D2-B543-4E4F-9A47-92C61F8D4B70}" srcOrd="0" destOrd="0" presId="urn:microsoft.com/office/officeart/2005/8/layout/hierarchy1"/>
    <dgm:cxn modelId="{08CD229D-693D-45EE-BE4F-2AC0846A96F1}" type="presParOf" srcId="{28C5D9D2-B543-4E4F-9A47-92C61F8D4B70}" destId="{A83CEFE2-E241-4BA2-9EB6-9F854DE3C98F}" srcOrd="0" destOrd="0" presId="urn:microsoft.com/office/officeart/2005/8/layout/hierarchy1"/>
    <dgm:cxn modelId="{396FCE81-F0DF-4882-BD3A-A64CFBB96780}" type="presParOf" srcId="{28C5D9D2-B543-4E4F-9A47-92C61F8D4B70}" destId="{7A2148BD-855E-4FF6-B652-2EDE39FAA143}" srcOrd="1" destOrd="0" presId="urn:microsoft.com/office/officeart/2005/8/layout/hierarchy1"/>
    <dgm:cxn modelId="{CAF7B5C3-B6C2-4A8E-8539-CBF76A8AFBBE}" type="presParOf" srcId="{02F2C87F-72F5-40D5-8464-608287D7B12E}" destId="{3660EE8F-91AC-4A32-8513-0FEA6D414A46}" srcOrd="1" destOrd="0" presId="urn:microsoft.com/office/officeart/2005/8/layout/hierarchy1"/>
    <dgm:cxn modelId="{9483B5D4-73B1-4F1D-8492-749F22664AF6}" type="presParOf" srcId="{52769032-9060-4607-834D-616FD1C920E6}" destId="{312DFD73-1CDE-4227-83C0-46C0FC0A9B81}" srcOrd="4" destOrd="0" presId="urn:microsoft.com/office/officeart/2005/8/layout/hierarchy1"/>
    <dgm:cxn modelId="{2C65BBAB-B494-4305-9A7A-4747EB1C55E3}" type="presParOf" srcId="{52769032-9060-4607-834D-616FD1C920E6}" destId="{DB0F836B-CEFC-40FD-882F-BDC75412DDB7}" srcOrd="5" destOrd="0" presId="urn:microsoft.com/office/officeart/2005/8/layout/hierarchy1"/>
    <dgm:cxn modelId="{75BC62CC-58FB-40ED-B15F-9534E01C17E9}" type="presParOf" srcId="{DB0F836B-CEFC-40FD-882F-BDC75412DDB7}" destId="{9319D5AB-0F41-4A35-BBDD-196339A5F5B8}" srcOrd="0" destOrd="0" presId="urn:microsoft.com/office/officeart/2005/8/layout/hierarchy1"/>
    <dgm:cxn modelId="{7712F20A-0770-4B2A-AF94-0EC5DBAE7E64}" type="presParOf" srcId="{9319D5AB-0F41-4A35-BBDD-196339A5F5B8}" destId="{15B00E2C-195A-452C-9F0F-EFD89AA9A539}" srcOrd="0" destOrd="0" presId="urn:microsoft.com/office/officeart/2005/8/layout/hierarchy1"/>
    <dgm:cxn modelId="{53AFF503-DA6E-4262-B5C2-C628887628BD}" type="presParOf" srcId="{9319D5AB-0F41-4A35-BBDD-196339A5F5B8}" destId="{4A5BC081-2947-492E-ADA9-153D2606AE2D}" srcOrd="1" destOrd="0" presId="urn:microsoft.com/office/officeart/2005/8/layout/hierarchy1"/>
    <dgm:cxn modelId="{6DF102BF-3AB1-4B36-99E8-AAA2BF71F755}" type="presParOf" srcId="{DB0F836B-CEFC-40FD-882F-BDC75412DDB7}" destId="{BF67FC67-A0AB-4158-BE89-A7D6488DC54F}" srcOrd="1" destOrd="0" presId="urn:microsoft.com/office/officeart/2005/8/layout/hierarchy1"/>
    <dgm:cxn modelId="{ADF63A22-DAE1-4131-AA1A-844628059D93}" type="presParOf" srcId="{BF67FC67-A0AB-4158-BE89-A7D6488DC54F}" destId="{2FF76DCA-49D4-4432-8BF4-B3E366CCED64}" srcOrd="0" destOrd="0" presId="urn:microsoft.com/office/officeart/2005/8/layout/hierarchy1"/>
    <dgm:cxn modelId="{46F1B2D3-A6A4-4960-84BF-08F12DA5B52C}" type="presParOf" srcId="{BF67FC67-A0AB-4158-BE89-A7D6488DC54F}" destId="{D8D1DD1A-B531-4A53-866C-36B5AF7CA85B}" srcOrd="1" destOrd="0" presId="urn:microsoft.com/office/officeart/2005/8/layout/hierarchy1"/>
    <dgm:cxn modelId="{72945C91-0105-4C3A-BF2D-DC90AA52173A}" type="presParOf" srcId="{D8D1DD1A-B531-4A53-866C-36B5AF7CA85B}" destId="{6F84C7B2-7006-41DB-AA6F-2B6784ECB7CF}" srcOrd="0" destOrd="0" presId="urn:microsoft.com/office/officeart/2005/8/layout/hierarchy1"/>
    <dgm:cxn modelId="{F3325E15-6030-4E38-B548-53AD7F65AFE4}" type="presParOf" srcId="{6F84C7B2-7006-41DB-AA6F-2B6784ECB7CF}" destId="{E23B2E6C-6BA6-44C2-93F5-FB8E3BC8A5B1}" srcOrd="0" destOrd="0" presId="urn:microsoft.com/office/officeart/2005/8/layout/hierarchy1"/>
    <dgm:cxn modelId="{5528F14C-AE07-4B6C-B41F-7601483DD784}" type="presParOf" srcId="{6F84C7B2-7006-41DB-AA6F-2B6784ECB7CF}" destId="{B385F71E-5FD2-4FE4-857B-CC4857E41409}" srcOrd="1" destOrd="0" presId="urn:microsoft.com/office/officeart/2005/8/layout/hierarchy1"/>
    <dgm:cxn modelId="{468A3ABA-70DE-469A-B0F6-CEC78A8A5B10}" type="presParOf" srcId="{D8D1DD1A-B531-4A53-866C-36B5AF7CA85B}" destId="{20E4A026-0C96-486C-BCDA-C035679F071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76DCA-49D4-4432-8BF4-B3E366CCED64}">
      <dsp:nvSpPr>
        <dsp:cNvPr id="0" name=""/>
        <dsp:cNvSpPr/>
      </dsp:nvSpPr>
      <dsp:spPr>
        <a:xfrm>
          <a:off x="1798638" y="3674140"/>
          <a:ext cx="107447" cy="4453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689"/>
              </a:lnTo>
              <a:lnTo>
                <a:pt x="107447" y="233689"/>
              </a:lnTo>
              <a:lnTo>
                <a:pt x="107447" y="44538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2DFD73-1CDE-4227-83C0-46C0FC0A9B81}">
      <dsp:nvSpPr>
        <dsp:cNvPr id="0" name=""/>
        <dsp:cNvSpPr/>
      </dsp:nvSpPr>
      <dsp:spPr>
        <a:xfrm>
          <a:off x="1798638" y="1451769"/>
          <a:ext cx="3332209" cy="771306"/>
        </a:xfrm>
        <a:custGeom>
          <a:avLst/>
          <a:gdLst/>
          <a:ahLst/>
          <a:cxnLst/>
          <a:rect l="0" t="0" r="0" b="0"/>
          <a:pathLst>
            <a:path>
              <a:moveTo>
                <a:pt x="3332209" y="0"/>
              </a:moveTo>
              <a:lnTo>
                <a:pt x="3332209" y="559613"/>
              </a:lnTo>
              <a:lnTo>
                <a:pt x="0" y="559613"/>
              </a:lnTo>
              <a:lnTo>
                <a:pt x="0" y="77130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057D17-BA3B-4F63-9D97-E342C6915480}">
      <dsp:nvSpPr>
        <dsp:cNvPr id="0" name=""/>
        <dsp:cNvSpPr/>
      </dsp:nvSpPr>
      <dsp:spPr>
        <a:xfrm>
          <a:off x="8347297" y="3628402"/>
          <a:ext cx="397591" cy="438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160"/>
              </a:lnTo>
              <a:lnTo>
                <a:pt x="397591" y="227160"/>
              </a:lnTo>
              <a:lnTo>
                <a:pt x="397591" y="43885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FBF7B0-B316-46CB-9A11-752112B20B35}">
      <dsp:nvSpPr>
        <dsp:cNvPr id="0" name=""/>
        <dsp:cNvSpPr/>
      </dsp:nvSpPr>
      <dsp:spPr>
        <a:xfrm>
          <a:off x="5130847" y="1451769"/>
          <a:ext cx="3216449" cy="725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875"/>
              </a:lnTo>
              <a:lnTo>
                <a:pt x="3216449" y="513875"/>
              </a:lnTo>
              <a:lnTo>
                <a:pt x="3216449" y="72556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BD8AC-52D1-4F3F-B320-5F4032BB8560}">
      <dsp:nvSpPr>
        <dsp:cNvPr id="0" name=""/>
        <dsp:cNvSpPr/>
      </dsp:nvSpPr>
      <dsp:spPr>
        <a:xfrm>
          <a:off x="5155430" y="3630796"/>
          <a:ext cx="152053" cy="419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353"/>
              </a:lnTo>
              <a:lnTo>
                <a:pt x="152053" y="207353"/>
              </a:lnTo>
              <a:lnTo>
                <a:pt x="152053" y="41904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CB1C03-57AF-4C7B-B5DA-76471E6D43F2}">
      <dsp:nvSpPr>
        <dsp:cNvPr id="0" name=""/>
        <dsp:cNvSpPr/>
      </dsp:nvSpPr>
      <dsp:spPr>
        <a:xfrm>
          <a:off x="5085127" y="1451769"/>
          <a:ext cx="91440" cy="7279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6270"/>
              </a:lnTo>
              <a:lnTo>
                <a:pt x="70303" y="516270"/>
              </a:lnTo>
              <a:lnTo>
                <a:pt x="70303" y="72796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7AB138-4C16-499C-BE99-64C5AD8E5238}">
      <dsp:nvSpPr>
        <dsp:cNvPr id="0" name=""/>
        <dsp:cNvSpPr/>
      </dsp:nvSpPr>
      <dsp:spPr>
        <a:xfrm>
          <a:off x="3988277" y="705"/>
          <a:ext cx="2285140" cy="145106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DF484-3CCC-490B-B20F-45A47E9D68A7}">
      <dsp:nvSpPr>
        <dsp:cNvPr id="0" name=""/>
        <dsp:cNvSpPr/>
      </dsp:nvSpPr>
      <dsp:spPr>
        <a:xfrm>
          <a:off x="4242181" y="241914"/>
          <a:ext cx="2285140" cy="1451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Игры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84681" y="284414"/>
        <a:ext cx="2200140" cy="1366064"/>
      </dsp:txXfrm>
    </dsp:sp>
    <dsp:sp modelId="{BB733AE8-5C5C-42BE-86B8-10B4A2892960}">
      <dsp:nvSpPr>
        <dsp:cNvPr id="0" name=""/>
        <dsp:cNvSpPr/>
      </dsp:nvSpPr>
      <dsp:spPr>
        <a:xfrm>
          <a:off x="4012860" y="2179732"/>
          <a:ext cx="2285140" cy="14510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4A418-2B64-4F22-9B17-534640FD54FE}">
      <dsp:nvSpPr>
        <dsp:cNvPr id="0" name=""/>
        <dsp:cNvSpPr/>
      </dsp:nvSpPr>
      <dsp:spPr>
        <a:xfrm>
          <a:off x="4266765" y="2420941"/>
          <a:ext cx="2285140" cy="1451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Коммуникативная сфера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09265" y="2463441"/>
        <a:ext cx="2200140" cy="1366064"/>
      </dsp:txXfrm>
    </dsp:sp>
    <dsp:sp modelId="{70A64FD7-5FE8-4BD3-9118-6B0C8A4443B2}">
      <dsp:nvSpPr>
        <dsp:cNvPr id="0" name=""/>
        <dsp:cNvSpPr/>
      </dsp:nvSpPr>
      <dsp:spPr>
        <a:xfrm>
          <a:off x="4164913" y="4049842"/>
          <a:ext cx="2285140" cy="1451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EC4DE0-CB5B-40BD-9496-272A5A9387DA}">
      <dsp:nvSpPr>
        <dsp:cNvPr id="0" name=""/>
        <dsp:cNvSpPr/>
      </dsp:nvSpPr>
      <dsp:spPr>
        <a:xfrm>
          <a:off x="4418818" y="4291052"/>
          <a:ext cx="2285140" cy="1451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Улитка</a:t>
          </a:r>
          <a:endParaRPr lang="ru-RU" sz="1400" b="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4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Пазловый</a:t>
          </a: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бартер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Рисование в слепую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 Отгадай предмет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1318" y="4333552"/>
        <a:ext cx="2200140" cy="1366064"/>
      </dsp:txXfrm>
    </dsp:sp>
    <dsp:sp modelId="{43A649B6-116E-40E7-9A7D-171391DD85CC}">
      <dsp:nvSpPr>
        <dsp:cNvPr id="0" name=""/>
        <dsp:cNvSpPr/>
      </dsp:nvSpPr>
      <dsp:spPr>
        <a:xfrm>
          <a:off x="7204727" y="2177338"/>
          <a:ext cx="2285140" cy="14510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98FC1F-B09D-4D22-A19E-A1206E3F4B6F}">
      <dsp:nvSpPr>
        <dsp:cNvPr id="0" name=""/>
        <dsp:cNvSpPr/>
      </dsp:nvSpPr>
      <dsp:spPr>
        <a:xfrm>
          <a:off x="7458631" y="2418547"/>
          <a:ext cx="2285140" cy="1451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Эмоциональная сфера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01131" y="2461047"/>
        <a:ext cx="2200140" cy="1366064"/>
      </dsp:txXfrm>
    </dsp:sp>
    <dsp:sp modelId="{A83CEFE2-E241-4BA2-9EB6-9F854DE3C98F}">
      <dsp:nvSpPr>
        <dsp:cNvPr id="0" name=""/>
        <dsp:cNvSpPr/>
      </dsp:nvSpPr>
      <dsp:spPr>
        <a:xfrm>
          <a:off x="7602318" y="4067255"/>
          <a:ext cx="2285140" cy="1451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2148BD-855E-4FF6-B652-2EDE39FAA143}">
      <dsp:nvSpPr>
        <dsp:cNvPr id="0" name=""/>
        <dsp:cNvSpPr/>
      </dsp:nvSpPr>
      <dsp:spPr>
        <a:xfrm>
          <a:off x="7856223" y="4308464"/>
          <a:ext cx="2285140" cy="1451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«Город </a:t>
          </a: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эмоций</a:t>
          </a: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«Угадай Эмоцию»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98723" y="4350964"/>
        <a:ext cx="2200140" cy="1366064"/>
      </dsp:txXfrm>
    </dsp:sp>
    <dsp:sp modelId="{15B00E2C-195A-452C-9F0F-EFD89AA9A539}">
      <dsp:nvSpPr>
        <dsp:cNvPr id="0" name=""/>
        <dsp:cNvSpPr/>
      </dsp:nvSpPr>
      <dsp:spPr>
        <a:xfrm>
          <a:off x="656067" y="2223076"/>
          <a:ext cx="2285140" cy="145106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5BC081-2947-492E-ADA9-153D2606AE2D}">
      <dsp:nvSpPr>
        <dsp:cNvPr id="0" name=""/>
        <dsp:cNvSpPr/>
      </dsp:nvSpPr>
      <dsp:spPr>
        <a:xfrm>
          <a:off x="909972" y="2464285"/>
          <a:ext cx="2285140" cy="1451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Познавательная сфера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2472" y="2506785"/>
        <a:ext cx="2200140" cy="1366064"/>
      </dsp:txXfrm>
    </dsp:sp>
    <dsp:sp modelId="{E23B2E6C-6BA6-44C2-93F5-FB8E3BC8A5B1}">
      <dsp:nvSpPr>
        <dsp:cNvPr id="0" name=""/>
        <dsp:cNvSpPr/>
      </dsp:nvSpPr>
      <dsp:spPr>
        <a:xfrm>
          <a:off x="763515" y="4119523"/>
          <a:ext cx="2285140" cy="14510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85F71E-5FD2-4FE4-857B-CC4857E41409}">
      <dsp:nvSpPr>
        <dsp:cNvPr id="0" name=""/>
        <dsp:cNvSpPr/>
      </dsp:nvSpPr>
      <dsp:spPr>
        <a:xfrm>
          <a:off x="1017419" y="4360732"/>
          <a:ext cx="2285140" cy="1451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«Художественный </a:t>
          </a:r>
          <a:r>
            <a:rPr lang="ru-RU" sz="14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пазл</a:t>
          </a: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r>
            <a:rPr lang="en-US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-</a:t>
          </a:r>
          <a:r>
            <a:rPr lang="en-US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CogniFit</a:t>
          </a: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«Управление </a:t>
          </a: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дорожным движением» - </a:t>
          </a:r>
          <a:r>
            <a:rPr lang="en-US" sz="14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CogniFit</a:t>
          </a:r>
          <a:endParaRPr lang="ru-RU" sz="1400" b="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Таблицы </a:t>
          </a:r>
          <a:r>
            <a:rPr lang="ru-RU" sz="14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Шульте</a:t>
          </a: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  </a:t>
          </a:r>
          <a:r>
            <a:rPr lang="ru-RU" sz="14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BrainApps</a:t>
          </a: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9919" y="4403232"/>
        <a:ext cx="2200140" cy="1366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E3E-EBEE-495E-AC39-EC652358727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1A673-82D3-4C4A-9880-0793B2A65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44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E3E-EBEE-495E-AC39-EC652358727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1A673-82D3-4C4A-9880-0793B2A65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383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E3E-EBEE-495E-AC39-EC652358727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1A673-82D3-4C4A-9880-0793B2A65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55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E3E-EBEE-495E-AC39-EC652358727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1A673-82D3-4C4A-9880-0793B2A65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37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E3E-EBEE-495E-AC39-EC652358727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1A673-82D3-4C4A-9880-0793B2A65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34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E3E-EBEE-495E-AC39-EC652358727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1A673-82D3-4C4A-9880-0793B2A65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59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E3E-EBEE-495E-AC39-EC652358727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1A673-82D3-4C4A-9880-0793B2A65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789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E3E-EBEE-495E-AC39-EC652358727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1A673-82D3-4C4A-9880-0793B2A65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88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E3E-EBEE-495E-AC39-EC652358727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1A673-82D3-4C4A-9880-0793B2A65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98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E3E-EBEE-495E-AC39-EC652358727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1A673-82D3-4C4A-9880-0793B2A65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30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6E3E-EBEE-495E-AC39-EC652358727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1A673-82D3-4C4A-9880-0793B2A65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49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9000">
              <a:schemeClr val="accent3">
                <a:lumMod val="20000"/>
                <a:lumOff val="80000"/>
              </a:schemeClr>
            </a:gs>
            <a:gs pos="83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F6E3E-EBEE-495E-AC39-EC652358727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1A673-82D3-4C4A-9880-0793B2A65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10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cognifit.com/aplicaciones/html5/index/game/puzzle-3d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ikium.ru/gam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brainapps.ru/game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vbudushee.ru/library/igra-gorod-emotsiy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games/app/100325?utm_source=game_header_title" TargetMode="External"/><Relationship Id="rId2" Type="http://schemas.openxmlformats.org/officeDocument/2006/relationships/hyperlink" Target="https://www.cognifit.com/cognifit/site/v2/p/8b70b3d90e0a07d6843d3a51cc82ad8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budushee.ru/library/igra-gorod-emotsiy/" TargetMode="External"/><Relationship Id="rId5" Type="http://schemas.openxmlformats.org/officeDocument/2006/relationships/hyperlink" Target="https://brainapps.ru/games" TargetMode="External"/><Relationship Id="rId4" Type="http://schemas.openxmlformats.org/officeDocument/2006/relationships/hyperlink" Target="https://wikium.ru/gam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cognifit.com/aplicaciones/html5/index/game/find-the-pup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cognifit.com/aplicaciones/html5/index/game/puzzle-3d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9000">
              <a:schemeClr val="accent3">
                <a:lumMod val="20000"/>
                <a:lumOff val="80000"/>
              </a:schemeClr>
            </a:gs>
            <a:gs pos="83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0693" y="1344064"/>
            <a:ext cx="9443259" cy="2851266"/>
          </a:xfrm>
        </p:spPr>
        <p:txBody>
          <a:bodyPr>
            <a:normAutofit/>
          </a:bodyPr>
          <a:lstStyle/>
          <a:p>
            <a:pPr algn="ctr"/>
            <a:r>
              <a:rPr lang="ru-RU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как ресурс в работе с обучающимися группы риска</a:t>
            </a:r>
            <a:endParaRPr lang="ru-RU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17057" y="5043288"/>
            <a:ext cx="4217906" cy="1388165"/>
          </a:xfrm>
          <a:noFill/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+mj-lt"/>
              </a:rPr>
              <a:t>Педагог-психолог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+mj-lt"/>
              </a:rPr>
              <a:t>МАОУ СОШ №35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+mj-lt"/>
              </a:rPr>
              <a:t>Мельничук Анастасия Андреевна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331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CogniFit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/>
              <a:t>«</a:t>
            </a:r>
            <a:r>
              <a:rPr lang="ru-RU" dirty="0"/>
              <a:t>Управление дорожным движением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en-US" sz="2200" dirty="0">
                <a:hlinkClick r:id="rId2"/>
              </a:rPr>
              <a:t>https://</a:t>
            </a:r>
            <a:r>
              <a:rPr lang="en-US" sz="2200" dirty="0" smtClean="0">
                <a:hlinkClick r:id="rId2"/>
              </a:rPr>
              <a:t>www.cognifit.com/aplicaciones/html5/index/game/puzzle-3d</a:t>
            </a:r>
            <a:r>
              <a:rPr lang="en-US" sz="2200" dirty="0" smtClean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839788" y="1867989"/>
            <a:ext cx="4633549" cy="380129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Распределенное внимание – 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способность выполнять несколько дел одновременно, уделяя </a:t>
            </a:r>
            <a:r>
              <a:rPr lang="ru-RU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уделяя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внимание нескольким каналам информации;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способность составлять последовательность выполнения действий;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способность определять будущее расположение предмета основываясь на его скорости и расстоянии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способность контролировать своё поведение и удостовериться, что оно соответствует запланированному.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98" y="4176076"/>
            <a:ext cx="3960304" cy="24185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98" y="1553281"/>
            <a:ext cx="3960304" cy="242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3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Яндекс Игры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6" b="11160"/>
          <a:stretch/>
        </p:blipFill>
        <p:spPr>
          <a:xfrm>
            <a:off x="479148" y="1690688"/>
            <a:ext cx="6322437" cy="42976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3" b="1584"/>
          <a:stretch/>
        </p:blipFill>
        <p:spPr>
          <a:xfrm>
            <a:off x="9601199" y="1327827"/>
            <a:ext cx="2475806" cy="3174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97" y="2503602"/>
            <a:ext cx="2599590" cy="335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5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823" y="121028"/>
            <a:ext cx="10515600" cy="10506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Викиум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wikium.ru/games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532" y="1342296"/>
            <a:ext cx="3979522" cy="30917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8"/>
          <a:stretch/>
        </p:blipFill>
        <p:spPr>
          <a:xfrm>
            <a:off x="7913532" y="4070748"/>
            <a:ext cx="3979522" cy="24754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21" y="1171636"/>
            <a:ext cx="6687801" cy="53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7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1850" y="365125"/>
            <a:ext cx="3474721" cy="3292475"/>
          </a:xfrm>
        </p:spPr>
        <p:txBody>
          <a:bodyPr>
            <a:norm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BrainApps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://brainapps.ru/games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492" t="5776" r="18703" b="3261"/>
          <a:stretch/>
        </p:blipFill>
        <p:spPr>
          <a:xfrm>
            <a:off x="243840" y="157002"/>
            <a:ext cx="7868194" cy="65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23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«Город эмоций»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://vbudushee.ru/library/igra-gorod-emotsiy/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740" t="20488" r="26133" b="19173"/>
          <a:stretch/>
        </p:blipFill>
        <p:spPr>
          <a:xfrm>
            <a:off x="261256" y="1489165"/>
            <a:ext cx="5000927" cy="3526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6381" t="21111" r="26833" b="20858"/>
          <a:stretch/>
        </p:blipFill>
        <p:spPr>
          <a:xfrm>
            <a:off x="5643154" y="1526183"/>
            <a:ext cx="3775166" cy="2633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6238" t="21111" r="26547" b="18063"/>
          <a:stretch/>
        </p:blipFill>
        <p:spPr>
          <a:xfrm>
            <a:off x="4234543" y="4101308"/>
            <a:ext cx="3722914" cy="2697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7707" t="21365" r="34643" b="23561"/>
          <a:stretch/>
        </p:blipFill>
        <p:spPr>
          <a:xfrm>
            <a:off x="8387443" y="3821773"/>
            <a:ext cx="3644537" cy="2998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2273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4738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эмоцию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Ð§ÑÐ²ÑÑÐ²Ð° ÑÐµÐ»Ð¾Ð²ÐµÐºÐ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16" y="1280160"/>
            <a:ext cx="3482075" cy="2098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Ð§ÑÐ²ÑÑÐ²Ð° Ð»ÑÐ´ÐµÐ¹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15" y="3378291"/>
            <a:ext cx="3482075" cy="2395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ello_html_bd1525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32" y="1169737"/>
            <a:ext cx="2899954" cy="274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ello_html_me1e9dfb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3"/>
          <a:stretch/>
        </p:blipFill>
        <p:spPr bwMode="auto">
          <a:xfrm>
            <a:off x="4493033" y="3899873"/>
            <a:ext cx="2909253" cy="2744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Home\Pictures\2012-05-24 Ð·Ð¾Ð¾Ð¿Ð°ÑÐº Ð½Ð°ÑÑÑÐ¾ÐµÐ½Ð¸Ð¹\Ð·Ð¾Ð¾Ð¿Ð°ÑÐº Ð½Ð°ÑÑÑÐ¾ÐµÐ½Ð¸Ð¹ 01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0" b="7900"/>
          <a:stretch/>
        </p:blipFill>
        <p:spPr bwMode="auto">
          <a:xfrm>
            <a:off x="7741919" y="1079864"/>
            <a:ext cx="2133601" cy="3416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Home\Pictures\2012-05-24 Ð·Ð¾Ð¾Ð¿Ð°ÑÐº Ð½Ð°ÑÑÑÐ¾ÐµÐ½Ð¸Ð¹\Ð·Ð¾Ð¾Ð¿Ð°ÑÐº Ð½Ð°ÑÑÑÐ¾ÐµÐ½Ð¸Ð¹ 00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" t="-215" r="8388" b="7744"/>
          <a:stretch/>
        </p:blipFill>
        <p:spPr bwMode="auto">
          <a:xfrm>
            <a:off x="9875520" y="2907936"/>
            <a:ext cx="2235133" cy="37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5611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1" y="1566907"/>
            <a:ext cx="5564778" cy="2813504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897" y="457917"/>
            <a:ext cx="6001567" cy="5993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214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6851060"/>
              </p:ext>
            </p:extLst>
          </p:nvPr>
        </p:nvGraphicFramePr>
        <p:xfrm>
          <a:off x="916577" y="275499"/>
          <a:ext cx="10515600" cy="5925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3665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86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Улитка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189" y="1314996"/>
            <a:ext cx="7217228" cy="5347061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 и более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игровое поле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карточки игрового поля,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фишки, кубик и карточки с вопросами 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заданиями.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поле формируется с помощью специальных карточек, расположенных в произвольном порядке. Сформированные клетки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давать участникам возможность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взять дополнительный вопрос или, наоборот, потерять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баллы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отдать свой ход сопернику. В игре могут принимать участие команды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 отдельные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Побеждает команда или участник дошедший до финиша первым.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коммуникативных навыков.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982" y="2725783"/>
            <a:ext cx="4197971" cy="296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3068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8544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Пазловый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бартер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263" y="1502229"/>
            <a:ext cx="7408457" cy="4674734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небольшие группы или более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 одному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каждой группы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попросите участников разбиться на небольшие группы с равным числом игроков. Дайте каждой группе по одному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одинаковой сложности. Цель в том, чтобы собрать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быстрее остальных групп. Но! Часть кусочков каждого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находится у другой группы. И каждая группа должна решить, как их получить — переговорами, торговлей, обменом членами команды и т. п. Что бы ни решили участники, решение должно приниматься сообща.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эта игра тренирует умение решать задачи и навыки лидерства. Некоторые игроки более активны, другие остаются в стороне, но важно помнить, что каждое решение группы нужно согласовать со всеми ее участниками.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89" t="4933" r="1964" b="2447"/>
          <a:stretch/>
        </p:blipFill>
        <p:spPr>
          <a:xfrm>
            <a:off x="8464371" y="1380309"/>
            <a:ext cx="3475080" cy="24648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379" t="6388" r="5876" b="7669"/>
          <a:stretch/>
        </p:blipFill>
        <p:spPr>
          <a:xfrm>
            <a:off x="8464372" y="3941771"/>
            <a:ext cx="3475079" cy="27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93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6326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вслепую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229" y="1423851"/>
            <a:ext cx="6128657" cy="4622483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или более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картинка, ручка и бумага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разбейте участников на группы по два человека. Рассадите группы так, чтобы их участники сидели спиной друг к другу. Дайте одному члену группы ручку и бумагу, а другому —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картинку или предмет.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Участник, держащий картинку, должен описать ее своему напарнику, не говоря напрямую, что там изображено.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эта игра тренирует навыки общения и учит интерпретировать информацию. Когда рисунок готов, всегда интересно посмотреть, как рисующий понял описания своего напарника.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564" t="4359" r="3670" b="8240"/>
          <a:stretch/>
        </p:blipFill>
        <p:spPr>
          <a:xfrm>
            <a:off x="6487886" y="1690688"/>
            <a:ext cx="5503818" cy="366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32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783" y="295457"/>
            <a:ext cx="10515600" cy="78440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предмет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304" y="1262743"/>
            <a:ext cx="4450079" cy="4537165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участников: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или более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Инвентарь: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со словами/изображение предметов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Правила: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группы выделяется водящий, ему даётся карточка с предметом, который необходимо объяснить показав действия с этим предметом.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 игра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навыки невербального общения.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767" t="9607" r="9155" b="9429"/>
          <a:stretch/>
        </p:blipFill>
        <p:spPr>
          <a:xfrm>
            <a:off x="8570994" y="1262743"/>
            <a:ext cx="3342332" cy="2447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775" t="9080" r="9373" b="9657"/>
          <a:stretch/>
        </p:blipFill>
        <p:spPr>
          <a:xfrm>
            <a:off x="8570994" y="3817900"/>
            <a:ext cx="3342332" cy="24631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0398" t="9476" r="9271" b="9135"/>
          <a:stretch/>
        </p:blipFill>
        <p:spPr>
          <a:xfrm>
            <a:off x="4946469" y="1262744"/>
            <a:ext cx="3335382" cy="2447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0347" t="8877" r="9205" b="9774"/>
          <a:stretch/>
        </p:blipFill>
        <p:spPr>
          <a:xfrm>
            <a:off x="4946469" y="3817900"/>
            <a:ext cx="3370218" cy="246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62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8995"/>
            <a:ext cx="10515600" cy="80697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онлайн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97033"/>
            <a:ext cx="10515600" cy="497993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CogniFit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платформа содержащая игры, направленные на развитие когнитивных способностей. (требуется регистрация)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www.cognifit.com/cognifit/site/v2/p/8b70b3d90e0a07d6843d3a51cc82ad8a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 мозга-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платформа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Яндекс Игры, содержащая упражнения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развиятия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памяти, внимания и мышления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yandex.ru/games/app/100325?utm_source=game_header_title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Викиум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платформа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содержащая тренажеры для развития смысловой памяти, образной памяти, внимания, логики, образного мышления. (требуется регистрация, в сутки 4 упражнения бесплатно)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wikium.ru/games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BrainApps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сервис для улучшения производительности мозга и развития познавательных функций: памяти, внимания и мышления с помощью специальных онлайн-тренажеров и учебных курсов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(требуется регистрация)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brainapps.ru/games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«Город эмоций» - игра для младших школьников по социально-эмоциональному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https://vbudushee.ru/library/igra-gorod-emotsiy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21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CogniFit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/>
              <a:t>«Найди питомца»</a:t>
            </a:r>
            <a:br>
              <a:rPr lang="ru-RU" dirty="0" smtClean="0"/>
            </a:br>
            <a:r>
              <a:rPr lang="en-US" sz="2200" dirty="0">
                <a:hlinkClick r:id="rId2"/>
              </a:rPr>
              <a:t>https://</a:t>
            </a:r>
            <a:r>
              <a:rPr lang="en-US" sz="2200" dirty="0" smtClean="0">
                <a:hlinkClick r:id="rId2"/>
              </a:rPr>
              <a:t>www.cognifit.com/aplicaciones/html5/index/game/find-the-pup</a:t>
            </a:r>
            <a:r>
              <a:rPr lang="ru-RU" sz="2200" dirty="0" smtClean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2909252" cy="457832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Визуальное сканирование 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способность быстро и эффективно находить нужную информацию в окружении;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Ингибиция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способность игнорировать не относящиеся к делу стимулы;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Пространственное восприятие 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способность оценивать расположение предметов в пространстве и исследовать их связи с окружением;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Слуховое восприятие 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способность воспринимать и понимать звуки и различия между ними;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Фокусированное внимание 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способность мозга сфокусироваться на целевом стимуле.</a:t>
            </a:r>
            <a:endParaRPr lang="ru-RU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47" y="1621068"/>
            <a:ext cx="3716385" cy="24569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451" y="1621068"/>
            <a:ext cx="3834987" cy="2393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452" y="4160885"/>
            <a:ext cx="3834986" cy="2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1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CogniFit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/>
              <a:t>«</a:t>
            </a:r>
            <a:r>
              <a:rPr lang="ru-RU" dirty="0"/>
              <a:t>Художественный </a:t>
            </a:r>
            <a:r>
              <a:rPr lang="ru-RU" dirty="0" err="1"/>
              <a:t>пазл</a:t>
            </a:r>
            <a:r>
              <a:rPr lang="ru-RU" dirty="0"/>
              <a:t> 3</a:t>
            </a:r>
            <a:r>
              <a:rPr lang="en-US" dirty="0"/>
              <a:t>D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en-US" sz="2200" dirty="0">
                <a:hlinkClick r:id="rId2"/>
              </a:rPr>
              <a:t>https://</a:t>
            </a:r>
            <a:r>
              <a:rPr lang="en-US" sz="2200" dirty="0" smtClean="0">
                <a:hlinkClick r:id="rId2"/>
              </a:rPr>
              <a:t>www.cognifit.com/aplicaciones/html5/index/game/puzzle-3d</a:t>
            </a:r>
            <a:r>
              <a:rPr lang="en-US" sz="2200" dirty="0" smtClean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87829" y="1690689"/>
            <a:ext cx="3709719" cy="428617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Зрительное восприятие – 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способность интерпретировать информацию, полученную с помощью зрения;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Пространственное восприятие 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способность оценивать расположение предметов в пространстве и исследовать их связи с окружением;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память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временное хранение и управление информацией, необходимой для выполнения сложных когнитивных задач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49" y="1690688"/>
            <a:ext cx="3564072" cy="219493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022" y="1690688"/>
            <a:ext cx="3550622" cy="21949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022" y="3970322"/>
            <a:ext cx="3550622" cy="225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2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</TotalTime>
  <Words>549</Words>
  <Application>Microsoft Office PowerPoint</Application>
  <PresentationFormat>Широкоэкранный</PresentationFormat>
  <Paragraphs>63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Franklin Gothic Heavy</vt:lpstr>
      <vt:lpstr>Times New Roman</vt:lpstr>
      <vt:lpstr>Office Theme</vt:lpstr>
      <vt:lpstr>Игры как ресурс в работе с обучающимися группы риска</vt:lpstr>
      <vt:lpstr>Презентация PowerPoint</vt:lpstr>
      <vt:lpstr>Улитка</vt:lpstr>
      <vt:lpstr> Пазловый бартер</vt:lpstr>
      <vt:lpstr>Рисование вслепую</vt:lpstr>
      <vt:lpstr>Отгадай предмет</vt:lpstr>
      <vt:lpstr>Игры онлайн</vt:lpstr>
      <vt:lpstr>CogniFit «Найди питомца» https://www.cognifit.com/aplicaciones/html5/index/game/find-the-pup </vt:lpstr>
      <vt:lpstr>CogniFit «Художественный пазл 3D» https://www.cognifit.com/aplicaciones/html5/index/game/puzzle-3d </vt:lpstr>
      <vt:lpstr>CogniFit «Управление дорожным движением» https://www.cognifit.com/aplicaciones/html5/index/game/puzzle-3d </vt:lpstr>
      <vt:lpstr>Тренажер мозга Яндекс Игры</vt:lpstr>
      <vt:lpstr>Викиум https://wikium.ru/games  </vt:lpstr>
      <vt:lpstr>BrainApps - https://brainapps.ru/games  </vt:lpstr>
      <vt:lpstr>«Город эмоций» https://vbudushee.ru/library/igra-gorod-emotsiy/  </vt:lpstr>
      <vt:lpstr>Угадай эмоцию</vt:lpstr>
      <vt:lpstr>Спасибо за внимание!</vt:lpstr>
    </vt:vector>
  </TitlesOfParts>
  <Company>shkola 35 Tomsk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Игры как ресурс в работе с обучающимися группы риска</dc:title>
  <dc:creator>Мельничук Анастасия Андреевна</dc:creator>
  <cp:lastModifiedBy>Мельничук Анастасия Андреевна</cp:lastModifiedBy>
  <cp:revision>25</cp:revision>
  <dcterms:created xsi:type="dcterms:W3CDTF">2022-02-01T02:08:57Z</dcterms:created>
  <dcterms:modified xsi:type="dcterms:W3CDTF">2022-02-02T01:42:33Z</dcterms:modified>
</cp:coreProperties>
</file>