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0" r:id="rId5"/>
    <p:sldId id="260" r:id="rId6"/>
    <p:sldId id="271" r:id="rId7"/>
    <p:sldId id="265" r:id="rId8"/>
    <p:sldId id="266" r:id="rId9"/>
    <p:sldId id="268" r:id="rId10"/>
    <p:sldId id="269" r:id="rId11"/>
    <p:sldId id="262" r:id="rId12"/>
    <p:sldId id="272" r:id="rId13"/>
    <p:sldId id="263" r:id="rId14"/>
    <p:sldId id="267" r:id="rId15"/>
    <p:sldId id="273" r:id="rId16"/>
    <p:sldId id="275" r:id="rId17"/>
    <p:sldId id="264" r:id="rId18"/>
    <p:sldId id="274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F069B-CCF7-4002-92D3-58E1A545695A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91255D-DA6F-4631-AD51-316E0D629794}">
      <dgm:prSet phldrT="[Текст]"/>
      <dgm:spPr/>
      <dgm:t>
        <a:bodyPr/>
        <a:lstStyle/>
        <a:p>
          <a:r>
            <a:rPr lang="ru-RU" b="1" dirty="0" smtClean="0"/>
            <a:t>Путаница</a:t>
          </a:r>
          <a:endParaRPr lang="ru-RU" b="1" dirty="0"/>
        </a:p>
      </dgm:t>
    </dgm:pt>
    <dgm:pt modelId="{552C2D3F-2186-418F-B1EA-CE71F201F478}" type="parTrans" cxnId="{4D5C582F-86E2-4D77-85ED-933793B6A770}">
      <dgm:prSet/>
      <dgm:spPr/>
      <dgm:t>
        <a:bodyPr/>
        <a:lstStyle/>
        <a:p>
          <a:endParaRPr lang="ru-RU"/>
        </a:p>
      </dgm:t>
    </dgm:pt>
    <dgm:pt modelId="{31B8CA3D-7AAB-4281-BE27-D68AC0D0F2BE}" type="sibTrans" cxnId="{4D5C582F-86E2-4D77-85ED-933793B6A770}">
      <dgm:prSet/>
      <dgm:spPr/>
      <dgm:t>
        <a:bodyPr/>
        <a:lstStyle/>
        <a:p>
          <a:endParaRPr lang="ru-RU"/>
        </a:p>
      </dgm:t>
    </dgm:pt>
    <dgm:pt modelId="{3601147B-1172-42BA-B9DB-7AD8684A10C1}">
      <dgm:prSet phldrT="[Текст]"/>
      <dgm:spPr/>
      <dgm:t>
        <a:bodyPr/>
        <a:lstStyle/>
        <a:p>
          <a:r>
            <a:rPr lang="ru-RU" b="1" dirty="0" smtClean="0"/>
            <a:t>Чтение через решётку</a:t>
          </a:r>
          <a:endParaRPr lang="ru-RU" b="1" dirty="0"/>
        </a:p>
      </dgm:t>
    </dgm:pt>
    <dgm:pt modelId="{0D19464D-8745-40E7-9B8B-EF8BB3C3D114}" type="parTrans" cxnId="{D39C5BB0-7E64-4B68-A2AD-26B45C96C367}">
      <dgm:prSet/>
      <dgm:spPr/>
      <dgm:t>
        <a:bodyPr/>
        <a:lstStyle/>
        <a:p>
          <a:endParaRPr lang="ru-RU"/>
        </a:p>
      </dgm:t>
    </dgm:pt>
    <dgm:pt modelId="{697122A5-E126-4172-BE85-D57C115E9E89}" type="sibTrans" cxnId="{D39C5BB0-7E64-4B68-A2AD-26B45C96C367}">
      <dgm:prSet/>
      <dgm:spPr/>
      <dgm:t>
        <a:bodyPr/>
        <a:lstStyle/>
        <a:p>
          <a:endParaRPr lang="ru-RU"/>
        </a:p>
      </dgm:t>
    </dgm:pt>
    <dgm:pt modelId="{573ED169-9DB3-425A-AE2D-A6B61D9C1350}">
      <dgm:prSet phldrT="[Текст]"/>
      <dgm:spPr/>
      <dgm:t>
        <a:bodyPr/>
        <a:lstStyle/>
        <a:p>
          <a:r>
            <a:rPr lang="ru-RU" b="1" dirty="0" smtClean="0"/>
            <a:t>Движущиеся буквы</a:t>
          </a:r>
          <a:endParaRPr lang="ru-RU" b="1" dirty="0"/>
        </a:p>
      </dgm:t>
    </dgm:pt>
    <dgm:pt modelId="{95D8A6E5-4349-4308-9356-0D248017692A}" type="parTrans" cxnId="{911342E4-335A-4293-80E1-062A89F5F47C}">
      <dgm:prSet/>
      <dgm:spPr/>
      <dgm:t>
        <a:bodyPr/>
        <a:lstStyle/>
        <a:p>
          <a:endParaRPr lang="ru-RU"/>
        </a:p>
      </dgm:t>
    </dgm:pt>
    <dgm:pt modelId="{3C164537-4AD0-4BBC-811D-D6B3AB89F7D2}" type="sibTrans" cxnId="{911342E4-335A-4293-80E1-062A89F5F47C}">
      <dgm:prSet/>
      <dgm:spPr/>
      <dgm:t>
        <a:bodyPr/>
        <a:lstStyle/>
        <a:p>
          <a:endParaRPr lang="ru-RU"/>
        </a:p>
      </dgm:t>
    </dgm:pt>
    <dgm:pt modelId="{357FEB0C-BC70-4B1E-AA7B-BCB79006E220}">
      <dgm:prSet/>
      <dgm:spPr/>
      <dgm:t>
        <a:bodyPr/>
        <a:lstStyle/>
        <a:p>
          <a:r>
            <a:rPr lang="ru-RU" b="1" dirty="0" smtClean="0"/>
            <a:t>Найди слово</a:t>
          </a:r>
          <a:endParaRPr lang="ru-RU" b="1" dirty="0"/>
        </a:p>
      </dgm:t>
    </dgm:pt>
    <dgm:pt modelId="{0D3D2243-A004-4FA7-B589-6143337F6D20}" type="parTrans" cxnId="{C88CE304-1B3D-44BC-A8CA-D992839BA476}">
      <dgm:prSet/>
      <dgm:spPr/>
      <dgm:t>
        <a:bodyPr/>
        <a:lstStyle/>
        <a:p>
          <a:endParaRPr lang="ru-RU"/>
        </a:p>
      </dgm:t>
    </dgm:pt>
    <dgm:pt modelId="{20ABA9B0-E5EC-4B9F-8FD6-2D26A4B9F241}" type="sibTrans" cxnId="{C88CE304-1B3D-44BC-A8CA-D992839BA476}">
      <dgm:prSet/>
      <dgm:spPr/>
      <dgm:t>
        <a:bodyPr/>
        <a:lstStyle/>
        <a:p>
          <a:endParaRPr lang="ru-RU"/>
        </a:p>
      </dgm:t>
    </dgm:pt>
    <dgm:pt modelId="{AFADB31E-7833-424D-9922-0B0243FE40FF}">
      <dgm:prSet/>
      <dgm:spPr/>
      <dgm:t>
        <a:bodyPr/>
        <a:lstStyle/>
        <a:p>
          <a:r>
            <a:rPr lang="ru-RU" b="1" dirty="0" smtClean="0"/>
            <a:t>Чтение «Шторка»</a:t>
          </a:r>
          <a:endParaRPr lang="ru-RU" b="1" dirty="0"/>
        </a:p>
      </dgm:t>
    </dgm:pt>
    <dgm:pt modelId="{9A67490D-0C92-44CC-BEC3-8263FB5A1B28}" type="parTrans" cxnId="{F6225248-7861-47B5-A52A-9FF39C3B9DC4}">
      <dgm:prSet/>
      <dgm:spPr/>
      <dgm:t>
        <a:bodyPr/>
        <a:lstStyle/>
        <a:p>
          <a:endParaRPr lang="ru-RU"/>
        </a:p>
      </dgm:t>
    </dgm:pt>
    <dgm:pt modelId="{EF2CDA44-09C0-42E4-B8DF-3C73BD15A1A7}" type="sibTrans" cxnId="{F6225248-7861-47B5-A52A-9FF39C3B9DC4}">
      <dgm:prSet/>
      <dgm:spPr/>
      <dgm:t>
        <a:bodyPr/>
        <a:lstStyle/>
        <a:p>
          <a:endParaRPr lang="ru-RU"/>
        </a:p>
      </dgm:t>
    </dgm:pt>
    <dgm:pt modelId="{7E3EB624-1F5A-44AB-B33A-99E8BD3FDB07}">
      <dgm:prSet/>
      <dgm:spPr/>
      <dgm:t>
        <a:bodyPr/>
        <a:lstStyle/>
        <a:p>
          <a:r>
            <a:rPr lang="ru-RU" b="1" smtClean="0"/>
            <a:t>Половинки </a:t>
          </a:r>
          <a:endParaRPr lang="ru-RU" b="1" dirty="0"/>
        </a:p>
      </dgm:t>
    </dgm:pt>
    <dgm:pt modelId="{D6DB5A34-6868-44E6-A849-1AAB3B29FA60}" type="parTrans" cxnId="{FD002DBB-2297-4100-89D0-8A68F92D05BB}">
      <dgm:prSet/>
      <dgm:spPr/>
      <dgm:t>
        <a:bodyPr/>
        <a:lstStyle/>
        <a:p>
          <a:endParaRPr lang="ru-RU"/>
        </a:p>
      </dgm:t>
    </dgm:pt>
    <dgm:pt modelId="{247F8DAD-4690-49A0-B766-3583A3F25B9A}" type="sibTrans" cxnId="{FD002DBB-2297-4100-89D0-8A68F92D05BB}">
      <dgm:prSet/>
      <dgm:spPr/>
      <dgm:t>
        <a:bodyPr/>
        <a:lstStyle/>
        <a:p>
          <a:endParaRPr lang="ru-RU"/>
        </a:p>
      </dgm:t>
    </dgm:pt>
    <dgm:pt modelId="{A6B53AAD-29AD-42B2-91CC-CA512D55AF04}" type="pres">
      <dgm:prSet presAssocID="{5D0F069B-CCF7-4002-92D3-58E1A54569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389EC-CC99-4E7B-9C2F-E9C34D465BB7}" type="pres">
      <dgm:prSet presAssocID="{AFADB31E-7833-424D-9922-0B0243FE40FF}" presName="composite" presStyleCnt="0"/>
      <dgm:spPr/>
      <dgm:t>
        <a:bodyPr/>
        <a:lstStyle/>
        <a:p>
          <a:endParaRPr lang="ru-RU"/>
        </a:p>
      </dgm:t>
    </dgm:pt>
    <dgm:pt modelId="{01A398EF-EDFF-4BDA-B51C-6506CD134C9D}" type="pres">
      <dgm:prSet presAssocID="{AFADB31E-7833-424D-9922-0B0243FE40FF}" presName="imgShp" presStyleLbl="fgImgPlace1" presStyleIdx="0" presStyleCnt="6" custLinFactNeighborX="775" custLinFactNeighborY="-1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1B0AE3-2612-4253-A8ED-2527713D5A51}" type="pres">
      <dgm:prSet presAssocID="{AFADB31E-7833-424D-9922-0B0243FE40F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FFE38-AE84-41B2-AE97-219C6BC382D3}" type="pres">
      <dgm:prSet presAssocID="{EF2CDA44-09C0-42E4-B8DF-3C73BD15A1A7}" presName="spacing" presStyleCnt="0"/>
      <dgm:spPr/>
      <dgm:t>
        <a:bodyPr/>
        <a:lstStyle/>
        <a:p>
          <a:endParaRPr lang="ru-RU"/>
        </a:p>
      </dgm:t>
    </dgm:pt>
    <dgm:pt modelId="{FE275C8F-E649-4BF6-A303-151671E969D8}" type="pres">
      <dgm:prSet presAssocID="{357FEB0C-BC70-4B1E-AA7B-BCB79006E220}" presName="composite" presStyleCnt="0"/>
      <dgm:spPr/>
      <dgm:t>
        <a:bodyPr/>
        <a:lstStyle/>
        <a:p>
          <a:endParaRPr lang="ru-RU"/>
        </a:p>
      </dgm:t>
    </dgm:pt>
    <dgm:pt modelId="{75995B35-F5DD-4CE5-9518-570E55B5724C}" type="pres">
      <dgm:prSet presAssocID="{357FEB0C-BC70-4B1E-AA7B-BCB79006E220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53C42F-07DC-4C06-AE97-9A16C0F31802}" type="pres">
      <dgm:prSet presAssocID="{357FEB0C-BC70-4B1E-AA7B-BCB79006E22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CCA8-DBC1-4225-9AF2-426C68F7402A}" type="pres">
      <dgm:prSet presAssocID="{20ABA9B0-E5EC-4B9F-8FD6-2D26A4B9F241}" presName="spacing" presStyleCnt="0"/>
      <dgm:spPr/>
      <dgm:t>
        <a:bodyPr/>
        <a:lstStyle/>
        <a:p>
          <a:endParaRPr lang="ru-RU"/>
        </a:p>
      </dgm:t>
    </dgm:pt>
    <dgm:pt modelId="{E7313DC5-D1F1-4DF0-ACEC-521B05945C15}" type="pres">
      <dgm:prSet presAssocID="{6891255D-DA6F-4631-AD51-316E0D629794}" presName="composite" presStyleCnt="0"/>
      <dgm:spPr/>
      <dgm:t>
        <a:bodyPr/>
        <a:lstStyle/>
        <a:p>
          <a:endParaRPr lang="ru-RU"/>
        </a:p>
      </dgm:t>
    </dgm:pt>
    <dgm:pt modelId="{753DBD17-8439-4C62-83EA-9852C8E32187}" type="pres">
      <dgm:prSet presAssocID="{6891255D-DA6F-4631-AD51-316E0D629794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3AA0A-A7E2-471F-B343-01AC8B8B5B1E}" type="pres">
      <dgm:prSet presAssocID="{6891255D-DA6F-4631-AD51-316E0D62979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D96F2-7816-4D87-9E62-EC2AE4B4E08B}" type="pres">
      <dgm:prSet presAssocID="{31B8CA3D-7AAB-4281-BE27-D68AC0D0F2BE}" presName="spacing" presStyleCnt="0"/>
      <dgm:spPr/>
      <dgm:t>
        <a:bodyPr/>
        <a:lstStyle/>
        <a:p>
          <a:endParaRPr lang="ru-RU"/>
        </a:p>
      </dgm:t>
    </dgm:pt>
    <dgm:pt modelId="{E432F764-C23E-474D-A269-EDFA7146E452}" type="pres">
      <dgm:prSet presAssocID="{3601147B-1172-42BA-B9DB-7AD8684A10C1}" presName="composite" presStyleCnt="0"/>
      <dgm:spPr/>
      <dgm:t>
        <a:bodyPr/>
        <a:lstStyle/>
        <a:p>
          <a:endParaRPr lang="ru-RU"/>
        </a:p>
      </dgm:t>
    </dgm:pt>
    <dgm:pt modelId="{1C084002-1D63-4A74-A703-BC70264B8B9C}" type="pres">
      <dgm:prSet presAssocID="{3601147B-1172-42BA-B9DB-7AD8684A10C1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09FA54-2513-4756-9171-C15DF119F897}" type="pres">
      <dgm:prSet presAssocID="{3601147B-1172-42BA-B9DB-7AD8684A10C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03DC-4B8F-441F-98AD-2696F0947F92}" type="pres">
      <dgm:prSet presAssocID="{697122A5-E126-4172-BE85-D57C115E9E89}" presName="spacing" presStyleCnt="0"/>
      <dgm:spPr/>
      <dgm:t>
        <a:bodyPr/>
        <a:lstStyle/>
        <a:p>
          <a:endParaRPr lang="ru-RU"/>
        </a:p>
      </dgm:t>
    </dgm:pt>
    <dgm:pt modelId="{7E2D6D98-97A2-45DD-B798-08D1DE43D279}" type="pres">
      <dgm:prSet presAssocID="{573ED169-9DB3-425A-AE2D-A6B61D9C1350}" presName="composite" presStyleCnt="0"/>
      <dgm:spPr/>
      <dgm:t>
        <a:bodyPr/>
        <a:lstStyle/>
        <a:p>
          <a:endParaRPr lang="ru-RU"/>
        </a:p>
      </dgm:t>
    </dgm:pt>
    <dgm:pt modelId="{3B8E14B0-3C02-4FC2-83B7-6B934662D2FC}" type="pres">
      <dgm:prSet presAssocID="{573ED169-9DB3-425A-AE2D-A6B61D9C1350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05113A-65D9-408C-8C07-7CE0EB28F234}" type="pres">
      <dgm:prSet presAssocID="{573ED169-9DB3-425A-AE2D-A6B61D9C135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7B70A-8EFA-4889-81D6-68D130C32646}" type="pres">
      <dgm:prSet presAssocID="{3C164537-4AD0-4BBC-811D-D6B3AB89F7D2}" presName="spacing" presStyleCnt="0"/>
      <dgm:spPr/>
    </dgm:pt>
    <dgm:pt modelId="{4CAC5F38-2221-496A-B09A-84C80A668B4E}" type="pres">
      <dgm:prSet presAssocID="{7E3EB624-1F5A-44AB-B33A-99E8BD3FDB07}" presName="composite" presStyleCnt="0"/>
      <dgm:spPr/>
    </dgm:pt>
    <dgm:pt modelId="{DFCF993B-BA4E-4E7C-9FC4-311E24EC6BE3}" type="pres">
      <dgm:prSet presAssocID="{7E3EB624-1F5A-44AB-B33A-99E8BD3FDB07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642E89-35D9-4963-B0AA-660B9D7CDA62}" type="pres">
      <dgm:prSet presAssocID="{7E3EB624-1F5A-44AB-B33A-99E8BD3FDB0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C582F-86E2-4D77-85ED-933793B6A770}" srcId="{5D0F069B-CCF7-4002-92D3-58E1A545695A}" destId="{6891255D-DA6F-4631-AD51-316E0D629794}" srcOrd="2" destOrd="0" parTransId="{552C2D3F-2186-418F-B1EA-CE71F201F478}" sibTransId="{31B8CA3D-7AAB-4281-BE27-D68AC0D0F2BE}"/>
    <dgm:cxn modelId="{FD002DBB-2297-4100-89D0-8A68F92D05BB}" srcId="{5D0F069B-CCF7-4002-92D3-58E1A545695A}" destId="{7E3EB624-1F5A-44AB-B33A-99E8BD3FDB07}" srcOrd="5" destOrd="0" parTransId="{D6DB5A34-6868-44E6-A849-1AAB3B29FA60}" sibTransId="{247F8DAD-4690-49A0-B766-3583A3F25B9A}"/>
    <dgm:cxn modelId="{D39C5BB0-7E64-4B68-A2AD-26B45C96C367}" srcId="{5D0F069B-CCF7-4002-92D3-58E1A545695A}" destId="{3601147B-1172-42BA-B9DB-7AD8684A10C1}" srcOrd="3" destOrd="0" parTransId="{0D19464D-8745-40E7-9B8B-EF8BB3C3D114}" sibTransId="{697122A5-E126-4172-BE85-D57C115E9E89}"/>
    <dgm:cxn modelId="{4362B69D-2D72-42A9-B7EB-0789ACEF67DA}" type="presOf" srcId="{6891255D-DA6F-4631-AD51-316E0D629794}" destId="{2963AA0A-A7E2-471F-B343-01AC8B8B5B1E}" srcOrd="0" destOrd="0" presId="urn:microsoft.com/office/officeart/2005/8/layout/vList3"/>
    <dgm:cxn modelId="{BEC4E74E-C1A8-4B4E-807B-75A04A26AAA4}" type="presOf" srcId="{7E3EB624-1F5A-44AB-B33A-99E8BD3FDB07}" destId="{AB642E89-35D9-4963-B0AA-660B9D7CDA62}" srcOrd="0" destOrd="0" presId="urn:microsoft.com/office/officeart/2005/8/layout/vList3"/>
    <dgm:cxn modelId="{D25BD759-FE1D-4ACC-8409-462B5C7C0FB1}" type="presOf" srcId="{5D0F069B-CCF7-4002-92D3-58E1A545695A}" destId="{A6B53AAD-29AD-42B2-91CC-CA512D55AF04}" srcOrd="0" destOrd="0" presId="urn:microsoft.com/office/officeart/2005/8/layout/vList3"/>
    <dgm:cxn modelId="{70F8D552-F2BE-46C7-9814-89A85D163B9C}" type="presOf" srcId="{3601147B-1172-42BA-B9DB-7AD8684A10C1}" destId="{4109FA54-2513-4756-9171-C15DF119F897}" srcOrd="0" destOrd="0" presId="urn:microsoft.com/office/officeart/2005/8/layout/vList3"/>
    <dgm:cxn modelId="{911342E4-335A-4293-80E1-062A89F5F47C}" srcId="{5D0F069B-CCF7-4002-92D3-58E1A545695A}" destId="{573ED169-9DB3-425A-AE2D-A6B61D9C1350}" srcOrd="4" destOrd="0" parTransId="{95D8A6E5-4349-4308-9356-0D248017692A}" sibTransId="{3C164537-4AD0-4BBC-811D-D6B3AB89F7D2}"/>
    <dgm:cxn modelId="{4EA4F097-71B3-47B9-97B2-01232E8067B9}" type="presOf" srcId="{573ED169-9DB3-425A-AE2D-A6B61D9C1350}" destId="{3905113A-65D9-408C-8C07-7CE0EB28F234}" srcOrd="0" destOrd="0" presId="urn:microsoft.com/office/officeart/2005/8/layout/vList3"/>
    <dgm:cxn modelId="{F6225248-7861-47B5-A52A-9FF39C3B9DC4}" srcId="{5D0F069B-CCF7-4002-92D3-58E1A545695A}" destId="{AFADB31E-7833-424D-9922-0B0243FE40FF}" srcOrd="0" destOrd="0" parTransId="{9A67490D-0C92-44CC-BEC3-8263FB5A1B28}" sibTransId="{EF2CDA44-09C0-42E4-B8DF-3C73BD15A1A7}"/>
    <dgm:cxn modelId="{63E754FD-D1CB-4B87-A430-A757959F613D}" type="presOf" srcId="{357FEB0C-BC70-4B1E-AA7B-BCB79006E220}" destId="{5C53C42F-07DC-4C06-AE97-9A16C0F31802}" srcOrd="0" destOrd="0" presId="urn:microsoft.com/office/officeart/2005/8/layout/vList3"/>
    <dgm:cxn modelId="{22AF338C-5D94-4681-B8FB-7CAC3EE8FEA4}" type="presOf" srcId="{AFADB31E-7833-424D-9922-0B0243FE40FF}" destId="{A31B0AE3-2612-4253-A8ED-2527713D5A51}" srcOrd="0" destOrd="0" presId="urn:microsoft.com/office/officeart/2005/8/layout/vList3"/>
    <dgm:cxn modelId="{C88CE304-1B3D-44BC-A8CA-D992839BA476}" srcId="{5D0F069B-CCF7-4002-92D3-58E1A545695A}" destId="{357FEB0C-BC70-4B1E-AA7B-BCB79006E220}" srcOrd="1" destOrd="0" parTransId="{0D3D2243-A004-4FA7-B589-6143337F6D20}" sibTransId="{20ABA9B0-E5EC-4B9F-8FD6-2D26A4B9F241}"/>
    <dgm:cxn modelId="{906CC2EC-694B-4E58-9E87-B8CF4B071D80}" type="presParOf" srcId="{A6B53AAD-29AD-42B2-91CC-CA512D55AF04}" destId="{7AC389EC-CC99-4E7B-9C2F-E9C34D465BB7}" srcOrd="0" destOrd="0" presId="urn:microsoft.com/office/officeart/2005/8/layout/vList3"/>
    <dgm:cxn modelId="{ADA8D6E4-4DBD-4FE6-9121-DF29F199582D}" type="presParOf" srcId="{7AC389EC-CC99-4E7B-9C2F-E9C34D465BB7}" destId="{01A398EF-EDFF-4BDA-B51C-6506CD134C9D}" srcOrd="0" destOrd="0" presId="urn:microsoft.com/office/officeart/2005/8/layout/vList3"/>
    <dgm:cxn modelId="{5C45461C-877E-4ADC-9F29-51D36122CA5F}" type="presParOf" srcId="{7AC389EC-CC99-4E7B-9C2F-E9C34D465BB7}" destId="{A31B0AE3-2612-4253-A8ED-2527713D5A51}" srcOrd="1" destOrd="0" presId="urn:microsoft.com/office/officeart/2005/8/layout/vList3"/>
    <dgm:cxn modelId="{59AC7A66-2752-48C6-A8E8-C57844E3C4AE}" type="presParOf" srcId="{A6B53AAD-29AD-42B2-91CC-CA512D55AF04}" destId="{FD0FFE38-AE84-41B2-AE97-219C6BC382D3}" srcOrd="1" destOrd="0" presId="urn:microsoft.com/office/officeart/2005/8/layout/vList3"/>
    <dgm:cxn modelId="{88E1982A-4496-4D6B-951B-2D8075AB800D}" type="presParOf" srcId="{A6B53AAD-29AD-42B2-91CC-CA512D55AF04}" destId="{FE275C8F-E649-4BF6-A303-151671E969D8}" srcOrd="2" destOrd="0" presId="urn:microsoft.com/office/officeart/2005/8/layout/vList3"/>
    <dgm:cxn modelId="{7F663AA6-19FD-41ED-B483-77838D81399A}" type="presParOf" srcId="{FE275C8F-E649-4BF6-A303-151671E969D8}" destId="{75995B35-F5DD-4CE5-9518-570E55B5724C}" srcOrd="0" destOrd="0" presId="urn:microsoft.com/office/officeart/2005/8/layout/vList3"/>
    <dgm:cxn modelId="{3C34B51F-0BA5-42B1-A2C9-3A2BBAFEA999}" type="presParOf" srcId="{FE275C8F-E649-4BF6-A303-151671E969D8}" destId="{5C53C42F-07DC-4C06-AE97-9A16C0F31802}" srcOrd="1" destOrd="0" presId="urn:microsoft.com/office/officeart/2005/8/layout/vList3"/>
    <dgm:cxn modelId="{AA3CEF26-3CE3-428E-9C2D-9F3BD3B10F4C}" type="presParOf" srcId="{A6B53AAD-29AD-42B2-91CC-CA512D55AF04}" destId="{59B4CCA8-DBC1-4225-9AF2-426C68F7402A}" srcOrd="3" destOrd="0" presId="urn:microsoft.com/office/officeart/2005/8/layout/vList3"/>
    <dgm:cxn modelId="{F90EB460-F1DA-4319-9101-78699DFA21E9}" type="presParOf" srcId="{A6B53AAD-29AD-42B2-91CC-CA512D55AF04}" destId="{E7313DC5-D1F1-4DF0-ACEC-521B05945C15}" srcOrd="4" destOrd="0" presId="urn:microsoft.com/office/officeart/2005/8/layout/vList3"/>
    <dgm:cxn modelId="{472231ED-5B9F-4918-A1A2-F430655240BF}" type="presParOf" srcId="{E7313DC5-D1F1-4DF0-ACEC-521B05945C15}" destId="{753DBD17-8439-4C62-83EA-9852C8E32187}" srcOrd="0" destOrd="0" presId="urn:microsoft.com/office/officeart/2005/8/layout/vList3"/>
    <dgm:cxn modelId="{91D24616-A21A-4829-81F1-5A2CA474138E}" type="presParOf" srcId="{E7313DC5-D1F1-4DF0-ACEC-521B05945C15}" destId="{2963AA0A-A7E2-471F-B343-01AC8B8B5B1E}" srcOrd="1" destOrd="0" presId="urn:microsoft.com/office/officeart/2005/8/layout/vList3"/>
    <dgm:cxn modelId="{7E40671A-5808-4AED-B44E-722F555FC4E4}" type="presParOf" srcId="{A6B53AAD-29AD-42B2-91CC-CA512D55AF04}" destId="{B0DD96F2-7816-4D87-9E62-EC2AE4B4E08B}" srcOrd="5" destOrd="0" presId="urn:microsoft.com/office/officeart/2005/8/layout/vList3"/>
    <dgm:cxn modelId="{8A8723F2-9F60-404A-B9C4-CA068727D74B}" type="presParOf" srcId="{A6B53AAD-29AD-42B2-91CC-CA512D55AF04}" destId="{E432F764-C23E-474D-A269-EDFA7146E452}" srcOrd="6" destOrd="0" presId="urn:microsoft.com/office/officeart/2005/8/layout/vList3"/>
    <dgm:cxn modelId="{5BDC0DC2-4FF8-470B-81CE-BBDC615326E7}" type="presParOf" srcId="{E432F764-C23E-474D-A269-EDFA7146E452}" destId="{1C084002-1D63-4A74-A703-BC70264B8B9C}" srcOrd="0" destOrd="0" presId="urn:microsoft.com/office/officeart/2005/8/layout/vList3"/>
    <dgm:cxn modelId="{6DE04E8C-17B5-4570-8553-53BFCF1FCFAA}" type="presParOf" srcId="{E432F764-C23E-474D-A269-EDFA7146E452}" destId="{4109FA54-2513-4756-9171-C15DF119F897}" srcOrd="1" destOrd="0" presId="urn:microsoft.com/office/officeart/2005/8/layout/vList3"/>
    <dgm:cxn modelId="{EF4B9C0E-D577-4A4E-BF83-4895A484D2FB}" type="presParOf" srcId="{A6B53AAD-29AD-42B2-91CC-CA512D55AF04}" destId="{434603DC-4B8F-441F-98AD-2696F0947F92}" srcOrd="7" destOrd="0" presId="urn:microsoft.com/office/officeart/2005/8/layout/vList3"/>
    <dgm:cxn modelId="{7E8BC21C-C00D-4F51-A880-6AA6BFAFB2D7}" type="presParOf" srcId="{A6B53AAD-29AD-42B2-91CC-CA512D55AF04}" destId="{7E2D6D98-97A2-45DD-B798-08D1DE43D279}" srcOrd="8" destOrd="0" presId="urn:microsoft.com/office/officeart/2005/8/layout/vList3"/>
    <dgm:cxn modelId="{FF3432B0-A1AF-48CD-9722-7EC6F4D5C48E}" type="presParOf" srcId="{7E2D6D98-97A2-45DD-B798-08D1DE43D279}" destId="{3B8E14B0-3C02-4FC2-83B7-6B934662D2FC}" srcOrd="0" destOrd="0" presId="urn:microsoft.com/office/officeart/2005/8/layout/vList3"/>
    <dgm:cxn modelId="{99EF67D3-413F-47A6-ADEE-727D323987D1}" type="presParOf" srcId="{7E2D6D98-97A2-45DD-B798-08D1DE43D279}" destId="{3905113A-65D9-408C-8C07-7CE0EB28F234}" srcOrd="1" destOrd="0" presId="urn:microsoft.com/office/officeart/2005/8/layout/vList3"/>
    <dgm:cxn modelId="{E2706C3D-15F5-4851-B834-FE3370027F31}" type="presParOf" srcId="{A6B53AAD-29AD-42B2-91CC-CA512D55AF04}" destId="{16A7B70A-8EFA-4889-81D6-68D130C32646}" srcOrd="9" destOrd="0" presId="urn:microsoft.com/office/officeart/2005/8/layout/vList3"/>
    <dgm:cxn modelId="{136A39D6-6975-43BD-87ED-5D6D4F482B99}" type="presParOf" srcId="{A6B53AAD-29AD-42B2-91CC-CA512D55AF04}" destId="{4CAC5F38-2221-496A-B09A-84C80A668B4E}" srcOrd="10" destOrd="0" presId="urn:microsoft.com/office/officeart/2005/8/layout/vList3"/>
    <dgm:cxn modelId="{9D919B4E-4D70-4C78-9EE3-B1CD1BAC7FBB}" type="presParOf" srcId="{4CAC5F38-2221-496A-B09A-84C80A668B4E}" destId="{DFCF993B-BA4E-4E7C-9FC4-311E24EC6BE3}" srcOrd="0" destOrd="0" presId="urn:microsoft.com/office/officeart/2005/8/layout/vList3"/>
    <dgm:cxn modelId="{1DFC4C6F-5F2C-4C62-87D9-7021323164B2}" type="presParOf" srcId="{4CAC5F38-2221-496A-B09A-84C80A668B4E}" destId="{AB642E89-35D9-4963-B0AA-660B9D7CDA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B0AE3-2612-4253-A8ED-2527713D5A51}">
      <dsp:nvSpPr>
        <dsp:cNvPr id="0" name=""/>
        <dsp:cNvSpPr/>
      </dsp:nvSpPr>
      <dsp:spPr>
        <a:xfrm rot="10800000">
          <a:off x="1564838" y="188"/>
          <a:ext cx="5506811" cy="71113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Чтение «Шторка»</a:t>
          </a:r>
          <a:endParaRPr lang="ru-RU" sz="3200" b="1" kern="1200" dirty="0"/>
        </a:p>
      </dsp:txBody>
      <dsp:txXfrm rot="10800000">
        <a:off x="1564838" y="188"/>
        <a:ext cx="5506811" cy="711136"/>
      </dsp:txXfrm>
    </dsp:sp>
    <dsp:sp modelId="{01A398EF-EDFF-4BDA-B51C-6506CD134C9D}">
      <dsp:nvSpPr>
        <dsp:cNvPr id="0" name=""/>
        <dsp:cNvSpPr/>
      </dsp:nvSpPr>
      <dsp:spPr>
        <a:xfrm>
          <a:off x="1214781" y="0"/>
          <a:ext cx="711136" cy="711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C42F-07DC-4C06-AE97-9A16C0F31802}">
      <dsp:nvSpPr>
        <dsp:cNvPr id="0" name=""/>
        <dsp:cNvSpPr/>
      </dsp:nvSpPr>
      <dsp:spPr>
        <a:xfrm rot="10800000">
          <a:off x="1564838" y="923604"/>
          <a:ext cx="5506811" cy="71113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Найди слово</a:t>
          </a:r>
          <a:endParaRPr lang="ru-RU" sz="3200" b="1" kern="1200" dirty="0"/>
        </a:p>
      </dsp:txBody>
      <dsp:txXfrm rot="10800000">
        <a:off x="1564838" y="923604"/>
        <a:ext cx="5506811" cy="711136"/>
      </dsp:txXfrm>
    </dsp:sp>
    <dsp:sp modelId="{75995B35-F5DD-4CE5-9518-570E55B5724C}">
      <dsp:nvSpPr>
        <dsp:cNvPr id="0" name=""/>
        <dsp:cNvSpPr/>
      </dsp:nvSpPr>
      <dsp:spPr>
        <a:xfrm>
          <a:off x="1209270" y="923604"/>
          <a:ext cx="711136" cy="711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3AA0A-A7E2-471F-B343-01AC8B8B5B1E}">
      <dsp:nvSpPr>
        <dsp:cNvPr id="0" name=""/>
        <dsp:cNvSpPr/>
      </dsp:nvSpPr>
      <dsp:spPr>
        <a:xfrm rot="10800000">
          <a:off x="1564838" y="1847020"/>
          <a:ext cx="5506811" cy="7111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Путаница</a:t>
          </a:r>
          <a:endParaRPr lang="ru-RU" sz="3200" b="1" kern="1200" dirty="0"/>
        </a:p>
      </dsp:txBody>
      <dsp:txXfrm rot="10800000">
        <a:off x="1564838" y="1847020"/>
        <a:ext cx="5506811" cy="711136"/>
      </dsp:txXfrm>
    </dsp:sp>
    <dsp:sp modelId="{753DBD17-8439-4C62-83EA-9852C8E32187}">
      <dsp:nvSpPr>
        <dsp:cNvPr id="0" name=""/>
        <dsp:cNvSpPr/>
      </dsp:nvSpPr>
      <dsp:spPr>
        <a:xfrm>
          <a:off x="1209270" y="1847020"/>
          <a:ext cx="711136" cy="711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9FA54-2513-4756-9171-C15DF119F897}">
      <dsp:nvSpPr>
        <dsp:cNvPr id="0" name=""/>
        <dsp:cNvSpPr/>
      </dsp:nvSpPr>
      <dsp:spPr>
        <a:xfrm rot="10800000">
          <a:off x="1564838" y="2770435"/>
          <a:ext cx="5506811" cy="71113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Чтение через решётку</a:t>
          </a:r>
          <a:endParaRPr lang="ru-RU" sz="3200" b="1" kern="1200" dirty="0"/>
        </a:p>
      </dsp:txBody>
      <dsp:txXfrm rot="10800000">
        <a:off x="1564838" y="2770435"/>
        <a:ext cx="5506811" cy="711136"/>
      </dsp:txXfrm>
    </dsp:sp>
    <dsp:sp modelId="{1C084002-1D63-4A74-A703-BC70264B8B9C}">
      <dsp:nvSpPr>
        <dsp:cNvPr id="0" name=""/>
        <dsp:cNvSpPr/>
      </dsp:nvSpPr>
      <dsp:spPr>
        <a:xfrm>
          <a:off x="1209270" y="2770435"/>
          <a:ext cx="711136" cy="711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113A-65D9-408C-8C07-7CE0EB28F234}">
      <dsp:nvSpPr>
        <dsp:cNvPr id="0" name=""/>
        <dsp:cNvSpPr/>
      </dsp:nvSpPr>
      <dsp:spPr>
        <a:xfrm rot="10800000">
          <a:off x="1564838" y="3693851"/>
          <a:ext cx="5506811" cy="71113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Движущиеся буквы</a:t>
          </a:r>
          <a:endParaRPr lang="ru-RU" sz="3200" b="1" kern="1200" dirty="0"/>
        </a:p>
      </dsp:txBody>
      <dsp:txXfrm rot="10800000">
        <a:off x="1564838" y="3693851"/>
        <a:ext cx="5506811" cy="711136"/>
      </dsp:txXfrm>
    </dsp:sp>
    <dsp:sp modelId="{3B8E14B0-3C02-4FC2-83B7-6B934662D2FC}">
      <dsp:nvSpPr>
        <dsp:cNvPr id="0" name=""/>
        <dsp:cNvSpPr/>
      </dsp:nvSpPr>
      <dsp:spPr>
        <a:xfrm>
          <a:off x="1209270" y="3693851"/>
          <a:ext cx="711136" cy="711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42E89-35D9-4963-B0AA-660B9D7CDA62}">
      <dsp:nvSpPr>
        <dsp:cNvPr id="0" name=""/>
        <dsp:cNvSpPr/>
      </dsp:nvSpPr>
      <dsp:spPr>
        <a:xfrm rot="10800000">
          <a:off x="1564838" y="4617266"/>
          <a:ext cx="5506811" cy="71113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Половинки </a:t>
          </a:r>
          <a:endParaRPr lang="ru-RU" sz="3200" b="1" kern="1200" dirty="0"/>
        </a:p>
      </dsp:txBody>
      <dsp:txXfrm rot="10800000">
        <a:off x="1564838" y="4617266"/>
        <a:ext cx="5506811" cy="711136"/>
      </dsp:txXfrm>
    </dsp:sp>
    <dsp:sp modelId="{DFCF993B-BA4E-4E7C-9FC4-311E24EC6BE3}">
      <dsp:nvSpPr>
        <dsp:cNvPr id="0" name=""/>
        <dsp:cNvSpPr/>
      </dsp:nvSpPr>
      <dsp:spPr>
        <a:xfrm>
          <a:off x="1209270" y="4617266"/>
          <a:ext cx="711136" cy="711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6BFD-D1B1-4DBF-8C2A-8912F975CBBF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B561-2AB2-4A55-8F3A-E1CD09A2C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B561-2AB2-4A55-8F3A-E1CD09A2CA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05A0-B65D-4B3A-A688-0CB450B85DE1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reviews.123rf.com/images/idesign2000/idesign20001204/idesign2000120400004/13393568-Duck-cartoon--Stock-Vector-animal.jpg" TargetMode="External"/><Relationship Id="rId3" Type="http://schemas.openxmlformats.org/officeDocument/2006/relationships/hyperlink" Target="http://3.bp.blogspot.com/-EVdngQ5vBGI/TBCb5u6gCcI/AAAAAAAACow/zrqGPPKowZ4/s1600/2b65f90e3d3f.png" TargetMode="External"/><Relationship Id="rId7" Type="http://schemas.openxmlformats.org/officeDocument/2006/relationships/hyperlink" Target="http://www.coollady.ru/pic/0004/007/0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ns-hobby.ru/GetImage.aspx?id=4958" TargetMode="External"/><Relationship Id="rId11" Type="http://schemas.openxmlformats.org/officeDocument/2006/relationships/hyperlink" Target="http://art-wall.ru/aw/bs1356.jpg" TargetMode="External"/><Relationship Id="rId5" Type="http://schemas.openxmlformats.org/officeDocument/2006/relationships/hyperlink" Target="http://wdesk.ru/_ph/133/2/715603577.gif" TargetMode="External"/><Relationship Id="rId10" Type="http://schemas.openxmlformats.org/officeDocument/2006/relationships/hyperlink" Target="http://photosflowery.ru/photo/8c/8c0735ed70aa29a71e072b3c953cb478.jpg" TargetMode="External"/><Relationship Id="rId4" Type="http://schemas.openxmlformats.org/officeDocument/2006/relationships/hyperlink" Target="http://dubaisurvivalguide.com/wp-content/uploads/2015/02/Kids_Climb_A_Stack_Of_Books.jpg" TargetMode="External"/><Relationship Id="rId9" Type="http://schemas.openxmlformats.org/officeDocument/2006/relationships/hyperlink" Target="http://pixabay.com/static/uploads/photo/2010/12/13/09/51/maple-1741_64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12" Type="http://schemas.openxmlformats.org/officeDocument/2006/relationships/slide" Target="slide1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slide" Target="slide13.xml"/><Relationship Id="rId5" Type="http://schemas.openxmlformats.org/officeDocument/2006/relationships/diagramColors" Target="../diagrams/colors1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2592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скорочтения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1)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85184"/>
            <a:ext cx="6112768" cy="160858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Автор: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Царенко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Галина Евгеньевна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МБОУ «Октябрьская СШ №1»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п.Октябрьский Волгоградской области 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2016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2b65f90e3d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2148840"/>
          </a:xfrm>
          <a:prstGeom prst="rect">
            <a:avLst/>
          </a:prstGeom>
        </p:spPr>
      </p:pic>
      <p:pic>
        <p:nvPicPr>
          <p:cNvPr id="4098" name="Picture 2" descr="http://dubaisurvivalguide.com/wp-content/uploads/2015/02/Kids_Climb_A_Stack_Of_Boo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/>
          <a:stretch>
            <a:fillRect/>
          </a:stretch>
        </p:blipFill>
        <p:spPr bwMode="auto">
          <a:xfrm flipH="1">
            <a:off x="-252536" y="1988841"/>
            <a:ext cx="2808312" cy="4869160"/>
          </a:xfrm>
          <a:prstGeom prst="rect">
            <a:avLst/>
          </a:prstGeom>
          <a:noFill/>
        </p:spPr>
      </p:pic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7956376" y="6093296"/>
            <a:ext cx="394344" cy="394344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394344" cy="39434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dubaisurvivalguide.com/wp-content/uploads/2015/02/Kids_Climb_A_Stack_Of_Boo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46" r="71154"/>
          <a:stretch>
            <a:fillRect/>
          </a:stretch>
        </p:blipFill>
        <p:spPr bwMode="auto">
          <a:xfrm flipH="1">
            <a:off x="1979712" y="5615469"/>
            <a:ext cx="1080120" cy="12425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556792"/>
            <a:ext cx="8748464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701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   Ученик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Юре семь лет. Теперь Юра ученик. Он ходит в первый класс. Папа купил сыну портфель. Там лежат пенал, тетрадь, букварь. Береги их, Юра. Учись хорошо.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через решётку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496944" cy="44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</a:t>
            </a:r>
            <a:r>
              <a:rPr lang="ru-RU" sz="4000" dirty="0" smtClean="0"/>
              <a:t>                   Шарик</a:t>
            </a:r>
          </a:p>
          <a:p>
            <a:pPr algn="just"/>
            <a:r>
              <a:rPr lang="ru-RU" sz="4000" dirty="0" smtClean="0"/>
              <a:t>     Была у Бори собака Шарик. Идёт Боря в школу, а Шарик за ним бежит. Боря в школе сидит, учится, а Шарик на дворе лежит, ждёт Борю. Идут дети из школы, и Шарик бежит с ними, лает. Шарик не отстаёт от Бори.</a:t>
            </a:r>
            <a:endParaRPr lang="ru-RU" sz="4000" dirty="0"/>
          </a:p>
        </p:txBody>
      </p:sp>
      <p:pic>
        <p:nvPicPr>
          <p:cNvPr id="6" name="Групп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4" y="1340768"/>
            <a:ext cx="838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411 C 0.01337 0.01642 0.02691 0.01827 0.04028 0.02105 C 0.05451 0.01989 0.06736 0.02105 0.07934 0.01064 C 0.08038 0.00601 0.08212 0.00162 0.07934 -0.00324 C 0.07465 -0.01133 0.06059 -0.01804 0.0533 -0.01873 C 0.04375 -0.01966 0.03437 -0.01989 0.02482 -0.02035 C -0.00243 -0.01827 0.00503 -0.02475 -0.00521 -0.00486 C -0.00677 0.00162 -0.00799 0.00416 -0.00521 0.01249 C -0.00278 0.01966 -0.00139 0.01619 2.5E-6 0.01411 Z " pathEditMode="relative" rAng="0" ptsTypes="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7826E-6 L 0.9592 0.37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" y="1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через решётку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          Лакомка</a:t>
            </a:r>
          </a:p>
          <a:p>
            <a:pPr algn="just"/>
            <a:r>
              <a:rPr lang="ru-RU" sz="4000" dirty="0" smtClean="0"/>
              <a:t>   У нас жила кошка Мурка. Это была очень странная кошка. Она очень любила мёд. Намажешь, бывало, мёдом кусочек хлеба и дашь ей. Мурка мёд слижет, а к хлебу и не притронется.      </a:t>
            </a:r>
            <a:endParaRPr lang="ru-RU" sz="4000" dirty="0"/>
          </a:p>
        </p:txBody>
      </p:sp>
      <p:pic>
        <p:nvPicPr>
          <p:cNvPr id="6" name="Групп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4" y="1340768"/>
            <a:ext cx="838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6725E-6 C 0.01337 0.00231 0.02691 0.00416 0.04028 0.00694 C 0.05451 0.00578 0.06736 0.00694 0.07934 -0.00347 C 0.08038 -0.00809 0.08212 -0.01249 0.07934 -0.01735 C 0.07465 -0.02544 0.06059 -0.03215 0.0533 -0.03284 C 0.04375 -0.03377 0.03437 -0.034 0.02482 -0.03446 C -0.00243 -0.03238 0.00503 -0.03885 -0.00521 -0.01896 C -0.00677 -0.01249 -0.00799 -0.00994 -0.00521 -0.00162 C -0.00278 0.00555 -0.00139 0.00208 4.16667E-6 -3.36725E-6 Z " pathEditMode="relative" ptsTypes="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7826E-6 L 0.9592 0.37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" y="1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Движущиеся буквы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00100" y="1500174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57356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5984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92169" y="1500174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71802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067944" y="1500174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б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99992" y="1500174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ы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72066" y="1500174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л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00694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15074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572264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977142" y="1488299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я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358082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740352" y="1488299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а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03037" y="2369305"/>
            <a:ext cx="64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167102" y="2357430"/>
            <a:ext cx="5774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д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633047" y="2369305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085425" y="2357430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502554" y="2357430"/>
            <a:ext cx="6687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ж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064251" y="2357430"/>
            <a:ext cx="593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  <a:latin typeface="+mn-lt"/>
                <a:cs typeface="+mn-cs"/>
              </a:rPr>
              <a:t>д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04942" y="2357430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ы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4644008" y="2348880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076056" y="2348880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508104" y="2348880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8172400" y="1484784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873050" y="2349779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и</a:t>
            </a:r>
            <a:endParaRPr lang="ru-RU" sz="5400" spc="50" dirty="0">
              <a:ln w="1143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1000100" y="3357562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у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357290" y="3369437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738606" y="335756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2131609" y="3357562"/>
            <a:ext cx="710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щ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725816" y="335699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и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158311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л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575064" y="3357562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а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551070" y="335756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920323" y="3357562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5265826" y="3357562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5682391" y="335756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7215206" y="3357562"/>
            <a:ext cx="78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spc="50" dirty="0" smtClean="0">
                <a:ln w="11430"/>
              </a:rPr>
              <a:t>М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6084168" y="335699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228184" y="4388854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б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6660232" y="4365104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2000232" y="4429132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2428860" y="442913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2786050" y="442913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3191416" y="4429132"/>
            <a:ext cx="516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ч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3573771" y="4429132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3995936" y="442913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л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4356241" y="442913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и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5436096" y="4365104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5796136" y="4365104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7812360" y="3345875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ы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6876256" y="5373216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7500578" y="438961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7068530" y="4376979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2214546" y="5357826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2587152" y="5374115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3012332" y="5345951"/>
            <a:ext cx="5774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д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3488931" y="5369701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88317" y="2337005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ц</a:t>
            </a:r>
            <a:endParaRPr lang="ru-RU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6732240" y="2348880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3913569" y="537245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4225351" y="5371700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ь</a:t>
            </a:r>
            <a:endParaRPr lang="ru-RU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5292080" y="5373216"/>
            <a:ext cx="498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у</a:t>
            </a:r>
            <a:endParaRPr lang="ru-RU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5712253" y="5373216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6084168" y="5373216"/>
            <a:ext cx="51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я</a:t>
            </a:r>
            <a:endParaRPr lang="ru-RU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6444208" y="5373216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81" name="Скругленный прямоугольник 80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3" name="Рисунок 82" descr="13393568-Duck-cartoon--Stock-Vector-anim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36" t="54174"/>
          <a:stretch>
            <a:fillRect/>
          </a:stretch>
        </p:blipFill>
        <p:spPr>
          <a:xfrm flipH="1">
            <a:off x="467544" y="5157192"/>
            <a:ext cx="1440160" cy="1400960"/>
          </a:xfrm>
          <a:prstGeom prst="rect">
            <a:avLst/>
          </a:prstGeom>
        </p:spPr>
      </p:pic>
      <p:pic>
        <p:nvPicPr>
          <p:cNvPr id="84" name="Рисунок 83" descr="13393568-Duck-cartoon--Stock-Vector-anim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54174"/>
          <a:stretch>
            <a:fillRect/>
          </a:stretch>
        </p:blipFill>
        <p:spPr>
          <a:xfrm flipH="1">
            <a:off x="899592" y="4437112"/>
            <a:ext cx="792088" cy="140096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Движущиеся буквы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Упражнения для скорочт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Движущиеся буквы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59632" y="1500174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63688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23728" y="1500174"/>
            <a:ext cx="49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х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83768" y="1500174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15816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й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851920" y="1500174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83968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16016" y="1500174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48064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68144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228184" y="1500174"/>
            <a:ext cx="551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п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660232" y="1498316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7719" y="1496659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 smtClean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092280" y="1496659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172400" y="1484784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059832" y="2348880"/>
            <a:ext cx="3658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.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83568" y="2369305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з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043608" y="235743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475656" y="2357430"/>
            <a:ext cx="6591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м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051720" y="2357430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440625" y="2357430"/>
            <a:ext cx="6912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ю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635896" y="2348880"/>
            <a:ext cx="56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067944" y="234888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499992" y="2348880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8316416" y="2354880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860032" y="2349779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е</a:t>
            </a:r>
            <a:endParaRPr lang="ru-RU" sz="5400" spc="50" dirty="0">
              <a:ln w="1143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611560" y="3357562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990109" y="3369437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403648" y="3357562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1763688" y="3357562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476145" y="3356992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296960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р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676236" y="3357562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067944" y="3357562"/>
            <a:ext cx="516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ч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427984" y="3357562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4788024" y="3357562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7596336" y="3348366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6156176" y="3357562"/>
            <a:ext cx="6351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spc="50" dirty="0" smtClean="0">
                <a:ln w="11430"/>
              </a:rPr>
              <a:t>И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292080" y="335699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.</a:t>
            </a:r>
            <a:endParaRPr lang="ru-RU" sz="5400" spc="50" dirty="0">
              <a:ln w="11430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356562" y="4431984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я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7865524" y="444011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2719293" y="4429132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3177116" y="4429132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3516190" y="4429132"/>
            <a:ext cx="551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п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3945032" y="442913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р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4337132" y="442913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4697172" y="442913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5076321" y="442913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и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5540429" y="4432634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5959780" y="4434112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7159617" y="3345875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7020272" y="515719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2364062" y="5246452"/>
            <a:ext cx="551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п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2770589" y="52419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3177116" y="5250600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3532220" y="5237826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3947984" y="5246452"/>
            <a:ext cx="696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ш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4540332" y="5246452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92080" y="2337005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р</a:t>
            </a:r>
            <a:endParaRPr lang="ru-RU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6300192" y="234888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</a:t>
            </a:r>
            <a:endParaRPr lang="ru-RU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4958080" y="5229200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</a:t>
            </a:r>
            <a:endParaRPr lang="ru-RU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5343768" y="523334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т</a:t>
            </a:r>
            <a:endParaRPr lang="ru-RU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7956376" y="2348880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7527328" y="2354506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н</a:t>
            </a:r>
            <a:endParaRPr lang="ru-RU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7164288" y="2348122"/>
            <a:ext cx="42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</a:t>
            </a:r>
            <a:endParaRPr lang="ru-RU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6721123" y="234888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о</a:t>
            </a:r>
            <a:endParaRPr lang="ru-RU" sz="5400" dirty="0"/>
          </a:p>
        </p:txBody>
      </p:sp>
      <p:sp>
        <p:nvSpPr>
          <p:cNvPr id="81" name="Скругленный прямоугольник 80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11696" y="5229200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1837" y="5237826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89" name="TextBox 88"/>
          <p:cNvSpPr txBox="1"/>
          <p:nvPr/>
        </p:nvSpPr>
        <p:spPr>
          <a:xfrm>
            <a:off x="6490960" y="52419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pic>
        <p:nvPicPr>
          <p:cNvPr id="2050" name="Picture 2" descr="http://pixabay.com/static/uploads/photo/2010/12/13/09/51/maple-1741_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-180528" y="4149080"/>
            <a:ext cx="3240022" cy="21566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4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7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пражнения для скорочтения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Половинки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124744"/>
            <a:ext cx="52565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Цветок на окне</a:t>
            </a:r>
            <a:endParaRPr lang="ru-RU" sz="2800" dirty="0" smtClean="0"/>
          </a:p>
          <a:p>
            <a:pPr algn="just"/>
            <a:endParaRPr lang="ru-RU" sz="1600" dirty="0" smtClean="0"/>
          </a:p>
          <a:p>
            <a:r>
              <a:rPr lang="ru-RU" sz="4000" dirty="0" smtClean="0"/>
              <a:t>   За окном зима. А на окне   цветок   цветёт, радуется.   Красными бутонами  украшается.  Декабристом   его называют.  Вот чудо!</a:t>
            </a:r>
            <a:endParaRPr lang="ru-RU" sz="4000" dirty="0"/>
          </a:p>
        </p:txBody>
      </p:sp>
      <p:pic>
        <p:nvPicPr>
          <p:cNvPr id="3074" name="Picture 2" descr="http://sad-limonad.com/wp-content/uploads/2015/11/TSvetok-dekabrist-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645024"/>
            <a:ext cx="2906688" cy="29066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1556792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20888"/>
            <a:ext cx="45365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008827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621274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232963"/>
            <a:ext cx="48965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4844652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5445224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Половинки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124744"/>
            <a:ext cx="525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     Кувшинка</a:t>
            </a:r>
            <a:endParaRPr lang="ru-RU" sz="2800" dirty="0" smtClean="0"/>
          </a:p>
          <a:p>
            <a:pPr algn="just"/>
            <a:endParaRPr lang="ru-RU" sz="1600" dirty="0" smtClean="0"/>
          </a:p>
          <a:p>
            <a:r>
              <a:rPr lang="ru-RU" sz="4000" dirty="0" smtClean="0"/>
              <a:t>   Днём кувшинка нежится на воде, и все любуются ею. А ночью ныряет под воду и спит всю ночь в глубине.</a:t>
            </a:r>
            <a:endParaRPr lang="ru-RU" sz="4000" dirty="0"/>
          </a:p>
        </p:txBody>
      </p:sp>
      <p:pic>
        <p:nvPicPr>
          <p:cNvPr id="3074" name="Picture 2" descr="http://sad-limonad.com/wp-content/uploads/2015/11/TSvetok-dekabrist-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789040"/>
            <a:ext cx="2906688" cy="20249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5976" y="1556792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20888"/>
            <a:ext cx="45365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008827"/>
            <a:ext cx="5040560" cy="20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621274"/>
            <a:ext cx="4968552" cy="16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232963"/>
            <a:ext cx="48965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4844652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5445224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556792"/>
            <a:ext cx="2236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Слайд 1: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Книги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дети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2: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Картинка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5: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Перепёлка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6: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Кактус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13-14: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Утята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15-16: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9"/>
              </a:rPr>
              <a:t>Лист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17: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10"/>
              </a:rPr>
              <a:t>Декабрист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Слайд 18: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11"/>
              </a:rPr>
              <a:t>Кувшинка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источники: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27584" y="5589240"/>
            <a:ext cx="466352" cy="466352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95536" y="1124744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2339752" y="1124744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2339752" y="2060848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2339752" y="2924944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339752" y="3861048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339752" y="4797152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endshow" highlightClick="1"/>
          </p:cNvPr>
          <p:cNvSpPr/>
          <p:nvPr/>
        </p:nvSpPr>
        <p:spPr>
          <a:xfrm>
            <a:off x="755576" y="5517232"/>
            <a:ext cx="466352" cy="466352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2339752" y="5733256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/>
              <a:t>    Пришла Настя из школы. Дома была одна мама. Настя села у стола, взяла книжку и прочла маме сказку. Мама была рада.</a:t>
            </a:r>
            <a:endParaRPr lang="ru-RU" sz="48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«Шторка»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611559" y="-5067300"/>
            <a:ext cx="7920881" cy="11430000"/>
            <a:chOff x="2714612" y="-357214"/>
            <a:chExt cx="3357586" cy="6572296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2714612" y="-357214"/>
              <a:ext cx="3357586" cy="29292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2714612" y="3143447"/>
              <a:ext cx="3357586" cy="30716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ru-RU" sz="4000" i="1" dirty="0" smtClean="0">
                  <a:latin typeface="+mn-lt"/>
                  <a:cs typeface="+mn-cs"/>
                </a:rPr>
                <a:t>- Жми на шторку и успевай читать!</a:t>
              </a:r>
              <a:endParaRPr lang="ru-RU" sz="4000" i="1" dirty="0">
                <a:latin typeface="+mn-lt"/>
                <a:cs typeface="+mn-cs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2322E-6 L 0.00018 0.86679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155679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/>
              <a:t>Частый мелкий дождь лил весь день. Капли дождя плыли по стеклу окна. Во дворе тихо и пусто. Только ветер гулял и срывал листочки с берёзы. </a:t>
            </a:r>
            <a:endParaRPr lang="ru-RU" sz="48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«Шторка»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611559" y="-5067300"/>
            <a:ext cx="7920881" cy="11430000"/>
            <a:chOff x="2714612" y="-357214"/>
            <a:chExt cx="3357586" cy="6572296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2714612" y="-357214"/>
              <a:ext cx="3357586" cy="29292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2714612" y="3143447"/>
              <a:ext cx="3357586" cy="30716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ru-RU" sz="4000" i="1" dirty="0" smtClean="0">
                  <a:latin typeface="+mn-lt"/>
                  <a:cs typeface="+mn-cs"/>
                </a:rPr>
                <a:t>- Жми на шторку и успевай читать!</a:t>
              </a:r>
              <a:endParaRPr lang="ru-RU" sz="4000" i="1" dirty="0">
                <a:latin typeface="+mn-lt"/>
                <a:cs typeface="+mn-cs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2322E-6 L 0.00018 0.86679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слово  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  У нас в клетке жила ручная перепёлка. Такая маленькая дикая курочка. Вся она была в светлых полосках. Ходит перепёлка по клетке  и тихо свистит вот так: «</a:t>
            </a:r>
            <a:r>
              <a:rPr lang="ru-RU" sz="4000" dirty="0" err="1" smtClean="0"/>
              <a:t>Тюрр-тюрр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-Жми на картинку, читай </a:t>
            </a:r>
          </a:p>
          <a:p>
            <a:pPr algn="just"/>
            <a:r>
              <a:rPr lang="ru-RU" sz="3600" i="1" dirty="0" smtClean="0"/>
              <a:t>и найди слово: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mens-hobby.ru/GetImage.aspx?id=49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20688"/>
            <a:ext cx="2647352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424970"/>
            <a:ext cx="891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так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132856"/>
            <a:ext cx="253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Перепёлка</a:t>
            </a:r>
            <a:endParaRPr lang="ru-RU" sz="4000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3995936" y="6021288"/>
            <a:ext cx="2880320" cy="2873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93802E-7 L 0.4158 0.5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  <p:bldP spid="5" grpId="2"/>
      <p:bldP spid="9" grpId="0"/>
      <p:bldP spid="9" grpId="2"/>
      <p:bldP spid="11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слово  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  За окном зима. На окне стоит кактус. Среди колючек появился плотный тугой бутон. Он скоро лопнет, и появится красный цветок. Все будут любоваться им.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-Жми на картинку, читай </a:t>
            </a:r>
          </a:p>
          <a:p>
            <a:pPr algn="just"/>
            <a:r>
              <a:rPr lang="ru-RU" sz="3600" i="1" dirty="0" smtClean="0"/>
              <a:t>и найди слово: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mens-hobby.ru/GetImage.aspx?id=495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24510" y="620688"/>
            <a:ext cx="2054698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424970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333" y="2132856"/>
            <a:ext cx="158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Кактус</a:t>
            </a:r>
            <a:endParaRPr lang="ru-RU" sz="4000" dirty="0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3995936" y="6021288"/>
            <a:ext cx="2880320" cy="2873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54 L -0.35868 0.542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  <p:bldP spid="5" grpId="2"/>
      <p:bldP spid="9" grpId="0"/>
      <p:bldP spid="9" grpId="1"/>
      <p:bldP spid="12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559605"/>
            <a:ext cx="8568952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келыбар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Ратеяб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лоишп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тиволь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убры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аСаш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ёсн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 smtClean="0"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очуки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Кляо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лизяв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тьес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аСаш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мойпал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тьяп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кенуой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Кляо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мойлап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щикале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Алкиу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лаппося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калиймень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касарь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324544" y="1556792"/>
            <a:ext cx="9217024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701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На рыбалке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Ребята  пошли ловить рыбу. Саша нёс удочки. Коля  и  Алик  взяли  сеть. Саша поймал пять окуней. Коля поймал лещика. Алику попался маленький карась.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1556792"/>
            <a:ext cx="8208912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никУче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реЮ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месь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тел.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ьперТе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арЮ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неикуч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дохит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врепый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ласкс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аПпа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пуилк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трефопль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жател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непал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ртетадь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кварьбу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региБе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арЮ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чисьУ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ошохор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718</Words>
  <Application>Microsoft Office PowerPoint</Application>
  <PresentationFormat>Экран (4:3)</PresentationFormat>
  <Paragraphs>236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Упражнения  для скорочтения (часть 1) </vt:lpstr>
      <vt:lpstr>Содержание:</vt:lpstr>
      <vt:lpstr>Чтение «Шторка»</vt:lpstr>
      <vt:lpstr>Чтение «Шторка»</vt:lpstr>
      <vt:lpstr>Найди слово  </vt:lpstr>
      <vt:lpstr>Найди слово  </vt:lpstr>
      <vt:lpstr>Путаница</vt:lpstr>
      <vt:lpstr>Путаница</vt:lpstr>
      <vt:lpstr>Путаница</vt:lpstr>
      <vt:lpstr>Путаница</vt:lpstr>
      <vt:lpstr>Чтение через решётку</vt:lpstr>
      <vt:lpstr>Чтение через решётку</vt:lpstr>
      <vt:lpstr>Движущиеся буквы</vt:lpstr>
      <vt:lpstr>Движущиеся буквы</vt:lpstr>
      <vt:lpstr>Движущиеся буквы</vt:lpstr>
      <vt:lpstr>Слайд 16</vt:lpstr>
      <vt:lpstr>Половинки</vt:lpstr>
      <vt:lpstr>Половинки</vt:lpstr>
      <vt:lpstr>Информационные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139</cp:revision>
  <dcterms:created xsi:type="dcterms:W3CDTF">2016-08-27T06:18:34Z</dcterms:created>
  <dcterms:modified xsi:type="dcterms:W3CDTF">2017-10-01T17:15:54Z</dcterms:modified>
</cp:coreProperties>
</file>