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80" r:id="rId3"/>
    <p:sldId id="257" r:id="rId4"/>
    <p:sldId id="281" r:id="rId5"/>
    <p:sldId id="282" r:id="rId6"/>
    <p:sldId id="283" r:id="rId7"/>
    <p:sldId id="284" r:id="rId8"/>
    <p:sldId id="258" r:id="rId9"/>
    <p:sldId id="259" r:id="rId10"/>
    <p:sldId id="260" r:id="rId11"/>
    <p:sldId id="286" r:id="rId12"/>
    <p:sldId id="287" r:id="rId13"/>
    <p:sldId id="261" r:id="rId14"/>
    <p:sldId id="262" r:id="rId15"/>
    <p:sldId id="285" r:id="rId16"/>
    <p:sldId id="264" r:id="rId17"/>
    <p:sldId id="265" r:id="rId18"/>
    <p:sldId id="266" r:id="rId19"/>
    <p:sldId id="288" r:id="rId20"/>
    <p:sldId id="267" r:id="rId21"/>
    <p:sldId id="268" r:id="rId22"/>
    <p:sldId id="289" r:id="rId23"/>
    <p:sldId id="290" r:id="rId24"/>
    <p:sldId id="291" r:id="rId25"/>
    <p:sldId id="269" r:id="rId26"/>
    <p:sldId id="270" r:id="rId27"/>
    <p:sldId id="292" r:id="rId28"/>
    <p:sldId id="271" r:id="rId29"/>
    <p:sldId id="272" r:id="rId30"/>
    <p:sldId id="273" r:id="rId31"/>
    <p:sldId id="274" r:id="rId32"/>
    <p:sldId id="293" r:id="rId33"/>
    <p:sldId id="294" r:id="rId34"/>
    <p:sldId id="295" r:id="rId35"/>
    <p:sldId id="296" r:id="rId36"/>
    <p:sldId id="275" r:id="rId37"/>
    <p:sldId id="276" r:id="rId38"/>
    <p:sldId id="277" r:id="rId39"/>
    <p:sldId id="297" r:id="rId40"/>
    <p:sldId id="278" r:id="rId41"/>
    <p:sldId id="298" r:id="rId42"/>
    <p:sldId id="27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CC99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476672"/>
            <a:ext cx="6336703" cy="2880320"/>
          </a:xfrm>
          <a:noFill/>
        </p:spPr>
        <p:txBody>
          <a:bodyPr/>
          <a:lstStyle/>
          <a:p>
            <a:pPr algn="ctr"/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Приемы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, </a:t>
            </a:r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методы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, </a:t>
            </a:r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упражнения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 на </a:t>
            </a:r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осознанное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 </a:t>
            </a:r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чтение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. </a:t>
            </a:r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Тексты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 </a:t>
            </a:r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сплошные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 и </a:t>
            </a:r>
            <a:r>
              <a:rPr lang="uk-UA" dirty="0" err="1" smtClean="0">
                <a:solidFill>
                  <a:srgbClr val="CC0099"/>
                </a:solidFill>
                <a:latin typeface="Tahoma" charset="0"/>
              </a:rPr>
              <a:t>несплошные</a:t>
            </a:r>
            <a:r>
              <a:rPr lang="uk-UA" dirty="0" smtClean="0">
                <a:solidFill>
                  <a:srgbClr val="CC0099"/>
                </a:solidFill>
                <a:latin typeface="Tahoma" charset="0"/>
              </a:rPr>
              <a:t>. </a:t>
            </a:r>
            <a:endParaRPr lang="uk-UA" dirty="0">
              <a:solidFill>
                <a:srgbClr val="CC0099"/>
              </a:solidFill>
              <a:latin typeface="Tahom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4077072"/>
            <a:ext cx="4789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Педагоги-психологи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МАОУ СОШ №11 им. В.И. Смирнова: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Беч Е.С.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Замятина Е.И.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5"/>
            <a:ext cx="8280598" cy="532685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Назови одним словом:</a:t>
            </a:r>
            <a:endParaRPr 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/>
              <a:t>Бабочка, муравей, комар, кузнечик</a:t>
            </a:r>
          </a:p>
          <a:p>
            <a:r>
              <a:rPr lang="ru-RU" sz="2000" dirty="0" smtClean="0"/>
              <a:t>Чиж, грач, сова, ласточка, стриж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Какое слово лишнее и почему?</a:t>
            </a:r>
            <a:endParaRPr 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/>
              <a:t>Красивый, синий, красный, жёлтый</a:t>
            </a:r>
          </a:p>
          <a:p>
            <a:r>
              <a:rPr lang="ru-RU" sz="2000" dirty="0" smtClean="0"/>
              <a:t>Минута, время, час, секунда</a:t>
            </a:r>
          </a:p>
          <a:p>
            <a:endParaRPr lang="ru-RU" sz="2000" dirty="0" smtClean="0"/>
          </a:p>
          <a:p>
            <a:r>
              <a:rPr lang="ru-RU" sz="2000" b="1" u="sng" dirty="0" smtClean="0">
                <a:solidFill>
                  <a:srgbClr val="7030A0"/>
                </a:solidFill>
              </a:rPr>
              <a:t>Для учителей:</a:t>
            </a:r>
            <a:r>
              <a:rPr lang="ru-RU" sz="2000" b="1" dirty="0" smtClean="0">
                <a:solidFill>
                  <a:srgbClr val="7030A0"/>
                </a:solidFill>
              </a:rPr>
              <a:t> Найди лишнее 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/>
              <a:t>• Приставка, предлог, суффикс, окончание, корень </a:t>
            </a:r>
          </a:p>
          <a:p>
            <a:r>
              <a:rPr lang="ru-RU" sz="2000" dirty="0" smtClean="0"/>
              <a:t>• Сложение, умножение, деление, слагаемое, вычитание </a:t>
            </a:r>
          </a:p>
          <a:p>
            <a:r>
              <a:rPr lang="ru-RU" sz="2000" dirty="0" smtClean="0"/>
              <a:t>• Запятая, точка, двоеточие, союз, тире </a:t>
            </a:r>
          </a:p>
          <a:p>
            <a:r>
              <a:rPr lang="ru-RU" sz="2000" dirty="0" smtClean="0"/>
              <a:t>• Треугольник, отрезок, длина, квадрат, круг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учителей: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Выделение существенных признаков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Геометрия (фигура, точка, свойства, уравнения, теорема)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Уравнение (корень, равенство, сумма, неизвестное, произведение)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Сумма (слагаемое, равенство, плюс, делитель, множитель)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Периметр (разность, сторона, сумма, фигура, прямоугольник)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Координата (плоскость, абсцисса, ось, ордината, прямая)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622" cy="1872207"/>
          </a:xfrm>
        </p:spPr>
        <p:txBody>
          <a:bodyPr/>
          <a:lstStyle/>
          <a:p>
            <a:r>
              <a:rPr lang="ru-RU" sz="2200" dirty="0" smtClean="0"/>
              <a:t>Периметр –это                                            вопросы: Кто? Что?</a:t>
            </a:r>
          </a:p>
          <a:p>
            <a:r>
              <a:rPr lang="ru-RU" sz="2200" dirty="0" smtClean="0"/>
              <a:t>Подлежащее отвечает на                  сумма длин всех сторон</a:t>
            </a:r>
          </a:p>
          <a:p>
            <a:r>
              <a:rPr lang="ru-RU" sz="2200" dirty="0" smtClean="0"/>
              <a:t>Графиком линейной функции является                    озеро</a:t>
            </a:r>
          </a:p>
          <a:p>
            <a:r>
              <a:rPr lang="ru-RU" sz="2200" dirty="0" smtClean="0"/>
              <a:t>Байкал – это                                                                 прямая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7707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Определи связь в первой паре слов и подбери слово во второй паре</a:t>
            </a:r>
            <a:endParaRPr 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/>
              <a:t>Собака – шерсть, щука -….</a:t>
            </a:r>
          </a:p>
          <a:p>
            <a:r>
              <a:rPr lang="ru-RU" sz="2000" dirty="0" smtClean="0"/>
              <a:t>Нож – сталь, стул - 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96753"/>
            <a:ext cx="7344816" cy="936104"/>
          </a:xfrm>
        </p:spPr>
        <p:txBody>
          <a:bodyPr/>
          <a:lstStyle/>
          <a:p>
            <a:pPr algn="ctr"/>
            <a:r>
              <a:rPr lang="ru-RU" b="1" dirty="0" smtClean="0"/>
              <a:t> Чем похожи следующие слова?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2857"/>
            <a:ext cx="7632848" cy="15841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Утюг, вьюга, палка, часы, лампа, стакан</a:t>
            </a:r>
          </a:p>
          <a:p>
            <a:pPr>
              <a:buNone/>
            </a:pPr>
            <a:r>
              <a:rPr lang="ru-RU" dirty="0" smtClean="0"/>
              <a:t>а) все одного рода     б) у всех одинаковое количество букв   в) по два слога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3798352"/>
            <a:ext cx="856895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Раздели слова на группы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Майка, карась, окунь, шорты, щука, футболка, сарафан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Заяц, горох, ёж, медведь, капуста, волк, огурец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5"/>
            <a:ext cx="8136582" cy="56868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Какие слова подходят к выделенному слову?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u="sng" dirty="0" smtClean="0"/>
              <a:t>Травы:</a:t>
            </a:r>
            <a:r>
              <a:rPr lang="ru-RU" dirty="0" smtClean="0"/>
              <a:t> клевер, кедр, щавель, подорожник, лиственница, одуванчик</a:t>
            </a:r>
          </a:p>
          <a:p>
            <a:pPr>
              <a:buNone/>
            </a:pPr>
            <a:r>
              <a:rPr lang="ru-RU" u="sng" dirty="0" smtClean="0"/>
              <a:t>Головные уборы:</a:t>
            </a:r>
            <a:r>
              <a:rPr lang="ru-RU" dirty="0" smtClean="0"/>
              <a:t> панама, кеды, шляпа, каска, платье, носки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Замени слова по образцу: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Пришел-ушел                               упал – встал</a:t>
            </a:r>
          </a:p>
          <a:p>
            <a:pPr>
              <a:buNone/>
            </a:pPr>
            <a:r>
              <a:rPr lang="ru-RU" dirty="0" smtClean="0"/>
              <a:t>Прилетел-                                     нашел-</a:t>
            </a:r>
          </a:p>
          <a:p>
            <a:pPr>
              <a:buNone/>
            </a:pPr>
            <a:r>
              <a:rPr lang="ru-RU" dirty="0" smtClean="0"/>
              <a:t>Приехал -                                      молчит-</a:t>
            </a:r>
          </a:p>
          <a:p>
            <a:pPr>
              <a:buNone/>
            </a:pPr>
            <a:r>
              <a:rPr lang="ru-RU" dirty="0" smtClean="0"/>
              <a:t>Приплыл-                                      идет –</a:t>
            </a:r>
          </a:p>
          <a:p>
            <a:pPr>
              <a:buNone/>
            </a:pPr>
            <a:r>
              <a:rPr lang="ru-RU" dirty="0" smtClean="0"/>
              <a:t>Приполз-                                       промок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300288"/>
            <a:ext cx="7848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Андрей прогулял урок.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Виктор пришел домой очень поздно.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Наташа пришла в школу только к третьему уроку.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Продавщица в магазине была очень вежливой.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Вернувшись из магазина, вы обнаруживаете дверь вашей квартиры распахнутой настежь.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748464" cy="2800767"/>
          </a:xfrm>
          <a:prstGeom prst="rect">
            <a:avLst/>
          </a:prstGeom>
          <a:noFill/>
          <a:scene3d>
            <a:camera prst="orthographicFront">
              <a:rot lat="2100000" lon="300000" rev="20999999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Игры со словами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"/>
            <a:ext cx="8352606" cy="6451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Найди слово в слове:</a:t>
            </a:r>
            <a:endParaRPr lang="ru-RU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dirty="0" smtClean="0"/>
              <a:t>Гроза  шутка  часовщик  газета  поднос   кустарник  шоколадка   ярмарка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  </a:t>
            </a:r>
            <a:r>
              <a:rPr lang="ru-RU" b="1" dirty="0" smtClean="0">
                <a:solidFill>
                  <a:srgbClr val="0000FF"/>
                </a:solidFill>
              </a:rPr>
              <a:t>Переставь буквы и составь слово (анаграммы)</a:t>
            </a:r>
            <a:endParaRPr lang="ru-RU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dirty="0" err="1" smtClean="0"/>
              <a:t>Артап</a:t>
            </a:r>
            <a:r>
              <a:rPr lang="ru-RU" dirty="0" smtClean="0"/>
              <a:t>     </a:t>
            </a:r>
            <a:r>
              <a:rPr lang="ru-RU" dirty="0" err="1" smtClean="0"/>
              <a:t>сноас</a:t>
            </a:r>
            <a:r>
              <a:rPr lang="ru-RU" dirty="0" smtClean="0"/>
              <a:t>     </a:t>
            </a:r>
            <a:r>
              <a:rPr lang="ru-RU" dirty="0" err="1" smtClean="0"/>
              <a:t>укат</a:t>
            </a:r>
            <a:r>
              <a:rPr lang="ru-RU" dirty="0" smtClean="0"/>
              <a:t>   </a:t>
            </a:r>
            <a:r>
              <a:rPr lang="ru-RU" dirty="0" err="1" smtClean="0"/>
              <a:t>арста</a:t>
            </a:r>
            <a:r>
              <a:rPr lang="ru-RU" dirty="0" smtClean="0"/>
              <a:t>      </a:t>
            </a:r>
            <a:r>
              <a:rPr lang="ru-RU" dirty="0" err="1" smtClean="0"/>
              <a:t>налеп</a:t>
            </a: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азубр</a:t>
            </a:r>
            <a:r>
              <a:rPr lang="ru-RU" dirty="0" smtClean="0"/>
              <a:t>    </a:t>
            </a:r>
            <a:r>
              <a:rPr lang="ru-RU" dirty="0" err="1" smtClean="0"/>
              <a:t>аарм</a:t>
            </a:r>
            <a:r>
              <a:rPr lang="ru-RU" dirty="0" smtClean="0"/>
              <a:t>     </a:t>
            </a:r>
            <a:r>
              <a:rPr lang="ru-RU" dirty="0" err="1" smtClean="0"/>
              <a:t>чкато</a:t>
            </a:r>
            <a:r>
              <a:rPr lang="ru-RU" dirty="0" smtClean="0"/>
              <a:t>    </a:t>
            </a:r>
            <a:r>
              <a:rPr lang="ru-RU" dirty="0" err="1" smtClean="0"/>
              <a:t>гаинк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Восстанови слова, в которых пропущены гласные буквы</a:t>
            </a:r>
            <a:endParaRPr lang="ru-RU" dirty="0" smtClean="0">
              <a:solidFill>
                <a:srgbClr val="0000FF"/>
              </a:solidFill>
            </a:endParaRPr>
          </a:p>
          <a:p>
            <a:r>
              <a:rPr lang="ru-RU" sz="2400" dirty="0" smtClean="0"/>
              <a:t>М _ _ К                   Г _ Л _ С                       П _ Г _ Л _</a:t>
            </a:r>
          </a:p>
          <a:p>
            <a:r>
              <a:rPr lang="ru-RU" sz="2400" dirty="0" smtClean="0"/>
              <a:t>Л _ Т _                    З _ М _ К                      СТ _ К _ Н</a:t>
            </a:r>
          </a:p>
          <a:p>
            <a:r>
              <a:rPr lang="ru-RU" sz="2400" dirty="0" smtClean="0"/>
              <a:t>Д _ Л _                    ГР _ З _                         Д _ Р _ 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9"/>
            <a:ext cx="8280598" cy="547087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Найди слова: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-Вытащи из букета садовый и лесной цветок:   </a:t>
            </a:r>
            <a:r>
              <a:rPr lang="ru-RU" dirty="0" smtClean="0">
                <a:solidFill>
                  <a:srgbClr val="CC0099"/>
                </a:solidFill>
              </a:rPr>
              <a:t>РЛОАЗНДАЫШ</a:t>
            </a:r>
          </a:p>
          <a:p>
            <a:pPr>
              <a:buNone/>
            </a:pPr>
            <a:r>
              <a:rPr lang="ru-RU" dirty="0" smtClean="0"/>
              <a:t>- Какую травку щиплет на лугу доброе животное?          </a:t>
            </a:r>
            <a:r>
              <a:rPr lang="ru-RU" dirty="0" smtClean="0">
                <a:solidFill>
                  <a:srgbClr val="CC0099"/>
                </a:solidFill>
              </a:rPr>
              <a:t>ККЛОРЕОВВАЕР</a:t>
            </a:r>
          </a:p>
          <a:p>
            <a:pPr>
              <a:buNone/>
            </a:pPr>
            <a:r>
              <a:rPr lang="ru-RU" dirty="0" smtClean="0"/>
              <a:t>-Здесь </a:t>
            </a:r>
            <a:r>
              <a:rPr lang="ru-RU" smtClean="0"/>
              <a:t>спрятались могучее </a:t>
            </a:r>
            <a:r>
              <a:rPr lang="ru-RU" dirty="0" smtClean="0"/>
              <a:t>дерево и хлебный злак</a:t>
            </a:r>
            <a:r>
              <a:rPr lang="ru-RU" smtClean="0"/>
              <a:t>:                     </a:t>
            </a:r>
            <a:r>
              <a:rPr lang="ru-RU" smtClean="0">
                <a:solidFill>
                  <a:srgbClr val="CC0099"/>
                </a:solidFill>
              </a:rPr>
              <a:t>ДРУОЖБЬ </a:t>
            </a:r>
            <a:endParaRPr lang="ru-RU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ru-RU" dirty="0" smtClean="0"/>
              <a:t>Стихотворение этого автора мы знаем с самого раннего детства:  </a:t>
            </a:r>
            <a:r>
              <a:rPr lang="ru-RU" dirty="0" smtClean="0">
                <a:solidFill>
                  <a:srgbClr val="CC0099"/>
                </a:solidFill>
              </a:rPr>
              <a:t>ББАЫРТЧООК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552" y="1196752"/>
            <a:ext cx="8136904" cy="384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Найди животное в строке:</a:t>
            </a:r>
            <a:endParaRPr kumimoji="0" lang="ru-RU" sz="4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Насос </a:t>
            </a: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сосёт р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ечную воду,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шланг протянут к огороду.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Среди </a:t>
            </a: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кустов царит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покой,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хорошо бродить одной.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-83785"/>
            <a:ext cx="77048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Фамилия,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имя_____________________________________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Класс________________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жаркая погода: небо ____________, солнце светит _______________. Коля и Оля идут гулять в поле.  Они слушают там пение маленьких _______________. Они собирают ____________________. Вдруг небо становится темным, оно покрывается большими __________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___. Маленькие дети торопятся вернуться _________________. о не успели они дойти, как разразилась _____________. Дети испугались ___________________ грома. Они постучались в один ____________, чтобы укрыться от сильного 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6985074" cy="1223615"/>
          </a:xfrm>
        </p:spPr>
        <p:txBody>
          <a:bodyPr/>
          <a:lstStyle/>
          <a:p>
            <a:r>
              <a:rPr lang="ru-RU" b="1" dirty="0" smtClean="0"/>
              <a:t>«Буквы рассыпались»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1"/>
            <a:ext cx="8280598" cy="4102720"/>
          </a:xfrm>
        </p:spPr>
        <p:txBody>
          <a:bodyPr/>
          <a:lstStyle/>
          <a:p>
            <a:r>
              <a:rPr lang="ru-RU" sz="3200" dirty="0" err="1" smtClean="0"/>
              <a:t>Пашак</a:t>
            </a:r>
            <a:r>
              <a:rPr lang="ru-RU" sz="3200" dirty="0" smtClean="0"/>
              <a:t>, </a:t>
            </a:r>
            <a:r>
              <a:rPr lang="ru-RU" sz="3200" dirty="0" err="1" smtClean="0"/>
              <a:t>сокни</a:t>
            </a:r>
            <a:r>
              <a:rPr lang="ru-RU" sz="3200" dirty="0" smtClean="0"/>
              <a:t>, </a:t>
            </a:r>
            <a:r>
              <a:rPr lang="ru-RU" sz="3200" dirty="0" err="1" smtClean="0"/>
              <a:t>вобрь</a:t>
            </a:r>
            <a:r>
              <a:rPr lang="ru-RU" sz="3200" dirty="0" smtClean="0"/>
              <a:t>, </a:t>
            </a:r>
            <a:r>
              <a:rPr lang="ru-RU" sz="3200" dirty="0" err="1" smtClean="0"/>
              <a:t>камай</a:t>
            </a:r>
            <a:r>
              <a:rPr lang="ru-RU" sz="3200" dirty="0" smtClean="0"/>
              <a:t>, </a:t>
            </a:r>
            <a:r>
              <a:rPr lang="ru-RU" sz="3200" dirty="0" err="1" smtClean="0"/>
              <a:t>фотак</a:t>
            </a:r>
            <a:endParaRPr lang="ru-RU" sz="3200" dirty="0" smtClean="0"/>
          </a:p>
          <a:p>
            <a:r>
              <a:rPr lang="ru-RU" sz="3200" dirty="0" err="1" smtClean="0"/>
              <a:t>Тухеп</a:t>
            </a:r>
            <a:r>
              <a:rPr lang="ru-RU" sz="3200" dirty="0" smtClean="0"/>
              <a:t>, </a:t>
            </a:r>
            <a:r>
              <a:rPr lang="ru-RU" sz="3200" dirty="0" err="1" smtClean="0"/>
              <a:t>цариук</a:t>
            </a:r>
            <a:r>
              <a:rPr lang="ru-RU" sz="3200" dirty="0" smtClean="0"/>
              <a:t>, </a:t>
            </a:r>
            <a:r>
              <a:rPr lang="ru-RU" sz="3200" dirty="0" err="1" smtClean="0"/>
              <a:t>беледь</a:t>
            </a:r>
            <a:r>
              <a:rPr lang="ru-RU" sz="3200" dirty="0" smtClean="0"/>
              <a:t>, </a:t>
            </a:r>
            <a:r>
              <a:rPr lang="ru-RU" sz="3200" dirty="0" err="1" smtClean="0"/>
              <a:t>дюкин</a:t>
            </a:r>
            <a:r>
              <a:rPr lang="ru-RU" sz="3200" dirty="0" smtClean="0"/>
              <a:t>, </a:t>
            </a:r>
            <a:r>
              <a:rPr lang="ru-RU" sz="3200" dirty="0" err="1" smtClean="0"/>
              <a:t>сьуг</a:t>
            </a:r>
            <a:endParaRPr lang="ru-RU" sz="3200" dirty="0" smtClean="0"/>
          </a:p>
          <a:p>
            <a:r>
              <a:rPr lang="ru-RU" sz="3200" dirty="0" err="1" smtClean="0"/>
              <a:t>Коморвь</a:t>
            </a:r>
            <a:r>
              <a:rPr lang="ru-RU" sz="3200" dirty="0" smtClean="0"/>
              <a:t>, </a:t>
            </a:r>
            <a:r>
              <a:rPr lang="ru-RU" sz="3200" dirty="0" err="1" smtClean="0"/>
              <a:t>рецуго</a:t>
            </a:r>
            <a:r>
              <a:rPr lang="ru-RU" sz="3200" dirty="0" smtClean="0"/>
              <a:t>, </a:t>
            </a:r>
            <a:r>
              <a:rPr lang="ru-RU" sz="3200" dirty="0" err="1" smtClean="0"/>
              <a:t>кочабак</a:t>
            </a:r>
            <a:r>
              <a:rPr lang="ru-RU" sz="3200" dirty="0" smtClean="0"/>
              <a:t>, </a:t>
            </a:r>
            <a:r>
              <a:rPr lang="ru-RU" sz="3200" dirty="0" err="1" smtClean="0"/>
              <a:t>ивалс</a:t>
            </a:r>
            <a:r>
              <a:rPr lang="ru-RU" sz="3200" dirty="0" smtClean="0"/>
              <a:t>, </a:t>
            </a:r>
            <a:r>
              <a:rPr lang="ru-RU" sz="3200" dirty="0" err="1" smtClean="0"/>
              <a:t>мидороп</a:t>
            </a:r>
            <a:endParaRPr lang="ru-RU" sz="3200" dirty="0" smtClean="0"/>
          </a:p>
          <a:p>
            <a:r>
              <a:rPr lang="ru-RU" sz="3200" dirty="0" err="1" smtClean="0"/>
              <a:t>Клов</a:t>
            </a:r>
            <a:r>
              <a:rPr lang="ru-RU" sz="3200" dirty="0" smtClean="0"/>
              <a:t>, </a:t>
            </a:r>
            <a:r>
              <a:rPr lang="ru-RU" sz="3200" dirty="0" err="1" smtClean="0"/>
              <a:t>бакасо</a:t>
            </a:r>
            <a:r>
              <a:rPr lang="ru-RU" sz="3200" dirty="0" smtClean="0"/>
              <a:t>, </a:t>
            </a:r>
            <a:r>
              <a:rPr lang="ru-RU" sz="3200" dirty="0" err="1" smtClean="0"/>
              <a:t>кашок</a:t>
            </a:r>
            <a:r>
              <a:rPr lang="ru-RU" sz="3200" dirty="0" smtClean="0"/>
              <a:t>, </a:t>
            </a:r>
            <a:r>
              <a:rPr lang="ru-RU" sz="3200" dirty="0" err="1" smtClean="0"/>
              <a:t>заок</a:t>
            </a:r>
            <a:r>
              <a:rPr lang="ru-RU" sz="3200" dirty="0" smtClean="0"/>
              <a:t>, </a:t>
            </a:r>
            <a:r>
              <a:rPr lang="ru-RU" sz="3200" dirty="0" err="1" smtClean="0"/>
              <a:t>рокова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7"/>
            <a:ext cx="8424614" cy="50388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Если правильно расставишь буквы, то получишь названия животных: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БРУСКА, ВЮРДЛЕБ, АБЛЕК, ОБКАСА, БЕРЗА, ШОККА, БНУУДУКР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Составь новое слово, взяв у данных слов только первый слог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Колос   рота   ваза</a:t>
            </a:r>
          </a:p>
          <a:p>
            <a:pPr>
              <a:buNone/>
            </a:pPr>
            <a:r>
              <a:rPr lang="ru-RU" dirty="0" smtClean="0"/>
              <a:t>Кора   лото   боксёр</a:t>
            </a:r>
          </a:p>
          <a:p>
            <a:pPr>
              <a:buNone/>
            </a:pPr>
            <a:r>
              <a:rPr lang="ru-RU" dirty="0" smtClean="0"/>
              <a:t>Молоко   нерест   тарелка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55576" y="818645"/>
            <a:ext cx="705678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такое слово, которое подходило бы сразу и к слову слева, и к слову справа. Впиши пропущенное слово в скобки.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Выпуклость на лбу (__________) плод ели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Животное (___________) безбилетник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Застежка (________) электрический разряд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суток (_________) прием гостей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Ветка елки (_______) нога зверя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55576" y="715859"/>
            <a:ext cx="77048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 пример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ты получишь новые слова.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Кабан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 + лук 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рак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тира 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+ елка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 + то + фельдшер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дшер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 + согласный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 + знак препинания 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+ е + вика 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ушко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+ а =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Черный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о + слива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=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08712" cy="604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3"/>
            <a:ext cx="8136582" cy="489480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Шарады</a:t>
            </a:r>
          </a:p>
          <a:p>
            <a:r>
              <a:rPr lang="ru-RU" b="1" dirty="0" smtClean="0"/>
              <a:t>Ребусы</a:t>
            </a:r>
          </a:p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Составь из букв данного слова новые слова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КУСТАРНИК –</a:t>
            </a:r>
          </a:p>
          <a:p>
            <a:pPr algn="ctr">
              <a:buNone/>
            </a:pPr>
            <a:r>
              <a:rPr lang="ru-RU" dirty="0" smtClean="0"/>
              <a:t>БАРРАКУДА –</a:t>
            </a:r>
          </a:p>
          <a:p>
            <a:pPr algn="ctr">
              <a:buNone/>
            </a:pPr>
            <a:r>
              <a:rPr lang="ru-RU" dirty="0" smtClean="0"/>
              <a:t>КРОВАТЬ –</a:t>
            </a:r>
          </a:p>
          <a:p>
            <a:pPr algn="ctr">
              <a:buNone/>
            </a:pPr>
            <a:r>
              <a:rPr lang="ru-RU" dirty="0" smtClean="0"/>
              <a:t>ДЕВОЧКА –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748464" cy="2585323"/>
          </a:xfrm>
          <a:prstGeom prst="rect">
            <a:avLst/>
          </a:prstGeom>
          <a:noFill/>
          <a:scene3d>
            <a:camera prst="orthographicFront">
              <a:rot lat="2100000" lon="300000" rev="20999999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Деформированные тексты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Неоконченные рассказы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6672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Занимательные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модели.</a:t>
            </a:r>
            <a:endParaRPr lang="ru-RU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/>
              <a:t>- е-      (мел, сел, лес)</a:t>
            </a:r>
          </a:p>
          <a:p>
            <a:r>
              <a:rPr lang="ru-RU" sz="2400" dirty="0" smtClean="0"/>
              <a:t>е - -     (еда, ели, ела)</a:t>
            </a:r>
          </a:p>
          <a:p>
            <a:r>
              <a:rPr lang="ru-RU" sz="2400" dirty="0" smtClean="0"/>
              <a:t>е - - -   (енот, езда, ерши)</a:t>
            </a:r>
          </a:p>
          <a:p>
            <a:r>
              <a:rPr lang="ru-RU" sz="2400" dirty="0" smtClean="0"/>
              <a:t>-е - -    (леса, село, пела)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420888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Слова-невидимки</a:t>
            </a:r>
            <a:endParaRPr lang="ru-RU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/>
              <a:t>Я толстый и большой. С - - -</a:t>
            </a:r>
          </a:p>
          <a:p>
            <a:r>
              <a:rPr lang="ru-RU" sz="2400" dirty="0" smtClean="0"/>
              <a:t>Я там, где боль. Я – ах, я – ой! С - - -</a:t>
            </a:r>
          </a:p>
          <a:p>
            <a:r>
              <a:rPr lang="ru-RU" sz="2400" dirty="0" smtClean="0"/>
              <a:t>На мне кузнечики звенят. С - - -</a:t>
            </a:r>
          </a:p>
          <a:p>
            <a:r>
              <a:rPr lang="ru-RU" sz="2400" dirty="0" smtClean="0"/>
              <a:t>А я - конечный результат. И - - -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58112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«Поиск смысловых несуразностей».</a:t>
            </a:r>
            <a:endParaRPr lang="ru-RU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085184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«Дети не промокли под ливнем, потому что спрятались под телеграфным столбом».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9"/>
            <a:ext cx="7128792" cy="936104"/>
          </a:xfrm>
        </p:spPr>
        <p:txBody>
          <a:bodyPr/>
          <a:lstStyle/>
          <a:p>
            <a:pPr algn="ctr"/>
            <a:r>
              <a:rPr lang="ru-RU" dirty="0" smtClean="0"/>
              <a:t>Упражнение «Решетка»</a:t>
            </a:r>
            <a:endParaRPr lang="ru-RU" dirty="0"/>
          </a:p>
        </p:txBody>
      </p:sp>
      <p:pic>
        <p:nvPicPr>
          <p:cNvPr id="20482" name="Picture 2" descr="F:\чтение\Реше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662" y="1772816"/>
            <a:ext cx="6360706" cy="4770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04856" cy="1439639"/>
          </a:xfrm>
        </p:spPr>
        <p:txBody>
          <a:bodyPr/>
          <a:lstStyle/>
          <a:p>
            <a:pPr algn="ctr"/>
            <a:r>
              <a:rPr lang="ru-RU" dirty="0" smtClean="0"/>
              <a:t>Чтение текста</a:t>
            </a:r>
            <a:br>
              <a:rPr lang="ru-RU" dirty="0" smtClean="0"/>
            </a:br>
            <a:r>
              <a:rPr lang="ru-RU" dirty="0" smtClean="0"/>
              <a:t> с пропущенными словами</a:t>
            </a:r>
            <a:endParaRPr lang="ru-RU" dirty="0"/>
          </a:p>
        </p:txBody>
      </p:sp>
      <p:pic>
        <p:nvPicPr>
          <p:cNvPr id="21507" name="Picture 3" descr="F:\чтение\с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88422"/>
            <a:ext cx="7704856" cy="3874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:\чтение\г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221330" cy="6175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344816" cy="1223615"/>
          </a:xfrm>
        </p:spPr>
        <p:txBody>
          <a:bodyPr/>
          <a:lstStyle/>
          <a:p>
            <a:pPr algn="ctr"/>
            <a:r>
              <a:rPr lang="ru-RU" dirty="0" smtClean="0"/>
              <a:t>Работа</a:t>
            </a:r>
            <a:br>
              <a:rPr lang="ru-RU" dirty="0" smtClean="0"/>
            </a:br>
            <a:r>
              <a:rPr lang="ru-RU" dirty="0" smtClean="0"/>
              <a:t> с деформированными текстами</a:t>
            </a:r>
            <a:endParaRPr lang="ru-RU" dirty="0"/>
          </a:p>
        </p:txBody>
      </p:sp>
      <p:pic>
        <p:nvPicPr>
          <p:cNvPr id="22530" name="Picture 2" descr="C:\Users\Евгения\Desktop\scrn_big_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25484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56784" cy="1080119"/>
          </a:xfrm>
        </p:spPr>
        <p:txBody>
          <a:bodyPr/>
          <a:lstStyle/>
          <a:p>
            <a:pPr algn="ctr"/>
            <a:r>
              <a:rPr lang="ru-RU" b="1" dirty="0" smtClean="0"/>
              <a:t>Разделить слитный текст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5"/>
            <a:ext cx="8280598" cy="46067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ГАЛКА И КУВШИН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ТЕЛАГАЛКАПИТЬ.НАДВОРЕСТОЯЛКУВШИНСВОДОЙ,АВКУВШИНЕБЫЛАВОДАТОЛЬКОНАДНЕ.ГАЛКЕНЕЛЬЗЯБЫЛОДОСТАТЬ.ОНАСТАЛАКИДАТЬВКУВШИНКАМУШКИИСТОЛЬКОНАБРОСАЛА,ЧТОВОДАСТАЛАВЫШЕИМОЖНОБЫЛОП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0429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Получи предложение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22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юиян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9114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огад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аначальс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овйна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Епврйы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опелт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окмссо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ыбл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21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паерял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9116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огад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Исправь ошибки в предложениях: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Кате исполнился один горд.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горах живет снежный бас.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парке открыли новый тигр.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Света катит снежный корм.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87624" y="1148407"/>
            <a:ext cx="68407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субботу Таня со своими родителями был в зоопарке. Там очень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интересных животных Слоны и медведи, волки и тигру, павлины и крокодилы. А забавнее всех были обезьяны. Они прыгали, перелетали ветки на ветку. Дети корили их бананами. Большие желтые слоны громко трубили. Им в ответ кричали попугаи в своих клетках. Тане очень понравилось в зоопарке. Она уговорила папу еще раз пойти туда на прошлой неделе.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Расшифруй предложения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48881"/>
            <a:ext cx="8136582" cy="4102720"/>
          </a:xfrm>
        </p:spPr>
        <p:txBody>
          <a:bodyPr/>
          <a:lstStyle/>
          <a:p>
            <a:r>
              <a:rPr lang="ru-RU" dirty="0" smtClean="0"/>
              <a:t>Поэтому Наташа в уроки ходили Маша кино приготовили и не. _______________________________________________________________</a:t>
            </a:r>
          </a:p>
          <a:p>
            <a:r>
              <a:rPr lang="ru-RU" dirty="0" smtClean="0"/>
              <a:t>Миша пойти футбол после в играть торопились Сергей уроков и домой </a:t>
            </a:r>
            <a:r>
              <a:rPr lang="ru-RU" dirty="0" err="1" smtClean="0"/>
              <a:t>чтобы.________________________________________________________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692697"/>
            <a:ext cx="7500118" cy="575890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Восстанови рассказ</a:t>
            </a:r>
            <a:endParaRPr lang="ru-RU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/>
              <a:t>Однажды </a:t>
            </a:r>
            <a:r>
              <a:rPr lang="ru-RU" sz="2400" dirty="0" smtClean="0"/>
              <a:t>пошел Алеша в ____________ за грибами. Увидел на ________ белку и кинул в __________ кепку. В _____________ не попал, а кепка повисла на ветке. Заплакал Алеша, __________ ему стало кепки. Хорошо, что мимо _____________ школьники Саша, Вера и Наташа. Саша был высоким ___________, он залез на ______________ и достал Алешину кепку. ________ отдал кепку Алеше и сказал: «Нельзя обижать _____________. Ты сам _________ наказал!»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643812" cy="3959225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Игра в прятки</a:t>
            </a:r>
            <a:endParaRPr lang="ru-RU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/>
              <a:t>Учитель начинает читать начало или окончание предложения, а дети должны найти данное предложение в тексте.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 тексте восстановить порядок предложений.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Составить текст (3 – 4 предложения) по заданной теме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748464" cy="2800767"/>
          </a:xfrm>
          <a:prstGeom prst="rect">
            <a:avLst/>
          </a:prstGeom>
          <a:noFill/>
          <a:scene3d>
            <a:camera prst="orthographicFront">
              <a:rot lat="2100000" lon="300000" rev="20999999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 с текстом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200800" cy="1439639"/>
          </a:xfrm>
        </p:spPr>
        <p:txBody>
          <a:bodyPr/>
          <a:lstStyle/>
          <a:p>
            <a:r>
              <a:rPr lang="ru-RU" dirty="0" smtClean="0"/>
              <a:t>Нахождение предложения (отрывка), который мог бы прочитать этот человечек</a:t>
            </a:r>
            <a:endParaRPr lang="ru-RU" dirty="0"/>
          </a:p>
        </p:txBody>
      </p:sp>
      <p:pic>
        <p:nvPicPr>
          <p:cNvPr id="23554" name="Picture 2" descr="http://modscheats.ru/uploads/posts/2017-07/v-turcii-nayden-samyy-drevniy-v-mire-smaylik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2376264" cy="2376265"/>
          </a:xfrm>
          <a:prstGeom prst="rect">
            <a:avLst/>
          </a:prstGeom>
          <a:noFill/>
        </p:spPr>
      </p:pic>
      <p:pic>
        <p:nvPicPr>
          <p:cNvPr id="23558" name="Picture 6" descr="https://upload.wikimedia.org/wikipedia/commons/thumb/1/17/%D0%A1%D0%BC%D0%B0%D0%B9%D0%BB%D0%B8%D0%BA-%D0%B3%D1%80%D1%83%D1%81%D1%82%D0%BD%D1%8B%D0%B9.svg/1024px-%D0%A1%D0%BC%D0%B0%D0%B9%D0%BB%D0%B8%D0%BA-%D0%B3%D1%80%D1%83%D1%81%D1%82%D0%BD%D1%8B%D0%B9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2780928" cy="2780928"/>
          </a:xfrm>
          <a:prstGeom prst="rect">
            <a:avLst/>
          </a:prstGeom>
          <a:noFill/>
        </p:spPr>
      </p:pic>
      <p:pic>
        <p:nvPicPr>
          <p:cNvPr id="23562" name="Picture 10" descr="https://im0-tub-ru.yandex.net/i?id=3f29edfe4345dc41d5b9565c3c67c991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948608"/>
            <a:ext cx="2880320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5"/>
            <a:ext cx="6696744" cy="1008112"/>
          </a:xfrm>
        </p:spPr>
        <p:txBody>
          <a:bodyPr/>
          <a:lstStyle/>
          <a:p>
            <a:r>
              <a:rPr lang="ru-RU" b="1" dirty="0" smtClean="0"/>
              <a:t>Расшифруй предложение и составь по нему </a:t>
            </a:r>
            <a:r>
              <a:rPr lang="ru-RU" b="1" dirty="0" smtClean="0"/>
              <a:t>рассказ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4800" dirty="0" smtClean="0"/>
              <a:t>И хотя он был ранен, но знамени из рук не выпустил. </a:t>
            </a:r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04664"/>
          <a:ext cx="7632848" cy="2520280"/>
        </p:xfrm>
        <a:graphic>
          <a:graphicData uri="http://schemas.openxmlformats.org/drawingml/2006/table">
            <a:tbl>
              <a:tblPr/>
              <a:tblGrid>
                <a:gridCol w="586958"/>
                <a:gridCol w="586958"/>
                <a:gridCol w="586958"/>
                <a:gridCol w="586958"/>
                <a:gridCol w="586958"/>
                <a:gridCol w="574198"/>
                <a:gridCol w="599718"/>
                <a:gridCol w="586958"/>
                <a:gridCol w="586958"/>
                <a:gridCol w="586958"/>
                <a:gridCol w="587756"/>
                <a:gridCol w="587756"/>
                <a:gridCol w="587756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highlight>
                          <a:srgbClr val="C0C0C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highlight>
                          <a:srgbClr val="C0C0C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highlight>
                          <a:srgbClr val="C0C0C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highlight>
                          <a:srgbClr val="C0C0C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highlight>
                          <a:srgbClr val="C0C0C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7" y="3356995"/>
          <a:ext cx="7776864" cy="2520280"/>
        </p:xfrm>
        <a:graphic>
          <a:graphicData uri="http://schemas.openxmlformats.org/drawingml/2006/table">
            <a:tbl>
              <a:tblPr/>
              <a:tblGrid>
                <a:gridCol w="598033"/>
                <a:gridCol w="598033"/>
                <a:gridCol w="598033"/>
                <a:gridCol w="598033"/>
                <a:gridCol w="598033"/>
                <a:gridCol w="1794098"/>
                <a:gridCol w="598033"/>
                <a:gridCol w="598033"/>
                <a:gridCol w="598845"/>
                <a:gridCol w="598845"/>
                <a:gridCol w="598845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553026" cy="1151607"/>
          </a:xfrm>
        </p:spPr>
        <p:txBody>
          <a:bodyPr/>
          <a:lstStyle/>
          <a:p>
            <a:r>
              <a:rPr lang="ru-RU" dirty="0" smtClean="0"/>
              <a:t>Для слабых учеников: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3"/>
            <a:ext cx="8136582" cy="4174728"/>
          </a:xfrm>
        </p:spPr>
        <p:txBody>
          <a:bodyPr/>
          <a:lstStyle/>
          <a:p>
            <a:pPr lvl="0"/>
            <a:r>
              <a:rPr lang="ru-RU" dirty="0" smtClean="0"/>
              <a:t>Чтение с проговариванием слогов.</a:t>
            </a:r>
          </a:p>
          <a:p>
            <a:pPr lvl="0"/>
            <a:r>
              <a:rPr lang="ru-RU" dirty="0" smtClean="0"/>
              <a:t>Чтение шепотом.</a:t>
            </a:r>
          </a:p>
          <a:p>
            <a:pPr lvl="0"/>
            <a:r>
              <a:rPr lang="ru-RU" dirty="0" smtClean="0"/>
              <a:t>Выделение посильных для себя частей текста.</a:t>
            </a:r>
          </a:p>
          <a:p>
            <a:pPr lvl="0"/>
            <a:r>
              <a:rPr lang="ru-RU" dirty="0" smtClean="0"/>
              <a:t>Хоровое чтение.</a:t>
            </a:r>
          </a:p>
          <a:p>
            <a:pPr lvl="0"/>
            <a:r>
              <a:rPr lang="ru-RU" dirty="0" smtClean="0"/>
              <a:t>Групповое чтение.</a:t>
            </a:r>
          </a:p>
          <a:p>
            <a:pPr lvl="0"/>
            <a:r>
              <a:rPr lang="ru-RU" dirty="0" smtClean="0"/>
              <a:t>Выборочное чтение.</a:t>
            </a:r>
          </a:p>
          <a:p>
            <a:pPr lvl="0"/>
            <a:r>
              <a:rPr lang="ru-RU" dirty="0" smtClean="0"/>
              <a:t>Комментированное чтение.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Артемьев </a:t>
            </a:r>
            <a:r>
              <a:rPr lang="ru-RU" dirty="0" smtClean="0"/>
              <a:t>любил любовь. Женщины — как цветы, каждая неповторима. У каждой своя красота и свой аромат. Невозможно пройти мимо. Хочется остановиться, сорвать и понюхать. А потом, естественно, выбросить. Что еще делать с сорванным цветком…</a:t>
            </a:r>
          </a:p>
          <a:p>
            <a:r>
              <a:rPr lang="ru-RU" dirty="0" smtClean="0"/>
              <a:t>И женщины его тоже любили. За слова. За нежность. Таких слов и такой нежности они не знали ранее. И уже не могли без этого жить. Однако наступал момент разлуки. Артемьев не умел красиво расставаться. Просто исчезал, и все. Трусил. Не хотел выслушивать чужие трагедии.</a:t>
            </a:r>
          </a:p>
          <a:p>
            <a:r>
              <a:rPr lang="ru-RU" dirty="0" smtClean="0"/>
              <a:t>Брошенные женщины вели себя по-разному. Гордые — не возникали. Исчезали, страдая. Другие — не мирились, преследовали и даже мстили. Одна из них, по имени Элеонора, пришла к его дверям и стала беспрерывно звонить. Артемьев не открывал, поскольку был не один, а с Розой.</a:t>
            </a:r>
          </a:p>
          <a:p>
            <a:r>
              <a:rPr lang="ru-RU" dirty="0" smtClean="0"/>
              <a:t>Элеонора закричала, что сейчас подожжет дом. И действительно подожгла. Она распорола обивку на двери, сунула туда тряпку, пропитанную бензином. И подожгла. Квартира наполнилась дымом. Роза смотрела на Артемьева большими перепуганными глазами. Они боялись оставаться в квартире и боялись выйти. Разгневанная Элеонора могла плеснуть в них бензином и поджечь, как дверь.</a:t>
            </a:r>
          </a:p>
          <a:p>
            <a:r>
              <a:rPr lang="ru-RU" dirty="0" smtClean="0"/>
              <a:t>Артемьев пережил с Розой напряженные минуты. Это их сблизило.</a:t>
            </a:r>
          </a:p>
          <a:p>
            <a:r>
              <a:rPr lang="ru-RU" dirty="0" smtClean="0"/>
              <a:t>Впоследствии Артемьев женился на Розе, хотя она была не лучше других. Это была попытка защититься от хаоса, как сказал один рано умерший писатель, тоже </a:t>
            </a:r>
            <a:r>
              <a:rPr lang="ru-RU" dirty="0" smtClean="0"/>
              <a:t>бабник.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9"/>
            <a:ext cx="6984776" cy="122413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0099"/>
                </a:solidFill>
                <a:latin typeface="Arial Black" pitchFamily="34" charset="0"/>
              </a:rPr>
              <a:t>Приятного чтения!</a:t>
            </a:r>
            <a:endParaRPr lang="ru-RU" dirty="0">
              <a:solidFill>
                <a:srgbClr val="CC0099"/>
              </a:solidFill>
              <a:latin typeface="Arial Black" pitchFamily="34" charset="0"/>
            </a:endParaRPr>
          </a:p>
        </p:txBody>
      </p:sp>
      <p:pic>
        <p:nvPicPr>
          <p:cNvPr id="35842" name="Picture 2" descr="https://pp.userapi.com/c626524/v626524870/30582/6OD3e2J3F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876428" cy="487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28992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60648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язык.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Что можно сказать о форме, цвете, вкусе яблока, лимона, апельсина?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Сколько букв имеют слова: снег, кит, морж, метр? Сколько в них слогов?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Укажите признаки слов: пенал, кнопка, фломастер.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2420888"/>
            <a:ext cx="8640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Природоведение.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Что можно сказать о тигре, кошке, мыши слоне, как о животных?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Назовите признаки времен года?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Как изменяется состояние почвы?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3651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Математика. 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Из каких цифр состоит число 27? </a:t>
            </a: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 какой цифры начинаются числа: 14, 18, 25, 46, 37, 56? </a:t>
            </a:r>
          </a:p>
          <a:p>
            <a:pPr lvl="0" eaLnBrk="0" hangingPunct="0"/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Какую форму имеет представленная  фигура?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Узнавание предметов по заданным признакам</a:t>
            </a:r>
            <a:endParaRPr lang="ru-RU" sz="24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3528" y="776181"/>
            <a:ext cx="842493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Русский язык.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Назови предмет, про который можно сказать: белый, сладкий, твердый?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Какой предмет обладает одновременно данными признаками: пушистый, ходит, мяукает?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Кто или что может быть: высоким или низким, холодным или горячим, узким или широким?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Природоведение.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Какому времени года соответствует это описание: жарко, печет солнце, день длинный, на деревьях зеленая листва?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День становиться длиннее, все больше становиться солнечных дней, появляется зеленая травка?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Какой предмет обладает одновременно данными признаками: имеет 3 стороны и 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угла; 4 стороны и 4 угла?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Вставь пропущенные числа: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5,15,…,35, 45,…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2,6,…, 18, 22,…, 30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7057330" cy="2449016"/>
          </a:xfrm>
        </p:spPr>
        <p:txBody>
          <a:bodyPr/>
          <a:lstStyle/>
          <a:p>
            <a:r>
              <a:rPr lang="ru-RU" b="1" u="sng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Упражнения для развития сознательного (осознанного) чтения.</a:t>
            </a:r>
            <a: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2348880"/>
            <a:ext cx="6480720" cy="3672408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Логические упражнения.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Игры со словами.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деформированными текстами; неоконченными рассказами.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с текстом.</a:t>
            </a:r>
          </a:p>
          <a:p>
            <a:pPr>
              <a:buNone/>
            </a:pPr>
            <a:r>
              <a:rPr lang="ru-RU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748464" cy="2554545"/>
          </a:xfrm>
          <a:prstGeom prst="rect">
            <a:avLst/>
          </a:prstGeom>
          <a:noFill/>
          <a:scene3d>
            <a:camera prst="orthographicFront">
              <a:rot lat="2100000" lon="300000" rev="20999999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Логические упражнения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 по чтению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 по чтению</Template>
  <TotalTime>200</TotalTime>
  <Words>1863</Words>
  <Application>Microsoft Office PowerPoint</Application>
  <PresentationFormat>Экран (4:3)</PresentationFormat>
  <Paragraphs>313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семинар по чтению</vt:lpstr>
      <vt:lpstr>Приемы, методы, упражнения на осознанное чтение. Тексты сплошные и несплошные. </vt:lpstr>
      <vt:lpstr>Слайд 2</vt:lpstr>
      <vt:lpstr>Слайд 3</vt:lpstr>
      <vt:lpstr>Слайд 4</vt:lpstr>
      <vt:lpstr>Слайд 5</vt:lpstr>
      <vt:lpstr>Слайд 6</vt:lpstr>
      <vt:lpstr>Слайд 7</vt:lpstr>
      <vt:lpstr> Упражнения для развития сознательного (осознанного) чтения. </vt:lpstr>
      <vt:lpstr>Слайд 9</vt:lpstr>
      <vt:lpstr>Слайд 10</vt:lpstr>
      <vt:lpstr>Слайд 11</vt:lpstr>
      <vt:lpstr>Слайд 12</vt:lpstr>
      <vt:lpstr> Чем похожи следующие слова? </vt:lpstr>
      <vt:lpstr>Слайд 14</vt:lpstr>
      <vt:lpstr>Слайд 15</vt:lpstr>
      <vt:lpstr>Слайд 16</vt:lpstr>
      <vt:lpstr>Слайд 17</vt:lpstr>
      <vt:lpstr>Слайд 18</vt:lpstr>
      <vt:lpstr>Слайд 19</vt:lpstr>
      <vt:lpstr>«Буквы рассыпались»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Упражнение «Решетка»</vt:lpstr>
      <vt:lpstr>Чтение текста  с пропущенными словами</vt:lpstr>
      <vt:lpstr>Работа  с деформированными текстами</vt:lpstr>
      <vt:lpstr>Разделить слитный текст </vt:lpstr>
      <vt:lpstr>Слайд 32</vt:lpstr>
      <vt:lpstr>Слайд 33</vt:lpstr>
      <vt:lpstr>Расшифруй предложения </vt:lpstr>
      <vt:lpstr>Слайд 35</vt:lpstr>
      <vt:lpstr>Слайд 36</vt:lpstr>
      <vt:lpstr>Слайд 37</vt:lpstr>
      <vt:lpstr>Нахождение предложения (отрывка), который мог бы прочитать этот человечек</vt:lpstr>
      <vt:lpstr>Расшифруй предложение и составь по нему рассказ</vt:lpstr>
      <vt:lpstr>Для слабых учеников:</vt:lpstr>
      <vt:lpstr>Слайд 41</vt:lpstr>
      <vt:lpstr>Приятного чтения!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Осознанность чтения</dc:title>
  <dc:creator>Евгения</dc:creator>
  <cp:lastModifiedBy>Евгения</cp:lastModifiedBy>
  <cp:revision>55</cp:revision>
  <dcterms:created xsi:type="dcterms:W3CDTF">2018-12-18T14:34:45Z</dcterms:created>
  <dcterms:modified xsi:type="dcterms:W3CDTF">2019-10-08T16:14:33Z</dcterms:modified>
</cp:coreProperties>
</file>